
<file path=[Content_Types].xml><?xml version="1.0" encoding="utf-8"?>
<Types xmlns="http://schemas.openxmlformats.org/package/2006/content-types">
  <Default Extension="bmp" ContentType="image/bmp"/>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322" r:id="rId3"/>
    <p:sldId id="324" r:id="rId4"/>
    <p:sldId id="323" r:id="rId5"/>
    <p:sldId id="325" r:id="rId6"/>
    <p:sldId id="327" r:id="rId7"/>
    <p:sldId id="329" r:id="rId8"/>
    <p:sldId id="330" r:id="rId9"/>
  </p:sldIdLst>
  <p:sldSz cx="12192000" cy="6858000"/>
  <p:notesSz cx="6858000" cy="9296400"/>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4A3"/>
    <a:srgbClr val="FFF9C9"/>
    <a:srgbClr val="8AAC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F6B506-A655-447C-8E0B-166F0263C8BF}" v="1460" dt="2024-04-25T01:56:19.2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4438" autoAdjust="0"/>
  </p:normalViewPr>
  <p:slideViewPr>
    <p:cSldViewPr snapToGrid="0">
      <p:cViewPr varScale="1">
        <p:scale>
          <a:sx n="82" d="100"/>
          <a:sy n="82" d="100"/>
        </p:scale>
        <p:origin x="643"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Warren" userId="8b469510-801c-4a14-a92d-c6d8837618b1" providerId="ADAL" clId="{6ADB9EC0-B754-422C-8BBB-AFFF7FEDAEAA}"/>
    <pc:docChg chg="undo custSel addSld delSld modSld sldOrd">
      <pc:chgData name="Mark Warren" userId="8b469510-801c-4a14-a92d-c6d8837618b1" providerId="ADAL" clId="{6ADB9EC0-B754-422C-8BBB-AFFF7FEDAEAA}" dt="2023-10-27T17:41:38.968" v="1289"/>
      <pc:docMkLst>
        <pc:docMk/>
      </pc:docMkLst>
      <pc:sldChg chg="modSp">
        <pc:chgData name="Mark Warren" userId="8b469510-801c-4a14-a92d-c6d8837618b1" providerId="ADAL" clId="{6ADB9EC0-B754-422C-8BBB-AFFF7FEDAEAA}" dt="2023-10-27T15:25:23.439" v="750" actId="6549"/>
        <pc:sldMkLst>
          <pc:docMk/>
          <pc:sldMk cId="0" sldId="257"/>
        </pc:sldMkLst>
        <pc:spChg chg="mod">
          <ac:chgData name="Mark Warren" userId="8b469510-801c-4a14-a92d-c6d8837618b1" providerId="ADAL" clId="{6ADB9EC0-B754-422C-8BBB-AFFF7FEDAEAA}" dt="2023-10-27T13:43:47.199" v="16" actId="20577"/>
          <ac:spMkLst>
            <pc:docMk/>
            <pc:sldMk cId="0" sldId="257"/>
            <ac:spMk id="2" creationId="{00000000-0000-0000-0000-000000000000}"/>
          </ac:spMkLst>
        </pc:spChg>
        <pc:spChg chg="mod">
          <ac:chgData name="Mark Warren" userId="8b469510-801c-4a14-a92d-c6d8837618b1" providerId="ADAL" clId="{6ADB9EC0-B754-422C-8BBB-AFFF7FEDAEAA}" dt="2023-10-27T15:25:23.439" v="750" actId="6549"/>
          <ac:spMkLst>
            <pc:docMk/>
            <pc:sldMk cId="0" sldId="257"/>
            <ac:spMk id="5" creationId="{7FD9608A-6A7D-EFAE-9FF6-E66A027F66C3}"/>
          </ac:spMkLst>
        </pc:spChg>
      </pc:sldChg>
      <pc:sldChg chg="addSp delSp modSp del mod delAnim">
        <pc:chgData name="Mark Warren" userId="8b469510-801c-4a14-a92d-c6d8837618b1" providerId="ADAL" clId="{6ADB9EC0-B754-422C-8BBB-AFFF7FEDAEAA}" dt="2023-10-27T17:27:21.749" v="1200" actId="47"/>
        <pc:sldMkLst>
          <pc:docMk/>
          <pc:sldMk cId="0" sldId="260"/>
        </pc:sldMkLst>
        <pc:spChg chg="del">
          <ac:chgData name="Mark Warren" userId="8b469510-801c-4a14-a92d-c6d8837618b1" providerId="ADAL" clId="{6ADB9EC0-B754-422C-8BBB-AFFF7FEDAEAA}" dt="2023-10-27T17:22:43.305" v="1145" actId="21"/>
          <ac:spMkLst>
            <pc:docMk/>
            <pc:sldMk cId="0" sldId="260"/>
            <ac:spMk id="2" creationId="{00000000-0000-0000-0000-000000000000}"/>
          </ac:spMkLst>
        </pc:spChg>
        <pc:spChg chg="add mod">
          <ac:chgData name="Mark Warren" userId="8b469510-801c-4a14-a92d-c6d8837618b1" providerId="ADAL" clId="{6ADB9EC0-B754-422C-8BBB-AFFF7FEDAEAA}" dt="2023-10-27T17:22:43.305" v="1145" actId="21"/>
          <ac:spMkLst>
            <pc:docMk/>
            <pc:sldMk cId="0" sldId="260"/>
            <ac:spMk id="5" creationId="{F3DF9710-8836-19F9-3D95-106D7CDD2ECB}"/>
          </ac:spMkLst>
        </pc:spChg>
      </pc:sldChg>
      <pc:sldChg chg="addSp modSp mod ord modAnim">
        <pc:chgData name="Mark Warren" userId="8b469510-801c-4a14-a92d-c6d8837618b1" providerId="ADAL" clId="{6ADB9EC0-B754-422C-8BBB-AFFF7FEDAEAA}" dt="2023-10-27T17:28:59.257" v="1220"/>
        <pc:sldMkLst>
          <pc:docMk/>
          <pc:sldMk cId="365872962" sldId="264"/>
        </pc:sldMkLst>
        <pc:spChg chg="add mod">
          <ac:chgData name="Mark Warren" userId="8b469510-801c-4a14-a92d-c6d8837618b1" providerId="ADAL" clId="{6ADB9EC0-B754-422C-8BBB-AFFF7FEDAEAA}" dt="2023-10-27T17:28:59.257" v="1220"/>
          <ac:spMkLst>
            <pc:docMk/>
            <pc:sldMk cId="365872962" sldId="264"/>
            <ac:spMk id="2" creationId="{DE77D844-6D08-8C94-3D18-81B8F0E5ED2D}"/>
          </ac:spMkLst>
        </pc:spChg>
        <pc:spChg chg="add mod">
          <ac:chgData name="Mark Warren" userId="8b469510-801c-4a14-a92d-c6d8837618b1" providerId="ADAL" clId="{6ADB9EC0-B754-422C-8BBB-AFFF7FEDAEAA}" dt="2023-10-27T17:28:32.432" v="1211" actId="113"/>
          <ac:spMkLst>
            <pc:docMk/>
            <pc:sldMk cId="365872962" sldId="264"/>
            <ac:spMk id="3" creationId="{57B7DEF1-C402-85FD-5447-B9BD9D4B1CCD}"/>
          </ac:spMkLst>
        </pc:spChg>
        <pc:spChg chg="add mod">
          <ac:chgData name="Mark Warren" userId="8b469510-801c-4a14-a92d-c6d8837618b1" providerId="ADAL" clId="{6ADB9EC0-B754-422C-8BBB-AFFF7FEDAEAA}" dt="2023-10-27T17:28:54.075" v="1218" actId="113"/>
          <ac:spMkLst>
            <pc:docMk/>
            <pc:sldMk cId="365872962" sldId="264"/>
            <ac:spMk id="4" creationId="{A61B275E-4AD2-6BC8-E927-8A9D6830B356}"/>
          </ac:spMkLst>
        </pc:spChg>
        <pc:spChg chg="mod">
          <ac:chgData name="Mark Warren" userId="8b469510-801c-4a14-a92d-c6d8837618b1" providerId="ADAL" clId="{6ADB9EC0-B754-422C-8BBB-AFFF7FEDAEAA}" dt="2023-10-27T17:28:27.401" v="1209"/>
          <ac:spMkLst>
            <pc:docMk/>
            <pc:sldMk cId="365872962" sldId="264"/>
            <ac:spMk id="5" creationId="{3069D235-E5AE-8DFF-889E-6A9EFBD670E4}"/>
          </ac:spMkLst>
        </pc:spChg>
        <pc:spChg chg="add mod">
          <ac:chgData name="Mark Warren" userId="8b469510-801c-4a14-a92d-c6d8837618b1" providerId="ADAL" clId="{6ADB9EC0-B754-422C-8BBB-AFFF7FEDAEAA}" dt="2023-10-27T17:28:37.797" v="1212"/>
          <ac:spMkLst>
            <pc:docMk/>
            <pc:sldMk cId="365872962" sldId="264"/>
            <ac:spMk id="6" creationId="{CC9152B9-AE24-7A0D-A876-EC1BE5AA7907}"/>
          </ac:spMkLst>
        </pc:spChg>
        <pc:spChg chg="add mod">
          <ac:chgData name="Mark Warren" userId="8b469510-801c-4a14-a92d-c6d8837618b1" providerId="ADAL" clId="{6ADB9EC0-B754-422C-8BBB-AFFF7FEDAEAA}" dt="2023-10-27T17:28:43.395" v="1214" actId="113"/>
          <ac:spMkLst>
            <pc:docMk/>
            <pc:sldMk cId="365872962" sldId="264"/>
            <ac:spMk id="7" creationId="{AD974FE0-BCB1-A13F-B8D7-C067FD2257CB}"/>
          </ac:spMkLst>
        </pc:spChg>
        <pc:spChg chg="add mod">
          <ac:chgData name="Mark Warren" userId="8b469510-801c-4a14-a92d-c6d8837618b1" providerId="ADAL" clId="{6ADB9EC0-B754-422C-8BBB-AFFF7FEDAEAA}" dt="2023-10-27T17:28:49.295" v="1216" actId="113"/>
          <ac:spMkLst>
            <pc:docMk/>
            <pc:sldMk cId="365872962" sldId="264"/>
            <ac:spMk id="8" creationId="{AF93C269-F922-4107-B5F8-C68BB8A73764}"/>
          </ac:spMkLst>
        </pc:spChg>
        <pc:spChg chg="add mod">
          <ac:chgData name="Mark Warren" userId="8b469510-801c-4a14-a92d-c6d8837618b1" providerId="ADAL" clId="{6ADB9EC0-B754-422C-8BBB-AFFF7FEDAEAA}" dt="2023-10-27T17:28:23.170" v="1208" actId="113"/>
          <ac:spMkLst>
            <pc:docMk/>
            <pc:sldMk cId="365872962" sldId="264"/>
            <ac:spMk id="9" creationId="{85E28CBA-C3A2-A893-6CDC-80BD9A4047D6}"/>
          </ac:spMkLst>
        </pc:spChg>
      </pc:sldChg>
      <pc:sldChg chg="addSp modSp mod modAnim">
        <pc:chgData name="Mark Warren" userId="8b469510-801c-4a14-a92d-c6d8837618b1" providerId="ADAL" clId="{6ADB9EC0-B754-422C-8BBB-AFFF7FEDAEAA}" dt="2023-10-27T17:29:24.539" v="1223" actId="113"/>
        <pc:sldMkLst>
          <pc:docMk/>
          <pc:sldMk cId="2307355787" sldId="272"/>
        </pc:sldMkLst>
        <pc:spChg chg="add mod">
          <ac:chgData name="Mark Warren" userId="8b469510-801c-4a14-a92d-c6d8837618b1" providerId="ADAL" clId="{6ADB9EC0-B754-422C-8BBB-AFFF7FEDAEAA}" dt="2023-10-27T15:22:11.712" v="745" actId="1076"/>
          <ac:spMkLst>
            <pc:docMk/>
            <pc:sldMk cId="2307355787" sldId="272"/>
            <ac:spMk id="2" creationId="{0C5AA253-7EB4-E590-BF28-40E5A035A6BF}"/>
          </ac:spMkLst>
        </pc:spChg>
        <pc:spChg chg="add mod">
          <ac:chgData name="Mark Warren" userId="8b469510-801c-4a14-a92d-c6d8837618b1" providerId="ADAL" clId="{6ADB9EC0-B754-422C-8BBB-AFFF7FEDAEAA}" dt="2023-10-27T17:29:24.539" v="1223" actId="113"/>
          <ac:spMkLst>
            <pc:docMk/>
            <pc:sldMk cId="2307355787" sldId="272"/>
            <ac:spMk id="3" creationId="{2FF97339-8E1B-2EB4-D0BB-F126256CF593}"/>
          </ac:spMkLst>
        </pc:spChg>
        <pc:spChg chg="mod">
          <ac:chgData name="Mark Warren" userId="8b469510-801c-4a14-a92d-c6d8837618b1" providerId="ADAL" clId="{6ADB9EC0-B754-422C-8BBB-AFFF7FEDAEAA}" dt="2023-10-27T17:29:16.660" v="1221" actId="2711"/>
          <ac:spMkLst>
            <pc:docMk/>
            <pc:sldMk cId="2307355787" sldId="272"/>
            <ac:spMk id="4" creationId="{60606254-9DFB-9FCE-4508-930FC61E7C58}"/>
          </ac:spMkLst>
        </pc:spChg>
        <pc:spChg chg="mod">
          <ac:chgData name="Mark Warren" userId="8b469510-801c-4a14-a92d-c6d8837618b1" providerId="ADAL" clId="{6ADB9EC0-B754-422C-8BBB-AFFF7FEDAEAA}" dt="2023-10-27T15:20:51.952" v="725" actId="1076"/>
          <ac:spMkLst>
            <pc:docMk/>
            <pc:sldMk cId="2307355787" sldId="272"/>
            <ac:spMk id="5" creationId="{2A580C38-9F4B-B52E-6E01-7C8FD43705FF}"/>
          </ac:spMkLst>
        </pc:spChg>
      </pc:sldChg>
      <pc:sldChg chg="addSp delSp modSp add del mod delAnim modAnim">
        <pc:chgData name="Mark Warren" userId="8b469510-801c-4a14-a92d-c6d8837618b1" providerId="ADAL" clId="{6ADB9EC0-B754-422C-8BBB-AFFF7FEDAEAA}" dt="2023-10-27T17:30:13.649" v="1230" actId="113"/>
        <pc:sldMkLst>
          <pc:docMk/>
          <pc:sldMk cId="4184231723" sldId="275"/>
        </pc:sldMkLst>
        <pc:spChg chg="mod">
          <ac:chgData name="Mark Warren" userId="8b469510-801c-4a14-a92d-c6d8837618b1" providerId="ADAL" clId="{6ADB9EC0-B754-422C-8BBB-AFFF7FEDAEAA}" dt="2023-10-27T17:30:09.085" v="1229" actId="113"/>
          <ac:spMkLst>
            <pc:docMk/>
            <pc:sldMk cId="4184231723" sldId="275"/>
            <ac:spMk id="2" creationId="{20608E79-F5EF-67FE-3F42-931D7D4931A0}"/>
          </ac:spMkLst>
        </pc:spChg>
        <pc:spChg chg="del">
          <ac:chgData name="Mark Warren" userId="8b469510-801c-4a14-a92d-c6d8837618b1" providerId="ADAL" clId="{6ADB9EC0-B754-422C-8BBB-AFFF7FEDAEAA}" dt="2023-10-27T16:52:58.602" v="797" actId="478"/>
          <ac:spMkLst>
            <pc:docMk/>
            <pc:sldMk cId="4184231723" sldId="275"/>
            <ac:spMk id="3" creationId="{06B822AC-DBC6-C6A5-4963-63C805758343}"/>
          </ac:spMkLst>
        </pc:spChg>
        <pc:spChg chg="mod">
          <ac:chgData name="Mark Warren" userId="8b469510-801c-4a14-a92d-c6d8837618b1" providerId="ADAL" clId="{6ADB9EC0-B754-422C-8BBB-AFFF7FEDAEAA}" dt="2023-10-27T17:29:49.772" v="1225" actId="113"/>
          <ac:spMkLst>
            <pc:docMk/>
            <pc:sldMk cId="4184231723" sldId="275"/>
            <ac:spMk id="4" creationId="{60606254-9DFB-9FCE-4508-930FC61E7C58}"/>
          </ac:spMkLst>
        </pc:spChg>
        <pc:spChg chg="del">
          <ac:chgData name="Mark Warren" userId="8b469510-801c-4a14-a92d-c6d8837618b1" providerId="ADAL" clId="{6ADB9EC0-B754-422C-8BBB-AFFF7FEDAEAA}" dt="2023-10-27T16:56:26.085" v="840" actId="478"/>
          <ac:spMkLst>
            <pc:docMk/>
            <pc:sldMk cId="4184231723" sldId="275"/>
            <ac:spMk id="5" creationId="{2A580C38-9F4B-B52E-6E01-7C8FD43705FF}"/>
          </ac:spMkLst>
        </pc:spChg>
        <pc:spChg chg="add mod">
          <ac:chgData name="Mark Warren" userId="8b469510-801c-4a14-a92d-c6d8837618b1" providerId="ADAL" clId="{6ADB9EC0-B754-422C-8BBB-AFFF7FEDAEAA}" dt="2023-10-27T17:29:54.987" v="1226" actId="113"/>
          <ac:spMkLst>
            <pc:docMk/>
            <pc:sldMk cId="4184231723" sldId="275"/>
            <ac:spMk id="6" creationId="{E70110F7-37B1-57D3-BC7F-E42E70CC6B92}"/>
          </ac:spMkLst>
        </pc:spChg>
        <pc:spChg chg="add mod">
          <ac:chgData name="Mark Warren" userId="8b469510-801c-4a14-a92d-c6d8837618b1" providerId="ADAL" clId="{6ADB9EC0-B754-422C-8BBB-AFFF7FEDAEAA}" dt="2023-10-27T17:30:13.649" v="1230" actId="113"/>
          <ac:spMkLst>
            <pc:docMk/>
            <pc:sldMk cId="4184231723" sldId="275"/>
            <ac:spMk id="7" creationId="{9101BDE0-80CA-1C3A-3598-E0CFDC14E493}"/>
          </ac:spMkLst>
        </pc:spChg>
        <pc:spChg chg="add mod">
          <ac:chgData name="Mark Warren" userId="8b469510-801c-4a14-a92d-c6d8837618b1" providerId="ADAL" clId="{6ADB9EC0-B754-422C-8BBB-AFFF7FEDAEAA}" dt="2023-10-27T17:29:59.976" v="1227" actId="113"/>
          <ac:spMkLst>
            <pc:docMk/>
            <pc:sldMk cId="4184231723" sldId="275"/>
            <ac:spMk id="8" creationId="{44B945C9-02D3-FCD1-9003-172D9A5FEA3F}"/>
          </ac:spMkLst>
        </pc:spChg>
        <pc:spChg chg="add mod">
          <ac:chgData name="Mark Warren" userId="8b469510-801c-4a14-a92d-c6d8837618b1" providerId="ADAL" clId="{6ADB9EC0-B754-422C-8BBB-AFFF7FEDAEAA}" dt="2023-10-27T17:30:04.673" v="1228" actId="113"/>
          <ac:spMkLst>
            <pc:docMk/>
            <pc:sldMk cId="4184231723" sldId="275"/>
            <ac:spMk id="9" creationId="{AD952388-5508-BAD5-50B6-C0D56629D8F1}"/>
          </ac:spMkLst>
        </pc:spChg>
      </pc:sldChg>
      <pc:sldChg chg="addSp delSp modSp mod ord delAnim modAnim">
        <pc:chgData name="Mark Warren" userId="8b469510-801c-4a14-a92d-c6d8837618b1" providerId="ADAL" clId="{6ADB9EC0-B754-422C-8BBB-AFFF7FEDAEAA}" dt="2023-10-27T17:41:38.968" v="1289"/>
        <pc:sldMkLst>
          <pc:docMk/>
          <pc:sldMk cId="3259066564" sldId="276"/>
        </pc:sldMkLst>
        <pc:spChg chg="mod">
          <ac:chgData name="Mark Warren" userId="8b469510-801c-4a14-a92d-c6d8837618b1" providerId="ADAL" clId="{6ADB9EC0-B754-422C-8BBB-AFFF7FEDAEAA}" dt="2023-10-27T17:28:12.405" v="1207" actId="113"/>
          <ac:spMkLst>
            <pc:docMk/>
            <pc:sldMk cId="3259066564" sldId="276"/>
            <ac:spMk id="2" creationId="{6C0A7A35-7AA0-4FFC-E7B1-F8AD9ED09517}"/>
          </ac:spMkLst>
        </pc:spChg>
        <pc:spChg chg="mod">
          <ac:chgData name="Mark Warren" userId="8b469510-801c-4a14-a92d-c6d8837618b1" providerId="ADAL" clId="{6ADB9EC0-B754-422C-8BBB-AFFF7FEDAEAA}" dt="2023-10-27T17:39:45.172" v="1280" actId="122"/>
          <ac:spMkLst>
            <pc:docMk/>
            <pc:sldMk cId="3259066564" sldId="276"/>
            <ac:spMk id="3" creationId="{B1EEF80C-03DF-4463-9350-85109FDD599D}"/>
          </ac:spMkLst>
        </pc:spChg>
        <pc:spChg chg="mod">
          <ac:chgData name="Mark Warren" userId="8b469510-801c-4a14-a92d-c6d8837618b1" providerId="ADAL" clId="{6ADB9EC0-B754-422C-8BBB-AFFF7FEDAEAA}" dt="2023-10-27T17:39:41.864" v="1279" actId="122"/>
          <ac:spMkLst>
            <pc:docMk/>
            <pc:sldMk cId="3259066564" sldId="276"/>
            <ac:spMk id="5" creationId="{3069D235-E5AE-8DFF-889E-6A9EFBD670E4}"/>
          </ac:spMkLst>
        </pc:spChg>
        <pc:spChg chg="add mod">
          <ac:chgData name="Mark Warren" userId="8b469510-801c-4a14-a92d-c6d8837618b1" providerId="ADAL" clId="{6ADB9EC0-B754-422C-8BBB-AFFF7FEDAEAA}" dt="2023-10-27T17:39:53.465" v="1282" actId="20577"/>
          <ac:spMkLst>
            <pc:docMk/>
            <pc:sldMk cId="3259066564" sldId="276"/>
            <ac:spMk id="12" creationId="{2C570399-5659-6C04-C0F6-CE0D23C92B77}"/>
          </ac:spMkLst>
        </pc:spChg>
        <pc:cxnChg chg="del">
          <ac:chgData name="Mark Warren" userId="8b469510-801c-4a14-a92d-c6d8837618b1" providerId="ADAL" clId="{6ADB9EC0-B754-422C-8BBB-AFFF7FEDAEAA}" dt="2023-10-27T13:55:14.955" v="61" actId="478"/>
          <ac:cxnSpMkLst>
            <pc:docMk/>
            <pc:sldMk cId="3259066564" sldId="276"/>
            <ac:cxnSpMk id="6" creationId="{EC912400-CDCA-49EB-77D7-2ACDE1FB80E7}"/>
          </ac:cxnSpMkLst>
        </pc:cxnChg>
        <pc:cxnChg chg="add mod">
          <ac:chgData name="Mark Warren" userId="8b469510-801c-4a14-a92d-c6d8837618b1" providerId="ADAL" clId="{6ADB9EC0-B754-422C-8BBB-AFFF7FEDAEAA}" dt="2023-10-27T17:40:49.947" v="1287" actId="1582"/>
          <ac:cxnSpMkLst>
            <pc:docMk/>
            <pc:sldMk cId="3259066564" sldId="276"/>
            <ac:cxnSpMk id="7" creationId="{E5A75E57-AFAA-6FFE-535D-6E8D5105CBF5}"/>
          </ac:cxnSpMkLst>
        </pc:cxnChg>
        <pc:cxnChg chg="add mod">
          <ac:chgData name="Mark Warren" userId="8b469510-801c-4a14-a92d-c6d8837618b1" providerId="ADAL" clId="{6ADB9EC0-B754-422C-8BBB-AFFF7FEDAEAA}" dt="2023-10-27T17:40:43.483" v="1286" actId="1582"/>
          <ac:cxnSpMkLst>
            <pc:docMk/>
            <pc:sldMk cId="3259066564" sldId="276"/>
            <ac:cxnSpMk id="8" creationId="{C0F2FB22-E300-3B18-D0EF-DD2D93C86BBD}"/>
          </ac:cxnSpMkLst>
        </pc:cxnChg>
      </pc:sldChg>
      <pc:sldChg chg="addSp delSp modSp mod ord delAnim modAnim">
        <pc:chgData name="Mark Warren" userId="8b469510-801c-4a14-a92d-c6d8837618b1" providerId="ADAL" clId="{6ADB9EC0-B754-422C-8BBB-AFFF7FEDAEAA}" dt="2023-10-27T17:11:53.666" v="994" actId="20577"/>
        <pc:sldMkLst>
          <pc:docMk/>
          <pc:sldMk cId="2835905541" sldId="277"/>
        </pc:sldMkLst>
        <pc:spChg chg="mod">
          <ac:chgData name="Mark Warren" userId="8b469510-801c-4a14-a92d-c6d8837618b1" providerId="ADAL" clId="{6ADB9EC0-B754-422C-8BBB-AFFF7FEDAEAA}" dt="2023-10-27T17:11:53.666" v="994" actId="20577"/>
          <ac:spMkLst>
            <pc:docMk/>
            <pc:sldMk cId="2835905541" sldId="277"/>
            <ac:spMk id="2" creationId="{00000000-0000-0000-0000-000000000000}"/>
          </ac:spMkLst>
        </pc:spChg>
        <pc:spChg chg="mod">
          <ac:chgData name="Mark Warren" userId="8b469510-801c-4a14-a92d-c6d8837618b1" providerId="ADAL" clId="{6ADB9EC0-B754-422C-8BBB-AFFF7FEDAEAA}" dt="2023-10-27T17:11:17.342" v="991" actId="1076"/>
          <ac:spMkLst>
            <pc:docMk/>
            <pc:sldMk cId="2835905541" sldId="277"/>
            <ac:spMk id="3" creationId="{95556FAB-3147-FA3E-ED8B-A10B5AF7C914}"/>
          </ac:spMkLst>
        </pc:spChg>
        <pc:spChg chg="add del mod">
          <ac:chgData name="Mark Warren" userId="8b469510-801c-4a14-a92d-c6d8837618b1" providerId="ADAL" clId="{6ADB9EC0-B754-422C-8BBB-AFFF7FEDAEAA}" dt="2023-10-27T17:07:34.033" v="935" actId="478"/>
          <ac:spMkLst>
            <pc:docMk/>
            <pc:sldMk cId="2835905541" sldId="277"/>
            <ac:spMk id="4" creationId="{46AF6132-002C-3ABD-E674-0415CD513398}"/>
          </ac:spMkLst>
        </pc:spChg>
        <pc:spChg chg="add del">
          <ac:chgData name="Mark Warren" userId="8b469510-801c-4a14-a92d-c6d8837618b1" providerId="ADAL" clId="{6ADB9EC0-B754-422C-8BBB-AFFF7FEDAEAA}" dt="2023-10-27T17:07:46.184" v="939"/>
          <ac:spMkLst>
            <pc:docMk/>
            <pc:sldMk cId="2835905541" sldId="277"/>
            <ac:spMk id="5" creationId="{84BD8EA7-4F1E-A7B9-0847-1386F8C38B06}"/>
          </ac:spMkLst>
        </pc:spChg>
        <pc:spChg chg="add del mod">
          <ac:chgData name="Mark Warren" userId="8b469510-801c-4a14-a92d-c6d8837618b1" providerId="ADAL" clId="{6ADB9EC0-B754-422C-8BBB-AFFF7FEDAEAA}" dt="2023-10-27T17:07:45.274" v="938"/>
          <ac:spMkLst>
            <pc:docMk/>
            <pc:sldMk cId="2835905541" sldId="277"/>
            <ac:spMk id="6" creationId="{5CB65F10-80C6-C8BC-DE22-04C11BC4E467}"/>
          </ac:spMkLst>
        </pc:spChg>
        <pc:spChg chg="del">
          <ac:chgData name="Mark Warren" userId="8b469510-801c-4a14-a92d-c6d8837618b1" providerId="ADAL" clId="{6ADB9EC0-B754-422C-8BBB-AFFF7FEDAEAA}" dt="2023-10-27T17:08:49.458" v="958" actId="478"/>
          <ac:spMkLst>
            <pc:docMk/>
            <pc:sldMk cId="2835905541" sldId="277"/>
            <ac:spMk id="7" creationId="{D705D1BC-07E1-54AB-373E-2AA250EC3952}"/>
          </ac:spMkLst>
        </pc:spChg>
        <pc:spChg chg="add del mod">
          <ac:chgData name="Mark Warren" userId="8b469510-801c-4a14-a92d-c6d8837618b1" providerId="ADAL" clId="{6ADB9EC0-B754-422C-8BBB-AFFF7FEDAEAA}" dt="2023-10-27T17:08:49.458" v="960"/>
          <ac:spMkLst>
            <pc:docMk/>
            <pc:sldMk cId="2835905541" sldId="277"/>
            <ac:spMk id="8" creationId="{546A5E98-7189-BA7B-B8CB-8E39E0189B64}"/>
          </ac:spMkLst>
        </pc:spChg>
      </pc:sldChg>
      <pc:sldChg chg="addSp modSp add mod modAnim">
        <pc:chgData name="Mark Warren" userId="8b469510-801c-4a14-a92d-c6d8837618b1" providerId="ADAL" clId="{6ADB9EC0-B754-422C-8BBB-AFFF7FEDAEAA}" dt="2023-10-27T17:38:53.543" v="1278" actId="1035"/>
        <pc:sldMkLst>
          <pc:docMk/>
          <pc:sldMk cId="2780632410" sldId="278"/>
        </pc:sldMkLst>
        <pc:spChg chg="mod">
          <ac:chgData name="Mark Warren" userId="8b469510-801c-4a14-a92d-c6d8837618b1" providerId="ADAL" clId="{6ADB9EC0-B754-422C-8BBB-AFFF7FEDAEAA}" dt="2023-10-27T17:29:40.572" v="1224" actId="2711"/>
          <ac:spMkLst>
            <pc:docMk/>
            <pc:sldMk cId="2780632410" sldId="278"/>
            <ac:spMk id="4" creationId="{60606254-9DFB-9FCE-4508-930FC61E7C58}"/>
          </ac:spMkLst>
        </pc:spChg>
        <pc:spChg chg="mod">
          <ac:chgData name="Mark Warren" userId="8b469510-801c-4a14-a92d-c6d8837618b1" providerId="ADAL" clId="{6ADB9EC0-B754-422C-8BBB-AFFF7FEDAEAA}" dt="2023-10-27T16:38:20.730" v="793" actId="20577"/>
          <ac:spMkLst>
            <pc:docMk/>
            <pc:sldMk cId="2780632410" sldId="278"/>
            <ac:spMk id="5" creationId="{2A580C38-9F4B-B52E-6E01-7C8FD43705FF}"/>
          </ac:spMkLst>
        </pc:spChg>
        <pc:cxnChg chg="add mod">
          <ac:chgData name="Mark Warren" userId="8b469510-801c-4a14-a92d-c6d8837618b1" providerId="ADAL" clId="{6ADB9EC0-B754-422C-8BBB-AFFF7FEDAEAA}" dt="2023-10-27T17:38:45.874" v="1276" actId="1035"/>
          <ac:cxnSpMkLst>
            <pc:docMk/>
            <pc:sldMk cId="2780632410" sldId="278"/>
            <ac:cxnSpMk id="3" creationId="{7C1FB3D6-A299-BDA3-A3EB-8CE9EE807A6C}"/>
          </ac:cxnSpMkLst>
        </pc:cxnChg>
        <pc:cxnChg chg="add mod">
          <ac:chgData name="Mark Warren" userId="8b469510-801c-4a14-a92d-c6d8837618b1" providerId="ADAL" clId="{6ADB9EC0-B754-422C-8BBB-AFFF7FEDAEAA}" dt="2023-10-27T17:38:41.110" v="1275" actId="1035"/>
          <ac:cxnSpMkLst>
            <pc:docMk/>
            <pc:sldMk cId="2780632410" sldId="278"/>
            <ac:cxnSpMk id="7" creationId="{58850FCB-FF45-26FE-3BE1-647FA46011BB}"/>
          </ac:cxnSpMkLst>
        </pc:cxnChg>
        <pc:cxnChg chg="add mod">
          <ac:chgData name="Mark Warren" userId="8b469510-801c-4a14-a92d-c6d8837618b1" providerId="ADAL" clId="{6ADB9EC0-B754-422C-8BBB-AFFF7FEDAEAA}" dt="2023-10-27T17:38:49.879" v="1277" actId="1035"/>
          <ac:cxnSpMkLst>
            <pc:docMk/>
            <pc:sldMk cId="2780632410" sldId="278"/>
            <ac:cxnSpMk id="9" creationId="{9B15D6FF-E231-83CA-A511-828C02128803}"/>
          </ac:cxnSpMkLst>
        </pc:cxnChg>
        <pc:cxnChg chg="add mod">
          <ac:chgData name="Mark Warren" userId="8b469510-801c-4a14-a92d-c6d8837618b1" providerId="ADAL" clId="{6ADB9EC0-B754-422C-8BBB-AFFF7FEDAEAA}" dt="2023-10-27T17:35:29.273" v="1253" actId="14100"/>
          <ac:cxnSpMkLst>
            <pc:docMk/>
            <pc:sldMk cId="2780632410" sldId="278"/>
            <ac:cxnSpMk id="10" creationId="{657780A1-6C57-F808-A334-C636DC6E59E4}"/>
          </ac:cxnSpMkLst>
        </pc:cxnChg>
        <pc:cxnChg chg="add mod">
          <ac:chgData name="Mark Warren" userId="8b469510-801c-4a14-a92d-c6d8837618b1" providerId="ADAL" clId="{6ADB9EC0-B754-422C-8BBB-AFFF7FEDAEAA}" dt="2023-10-27T17:38:53.543" v="1278" actId="1035"/>
          <ac:cxnSpMkLst>
            <pc:docMk/>
            <pc:sldMk cId="2780632410" sldId="278"/>
            <ac:cxnSpMk id="11" creationId="{9240612E-A6DC-7F71-3797-C8D9AE91F773}"/>
          </ac:cxnSpMkLst>
        </pc:cxnChg>
      </pc:sldChg>
      <pc:sldChg chg="addSp delSp modSp add mod modAnim">
        <pc:chgData name="Mark Warren" userId="8b469510-801c-4a14-a92d-c6d8837618b1" providerId="ADAL" clId="{6ADB9EC0-B754-422C-8BBB-AFFF7FEDAEAA}" dt="2023-10-27T17:30:38.948" v="1233" actId="113"/>
        <pc:sldMkLst>
          <pc:docMk/>
          <pc:sldMk cId="2219000479" sldId="279"/>
        </pc:sldMkLst>
        <pc:spChg chg="mod">
          <ac:chgData name="Mark Warren" userId="8b469510-801c-4a14-a92d-c6d8837618b1" providerId="ADAL" clId="{6ADB9EC0-B754-422C-8BBB-AFFF7FEDAEAA}" dt="2023-10-27T17:15:19.345" v="1034" actId="14100"/>
          <ac:spMkLst>
            <pc:docMk/>
            <pc:sldMk cId="2219000479" sldId="279"/>
            <ac:spMk id="2" creationId="{00000000-0000-0000-0000-000000000000}"/>
          </ac:spMkLst>
        </pc:spChg>
        <pc:spChg chg="mod">
          <ac:chgData name="Mark Warren" userId="8b469510-801c-4a14-a92d-c6d8837618b1" providerId="ADAL" clId="{6ADB9EC0-B754-422C-8BBB-AFFF7FEDAEAA}" dt="2023-10-27T17:15:23.157" v="1035" actId="1076"/>
          <ac:spMkLst>
            <pc:docMk/>
            <pc:sldMk cId="2219000479" sldId="279"/>
            <ac:spMk id="3" creationId="{95556FAB-3147-FA3E-ED8B-A10B5AF7C914}"/>
          </ac:spMkLst>
        </pc:spChg>
        <pc:spChg chg="add mod">
          <ac:chgData name="Mark Warren" userId="8b469510-801c-4a14-a92d-c6d8837618b1" providerId="ADAL" clId="{6ADB9EC0-B754-422C-8BBB-AFFF7FEDAEAA}" dt="2023-10-27T17:30:34.556" v="1232" actId="113"/>
          <ac:spMkLst>
            <pc:docMk/>
            <pc:sldMk cId="2219000479" sldId="279"/>
            <ac:spMk id="4" creationId="{2DD01677-F918-C8B4-D868-D709A2CE06B5}"/>
          </ac:spMkLst>
        </pc:spChg>
        <pc:spChg chg="add del">
          <ac:chgData name="Mark Warren" userId="8b469510-801c-4a14-a92d-c6d8837618b1" providerId="ADAL" clId="{6ADB9EC0-B754-422C-8BBB-AFFF7FEDAEAA}" dt="2023-10-27T17:16:00.252" v="1040"/>
          <ac:spMkLst>
            <pc:docMk/>
            <pc:sldMk cId="2219000479" sldId="279"/>
            <ac:spMk id="5" creationId="{574440AC-FC82-54E0-D7BF-4A8EB84341BC}"/>
          </ac:spMkLst>
        </pc:spChg>
        <pc:spChg chg="add del mod">
          <ac:chgData name="Mark Warren" userId="8b469510-801c-4a14-a92d-c6d8837618b1" providerId="ADAL" clId="{6ADB9EC0-B754-422C-8BBB-AFFF7FEDAEAA}" dt="2023-10-27T17:15:58.818" v="1039"/>
          <ac:spMkLst>
            <pc:docMk/>
            <pc:sldMk cId="2219000479" sldId="279"/>
            <ac:spMk id="6" creationId="{2D771CA6-C319-3BE0-8D60-79BB5509E08D}"/>
          </ac:spMkLst>
        </pc:spChg>
        <pc:spChg chg="add mod">
          <ac:chgData name="Mark Warren" userId="8b469510-801c-4a14-a92d-c6d8837618b1" providerId="ADAL" clId="{6ADB9EC0-B754-422C-8BBB-AFFF7FEDAEAA}" dt="2023-10-27T17:30:38.948" v="1233" actId="113"/>
          <ac:spMkLst>
            <pc:docMk/>
            <pc:sldMk cId="2219000479" sldId="279"/>
            <ac:spMk id="7" creationId="{359130E8-EBB1-8521-0E4C-DC99305ECC83}"/>
          </ac:spMkLst>
        </pc:spChg>
      </pc:sldChg>
    </pc:docChg>
  </pc:docChgLst>
  <pc:docChgLst>
    <pc:chgData name="Mark Warren" userId="8b469510-801c-4a14-a92d-c6d8837618b1" providerId="ADAL" clId="{C1A546AA-4F81-4F01-ABBC-336B423A805F}"/>
    <pc:docChg chg="undo custSel addSld delSld modSld sldOrd">
      <pc:chgData name="Mark Warren" userId="8b469510-801c-4a14-a92d-c6d8837618b1" providerId="ADAL" clId="{C1A546AA-4F81-4F01-ABBC-336B423A805F}" dt="2024-02-29T18:08:53.311" v="3338" actId="20577"/>
      <pc:docMkLst>
        <pc:docMk/>
      </pc:docMkLst>
      <pc:sldChg chg="modSp">
        <pc:chgData name="Mark Warren" userId="8b469510-801c-4a14-a92d-c6d8837618b1" providerId="ADAL" clId="{C1A546AA-4F81-4F01-ABBC-336B423A805F}" dt="2024-02-29T17:53:15.211" v="3282" actId="20577"/>
        <pc:sldMkLst>
          <pc:docMk/>
          <pc:sldMk cId="0" sldId="257"/>
        </pc:sldMkLst>
        <pc:spChg chg="mod">
          <ac:chgData name="Mark Warren" userId="8b469510-801c-4a14-a92d-c6d8837618b1" providerId="ADAL" clId="{C1A546AA-4F81-4F01-ABBC-336B423A805F}" dt="2024-02-28T14:54:09.169" v="1" actId="6549"/>
          <ac:spMkLst>
            <pc:docMk/>
            <pc:sldMk cId="0" sldId="257"/>
            <ac:spMk id="2" creationId="{00000000-0000-0000-0000-000000000000}"/>
          </ac:spMkLst>
        </pc:spChg>
        <pc:spChg chg="mod">
          <ac:chgData name="Mark Warren" userId="8b469510-801c-4a14-a92d-c6d8837618b1" providerId="ADAL" clId="{C1A546AA-4F81-4F01-ABBC-336B423A805F}" dt="2024-02-29T17:53:15.211" v="3282" actId="20577"/>
          <ac:spMkLst>
            <pc:docMk/>
            <pc:sldMk cId="0" sldId="257"/>
            <ac:spMk id="5" creationId="{7FD9608A-6A7D-EFAE-9FF6-E66A027F66C3}"/>
          </ac:spMkLst>
        </pc:spChg>
      </pc:sldChg>
      <pc:sldChg chg="addSp delSp modSp mod delAnim modAnim">
        <pc:chgData name="Mark Warren" userId="8b469510-801c-4a14-a92d-c6d8837618b1" providerId="ADAL" clId="{C1A546AA-4F81-4F01-ABBC-336B423A805F}" dt="2024-02-28T15:23:16.391" v="276"/>
        <pc:sldMkLst>
          <pc:docMk/>
          <pc:sldMk cId="2310524219" sldId="298"/>
        </pc:sldMkLst>
        <pc:spChg chg="del">
          <ac:chgData name="Mark Warren" userId="8b469510-801c-4a14-a92d-c6d8837618b1" providerId="ADAL" clId="{C1A546AA-4F81-4F01-ABBC-336B423A805F}" dt="2024-02-28T14:54:46.721" v="2" actId="478"/>
          <ac:spMkLst>
            <pc:docMk/>
            <pc:sldMk cId="2310524219" sldId="298"/>
            <ac:spMk id="2" creationId="{5DC4DD3C-95F0-0449-D3DD-E6BF1C477BD6}"/>
          </ac:spMkLst>
        </pc:spChg>
        <pc:spChg chg="del">
          <ac:chgData name="Mark Warren" userId="8b469510-801c-4a14-a92d-c6d8837618b1" providerId="ADAL" clId="{C1A546AA-4F81-4F01-ABBC-336B423A805F}" dt="2024-02-28T14:54:48.440" v="3" actId="478"/>
          <ac:spMkLst>
            <pc:docMk/>
            <pc:sldMk cId="2310524219" sldId="298"/>
            <ac:spMk id="4" creationId="{6187D5B6-2331-4DE1-75BD-557D69BFE958}"/>
          </ac:spMkLst>
        </pc:spChg>
        <pc:spChg chg="add del mod">
          <ac:chgData name="Mark Warren" userId="8b469510-801c-4a14-a92d-c6d8837618b1" providerId="ADAL" clId="{C1A546AA-4F81-4F01-ABBC-336B423A805F}" dt="2024-02-28T14:54:51.315" v="5" actId="478"/>
          <ac:spMkLst>
            <pc:docMk/>
            <pc:sldMk cId="2310524219" sldId="298"/>
            <ac:spMk id="5" creationId="{F7A4EB02-EE2D-F68C-1F1B-7A5672E5AC1D}"/>
          </ac:spMkLst>
        </pc:spChg>
        <pc:spChg chg="mod">
          <ac:chgData name="Mark Warren" userId="8b469510-801c-4a14-a92d-c6d8837618b1" providerId="ADAL" clId="{C1A546AA-4F81-4F01-ABBC-336B423A805F}" dt="2024-02-28T15:02:17.486" v="78" actId="1076"/>
          <ac:spMkLst>
            <pc:docMk/>
            <pc:sldMk cId="2310524219" sldId="298"/>
            <ac:spMk id="6" creationId="{7AADD07E-44AB-0C66-5277-6329501B5B68}"/>
          </ac:spMkLst>
        </pc:spChg>
        <pc:spChg chg="mod">
          <ac:chgData name="Mark Warren" userId="8b469510-801c-4a14-a92d-c6d8837618b1" providerId="ADAL" clId="{C1A546AA-4F81-4F01-ABBC-336B423A805F}" dt="2024-02-28T15:02:17.486" v="78" actId="1076"/>
          <ac:spMkLst>
            <pc:docMk/>
            <pc:sldMk cId="2310524219" sldId="298"/>
            <ac:spMk id="7" creationId="{D57DBAA4-FF38-5C17-8CE1-5C29857D09BD}"/>
          </ac:spMkLst>
        </pc:spChg>
        <pc:spChg chg="add mod">
          <ac:chgData name="Mark Warren" userId="8b469510-801c-4a14-a92d-c6d8837618b1" providerId="ADAL" clId="{C1A546AA-4F81-4F01-ABBC-336B423A805F}" dt="2024-02-28T15:02:17.486" v="78" actId="1076"/>
          <ac:spMkLst>
            <pc:docMk/>
            <pc:sldMk cId="2310524219" sldId="298"/>
            <ac:spMk id="8" creationId="{7AADD07E-44AB-0C66-5277-6329501B5B68}"/>
          </ac:spMkLst>
        </pc:spChg>
        <pc:spChg chg="add mod">
          <ac:chgData name="Mark Warren" userId="8b469510-801c-4a14-a92d-c6d8837618b1" providerId="ADAL" clId="{C1A546AA-4F81-4F01-ABBC-336B423A805F}" dt="2024-02-28T15:02:17.486" v="78" actId="1076"/>
          <ac:spMkLst>
            <pc:docMk/>
            <pc:sldMk cId="2310524219" sldId="298"/>
            <ac:spMk id="10" creationId="{7AADD07E-44AB-0C66-5277-6329501B5B68}"/>
          </ac:spMkLst>
        </pc:spChg>
        <pc:spChg chg="add mod">
          <ac:chgData name="Mark Warren" userId="8b469510-801c-4a14-a92d-c6d8837618b1" providerId="ADAL" clId="{C1A546AA-4F81-4F01-ABBC-336B423A805F}" dt="2024-02-28T15:02:17.486" v="78" actId="1076"/>
          <ac:spMkLst>
            <pc:docMk/>
            <pc:sldMk cId="2310524219" sldId="298"/>
            <ac:spMk id="11" creationId="{D57DBAA4-FF38-5C17-8CE1-5C29857D09BD}"/>
          </ac:spMkLst>
        </pc:spChg>
        <pc:spChg chg="add mod">
          <ac:chgData name="Mark Warren" userId="8b469510-801c-4a14-a92d-c6d8837618b1" providerId="ADAL" clId="{C1A546AA-4F81-4F01-ABBC-336B423A805F}" dt="2024-02-28T15:02:17.486" v="78" actId="1076"/>
          <ac:spMkLst>
            <pc:docMk/>
            <pc:sldMk cId="2310524219" sldId="298"/>
            <ac:spMk id="12" creationId="{D57DBAA4-FF38-5C17-8CE1-5C29857D09BD}"/>
          </ac:spMkLst>
        </pc:spChg>
        <pc:spChg chg="add mod">
          <ac:chgData name="Mark Warren" userId="8b469510-801c-4a14-a92d-c6d8837618b1" providerId="ADAL" clId="{C1A546AA-4F81-4F01-ABBC-336B423A805F}" dt="2024-02-28T15:02:46.682" v="96" actId="6549"/>
          <ac:spMkLst>
            <pc:docMk/>
            <pc:sldMk cId="2310524219" sldId="298"/>
            <ac:spMk id="13" creationId="{08746DED-ACD2-159A-038E-EB2F71CBD431}"/>
          </ac:spMkLst>
        </pc:spChg>
        <pc:cxnChg chg="del">
          <ac:chgData name="Mark Warren" userId="8b469510-801c-4a14-a92d-c6d8837618b1" providerId="ADAL" clId="{C1A546AA-4F81-4F01-ABBC-336B423A805F}" dt="2024-02-28T14:54:50.174" v="4" actId="478"/>
          <ac:cxnSpMkLst>
            <pc:docMk/>
            <pc:sldMk cId="2310524219" sldId="298"/>
            <ac:cxnSpMk id="9" creationId="{270B7BD3-5380-1E0F-FFA4-CBC718E534F3}"/>
          </ac:cxnSpMkLst>
        </pc:cxnChg>
      </pc:sldChg>
      <pc:sldChg chg="addSp delSp modSp mod modAnim">
        <pc:chgData name="Mark Warren" userId="8b469510-801c-4a14-a92d-c6d8837618b1" providerId="ADAL" clId="{C1A546AA-4F81-4F01-ABBC-336B423A805F}" dt="2024-02-28T15:19:51.858" v="246"/>
        <pc:sldMkLst>
          <pc:docMk/>
          <pc:sldMk cId="2293846669" sldId="300"/>
        </pc:sldMkLst>
        <pc:spChg chg="mod">
          <ac:chgData name="Mark Warren" userId="8b469510-801c-4a14-a92d-c6d8837618b1" providerId="ADAL" clId="{C1A546AA-4F81-4F01-ABBC-336B423A805F}" dt="2024-02-28T15:03:21.748" v="100" actId="115"/>
          <ac:spMkLst>
            <pc:docMk/>
            <pc:sldMk cId="2293846669" sldId="300"/>
            <ac:spMk id="3" creationId="{941FD018-3476-A46C-74BC-BD227B115D75}"/>
          </ac:spMkLst>
        </pc:spChg>
        <pc:spChg chg="mod">
          <ac:chgData name="Mark Warren" userId="8b469510-801c-4a14-a92d-c6d8837618b1" providerId="ADAL" clId="{C1A546AA-4F81-4F01-ABBC-336B423A805F}" dt="2024-02-28T15:02:38.568" v="86" actId="6549"/>
          <ac:spMkLst>
            <pc:docMk/>
            <pc:sldMk cId="2293846669" sldId="300"/>
            <ac:spMk id="6" creationId="{E3983B41-08A6-628F-A543-69B4B7453937}"/>
          </ac:spMkLst>
        </pc:spChg>
        <pc:spChg chg="add mod">
          <ac:chgData name="Mark Warren" userId="8b469510-801c-4a14-a92d-c6d8837618b1" providerId="ADAL" clId="{C1A546AA-4F81-4F01-ABBC-336B423A805F}" dt="2024-02-28T15:05:08.609" v="115" actId="1582"/>
          <ac:spMkLst>
            <pc:docMk/>
            <pc:sldMk cId="2293846669" sldId="300"/>
            <ac:spMk id="10" creationId="{54847216-9A84-AC63-18DE-590CCA13DAA7}"/>
          </ac:spMkLst>
        </pc:spChg>
        <pc:spChg chg="add mod">
          <ac:chgData name="Mark Warren" userId="8b469510-801c-4a14-a92d-c6d8837618b1" providerId="ADAL" clId="{C1A546AA-4F81-4F01-ABBC-336B423A805F}" dt="2024-02-28T15:13:05.666" v="178" actId="1076"/>
          <ac:spMkLst>
            <pc:docMk/>
            <pc:sldMk cId="2293846669" sldId="300"/>
            <ac:spMk id="11" creationId="{C6B92CB6-D3C3-409B-42CC-D9468CC72D4D}"/>
          </ac:spMkLst>
        </pc:spChg>
        <pc:spChg chg="add del">
          <ac:chgData name="Mark Warren" userId="8b469510-801c-4a14-a92d-c6d8837618b1" providerId="ADAL" clId="{C1A546AA-4F81-4F01-ABBC-336B423A805F}" dt="2024-02-28T15:06:35.137" v="127" actId="478"/>
          <ac:spMkLst>
            <pc:docMk/>
            <pc:sldMk cId="2293846669" sldId="300"/>
            <ac:spMk id="12" creationId="{442783E0-5FD7-1BC5-C63B-9E747A4E7784}"/>
          </ac:spMkLst>
        </pc:spChg>
        <pc:spChg chg="add mod">
          <ac:chgData name="Mark Warren" userId="8b469510-801c-4a14-a92d-c6d8837618b1" providerId="ADAL" clId="{C1A546AA-4F81-4F01-ABBC-336B423A805F}" dt="2024-02-28T15:11:42.487" v="169" actId="14100"/>
          <ac:spMkLst>
            <pc:docMk/>
            <pc:sldMk cId="2293846669" sldId="300"/>
            <ac:spMk id="13" creationId="{E1878C0D-9C39-A0D0-E7E9-BDB7A014E9FC}"/>
          </ac:spMkLst>
        </pc:spChg>
        <pc:spChg chg="add del mod">
          <ac:chgData name="Mark Warren" userId="8b469510-801c-4a14-a92d-c6d8837618b1" providerId="ADAL" clId="{C1A546AA-4F81-4F01-ABBC-336B423A805F}" dt="2024-02-28T15:09:46.846" v="149" actId="478"/>
          <ac:spMkLst>
            <pc:docMk/>
            <pc:sldMk cId="2293846669" sldId="300"/>
            <ac:spMk id="14" creationId="{A902D5D4-9030-B845-CD02-917DFD07889A}"/>
          </ac:spMkLst>
        </pc:spChg>
        <pc:spChg chg="add del mod">
          <ac:chgData name="Mark Warren" userId="8b469510-801c-4a14-a92d-c6d8837618b1" providerId="ADAL" clId="{C1A546AA-4F81-4F01-ABBC-336B423A805F}" dt="2024-02-28T15:10:43.364" v="161" actId="478"/>
          <ac:spMkLst>
            <pc:docMk/>
            <pc:sldMk cId="2293846669" sldId="300"/>
            <ac:spMk id="15" creationId="{EE059256-6D39-C817-1404-73A0B03E7643}"/>
          </ac:spMkLst>
        </pc:spChg>
        <pc:spChg chg="add mod">
          <ac:chgData name="Mark Warren" userId="8b469510-801c-4a14-a92d-c6d8837618b1" providerId="ADAL" clId="{C1A546AA-4F81-4F01-ABBC-336B423A805F}" dt="2024-02-28T15:13:16.792" v="180" actId="1076"/>
          <ac:spMkLst>
            <pc:docMk/>
            <pc:sldMk cId="2293846669" sldId="300"/>
            <ac:spMk id="16" creationId="{746B9247-2C1F-5AF9-14D4-252D9D0CCC60}"/>
          </ac:spMkLst>
        </pc:spChg>
        <pc:spChg chg="add mod">
          <ac:chgData name="Mark Warren" userId="8b469510-801c-4a14-a92d-c6d8837618b1" providerId="ADAL" clId="{C1A546AA-4F81-4F01-ABBC-336B423A805F}" dt="2024-02-28T15:14:51.785" v="190" actId="1076"/>
          <ac:spMkLst>
            <pc:docMk/>
            <pc:sldMk cId="2293846669" sldId="300"/>
            <ac:spMk id="17" creationId="{7724A9BA-2E0D-A5C9-49F9-C43A9032A074}"/>
          </ac:spMkLst>
        </pc:spChg>
        <pc:cxnChg chg="add mod">
          <ac:chgData name="Mark Warren" userId="8b469510-801c-4a14-a92d-c6d8837618b1" providerId="ADAL" clId="{C1A546AA-4F81-4F01-ABBC-336B423A805F}" dt="2024-02-28T15:04:06.659" v="106" actId="208"/>
          <ac:cxnSpMkLst>
            <pc:docMk/>
            <pc:sldMk cId="2293846669" sldId="300"/>
            <ac:cxnSpMk id="7" creationId="{D2997E21-30E9-AFA7-85AD-8578600FC479}"/>
          </ac:cxnSpMkLst>
        </pc:cxnChg>
        <pc:cxnChg chg="add mod">
          <ac:chgData name="Mark Warren" userId="8b469510-801c-4a14-a92d-c6d8837618b1" providerId="ADAL" clId="{C1A546AA-4F81-4F01-ABBC-336B423A805F}" dt="2024-02-28T15:04:21.461" v="109" actId="14100"/>
          <ac:cxnSpMkLst>
            <pc:docMk/>
            <pc:sldMk cId="2293846669" sldId="300"/>
            <ac:cxnSpMk id="8" creationId="{754403D0-B805-A53B-920C-F9032BC577A2}"/>
          </ac:cxnSpMkLst>
        </pc:cxnChg>
      </pc:sldChg>
      <pc:sldChg chg="delSp del mod delAnim">
        <pc:chgData name="Mark Warren" userId="8b469510-801c-4a14-a92d-c6d8837618b1" providerId="ADAL" clId="{C1A546AA-4F81-4F01-ABBC-336B423A805F}" dt="2024-02-28T15:23:51.093" v="277" actId="47"/>
        <pc:sldMkLst>
          <pc:docMk/>
          <pc:sldMk cId="4224093121" sldId="301"/>
        </pc:sldMkLst>
        <pc:spChg chg="del">
          <ac:chgData name="Mark Warren" userId="8b469510-801c-4a14-a92d-c6d8837618b1" providerId="ADAL" clId="{C1A546AA-4F81-4F01-ABBC-336B423A805F}" dt="2024-02-28T14:54:58.877" v="7" actId="21"/>
          <ac:spMkLst>
            <pc:docMk/>
            <pc:sldMk cId="4224093121" sldId="301"/>
            <ac:spMk id="6" creationId="{7AADD07E-44AB-0C66-5277-6329501B5B68}"/>
          </ac:spMkLst>
        </pc:spChg>
        <pc:spChg chg="del">
          <ac:chgData name="Mark Warren" userId="8b469510-801c-4a14-a92d-c6d8837618b1" providerId="ADAL" clId="{C1A546AA-4F81-4F01-ABBC-336B423A805F}" dt="2024-02-28T14:55:30.214" v="15" actId="21"/>
          <ac:spMkLst>
            <pc:docMk/>
            <pc:sldMk cId="4224093121" sldId="301"/>
            <ac:spMk id="7" creationId="{D57DBAA4-FF38-5C17-8CE1-5C29857D09BD}"/>
          </ac:spMkLst>
        </pc:spChg>
      </pc:sldChg>
      <pc:sldChg chg="delSp del mod delAnim">
        <pc:chgData name="Mark Warren" userId="8b469510-801c-4a14-a92d-c6d8837618b1" providerId="ADAL" clId="{C1A546AA-4F81-4F01-ABBC-336B423A805F}" dt="2024-02-28T15:23:54.422" v="278" actId="47"/>
        <pc:sldMkLst>
          <pc:docMk/>
          <pc:sldMk cId="3148460191" sldId="302"/>
        </pc:sldMkLst>
        <pc:spChg chg="del">
          <ac:chgData name="Mark Warren" userId="8b469510-801c-4a14-a92d-c6d8837618b1" providerId="ADAL" clId="{C1A546AA-4F81-4F01-ABBC-336B423A805F}" dt="2024-02-28T14:55:12.505" v="10" actId="21"/>
          <ac:spMkLst>
            <pc:docMk/>
            <pc:sldMk cId="3148460191" sldId="302"/>
            <ac:spMk id="6" creationId="{7AADD07E-44AB-0C66-5277-6329501B5B68}"/>
          </ac:spMkLst>
        </pc:spChg>
        <pc:spChg chg="del">
          <ac:chgData name="Mark Warren" userId="8b469510-801c-4a14-a92d-c6d8837618b1" providerId="ADAL" clId="{C1A546AA-4F81-4F01-ABBC-336B423A805F}" dt="2024-02-28T14:55:39.357" v="18" actId="21"/>
          <ac:spMkLst>
            <pc:docMk/>
            <pc:sldMk cId="3148460191" sldId="302"/>
            <ac:spMk id="7" creationId="{D57DBAA4-FF38-5C17-8CE1-5C29857D09BD}"/>
          </ac:spMkLst>
        </pc:spChg>
      </pc:sldChg>
      <pc:sldChg chg="addSp delSp modSp mod delAnim modAnim">
        <pc:chgData name="Mark Warren" userId="8b469510-801c-4a14-a92d-c6d8837618b1" providerId="ADAL" clId="{C1A546AA-4F81-4F01-ABBC-336B423A805F}" dt="2024-02-29T18:00:13.338" v="3299" actId="20577"/>
        <pc:sldMkLst>
          <pc:docMk/>
          <pc:sldMk cId="1012670695" sldId="303"/>
        </pc:sldMkLst>
        <pc:spChg chg="mod">
          <ac:chgData name="Mark Warren" userId="8b469510-801c-4a14-a92d-c6d8837618b1" providerId="ADAL" clId="{C1A546AA-4F81-4F01-ABBC-336B423A805F}" dt="2024-02-29T16:45:22.033" v="1990" actId="403"/>
          <ac:spMkLst>
            <pc:docMk/>
            <pc:sldMk cId="1012670695" sldId="303"/>
            <ac:spMk id="2" creationId="{F4EE78CB-8994-EA34-8054-A898DD51B5E9}"/>
          </ac:spMkLst>
        </pc:spChg>
        <pc:spChg chg="mod">
          <ac:chgData name="Mark Warren" userId="8b469510-801c-4a14-a92d-c6d8837618b1" providerId="ADAL" clId="{C1A546AA-4F81-4F01-ABBC-336B423A805F}" dt="2024-02-29T18:00:13.338" v="3299" actId="20577"/>
          <ac:spMkLst>
            <pc:docMk/>
            <pc:sldMk cId="1012670695" sldId="303"/>
            <ac:spMk id="3" creationId="{941FD018-3476-A46C-74BC-BD227B115D75}"/>
          </ac:spMkLst>
        </pc:spChg>
        <pc:spChg chg="add mod">
          <ac:chgData name="Mark Warren" userId="8b469510-801c-4a14-a92d-c6d8837618b1" providerId="ADAL" clId="{C1A546AA-4F81-4F01-ABBC-336B423A805F}" dt="2024-02-29T16:44:12.188" v="1975" actId="1076"/>
          <ac:spMkLst>
            <pc:docMk/>
            <pc:sldMk cId="1012670695" sldId="303"/>
            <ac:spMk id="4" creationId="{47A29482-69E3-D332-0EAF-842AC99EDDE8}"/>
          </ac:spMkLst>
        </pc:spChg>
        <pc:spChg chg="del">
          <ac:chgData name="Mark Warren" userId="8b469510-801c-4a14-a92d-c6d8837618b1" providerId="ADAL" clId="{C1A546AA-4F81-4F01-ABBC-336B423A805F}" dt="2024-02-29T16:35:38.822" v="1706" actId="478"/>
          <ac:spMkLst>
            <pc:docMk/>
            <pc:sldMk cId="1012670695" sldId="303"/>
            <ac:spMk id="5" creationId="{87226996-F896-9C02-26FD-1D4A99084D4D}"/>
          </ac:spMkLst>
        </pc:spChg>
        <pc:spChg chg="del mod">
          <ac:chgData name="Mark Warren" userId="8b469510-801c-4a14-a92d-c6d8837618b1" providerId="ADAL" clId="{C1A546AA-4F81-4F01-ABBC-336B423A805F}" dt="2024-02-29T16:39:16.253" v="1826" actId="478"/>
          <ac:spMkLst>
            <pc:docMk/>
            <pc:sldMk cId="1012670695" sldId="303"/>
            <ac:spMk id="6" creationId="{E3983B41-08A6-628F-A543-69B4B7453937}"/>
          </ac:spMkLst>
        </pc:spChg>
        <pc:spChg chg="add mod">
          <ac:chgData name="Mark Warren" userId="8b469510-801c-4a14-a92d-c6d8837618b1" providerId="ADAL" clId="{C1A546AA-4F81-4F01-ABBC-336B423A805F}" dt="2024-02-29T16:45:05.673" v="1988" actId="2711"/>
          <ac:spMkLst>
            <pc:docMk/>
            <pc:sldMk cId="1012670695" sldId="303"/>
            <ac:spMk id="7" creationId="{03FCF67F-2890-D474-8FCB-581910D0C8AF}"/>
          </ac:spMkLst>
        </pc:spChg>
      </pc:sldChg>
      <pc:sldChg chg="addSp delSp modSp add del mod">
        <pc:chgData name="Mark Warren" userId="8b469510-801c-4a14-a92d-c6d8837618b1" providerId="ADAL" clId="{C1A546AA-4F81-4F01-ABBC-336B423A805F}" dt="2024-02-28T15:38:14.446" v="968" actId="2696"/>
        <pc:sldMkLst>
          <pc:docMk/>
          <pc:sldMk cId="1431207595" sldId="304"/>
        </pc:sldMkLst>
        <pc:spChg chg="add del mod">
          <ac:chgData name="Mark Warren" userId="8b469510-801c-4a14-a92d-c6d8837618b1" providerId="ADAL" clId="{C1A546AA-4F81-4F01-ABBC-336B423A805F}" dt="2024-02-28T15:38:05.865" v="965" actId="21"/>
          <ac:spMkLst>
            <pc:docMk/>
            <pc:sldMk cId="1431207595" sldId="304"/>
            <ac:spMk id="2" creationId="{CDE094DD-4C1B-ECFC-047C-CE256B2DC4E1}"/>
          </ac:spMkLst>
        </pc:spChg>
      </pc:sldChg>
      <pc:sldChg chg="addSp delSp modSp new mod modAnim">
        <pc:chgData name="Mark Warren" userId="8b469510-801c-4a14-a92d-c6d8837618b1" providerId="ADAL" clId="{C1A546AA-4F81-4F01-ABBC-336B423A805F}" dt="2024-02-29T17:18:08.011" v="3187" actId="208"/>
        <pc:sldMkLst>
          <pc:docMk/>
          <pc:sldMk cId="1676817680" sldId="305"/>
        </pc:sldMkLst>
        <pc:spChg chg="del">
          <ac:chgData name="Mark Warren" userId="8b469510-801c-4a14-a92d-c6d8837618b1" providerId="ADAL" clId="{C1A546AA-4F81-4F01-ABBC-336B423A805F}" dt="2024-02-28T15:38:10.258" v="967" actId="478"/>
          <ac:spMkLst>
            <pc:docMk/>
            <pc:sldMk cId="1676817680" sldId="305"/>
            <ac:spMk id="2" creationId="{7F511E58-175D-C16D-E6FE-96F289D7435A}"/>
          </ac:spMkLst>
        </pc:spChg>
        <pc:spChg chg="add mod">
          <ac:chgData name="Mark Warren" userId="8b469510-801c-4a14-a92d-c6d8837618b1" providerId="ADAL" clId="{C1A546AA-4F81-4F01-ABBC-336B423A805F}" dt="2024-02-28T15:53:47.662" v="1075" actId="20577"/>
          <ac:spMkLst>
            <pc:docMk/>
            <pc:sldMk cId="1676817680" sldId="305"/>
            <ac:spMk id="3" creationId="{CDE094DD-4C1B-ECFC-047C-CE256B2DC4E1}"/>
          </ac:spMkLst>
        </pc:spChg>
        <pc:spChg chg="add mod">
          <ac:chgData name="Mark Warren" userId="8b469510-801c-4a14-a92d-c6d8837618b1" providerId="ADAL" clId="{C1A546AA-4F81-4F01-ABBC-336B423A805F}" dt="2024-02-28T15:55:38.553" v="1086" actId="1076"/>
          <ac:spMkLst>
            <pc:docMk/>
            <pc:sldMk cId="1676817680" sldId="305"/>
            <ac:spMk id="4" creationId="{65BF6E94-D08A-91DC-BC3A-B5251D05BD9D}"/>
          </ac:spMkLst>
        </pc:spChg>
        <pc:cxnChg chg="add mod">
          <ac:chgData name="Mark Warren" userId="8b469510-801c-4a14-a92d-c6d8837618b1" providerId="ADAL" clId="{C1A546AA-4F81-4F01-ABBC-336B423A805F}" dt="2024-02-29T17:18:08.011" v="3187" actId="208"/>
          <ac:cxnSpMkLst>
            <pc:docMk/>
            <pc:sldMk cId="1676817680" sldId="305"/>
            <ac:cxnSpMk id="6" creationId="{3DD3CFBD-57AD-8890-D646-99669CF284C8}"/>
          </ac:cxnSpMkLst>
        </pc:cxnChg>
      </pc:sldChg>
      <pc:sldChg chg="addSp delSp modSp add mod delAnim modAnim">
        <pc:chgData name="Mark Warren" userId="8b469510-801c-4a14-a92d-c6d8837618b1" providerId="ADAL" clId="{C1A546AA-4F81-4F01-ABBC-336B423A805F}" dt="2024-02-29T17:32:26.908" v="3280"/>
        <pc:sldMkLst>
          <pc:docMk/>
          <pc:sldMk cId="703671039" sldId="306"/>
        </pc:sldMkLst>
        <pc:spChg chg="add del mod">
          <ac:chgData name="Mark Warren" userId="8b469510-801c-4a14-a92d-c6d8837618b1" providerId="ADAL" clId="{C1A546AA-4F81-4F01-ABBC-336B423A805F}" dt="2024-02-29T17:23:59.445" v="3227" actId="478"/>
          <ac:spMkLst>
            <pc:docMk/>
            <pc:sldMk cId="703671039" sldId="306"/>
            <ac:spMk id="2" creationId="{7B483FE1-B5BA-CEA9-EA07-544A568D761B}"/>
          </ac:spMkLst>
        </pc:spChg>
        <pc:spChg chg="mod">
          <ac:chgData name="Mark Warren" userId="8b469510-801c-4a14-a92d-c6d8837618b1" providerId="ADAL" clId="{C1A546AA-4F81-4F01-ABBC-336B423A805F}" dt="2024-02-29T17:30:12.532" v="3268" actId="1076"/>
          <ac:spMkLst>
            <pc:docMk/>
            <pc:sldMk cId="703671039" sldId="306"/>
            <ac:spMk id="3" creationId="{CDE094DD-4C1B-ECFC-047C-CE256B2DC4E1}"/>
          </ac:spMkLst>
        </pc:spChg>
        <pc:spChg chg="mod">
          <ac:chgData name="Mark Warren" userId="8b469510-801c-4a14-a92d-c6d8837618b1" providerId="ADAL" clId="{C1A546AA-4F81-4F01-ABBC-336B423A805F}" dt="2024-02-29T17:30:07.921" v="3267" actId="1076"/>
          <ac:spMkLst>
            <pc:docMk/>
            <pc:sldMk cId="703671039" sldId="306"/>
            <ac:spMk id="4" creationId="{65BF6E94-D08A-91DC-BC3A-B5251D05BD9D}"/>
          </ac:spMkLst>
        </pc:spChg>
        <pc:spChg chg="add del mod">
          <ac:chgData name="Mark Warren" userId="8b469510-801c-4a14-a92d-c6d8837618b1" providerId="ADAL" clId="{C1A546AA-4F81-4F01-ABBC-336B423A805F}" dt="2024-02-29T17:24:33.690" v="3231"/>
          <ac:spMkLst>
            <pc:docMk/>
            <pc:sldMk cId="703671039" sldId="306"/>
            <ac:spMk id="6" creationId="{51F3CAAB-135E-7AE4-0CF7-1F334CEC0632}"/>
          </ac:spMkLst>
        </pc:spChg>
        <pc:spChg chg="add mod">
          <ac:chgData name="Mark Warren" userId="8b469510-801c-4a14-a92d-c6d8837618b1" providerId="ADAL" clId="{C1A546AA-4F81-4F01-ABBC-336B423A805F}" dt="2024-02-29T17:29:59.870" v="3265" actId="1076"/>
          <ac:spMkLst>
            <pc:docMk/>
            <pc:sldMk cId="703671039" sldId="306"/>
            <ac:spMk id="7" creationId="{CDDDF65C-0355-5722-221F-DA4EB4E15E2C}"/>
          </ac:spMkLst>
        </pc:spChg>
        <pc:cxnChg chg="add del mod">
          <ac:chgData name="Mark Warren" userId="8b469510-801c-4a14-a92d-c6d8837618b1" providerId="ADAL" clId="{C1A546AA-4F81-4F01-ABBC-336B423A805F}" dt="2024-02-29T17:26:49.965" v="3249" actId="478"/>
          <ac:cxnSpMkLst>
            <pc:docMk/>
            <pc:sldMk cId="703671039" sldId="306"/>
            <ac:cxnSpMk id="5" creationId="{80AB7631-36EE-2FAD-75DF-7DAE915E29AA}"/>
          </ac:cxnSpMkLst>
        </pc:cxnChg>
        <pc:cxnChg chg="del">
          <ac:chgData name="Mark Warren" userId="8b469510-801c-4a14-a92d-c6d8837618b1" providerId="ADAL" clId="{C1A546AA-4F81-4F01-ABBC-336B423A805F}" dt="2024-02-28T17:07:27.728" v="1134" actId="478"/>
          <ac:cxnSpMkLst>
            <pc:docMk/>
            <pc:sldMk cId="703671039" sldId="306"/>
            <ac:cxnSpMk id="6" creationId="{3DD3CFBD-57AD-8890-D646-99669CF284C8}"/>
          </ac:cxnSpMkLst>
        </pc:cxnChg>
      </pc:sldChg>
      <pc:sldChg chg="addSp delSp modSp add mod ord delAnim modAnim">
        <pc:chgData name="Mark Warren" userId="8b469510-801c-4a14-a92d-c6d8837618b1" providerId="ADAL" clId="{C1A546AA-4F81-4F01-ABBC-336B423A805F}" dt="2024-02-29T17:58:38.953" v="3283" actId="6549"/>
        <pc:sldMkLst>
          <pc:docMk/>
          <pc:sldMk cId="1088220608" sldId="307"/>
        </pc:sldMkLst>
        <pc:spChg chg="mod">
          <ac:chgData name="Mark Warren" userId="8b469510-801c-4a14-a92d-c6d8837618b1" providerId="ADAL" clId="{C1A546AA-4F81-4F01-ABBC-336B423A805F}" dt="2024-02-29T16:54:58.277" v="2410" actId="14100"/>
          <ac:spMkLst>
            <pc:docMk/>
            <pc:sldMk cId="1088220608" sldId="307"/>
            <ac:spMk id="2" creationId="{F4EE78CB-8994-EA34-8054-A898DD51B5E9}"/>
          </ac:spMkLst>
        </pc:spChg>
        <pc:spChg chg="del mod">
          <ac:chgData name="Mark Warren" userId="8b469510-801c-4a14-a92d-c6d8837618b1" providerId="ADAL" clId="{C1A546AA-4F81-4F01-ABBC-336B423A805F}" dt="2024-02-29T16:50:36.597" v="2296" actId="478"/>
          <ac:spMkLst>
            <pc:docMk/>
            <pc:sldMk cId="1088220608" sldId="307"/>
            <ac:spMk id="3" creationId="{941FD018-3476-A46C-74BC-BD227B115D75}"/>
          </ac:spMkLst>
        </pc:spChg>
        <pc:spChg chg="add mod">
          <ac:chgData name="Mark Warren" userId="8b469510-801c-4a14-a92d-c6d8837618b1" providerId="ADAL" clId="{C1A546AA-4F81-4F01-ABBC-336B423A805F}" dt="2024-02-29T16:47:23.862" v="1995"/>
          <ac:spMkLst>
            <pc:docMk/>
            <pc:sldMk cId="1088220608" sldId="307"/>
            <ac:spMk id="4" creationId="{03552EFC-6807-FF01-D5E4-416DF1F14C23}"/>
          </ac:spMkLst>
        </pc:spChg>
        <pc:spChg chg="del">
          <ac:chgData name="Mark Warren" userId="8b469510-801c-4a14-a92d-c6d8837618b1" providerId="ADAL" clId="{C1A546AA-4F81-4F01-ABBC-336B423A805F}" dt="2024-02-29T16:48:39.320" v="2253" actId="478"/>
          <ac:spMkLst>
            <pc:docMk/>
            <pc:sldMk cId="1088220608" sldId="307"/>
            <ac:spMk id="5" creationId="{87226996-F896-9C02-26FD-1D4A99084D4D}"/>
          </ac:spMkLst>
        </pc:spChg>
        <pc:spChg chg="del">
          <ac:chgData name="Mark Warren" userId="8b469510-801c-4a14-a92d-c6d8837618b1" providerId="ADAL" clId="{C1A546AA-4F81-4F01-ABBC-336B423A805F}" dt="2024-02-29T16:47:22.361" v="1994" actId="478"/>
          <ac:spMkLst>
            <pc:docMk/>
            <pc:sldMk cId="1088220608" sldId="307"/>
            <ac:spMk id="6" creationId="{E3983B41-08A6-628F-A543-69B4B7453937}"/>
          </ac:spMkLst>
        </pc:spChg>
        <pc:spChg chg="add mod">
          <ac:chgData name="Mark Warren" userId="8b469510-801c-4a14-a92d-c6d8837618b1" providerId="ADAL" clId="{C1A546AA-4F81-4F01-ABBC-336B423A805F}" dt="2024-02-29T16:55:04.137" v="2416" actId="1036"/>
          <ac:spMkLst>
            <pc:docMk/>
            <pc:sldMk cId="1088220608" sldId="307"/>
            <ac:spMk id="9" creationId="{37878337-4F29-79C0-7E09-3847C1917DED}"/>
          </ac:spMkLst>
        </pc:spChg>
        <pc:spChg chg="del">
          <ac:chgData name="Mark Warren" userId="8b469510-801c-4a14-a92d-c6d8837618b1" providerId="ADAL" clId="{C1A546AA-4F81-4F01-ABBC-336B423A805F}" dt="2024-02-29T16:47:28.268" v="1996" actId="478"/>
          <ac:spMkLst>
            <pc:docMk/>
            <pc:sldMk cId="1088220608" sldId="307"/>
            <ac:spMk id="10" creationId="{54847216-9A84-AC63-18DE-590CCA13DAA7}"/>
          </ac:spMkLst>
        </pc:spChg>
        <pc:spChg chg="del">
          <ac:chgData name="Mark Warren" userId="8b469510-801c-4a14-a92d-c6d8837618b1" providerId="ADAL" clId="{C1A546AA-4F81-4F01-ABBC-336B423A805F}" dt="2024-02-29T16:47:35.160" v="2000" actId="478"/>
          <ac:spMkLst>
            <pc:docMk/>
            <pc:sldMk cId="1088220608" sldId="307"/>
            <ac:spMk id="11" creationId="{C6B92CB6-D3C3-409B-42CC-D9468CC72D4D}"/>
          </ac:spMkLst>
        </pc:spChg>
        <pc:spChg chg="add mod">
          <ac:chgData name="Mark Warren" userId="8b469510-801c-4a14-a92d-c6d8837618b1" providerId="ADAL" clId="{C1A546AA-4F81-4F01-ABBC-336B423A805F}" dt="2024-02-29T17:58:38.953" v="3283" actId="6549"/>
          <ac:spMkLst>
            <pc:docMk/>
            <pc:sldMk cId="1088220608" sldId="307"/>
            <ac:spMk id="12" creationId="{60BD0E16-A6C6-C335-75EE-4D232CADA0B9}"/>
          </ac:spMkLst>
        </pc:spChg>
        <pc:spChg chg="del">
          <ac:chgData name="Mark Warren" userId="8b469510-801c-4a14-a92d-c6d8837618b1" providerId="ADAL" clId="{C1A546AA-4F81-4F01-ABBC-336B423A805F}" dt="2024-02-29T16:47:37.020" v="2001" actId="478"/>
          <ac:spMkLst>
            <pc:docMk/>
            <pc:sldMk cId="1088220608" sldId="307"/>
            <ac:spMk id="13" creationId="{E1878C0D-9C39-A0D0-E7E9-BDB7A014E9FC}"/>
          </ac:spMkLst>
        </pc:spChg>
        <pc:spChg chg="del">
          <ac:chgData name="Mark Warren" userId="8b469510-801c-4a14-a92d-c6d8837618b1" providerId="ADAL" clId="{C1A546AA-4F81-4F01-ABBC-336B423A805F}" dt="2024-02-29T16:47:39.708" v="2002" actId="478"/>
          <ac:spMkLst>
            <pc:docMk/>
            <pc:sldMk cId="1088220608" sldId="307"/>
            <ac:spMk id="16" creationId="{746B9247-2C1F-5AF9-14D4-252D9D0CCC60}"/>
          </ac:spMkLst>
        </pc:spChg>
        <pc:spChg chg="del">
          <ac:chgData name="Mark Warren" userId="8b469510-801c-4a14-a92d-c6d8837618b1" providerId="ADAL" clId="{C1A546AA-4F81-4F01-ABBC-336B423A805F}" dt="2024-02-29T16:47:30.018" v="1997" actId="478"/>
          <ac:spMkLst>
            <pc:docMk/>
            <pc:sldMk cId="1088220608" sldId="307"/>
            <ac:spMk id="17" creationId="{7724A9BA-2E0D-A5C9-49F9-C43A9032A074}"/>
          </ac:spMkLst>
        </pc:spChg>
        <pc:cxnChg chg="del">
          <ac:chgData name="Mark Warren" userId="8b469510-801c-4a14-a92d-c6d8837618b1" providerId="ADAL" clId="{C1A546AA-4F81-4F01-ABBC-336B423A805F}" dt="2024-02-29T16:47:32.597" v="1999" actId="478"/>
          <ac:cxnSpMkLst>
            <pc:docMk/>
            <pc:sldMk cId="1088220608" sldId="307"/>
            <ac:cxnSpMk id="7" creationId="{D2997E21-30E9-AFA7-85AD-8578600FC479}"/>
          </ac:cxnSpMkLst>
        </pc:cxnChg>
        <pc:cxnChg chg="del">
          <ac:chgData name="Mark Warren" userId="8b469510-801c-4a14-a92d-c6d8837618b1" providerId="ADAL" clId="{C1A546AA-4F81-4F01-ABBC-336B423A805F}" dt="2024-02-29T16:47:31.534" v="1998" actId="478"/>
          <ac:cxnSpMkLst>
            <pc:docMk/>
            <pc:sldMk cId="1088220608" sldId="307"/>
            <ac:cxnSpMk id="8" creationId="{754403D0-B805-A53B-920C-F9032BC577A2}"/>
          </ac:cxnSpMkLst>
        </pc:cxnChg>
      </pc:sldChg>
      <pc:sldChg chg="addSp delSp modSp add mod delAnim modAnim">
        <pc:chgData name="Mark Warren" userId="8b469510-801c-4a14-a92d-c6d8837618b1" providerId="ADAL" clId="{C1A546AA-4F81-4F01-ABBC-336B423A805F}" dt="2024-02-29T18:08:53.311" v="3338" actId="20577"/>
        <pc:sldMkLst>
          <pc:docMk/>
          <pc:sldMk cId="3656844922" sldId="308"/>
        </pc:sldMkLst>
        <pc:spChg chg="mod">
          <ac:chgData name="Mark Warren" userId="8b469510-801c-4a14-a92d-c6d8837618b1" providerId="ADAL" clId="{C1A546AA-4F81-4F01-ABBC-336B423A805F}" dt="2024-02-29T17:11:12.887" v="3159" actId="14100"/>
          <ac:spMkLst>
            <pc:docMk/>
            <pc:sldMk cId="3656844922" sldId="308"/>
            <ac:spMk id="2" creationId="{F4EE78CB-8994-EA34-8054-A898DD51B5E9}"/>
          </ac:spMkLst>
        </pc:spChg>
        <pc:spChg chg="add mod">
          <ac:chgData name="Mark Warren" userId="8b469510-801c-4a14-a92d-c6d8837618b1" providerId="ADAL" clId="{C1A546AA-4F81-4F01-ABBC-336B423A805F}" dt="2024-02-29T17:11:16.028" v="3160" actId="1076"/>
          <ac:spMkLst>
            <pc:docMk/>
            <pc:sldMk cId="3656844922" sldId="308"/>
            <ac:spMk id="3" creationId="{2EEF50BD-9685-55D0-6FA9-8452534C871F}"/>
          </ac:spMkLst>
        </pc:spChg>
        <pc:spChg chg="add mod">
          <ac:chgData name="Mark Warren" userId="8b469510-801c-4a14-a92d-c6d8837618b1" providerId="ADAL" clId="{C1A546AA-4F81-4F01-ABBC-336B423A805F}" dt="2024-02-29T17:16:58.221" v="3181" actId="20577"/>
          <ac:spMkLst>
            <pc:docMk/>
            <pc:sldMk cId="3656844922" sldId="308"/>
            <ac:spMk id="5" creationId="{A56691E2-9387-09AF-4B07-E87220AB4B47}"/>
          </ac:spMkLst>
        </pc:spChg>
        <pc:spChg chg="del">
          <ac:chgData name="Mark Warren" userId="8b469510-801c-4a14-a92d-c6d8837618b1" providerId="ADAL" clId="{C1A546AA-4F81-4F01-ABBC-336B423A805F}" dt="2024-02-29T17:04:02.572" v="2515" actId="478"/>
          <ac:spMkLst>
            <pc:docMk/>
            <pc:sldMk cId="3656844922" sldId="308"/>
            <ac:spMk id="9" creationId="{37878337-4F29-79C0-7E09-3847C1917DED}"/>
          </ac:spMkLst>
        </pc:spChg>
        <pc:spChg chg="mod">
          <ac:chgData name="Mark Warren" userId="8b469510-801c-4a14-a92d-c6d8837618b1" providerId="ADAL" clId="{C1A546AA-4F81-4F01-ABBC-336B423A805F}" dt="2024-02-29T18:08:53.311" v="3338" actId="20577"/>
          <ac:spMkLst>
            <pc:docMk/>
            <pc:sldMk cId="3656844922" sldId="308"/>
            <ac:spMk id="12" creationId="{60BD0E16-A6C6-C335-75EE-4D232CADA0B9}"/>
          </ac:spMkLst>
        </pc:spChg>
      </pc:sldChg>
    </pc:docChg>
  </pc:docChgLst>
  <pc:docChgLst>
    <pc:chgData name="Mark Warren" userId="8b469510-801c-4a14-a92d-c6d8837618b1" providerId="ADAL" clId="{EE39F06E-E066-45AD-8711-7A7286FA83D6}"/>
    <pc:docChg chg="undo custSel addSld delSld modSld sldOrd">
      <pc:chgData name="Mark Warren" userId="8b469510-801c-4a14-a92d-c6d8837618b1" providerId="ADAL" clId="{EE39F06E-E066-45AD-8711-7A7286FA83D6}" dt="2024-01-18T21:26:34.928" v="3388"/>
      <pc:docMkLst>
        <pc:docMk/>
      </pc:docMkLst>
      <pc:sldChg chg="modSp mod ord modAnim">
        <pc:chgData name="Mark Warren" userId="8b469510-801c-4a14-a92d-c6d8837618b1" providerId="ADAL" clId="{EE39F06E-E066-45AD-8711-7A7286FA83D6}" dt="2024-01-17T15:25:15.422" v="293"/>
        <pc:sldMkLst>
          <pc:docMk/>
          <pc:sldMk cId="2219000479" sldId="279"/>
        </pc:sldMkLst>
        <pc:spChg chg="mod">
          <ac:chgData name="Mark Warren" userId="8b469510-801c-4a14-a92d-c6d8837618b1" providerId="ADAL" clId="{EE39F06E-E066-45AD-8711-7A7286FA83D6}" dt="2024-01-17T15:00:56.772" v="13" actId="14100"/>
          <ac:spMkLst>
            <pc:docMk/>
            <pc:sldMk cId="2219000479" sldId="279"/>
            <ac:spMk id="2" creationId="{00000000-0000-0000-0000-000000000000}"/>
          </ac:spMkLst>
        </pc:spChg>
        <pc:spChg chg="mod">
          <ac:chgData name="Mark Warren" userId="8b469510-801c-4a14-a92d-c6d8837618b1" providerId="ADAL" clId="{EE39F06E-E066-45AD-8711-7A7286FA83D6}" dt="2024-01-17T15:01:05.375" v="15" actId="14100"/>
          <ac:spMkLst>
            <pc:docMk/>
            <pc:sldMk cId="2219000479" sldId="279"/>
            <ac:spMk id="6" creationId="{F557D8F1-D183-36F9-4DB0-5C5548703CB4}"/>
          </ac:spMkLst>
        </pc:spChg>
      </pc:sldChg>
      <pc:sldChg chg="modSp">
        <pc:chgData name="Mark Warren" userId="8b469510-801c-4a14-a92d-c6d8837618b1" providerId="ADAL" clId="{EE39F06E-E066-45AD-8711-7A7286FA83D6}" dt="2024-01-17T15:57:55.159" v="338" actId="20577"/>
        <pc:sldMkLst>
          <pc:docMk/>
          <pc:sldMk cId="1798588805" sldId="284"/>
        </pc:sldMkLst>
        <pc:spChg chg="mod">
          <ac:chgData name="Mark Warren" userId="8b469510-801c-4a14-a92d-c6d8837618b1" providerId="ADAL" clId="{EE39F06E-E066-45AD-8711-7A7286FA83D6}" dt="2024-01-17T15:57:55.159" v="338" actId="20577"/>
          <ac:spMkLst>
            <pc:docMk/>
            <pc:sldMk cId="1798588805" sldId="284"/>
            <ac:spMk id="5" creationId="{163690D8-1562-8B9B-DAC9-6D6BEA76F57C}"/>
          </ac:spMkLst>
        </pc:spChg>
      </pc:sldChg>
      <pc:sldChg chg="addSp modSp mod modAnim">
        <pc:chgData name="Mark Warren" userId="8b469510-801c-4a14-a92d-c6d8837618b1" providerId="ADAL" clId="{EE39F06E-E066-45AD-8711-7A7286FA83D6}" dt="2024-01-17T17:33:58.091" v="382" actId="20577"/>
        <pc:sldMkLst>
          <pc:docMk/>
          <pc:sldMk cId="2949982270" sldId="286"/>
        </pc:sldMkLst>
        <pc:spChg chg="mod">
          <ac:chgData name="Mark Warren" userId="8b469510-801c-4a14-a92d-c6d8837618b1" providerId="ADAL" clId="{EE39F06E-E066-45AD-8711-7A7286FA83D6}" dt="2024-01-17T17:33:58.091" v="382" actId="20577"/>
          <ac:spMkLst>
            <pc:docMk/>
            <pc:sldMk cId="2949982270" sldId="286"/>
            <ac:spMk id="2" creationId="{00000000-0000-0000-0000-000000000000}"/>
          </ac:spMkLst>
        </pc:spChg>
        <pc:spChg chg="add mod">
          <ac:chgData name="Mark Warren" userId="8b469510-801c-4a14-a92d-c6d8837618b1" providerId="ADAL" clId="{EE39F06E-E066-45AD-8711-7A7286FA83D6}" dt="2024-01-17T15:28:54.039" v="330" actId="1076"/>
          <ac:spMkLst>
            <pc:docMk/>
            <pc:sldMk cId="2949982270" sldId="286"/>
            <ac:spMk id="3" creationId="{4D3C9D23-7C03-FCDB-6D07-A155FD11D10D}"/>
          </ac:spMkLst>
        </pc:spChg>
        <pc:spChg chg="mod">
          <ac:chgData name="Mark Warren" userId="8b469510-801c-4a14-a92d-c6d8837618b1" providerId="ADAL" clId="{EE39F06E-E066-45AD-8711-7A7286FA83D6}" dt="2024-01-17T15:20:00.622" v="263" actId="17032"/>
          <ac:spMkLst>
            <pc:docMk/>
            <pc:sldMk cId="2949982270" sldId="286"/>
            <ac:spMk id="6" creationId="{F557D8F1-D183-36F9-4DB0-5C5548703CB4}"/>
          </ac:spMkLst>
        </pc:spChg>
        <pc:cxnChg chg="add mod">
          <ac:chgData name="Mark Warren" userId="8b469510-801c-4a14-a92d-c6d8837618b1" providerId="ADAL" clId="{EE39F06E-E066-45AD-8711-7A7286FA83D6}" dt="2024-01-17T15:19:06.836" v="260" actId="14100"/>
          <ac:cxnSpMkLst>
            <pc:docMk/>
            <pc:sldMk cId="2949982270" sldId="286"/>
            <ac:cxnSpMk id="5" creationId="{69C7677C-710C-A60A-4718-411031EB8489}"/>
          </ac:cxnSpMkLst>
        </pc:cxnChg>
      </pc:sldChg>
      <pc:sldChg chg="addSp modSp mod ord modAnim">
        <pc:chgData name="Mark Warren" userId="8b469510-801c-4a14-a92d-c6d8837618b1" providerId="ADAL" clId="{EE39F06E-E066-45AD-8711-7A7286FA83D6}" dt="2024-01-18T15:07:51.753" v="1944"/>
        <pc:sldMkLst>
          <pc:docMk/>
          <pc:sldMk cId="2829541042" sldId="287"/>
        </pc:sldMkLst>
        <pc:spChg chg="mod">
          <ac:chgData name="Mark Warren" userId="8b469510-801c-4a14-a92d-c6d8837618b1" providerId="ADAL" clId="{EE39F06E-E066-45AD-8711-7A7286FA83D6}" dt="2024-01-17T17:29:56.296" v="339" actId="6549"/>
          <ac:spMkLst>
            <pc:docMk/>
            <pc:sldMk cId="2829541042" sldId="287"/>
            <ac:spMk id="2" creationId="{00000000-0000-0000-0000-000000000000}"/>
          </ac:spMkLst>
        </pc:spChg>
        <pc:spChg chg="mod">
          <ac:chgData name="Mark Warren" userId="8b469510-801c-4a14-a92d-c6d8837618b1" providerId="ADAL" clId="{EE39F06E-E066-45AD-8711-7A7286FA83D6}" dt="2024-01-17T15:02:06.288" v="25" actId="403"/>
          <ac:spMkLst>
            <pc:docMk/>
            <pc:sldMk cId="2829541042" sldId="287"/>
            <ac:spMk id="3" creationId="{02F69010-9865-D6FB-DED6-6D313F325702}"/>
          </ac:spMkLst>
        </pc:spChg>
        <pc:cxnChg chg="add mod">
          <ac:chgData name="Mark Warren" userId="8b469510-801c-4a14-a92d-c6d8837618b1" providerId="ADAL" clId="{EE39F06E-E066-45AD-8711-7A7286FA83D6}" dt="2024-01-18T15:07:19.557" v="1939" actId="208"/>
          <ac:cxnSpMkLst>
            <pc:docMk/>
            <pc:sldMk cId="2829541042" sldId="287"/>
            <ac:cxnSpMk id="5" creationId="{B6D03CD5-5F19-8E1C-24FD-421939FBA02E}"/>
          </ac:cxnSpMkLst>
        </pc:cxnChg>
      </pc:sldChg>
      <pc:sldChg chg="addSp delSp modSp mod delAnim modAnim">
        <pc:chgData name="Mark Warren" userId="8b469510-801c-4a14-a92d-c6d8837618b1" providerId="ADAL" clId="{EE39F06E-E066-45AD-8711-7A7286FA83D6}" dt="2024-01-17T19:57:36.998" v="1932" actId="1076"/>
        <pc:sldMkLst>
          <pc:docMk/>
          <pc:sldMk cId="2330568098" sldId="288"/>
        </pc:sldMkLst>
        <pc:spChg chg="mod">
          <ac:chgData name="Mark Warren" userId="8b469510-801c-4a14-a92d-c6d8837618b1" providerId="ADAL" clId="{EE39F06E-E066-45AD-8711-7A7286FA83D6}" dt="2024-01-17T18:24:38.760" v="1331" actId="404"/>
          <ac:spMkLst>
            <pc:docMk/>
            <pc:sldMk cId="2330568098" sldId="288"/>
            <ac:spMk id="2" creationId="{00000000-0000-0000-0000-000000000000}"/>
          </ac:spMkLst>
        </pc:spChg>
        <pc:spChg chg="mod">
          <ac:chgData name="Mark Warren" userId="8b469510-801c-4a14-a92d-c6d8837618b1" providerId="ADAL" clId="{EE39F06E-E066-45AD-8711-7A7286FA83D6}" dt="2024-01-17T19:01:01.844" v="1896" actId="208"/>
          <ac:spMkLst>
            <pc:docMk/>
            <pc:sldMk cId="2330568098" sldId="288"/>
            <ac:spMk id="3" creationId="{556ECED3-15EB-4438-E4D4-9B8C3B216E8B}"/>
          </ac:spMkLst>
        </pc:spChg>
        <pc:spChg chg="del">
          <ac:chgData name="Mark Warren" userId="8b469510-801c-4a14-a92d-c6d8837618b1" providerId="ADAL" clId="{EE39F06E-E066-45AD-8711-7A7286FA83D6}" dt="2024-01-17T17:51:01.285" v="945" actId="478"/>
          <ac:spMkLst>
            <pc:docMk/>
            <pc:sldMk cId="2330568098" sldId="288"/>
            <ac:spMk id="4" creationId="{60A63504-E479-2318-C8F9-84FD77AC34FF}"/>
          </ac:spMkLst>
        </pc:spChg>
        <pc:spChg chg="add mod">
          <ac:chgData name="Mark Warren" userId="8b469510-801c-4a14-a92d-c6d8837618b1" providerId="ADAL" clId="{EE39F06E-E066-45AD-8711-7A7286FA83D6}" dt="2024-01-17T18:24:41.990" v="1332" actId="404"/>
          <ac:spMkLst>
            <pc:docMk/>
            <pc:sldMk cId="2330568098" sldId="288"/>
            <ac:spMk id="5" creationId="{DE406C3F-9713-9505-E3C3-C771BB9A32D6}"/>
          </ac:spMkLst>
        </pc:spChg>
        <pc:spChg chg="mod">
          <ac:chgData name="Mark Warren" userId="8b469510-801c-4a14-a92d-c6d8837618b1" providerId="ADAL" clId="{EE39F06E-E066-45AD-8711-7A7286FA83D6}" dt="2024-01-17T17:58:04.757" v="1027" actId="1076"/>
          <ac:spMkLst>
            <pc:docMk/>
            <pc:sldMk cId="2330568098" sldId="288"/>
            <ac:spMk id="6" creationId="{F557D8F1-D183-36F9-4DB0-5C5548703CB4}"/>
          </ac:spMkLst>
        </pc:spChg>
        <pc:spChg chg="add mod">
          <ac:chgData name="Mark Warren" userId="8b469510-801c-4a14-a92d-c6d8837618b1" providerId="ADAL" clId="{EE39F06E-E066-45AD-8711-7A7286FA83D6}" dt="2024-01-17T19:19:13.330" v="1900" actId="20577"/>
          <ac:spMkLst>
            <pc:docMk/>
            <pc:sldMk cId="2330568098" sldId="288"/>
            <ac:spMk id="7" creationId="{125829DF-AD40-93E0-05C8-06C2E2E7C8E1}"/>
          </ac:spMkLst>
        </pc:spChg>
        <pc:spChg chg="add mod">
          <ac:chgData name="Mark Warren" userId="8b469510-801c-4a14-a92d-c6d8837618b1" providerId="ADAL" clId="{EE39F06E-E066-45AD-8711-7A7286FA83D6}" dt="2024-01-17T19:21:08.906" v="1914" actId="1582"/>
          <ac:spMkLst>
            <pc:docMk/>
            <pc:sldMk cId="2330568098" sldId="288"/>
            <ac:spMk id="8" creationId="{50DDE280-5A9B-B43C-9DC7-DC11EB9DA986}"/>
          </ac:spMkLst>
        </pc:spChg>
        <pc:spChg chg="add mod">
          <ac:chgData name="Mark Warren" userId="8b469510-801c-4a14-a92d-c6d8837618b1" providerId="ADAL" clId="{EE39F06E-E066-45AD-8711-7A7286FA83D6}" dt="2024-01-17T19:22:01.923" v="1921" actId="1582"/>
          <ac:spMkLst>
            <pc:docMk/>
            <pc:sldMk cId="2330568098" sldId="288"/>
            <ac:spMk id="14" creationId="{8E142080-3E9B-9CE6-B34D-C4B0B3888770}"/>
          </ac:spMkLst>
        </pc:spChg>
        <pc:spChg chg="add mod">
          <ac:chgData name="Mark Warren" userId="8b469510-801c-4a14-a92d-c6d8837618b1" providerId="ADAL" clId="{EE39F06E-E066-45AD-8711-7A7286FA83D6}" dt="2024-01-17T19:22:07.742" v="1922" actId="1582"/>
          <ac:spMkLst>
            <pc:docMk/>
            <pc:sldMk cId="2330568098" sldId="288"/>
            <ac:spMk id="15" creationId="{6C02F602-3D09-A60C-1930-74459112C7A1}"/>
          </ac:spMkLst>
        </pc:spChg>
        <pc:spChg chg="add mod">
          <ac:chgData name="Mark Warren" userId="8b469510-801c-4a14-a92d-c6d8837618b1" providerId="ADAL" clId="{EE39F06E-E066-45AD-8711-7A7286FA83D6}" dt="2024-01-17T19:21:44.334" v="1919" actId="1582"/>
          <ac:spMkLst>
            <pc:docMk/>
            <pc:sldMk cId="2330568098" sldId="288"/>
            <ac:spMk id="16" creationId="{6468012E-DC3B-31A5-7DD6-C70102F428F2}"/>
          </ac:spMkLst>
        </pc:spChg>
        <pc:spChg chg="add mod">
          <ac:chgData name="Mark Warren" userId="8b469510-801c-4a14-a92d-c6d8837618b1" providerId="ADAL" clId="{EE39F06E-E066-45AD-8711-7A7286FA83D6}" dt="2024-01-17T19:21:31.969" v="1918" actId="14100"/>
          <ac:spMkLst>
            <pc:docMk/>
            <pc:sldMk cId="2330568098" sldId="288"/>
            <ac:spMk id="19" creationId="{1C384E28-EAFC-4D83-78E7-B19DAFDD8012}"/>
          </ac:spMkLst>
        </pc:spChg>
        <pc:spChg chg="add mod">
          <ac:chgData name="Mark Warren" userId="8b469510-801c-4a14-a92d-c6d8837618b1" providerId="ADAL" clId="{EE39F06E-E066-45AD-8711-7A7286FA83D6}" dt="2024-01-17T19:57:36.998" v="1932" actId="1076"/>
          <ac:spMkLst>
            <pc:docMk/>
            <pc:sldMk cId="2330568098" sldId="288"/>
            <ac:spMk id="24" creationId="{1B74EA7F-2E1C-3978-990E-1D6EA5D98351}"/>
          </ac:spMkLst>
        </pc:spChg>
        <pc:spChg chg="add mod">
          <ac:chgData name="Mark Warren" userId="8b469510-801c-4a14-a92d-c6d8837618b1" providerId="ADAL" clId="{EE39F06E-E066-45AD-8711-7A7286FA83D6}" dt="2024-01-17T19:56:04.813" v="1927" actId="14100"/>
          <ac:spMkLst>
            <pc:docMk/>
            <pc:sldMk cId="2330568098" sldId="288"/>
            <ac:spMk id="25" creationId="{2513CF1C-172E-CADA-3D10-864828145C4F}"/>
          </ac:spMkLst>
        </pc:spChg>
        <pc:spChg chg="add mod">
          <ac:chgData name="Mark Warren" userId="8b469510-801c-4a14-a92d-c6d8837618b1" providerId="ADAL" clId="{EE39F06E-E066-45AD-8711-7A7286FA83D6}" dt="2024-01-17T19:55:51.454" v="1926" actId="14100"/>
          <ac:spMkLst>
            <pc:docMk/>
            <pc:sldMk cId="2330568098" sldId="288"/>
            <ac:spMk id="26" creationId="{EF525423-F16C-4DE0-4499-72B6FBB5AD44}"/>
          </ac:spMkLst>
        </pc:spChg>
        <pc:spChg chg="add mod">
          <ac:chgData name="Mark Warren" userId="8b469510-801c-4a14-a92d-c6d8837618b1" providerId="ADAL" clId="{EE39F06E-E066-45AD-8711-7A7286FA83D6}" dt="2024-01-17T19:56:52.937" v="1931" actId="14100"/>
          <ac:spMkLst>
            <pc:docMk/>
            <pc:sldMk cId="2330568098" sldId="288"/>
            <ac:spMk id="27" creationId="{F0F7755C-8B3A-A5E3-47B3-041F84B061D2}"/>
          </ac:spMkLst>
        </pc:spChg>
        <pc:spChg chg="add mod">
          <ac:chgData name="Mark Warren" userId="8b469510-801c-4a14-a92d-c6d8837618b1" providerId="ADAL" clId="{EE39F06E-E066-45AD-8711-7A7286FA83D6}" dt="2024-01-17T19:00:26.325" v="1895" actId="1076"/>
          <ac:spMkLst>
            <pc:docMk/>
            <pc:sldMk cId="2330568098" sldId="288"/>
            <ac:spMk id="28" creationId="{5B714CB6-137A-F649-C457-AFC25FDC5B0B}"/>
          </ac:spMkLst>
        </pc:spChg>
        <pc:cxnChg chg="add mod">
          <ac:chgData name="Mark Warren" userId="8b469510-801c-4a14-a92d-c6d8837618b1" providerId="ADAL" clId="{EE39F06E-E066-45AD-8711-7A7286FA83D6}" dt="2024-01-17T19:22:19.243" v="1923" actId="1582"/>
          <ac:cxnSpMkLst>
            <pc:docMk/>
            <pc:sldMk cId="2330568098" sldId="288"/>
            <ac:cxnSpMk id="10" creationId="{73789814-1DF7-B0A6-8E80-60D29E314FBB}"/>
          </ac:cxnSpMkLst>
        </pc:cxnChg>
        <pc:cxnChg chg="add mod">
          <ac:chgData name="Mark Warren" userId="8b469510-801c-4a14-a92d-c6d8837618b1" providerId="ADAL" clId="{EE39F06E-E066-45AD-8711-7A7286FA83D6}" dt="2024-01-17T19:22:25.116" v="1924" actId="1582"/>
          <ac:cxnSpMkLst>
            <pc:docMk/>
            <pc:sldMk cId="2330568098" sldId="288"/>
            <ac:cxnSpMk id="13" creationId="{59BB6F56-6DE4-6FBA-7863-BA44643EBFDE}"/>
          </ac:cxnSpMkLst>
        </pc:cxnChg>
        <pc:cxnChg chg="add del">
          <ac:chgData name="Mark Warren" userId="8b469510-801c-4a14-a92d-c6d8837618b1" providerId="ADAL" clId="{EE39F06E-E066-45AD-8711-7A7286FA83D6}" dt="2024-01-17T18:19:13.797" v="1299" actId="11529"/>
          <ac:cxnSpMkLst>
            <pc:docMk/>
            <pc:sldMk cId="2330568098" sldId="288"/>
            <ac:cxnSpMk id="18" creationId="{8086151D-1F24-4540-40F3-F2ECD4C2A5CC}"/>
          </ac:cxnSpMkLst>
        </pc:cxnChg>
      </pc:sldChg>
      <pc:sldChg chg="delSp modSp mod delAnim modAnim">
        <pc:chgData name="Mark Warren" userId="8b469510-801c-4a14-a92d-c6d8837618b1" providerId="ADAL" clId="{EE39F06E-E066-45AD-8711-7A7286FA83D6}" dt="2024-01-18T21:26:34.928" v="3388"/>
        <pc:sldMkLst>
          <pc:docMk/>
          <pc:sldMk cId="1009566193" sldId="289"/>
        </pc:sldMkLst>
        <pc:spChg chg="mod">
          <ac:chgData name="Mark Warren" userId="8b469510-801c-4a14-a92d-c6d8837618b1" providerId="ADAL" clId="{EE39F06E-E066-45AD-8711-7A7286FA83D6}" dt="2024-01-18T20:43:56.144" v="3360" actId="13822"/>
          <ac:spMkLst>
            <pc:docMk/>
            <pc:sldMk cId="1009566193" sldId="289"/>
            <ac:spMk id="2" creationId="{00000000-0000-0000-0000-000000000000}"/>
          </ac:spMkLst>
        </pc:spChg>
        <pc:spChg chg="mod">
          <ac:chgData name="Mark Warren" userId="8b469510-801c-4a14-a92d-c6d8837618b1" providerId="ADAL" clId="{EE39F06E-E066-45AD-8711-7A7286FA83D6}" dt="2024-01-18T20:44:29.377" v="3361" actId="17032"/>
          <ac:spMkLst>
            <pc:docMk/>
            <pc:sldMk cId="1009566193" sldId="289"/>
            <ac:spMk id="3" creationId="{A0FFD9F0-BA00-7FD1-50F3-AAF10358D65F}"/>
          </ac:spMkLst>
        </pc:spChg>
        <pc:spChg chg="del">
          <ac:chgData name="Mark Warren" userId="8b469510-801c-4a14-a92d-c6d8837618b1" providerId="ADAL" clId="{EE39F06E-E066-45AD-8711-7A7286FA83D6}" dt="2024-01-18T17:20:07.429" v="2306" actId="478"/>
          <ac:spMkLst>
            <pc:docMk/>
            <pc:sldMk cId="1009566193" sldId="289"/>
            <ac:spMk id="4" creationId="{7620AF96-5EE1-31F7-C600-3F26CCC960A0}"/>
          </ac:spMkLst>
        </pc:spChg>
        <pc:spChg chg="mod">
          <ac:chgData name="Mark Warren" userId="8b469510-801c-4a14-a92d-c6d8837618b1" providerId="ADAL" clId="{EE39F06E-E066-45AD-8711-7A7286FA83D6}" dt="2024-01-18T17:24:24.528" v="2448" actId="1076"/>
          <ac:spMkLst>
            <pc:docMk/>
            <pc:sldMk cId="1009566193" sldId="289"/>
            <ac:spMk id="6" creationId="{F557D8F1-D183-36F9-4DB0-5C5548703CB4}"/>
          </ac:spMkLst>
        </pc:spChg>
      </pc:sldChg>
      <pc:sldChg chg="modSp mod ord modAnim">
        <pc:chgData name="Mark Warren" userId="8b469510-801c-4a14-a92d-c6d8837618b1" providerId="ADAL" clId="{EE39F06E-E066-45AD-8711-7A7286FA83D6}" dt="2024-01-18T20:49:16.702" v="3386"/>
        <pc:sldMkLst>
          <pc:docMk/>
          <pc:sldMk cId="42571587" sldId="290"/>
        </pc:sldMkLst>
        <pc:spChg chg="mod">
          <ac:chgData name="Mark Warren" userId="8b469510-801c-4a14-a92d-c6d8837618b1" providerId="ADAL" clId="{EE39F06E-E066-45AD-8711-7A7286FA83D6}" dt="2024-01-18T20:43:11.596" v="3357" actId="17032"/>
          <ac:spMkLst>
            <pc:docMk/>
            <pc:sldMk cId="42571587" sldId="290"/>
            <ac:spMk id="2" creationId="{00000000-0000-0000-0000-000000000000}"/>
          </ac:spMkLst>
        </pc:spChg>
        <pc:spChg chg="mod">
          <ac:chgData name="Mark Warren" userId="8b469510-801c-4a14-a92d-c6d8837618b1" providerId="ADAL" clId="{EE39F06E-E066-45AD-8711-7A7286FA83D6}" dt="2024-01-18T20:42:44.075" v="3355" actId="1076"/>
          <ac:spMkLst>
            <pc:docMk/>
            <pc:sldMk cId="42571587" sldId="290"/>
            <ac:spMk id="3" creationId="{02F69010-9865-D6FB-DED6-6D313F325702}"/>
          </ac:spMkLst>
        </pc:spChg>
      </pc:sldChg>
      <pc:sldChg chg="delSp modSp mod ord delAnim modAnim">
        <pc:chgData name="Mark Warren" userId="8b469510-801c-4a14-a92d-c6d8837618b1" providerId="ADAL" clId="{EE39F06E-E066-45AD-8711-7A7286FA83D6}" dt="2024-01-18T20:47:16.962" v="3370"/>
        <pc:sldMkLst>
          <pc:docMk/>
          <pc:sldMk cId="291701336" sldId="291"/>
        </pc:sldMkLst>
        <pc:spChg chg="mod">
          <ac:chgData name="Mark Warren" userId="8b469510-801c-4a14-a92d-c6d8837618b1" providerId="ADAL" clId="{EE39F06E-E066-45AD-8711-7A7286FA83D6}" dt="2024-01-18T19:32:36.540" v="3329" actId="17032"/>
          <ac:spMkLst>
            <pc:docMk/>
            <pc:sldMk cId="291701336" sldId="291"/>
            <ac:spMk id="2" creationId="{00000000-0000-0000-0000-000000000000}"/>
          </ac:spMkLst>
        </pc:spChg>
        <pc:spChg chg="del">
          <ac:chgData name="Mark Warren" userId="8b469510-801c-4a14-a92d-c6d8837618b1" providerId="ADAL" clId="{EE39F06E-E066-45AD-8711-7A7286FA83D6}" dt="2024-01-18T19:31:12.921" v="3315" actId="478"/>
          <ac:spMkLst>
            <pc:docMk/>
            <pc:sldMk cId="291701336" sldId="291"/>
            <ac:spMk id="3" creationId="{B5C6C5B5-0EF6-B761-465A-8203A8577D6B}"/>
          </ac:spMkLst>
        </pc:spChg>
        <pc:spChg chg="mod">
          <ac:chgData name="Mark Warren" userId="8b469510-801c-4a14-a92d-c6d8837618b1" providerId="ADAL" clId="{EE39F06E-E066-45AD-8711-7A7286FA83D6}" dt="2024-01-18T19:33:04.805" v="3333" actId="17032"/>
          <ac:spMkLst>
            <pc:docMk/>
            <pc:sldMk cId="291701336" sldId="291"/>
            <ac:spMk id="6" creationId="{F557D8F1-D183-36F9-4DB0-5C5548703CB4}"/>
          </ac:spMkLst>
        </pc:spChg>
      </pc:sldChg>
      <pc:sldChg chg="add del">
        <pc:chgData name="Mark Warren" userId="8b469510-801c-4a14-a92d-c6d8837618b1" providerId="ADAL" clId="{EE39F06E-E066-45AD-8711-7A7286FA83D6}" dt="2024-01-18T20:39:53.768" v="3352" actId="2696"/>
        <pc:sldMkLst>
          <pc:docMk/>
          <pc:sldMk cId="3363943332" sldId="292"/>
        </pc:sldMkLst>
      </pc:sldChg>
      <pc:sldChg chg="new del">
        <pc:chgData name="Mark Warren" userId="8b469510-801c-4a14-a92d-c6d8837618b1" providerId="ADAL" clId="{EE39F06E-E066-45AD-8711-7A7286FA83D6}" dt="2024-01-17T15:45:49.655" v="335" actId="680"/>
        <pc:sldMkLst>
          <pc:docMk/>
          <pc:sldMk cId="3802830440" sldId="292"/>
        </pc:sldMkLst>
      </pc:sldChg>
      <pc:sldChg chg="modSp add del ord">
        <pc:chgData name="Mark Warren" userId="8b469510-801c-4a14-a92d-c6d8837618b1" providerId="ADAL" clId="{EE39F06E-E066-45AD-8711-7A7286FA83D6}" dt="2024-01-18T20:05:55.320" v="3351" actId="2696"/>
        <pc:sldMkLst>
          <pc:docMk/>
          <pc:sldMk cId="2604517372" sldId="293"/>
        </pc:sldMkLst>
        <pc:spChg chg="mod">
          <ac:chgData name="Mark Warren" userId="8b469510-801c-4a14-a92d-c6d8837618b1" providerId="ADAL" clId="{EE39F06E-E066-45AD-8711-7A7286FA83D6}" dt="2024-01-18T20:05:38.377" v="3350" actId="20577"/>
          <ac:spMkLst>
            <pc:docMk/>
            <pc:sldMk cId="2604517372" sldId="293"/>
            <ac:spMk id="2" creationId="{00000000-0000-0000-0000-000000000000}"/>
          </ac:spMkLst>
        </pc:spChg>
      </pc:sldChg>
    </pc:docChg>
  </pc:docChgLst>
  <pc:docChgLst>
    <pc:chgData name="Mark Warren" userId="8b469510-801c-4a14-a92d-c6d8837618b1" providerId="ADAL" clId="{84B9CE9E-D66E-47F0-BF70-627073685176}"/>
    <pc:docChg chg="undo custSel addSld delSld modSld sldOrd">
      <pc:chgData name="Mark Warren" userId="8b469510-801c-4a14-a92d-c6d8837618b1" providerId="ADAL" clId="{84B9CE9E-D66E-47F0-BF70-627073685176}" dt="2023-11-19T02:00:03.960" v="1142"/>
      <pc:docMkLst>
        <pc:docMk/>
      </pc:docMkLst>
      <pc:sldChg chg="modSp modAnim">
        <pc:chgData name="Mark Warren" userId="8b469510-801c-4a14-a92d-c6d8837618b1" providerId="ADAL" clId="{84B9CE9E-D66E-47F0-BF70-627073685176}" dt="2023-11-19T01:52:34.522" v="1098"/>
        <pc:sldMkLst>
          <pc:docMk/>
          <pc:sldMk cId="0" sldId="257"/>
        </pc:sldMkLst>
        <pc:spChg chg="mod">
          <ac:chgData name="Mark Warren" userId="8b469510-801c-4a14-a92d-c6d8837618b1" providerId="ADAL" clId="{84B9CE9E-D66E-47F0-BF70-627073685176}" dt="2023-11-18T23:32:48.741" v="181" actId="6549"/>
          <ac:spMkLst>
            <pc:docMk/>
            <pc:sldMk cId="0" sldId="257"/>
            <ac:spMk id="2" creationId="{00000000-0000-0000-0000-000000000000}"/>
          </ac:spMkLst>
        </pc:spChg>
      </pc:sldChg>
      <pc:sldChg chg="del">
        <pc:chgData name="Mark Warren" userId="8b469510-801c-4a14-a92d-c6d8837618b1" providerId="ADAL" clId="{84B9CE9E-D66E-47F0-BF70-627073685176}" dt="2023-11-18T23:14:46.643" v="0" actId="47"/>
        <pc:sldMkLst>
          <pc:docMk/>
          <pc:sldMk cId="2307355787" sldId="272"/>
        </pc:sldMkLst>
      </pc:sldChg>
      <pc:sldChg chg="modSp mod">
        <pc:chgData name="Mark Warren" userId="8b469510-801c-4a14-a92d-c6d8837618b1" providerId="ADAL" clId="{84B9CE9E-D66E-47F0-BF70-627073685176}" dt="2023-11-19T00:37:37.088" v="607" actId="122"/>
        <pc:sldMkLst>
          <pc:docMk/>
          <pc:sldMk cId="2219000479" sldId="279"/>
        </pc:sldMkLst>
        <pc:spChg chg="mod">
          <ac:chgData name="Mark Warren" userId="8b469510-801c-4a14-a92d-c6d8837618b1" providerId="ADAL" clId="{84B9CE9E-D66E-47F0-BF70-627073685176}" dt="2023-11-19T00:37:37.088" v="607" actId="122"/>
          <ac:spMkLst>
            <pc:docMk/>
            <pc:sldMk cId="2219000479" sldId="279"/>
            <ac:spMk id="2" creationId="{00000000-0000-0000-0000-000000000000}"/>
          </ac:spMkLst>
        </pc:spChg>
      </pc:sldChg>
      <pc:sldChg chg="del">
        <pc:chgData name="Mark Warren" userId="8b469510-801c-4a14-a92d-c6d8837618b1" providerId="ADAL" clId="{84B9CE9E-D66E-47F0-BF70-627073685176}" dt="2023-11-18T23:14:49.554" v="1" actId="47"/>
        <pc:sldMkLst>
          <pc:docMk/>
          <pc:sldMk cId="3862139806" sldId="282"/>
        </pc:sldMkLst>
      </pc:sldChg>
      <pc:sldChg chg="addSp delSp modSp add mod ord delAnim modAnim">
        <pc:chgData name="Mark Warren" userId="8b469510-801c-4a14-a92d-c6d8837618b1" providerId="ADAL" clId="{84B9CE9E-D66E-47F0-BF70-627073685176}" dt="2023-11-19T00:05:59.548" v="532"/>
        <pc:sldMkLst>
          <pc:docMk/>
          <pc:sldMk cId="2271320175" sldId="285"/>
        </pc:sldMkLst>
        <pc:spChg chg="del">
          <ac:chgData name="Mark Warren" userId="8b469510-801c-4a14-a92d-c6d8837618b1" providerId="ADAL" clId="{84B9CE9E-D66E-47F0-BF70-627073685176}" dt="2023-11-18T23:23:19.087" v="6" actId="478"/>
          <ac:spMkLst>
            <pc:docMk/>
            <pc:sldMk cId="2271320175" sldId="285"/>
            <ac:spMk id="2" creationId="{0C5AA253-7EB4-E590-BF28-40E5A035A6BF}"/>
          </ac:spMkLst>
        </pc:spChg>
        <pc:spChg chg="del">
          <ac:chgData name="Mark Warren" userId="8b469510-801c-4a14-a92d-c6d8837618b1" providerId="ADAL" clId="{84B9CE9E-D66E-47F0-BF70-627073685176}" dt="2023-11-18T23:25:38.268" v="12" actId="478"/>
          <ac:spMkLst>
            <pc:docMk/>
            <pc:sldMk cId="2271320175" sldId="285"/>
            <ac:spMk id="4" creationId="{37EAF3B9-00C4-011B-F429-7076FC28A997}"/>
          </ac:spMkLst>
        </pc:spChg>
        <pc:spChg chg="mod ord">
          <ac:chgData name="Mark Warren" userId="8b469510-801c-4a14-a92d-c6d8837618b1" providerId="ADAL" clId="{84B9CE9E-D66E-47F0-BF70-627073685176}" dt="2023-11-18T23:34:57.105" v="183" actId="14838"/>
          <ac:spMkLst>
            <pc:docMk/>
            <pc:sldMk cId="2271320175" sldId="285"/>
            <ac:spMk id="5" creationId="{163690D8-1562-8B9B-DAC9-6D6BEA76F57C}"/>
          </ac:spMkLst>
        </pc:spChg>
        <pc:spChg chg="add mod">
          <ac:chgData name="Mark Warren" userId="8b469510-801c-4a14-a92d-c6d8837618b1" providerId="ADAL" clId="{84B9CE9E-D66E-47F0-BF70-627073685176}" dt="2023-11-19T00:05:12.359" v="527"/>
          <ac:spMkLst>
            <pc:docMk/>
            <pc:sldMk cId="2271320175" sldId="285"/>
            <ac:spMk id="9" creationId="{6CA889BA-A3EF-69B5-F5EA-2BFC36154AE3}"/>
          </ac:spMkLst>
        </pc:spChg>
        <pc:picChg chg="add mod">
          <ac:chgData name="Mark Warren" userId="8b469510-801c-4a14-a92d-c6d8837618b1" providerId="ADAL" clId="{84B9CE9E-D66E-47F0-BF70-627073685176}" dt="2023-11-18T23:27:55.111" v="151" actId="1076"/>
          <ac:picMkLst>
            <pc:docMk/>
            <pc:sldMk cId="2271320175" sldId="285"/>
            <ac:picMk id="6" creationId="{60C219B5-128B-15DF-057C-F386E42B7311}"/>
          </ac:picMkLst>
        </pc:picChg>
        <pc:cxnChg chg="add mod">
          <ac:chgData name="Mark Warren" userId="8b469510-801c-4a14-a92d-c6d8837618b1" providerId="ADAL" clId="{84B9CE9E-D66E-47F0-BF70-627073685176}" dt="2023-11-18T23:31:54.948" v="174" actId="1076"/>
          <ac:cxnSpMkLst>
            <pc:docMk/>
            <pc:sldMk cId="2271320175" sldId="285"/>
            <ac:cxnSpMk id="8" creationId="{E4E7736C-B929-2143-F75F-86E93D786192}"/>
          </ac:cxnSpMkLst>
        </pc:cxnChg>
      </pc:sldChg>
      <pc:sldChg chg="addSp delSp modSp add mod ord addAnim delAnim modAnim">
        <pc:chgData name="Mark Warren" userId="8b469510-801c-4a14-a92d-c6d8837618b1" providerId="ADAL" clId="{84B9CE9E-D66E-47F0-BF70-627073685176}" dt="2023-11-19T01:55:00.372" v="1112" actId="20577"/>
        <pc:sldMkLst>
          <pc:docMk/>
          <pc:sldMk cId="2949982270" sldId="286"/>
        </pc:sldMkLst>
        <pc:spChg chg="mod">
          <ac:chgData name="Mark Warren" userId="8b469510-801c-4a14-a92d-c6d8837618b1" providerId="ADAL" clId="{84B9CE9E-D66E-47F0-BF70-627073685176}" dt="2023-11-19T01:55:00.372" v="1112" actId="20577"/>
          <ac:spMkLst>
            <pc:docMk/>
            <pc:sldMk cId="2949982270" sldId="286"/>
            <ac:spMk id="2" creationId="{00000000-0000-0000-0000-000000000000}"/>
          </ac:spMkLst>
        </pc:spChg>
        <pc:spChg chg="add del mod">
          <ac:chgData name="Mark Warren" userId="8b469510-801c-4a14-a92d-c6d8837618b1" providerId="ADAL" clId="{84B9CE9E-D66E-47F0-BF70-627073685176}" dt="2023-11-18T23:54:07.682" v="461" actId="1036"/>
          <ac:spMkLst>
            <pc:docMk/>
            <pc:sldMk cId="2949982270" sldId="286"/>
            <ac:spMk id="6" creationId="{F557D8F1-D183-36F9-4DB0-5C5548703CB4}"/>
          </ac:spMkLst>
        </pc:spChg>
      </pc:sldChg>
      <pc:sldChg chg="addSp delSp modSp add mod delAnim modAnim">
        <pc:chgData name="Mark Warren" userId="8b469510-801c-4a14-a92d-c6d8837618b1" providerId="ADAL" clId="{84B9CE9E-D66E-47F0-BF70-627073685176}" dt="2023-11-19T00:38:14.849" v="611"/>
        <pc:sldMkLst>
          <pc:docMk/>
          <pc:sldMk cId="2829541042" sldId="287"/>
        </pc:sldMkLst>
        <pc:spChg chg="mod">
          <ac:chgData name="Mark Warren" userId="8b469510-801c-4a14-a92d-c6d8837618b1" providerId="ADAL" clId="{84B9CE9E-D66E-47F0-BF70-627073685176}" dt="2023-11-19T00:37:27.036" v="606" actId="122"/>
          <ac:spMkLst>
            <pc:docMk/>
            <pc:sldMk cId="2829541042" sldId="287"/>
            <ac:spMk id="2" creationId="{00000000-0000-0000-0000-000000000000}"/>
          </ac:spMkLst>
        </pc:spChg>
        <pc:spChg chg="add mod">
          <ac:chgData name="Mark Warren" userId="8b469510-801c-4a14-a92d-c6d8837618b1" providerId="ADAL" clId="{84B9CE9E-D66E-47F0-BF70-627073685176}" dt="2023-11-19T00:37:04.062" v="603" actId="113"/>
          <ac:spMkLst>
            <pc:docMk/>
            <pc:sldMk cId="2829541042" sldId="287"/>
            <ac:spMk id="3" creationId="{02F69010-9865-D6FB-DED6-6D313F325702}"/>
          </ac:spMkLst>
        </pc:spChg>
        <pc:spChg chg="del">
          <ac:chgData name="Mark Warren" userId="8b469510-801c-4a14-a92d-c6d8837618b1" providerId="ADAL" clId="{84B9CE9E-D66E-47F0-BF70-627073685176}" dt="2023-11-19T00:35:14.203" v="538" actId="478"/>
          <ac:spMkLst>
            <pc:docMk/>
            <pc:sldMk cId="2829541042" sldId="287"/>
            <ac:spMk id="6" creationId="{F557D8F1-D183-36F9-4DB0-5C5548703CB4}"/>
          </ac:spMkLst>
        </pc:spChg>
      </pc:sldChg>
      <pc:sldChg chg="addSp modSp add mod ord modAnim">
        <pc:chgData name="Mark Warren" userId="8b469510-801c-4a14-a92d-c6d8837618b1" providerId="ADAL" clId="{84B9CE9E-D66E-47F0-BF70-627073685176}" dt="2023-11-19T01:17:48.632" v="770"/>
        <pc:sldMkLst>
          <pc:docMk/>
          <pc:sldMk cId="2330568098" sldId="288"/>
        </pc:sldMkLst>
        <pc:spChg chg="mod">
          <ac:chgData name="Mark Warren" userId="8b469510-801c-4a14-a92d-c6d8837618b1" providerId="ADAL" clId="{84B9CE9E-D66E-47F0-BF70-627073685176}" dt="2023-11-19T01:15:51.241" v="762" actId="1076"/>
          <ac:spMkLst>
            <pc:docMk/>
            <pc:sldMk cId="2330568098" sldId="288"/>
            <ac:spMk id="2" creationId="{00000000-0000-0000-0000-000000000000}"/>
          </ac:spMkLst>
        </pc:spChg>
        <pc:spChg chg="add mod">
          <ac:chgData name="Mark Warren" userId="8b469510-801c-4a14-a92d-c6d8837618b1" providerId="ADAL" clId="{84B9CE9E-D66E-47F0-BF70-627073685176}" dt="2023-11-19T01:16:06.277" v="763" actId="207"/>
          <ac:spMkLst>
            <pc:docMk/>
            <pc:sldMk cId="2330568098" sldId="288"/>
            <ac:spMk id="3" creationId="{556ECED3-15EB-4438-E4D4-9B8C3B216E8B}"/>
          </ac:spMkLst>
        </pc:spChg>
        <pc:spChg chg="add mod ord">
          <ac:chgData name="Mark Warren" userId="8b469510-801c-4a14-a92d-c6d8837618b1" providerId="ADAL" clId="{84B9CE9E-D66E-47F0-BF70-627073685176}" dt="2023-11-19T01:16:33.310" v="765" actId="13822"/>
          <ac:spMkLst>
            <pc:docMk/>
            <pc:sldMk cId="2330568098" sldId="288"/>
            <ac:spMk id="4" creationId="{60A63504-E479-2318-C8F9-84FD77AC34FF}"/>
          </ac:spMkLst>
        </pc:spChg>
        <pc:spChg chg="mod">
          <ac:chgData name="Mark Warren" userId="8b469510-801c-4a14-a92d-c6d8837618b1" providerId="ADAL" clId="{84B9CE9E-D66E-47F0-BF70-627073685176}" dt="2023-11-19T01:15:51.241" v="762" actId="1076"/>
          <ac:spMkLst>
            <pc:docMk/>
            <pc:sldMk cId="2330568098" sldId="288"/>
            <ac:spMk id="6" creationId="{F557D8F1-D183-36F9-4DB0-5C5548703CB4}"/>
          </ac:spMkLst>
        </pc:spChg>
      </pc:sldChg>
      <pc:sldChg chg="addSp modSp add mod ord modAnim">
        <pc:chgData name="Mark Warren" userId="8b469510-801c-4a14-a92d-c6d8837618b1" providerId="ADAL" clId="{84B9CE9E-D66E-47F0-BF70-627073685176}" dt="2023-11-19T01:38:36.026" v="954" actId="1076"/>
        <pc:sldMkLst>
          <pc:docMk/>
          <pc:sldMk cId="1009566193" sldId="289"/>
        </pc:sldMkLst>
        <pc:spChg chg="mod">
          <ac:chgData name="Mark Warren" userId="8b469510-801c-4a14-a92d-c6d8837618b1" providerId="ADAL" clId="{84B9CE9E-D66E-47F0-BF70-627073685176}" dt="2023-11-19T01:38:36.026" v="954" actId="1076"/>
          <ac:spMkLst>
            <pc:docMk/>
            <pc:sldMk cId="1009566193" sldId="289"/>
            <ac:spMk id="2" creationId="{00000000-0000-0000-0000-000000000000}"/>
          </ac:spMkLst>
        </pc:spChg>
        <pc:spChg chg="add mod">
          <ac:chgData name="Mark Warren" userId="8b469510-801c-4a14-a92d-c6d8837618b1" providerId="ADAL" clId="{84B9CE9E-D66E-47F0-BF70-627073685176}" dt="2023-11-19T01:38:36.026" v="954" actId="1076"/>
          <ac:spMkLst>
            <pc:docMk/>
            <pc:sldMk cId="1009566193" sldId="289"/>
            <ac:spMk id="3" creationId="{A0FFD9F0-BA00-7FD1-50F3-AAF10358D65F}"/>
          </ac:spMkLst>
        </pc:spChg>
        <pc:spChg chg="add mod">
          <ac:chgData name="Mark Warren" userId="8b469510-801c-4a14-a92d-c6d8837618b1" providerId="ADAL" clId="{84B9CE9E-D66E-47F0-BF70-627073685176}" dt="2023-11-19T01:38:36.026" v="954" actId="1076"/>
          <ac:spMkLst>
            <pc:docMk/>
            <pc:sldMk cId="1009566193" sldId="289"/>
            <ac:spMk id="4" creationId="{7620AF96-5EE1-31F7-C600-3F26CCC960A0}"/>
          </ac:spMkLst>
        </pc:spChg>
        <pc:spChg chg="mod">
          <ac:chgData name="Mark Warren" userId="8b469510-801c-4a14-a92d-c6d8837618b1" providerId="ADAL" clId="{84B9CE9E-D66E-47F0-BF70-627073685176}" dt="2023-11-19T01:38:36.026" v="954" actId="1076"/>
          <ac:spMkLst>
            <pc:docMk/>
            <pc:sldMk cId="1009566193" sldId="289"/>
            <ac:spMk id="6" creationId="{F557D8F1-D183-36F9-4DB0-5C5548703CB4}"/>
          </ac:spMkLst>
        </pc:spChg>
      </pc:sldChg>
      <pc:sldChg chg="modSp add mod ord modAnim">
        <pc:chgData name="Mark Warren" userId="8b469510-801c-4a14-a92d-c6d8837618b1" providerId="ADAL" clId="{84B9CE9E-D66E-47F0-BF70-627073685176}" dt="2023-11-19T01:45:57.329" v="1029"/>
        <pc:sldMkLst>
          <pc:docMk/>
          <pc:sldMk cId="42571587" sldId="290"/>
        </pc:sldMkLst>
        <pc:spChg chg="mod">
          <ac:chgData name="Mark Warren" userId="8b469510-801c-4a14-a92d-c6d8837618b1" providerId="ADAL" clId="{84B9CE9E-D66E-47F0-BF70-627073685176}" dt="2023-11-19T01:45:29.489" v="1026" actId="1076"/>
          <ac:spMkLst>
            <pc:docMk/>
            <pc:sldMk cId="42571587" sldId="290"/>
            <ac:spMk id="2" creationId="{00000000-0000-0000-0000-000000000000}"/>
          </ac:spMkLst>
        </pc:spChg>
        <pc:spChg chg="mod">
          <ac:chgData name="Mark Warren" userId="8b469510-801c-4a14-a92d-c6d8837618b1" providerId="ADAL" clId="{84B9CE9E-D66E-47F0-BF70-627073685176}" dt="2023-11-19T01:45:29.489" v="1026" actId="1076"/>
          <ac:spMkLst>
            <pc:docMk/>
            <pc:sldMk cId="42571587" sldId="290"/>
            <ac:spMk id="3" creationId="{02F69010-9865-D6FB-DED6-6D313F325702}"/>
          </ac:spMkLst>
        </pc:spChg>
      </pc:sldChg>
      <pc:sldChg chg="addSp modSp add mod ord modAnim">
        <pc:chgData name="Mark Warren" userId="8b469510-801c-4a14-a92d-c6d8837618b1" providerId="ADAL" clId="{84B9CE9E-D66E-47F0-BF70-627073685176}" dt="2023-11-19T02:00:03.960" v="1142"/>
        <pc:sldMkLst>
          <pc:docMk/>
          <pc:sldMk cId="291701336" sldId="291"/>
        </pc:sldMkLst>
        <pc:spChg chg="mod">
          <ac:chgData name="Mark Warren" userId="8b469510-801c-4a14-a92d-c6d8837618b1" providerId="ADAL" clId="{84B9CE9E-D66E-47F0-BF70-627073685176}" dt="2023-11-19T01:49:13.975" v="1085" actId="120"/>
          <ac:spMkLst>
            <pc:docMk/>
            <pc:sldMk cId="291701336" sldId="291"/>
            <ac:spMk id="2" creationId="{00000000-0000-0000-0000-000000000000}"/>
          </ac:spMkLst>
        </pc:spChg>
        <pc:spChg chg="add mod">
          <ac:chgData name="Mark Warren" userId="8b469510-801c-4a14-a92d-c6d8837618b1" providerId="ADAL" clId="{84B9CE9E-D66E-47F0-BF70-627073685176}" dt="2023-11-19T01:59:06.750" v="1135" actId="1036"/>
          <ac:spMkLst>
            <pc:docMk/>
            <pc:sldMk cId="291701336" sldId="291"/>
            <ac:spMk id="3" creationId="{B5C6C5B5-0EF6-B761-465A-8203A8577D6B}"/>
          </ac:spMkLst>
        </pc:spChg>
        <pc:spChg chg="mod">
          <ac:chgData name="Mark Warren" userId="8b469510-801c-4a14-a92d-c6d8837618b1" providerId="ADAL" clId="{84B9CE9E-D66E-47F0-BF70-627073685176}" dt="2023-11-19T01:49:04.799" v="1083" actId="1076"/>
          <ac:spMkLst>
            <pc:docMk/>
            <pc:sldMk cId="291701336" sldId="291"/>
            <ac:spMk id="6" creationId="{F557D8F1-D183-36F9-4DB0-5C5548703CB4}"/>
          </ac:spMkLst>
        </pc:spChg>
      </pc:sldChg>
    </pc:docChg>
  </pc:docChgLst>
  <pc:docChgLst>
    <pc:chgData name="Mark Warren" userId="8b469510-801c-4a14-a92d-c6d8837618b1" providerId="ADAL" clId="{F4F6B506-A655-447C-8E0B-166F0263C8BF}"/>
    <pc:docChg chg="undo custSel addSld delSld modSld sldOrd">
      <pc:chgData name="Mark Warren" userId="8b469510-801c-4a14-a92d-c6d8837618b1" providerId="ADAL" clId="{F4F6B506-A655-447C-8E0B-166F0263C8BF}" dt="2024-04-25T01:56:19.271" v="1936" actId="6549"/>
      <pc:docMkLst>
        <pc:docMk/>
      </pc:docMkLst>
      <pc:sldChg chg="modSp">
        <pc:chgData name="Mark Warren" userId="8b469510-801c-4a14-a92d-c6d8837618b1" providerId="ADAL" clId="{F4F6B506-A655-447C-8E0B-166F0263C8BF}" dt="2024-04-24T14:05:43.528" v="1" actId="6549"/>
        <pc:sldMkLst>
          <pc:docMk/>
          <pc:sldMk cId="0" sldId="257"/>
        </pc:sldMkLst>
        <pc:spChg chg="mod">
          <ac:chgData name="Mark Warren" userId="8b469510-801c-4a14-a92d-c6d8837618b1" providerId="ADAL" clId="{F4F6B506-A655-447C-8E0B-166F0263C8BF}" dt="2024-04-24T14:05:43.528" v="1" actId="6549"/>
          <ac:spMkLst>
            <pc:docMk/>
            <pc:sldMk cId="0" sldId="257"/>
            <ac:spMk id="2" creationId="{00000000-0000-0000-0000-000000000000}"/>
          </ac:spMkLst>
        </pc:spChg>
      </pc:sldChg>
      <pc:sldChg chg="delSp modSp del mod delAnim modAnim">
        <pc:chgData name="Mark Warren" userId="8b469510-801c-4a14-a92d-c6d8837618b1" providerId="ADAL" clId="{F4F6B506-A655-447C-8E0B-166F0263C8BF}" dt="2024-04-24T15:32:02.655" v="317" actId="2696"/>
        <pc:sldMkLst>
          <pc:docMk/>
          <pc:sldMk cId="2741875606" sldId="320"/>
        </pc:sldMkLst>
        <pc:spChg chg="mod">
          <ac:chgData name="Mark Warren" userId="8b469510-801c-4a14-a92d-c6d8837618b1" providerId="ADAL" clId="{F4F6B506-A655-447C-8E0B-166F0263C8BF}" dt="2024-04-24T14:07:58.998" v="19" actId="20577"/>
          <ac:spMkLst>
            <pc:docMk/>
            <pc:sldMk cId="2741875606" sldId="320"/>
            <ac:spMk id="2" creationId="{7ED0EE87-0494-8213-F116-5842A6EAC2DE}"/>
          </ac:spMkLst>
        </pc:spChg>
        <pc:spChg chg="del mod">
          <ac:chgData name="Mark Warren" userId="8b469510-801c-4a14-a92d-c6d8837618b1" providerId="ADAL" clId="{F4F6B506-A655-447C-8E0B-166F0263C8BF}" dt="2024-04-24T14:08:23.729" v="24" actId="21"/>
          <ac:spMkLst>
            <pc:docMk/>
            <pc:sldMk cId="2741875606" sldId="320"/>
            <ac:spMk id="4" creationId="{133FCEBC-7B29-B23F-7555-96EC70350E41}"/>
          </ac:spMkLst>
        </pc:spChg>
      </pc:sldChg>
      <pc:sldChg chg="addSp modSp mod ord modAnim">
        <pc:chgData name="Mark Warren" userId="8b469510-801c-4a14-a92d-c6d8837618b1" providerId="ADAL" clId="{F4F6B506-A655-447C-8E0B-166F0263C8BF}" dt="2024-04-24T15:52:52.183" v="442"/>
        <pc:sldMkLst>
          <pc:docMk/>
          <pc:sldMk cId="3974637053" sldId="322"/>
        </pc:sldMkLst>
        <pc:spChg chg="mod">
          <ac:chgData name="Mark Warren" userId="8b469510-801c-4a14-a92d-c6d8837618b1" providerId="ADAL" clId="{F4F6B506-A655-447C-8E0B-166F0263C8BF}" dt="2024-04-24T15:50:57.965" v="434" actId="179"/>
          <ac:spMkLst>
            <pc:docMk/>
            <pc:sldMk cId="3974637053" sldId="322"/>
            <ac:spMk id="5" creationId="{9914BEC5-B0DE-E920-2C35-93D4486B19A2}"/>
          </ac:spMkLst>
        </pc:spChg>
        <pc:spChg chg="add mod">
          <ac:chgData name="Mark Warren" userId="8b469510-801c-4a14-a92d-c6d8837618b1" providerId="ADAL" clId="{F4F6B506-A655-447C-8E0B-166F0263C8BF}" dt="2024-04-24T15:52:52.183" v="442"/>
          <ac:spMkLst>
            <pc:docMk/>
            <pc:sldMk cId="3974637053" sldId="322"/>
            <ac:spMk id="6" creationId="{F6332674-A765-FC8B-E6D7-3B4599849E88}"/>
          </ac:spMkLst>
        </pc:spChg>
      </pc:sldChg>
      <pc:sldChg chg="delSp modSp mod delAnim modAnim">
        <pc:chgData name="Mark Warren" userId="8b469510-801c-4a14-a92d-c6d8837618b1" providerId="ADAL" clId="{F4F6B506-A655-447C-8E0B-166F0263C8BF}" dt="2024-04-24T17:39:26.973" v="956"/>
        <pc:sldMkLst>
          <pc:docMk/>
          <pc:sldMk cId="574941098" sldId="323"/>
        </pc:sldMkLst>
        <pc:spChg chg="mod">
          <ac:chgData name="Mark Warren" userId="8b469510-801c-4a14-a92d-c6d8837618b1" providerId="ADAL" clId="{F4F6B506-A655-447C-8E0B-166F0263C8BF}" dt="2024-04-24T17:33:54.363" v="933" actId="1076"/>
          <ac:spMkLst>
            <pc:docMk/>
            <pc:sldMk cId="574941098" sldId="323"/>
            <ac:spMk id="3" creationId="{CDE094DD-4C1B-ECFC-047C-CE256B2DC4E1}"/>
          </ac:spMkLst>
        </pc:spChg>
        <pc:spChg chg="mod">
          <ac:chgData name="Mark Warren" userId="8b469510-801c-4a14-a92d-c6d8837618b1" providerId="ADAL" clId="{F4F6B506-A655-447C-8E0B-166F0263C8BF}" dt="2024-04-24T17:32:37.702" v="925" actId="1076"/>
          <ac:spMkLst>
            <pc:docMk/>
            <pc:sldMk cId="574941098" sldId="323"/>
            <ac:spMk id="5" creationId="{9914BEC5-B0DE-E920-2C35-93D4486B19A2}"/>
          </ac:spMkLst>
        </pc:spChg>
        <pc:spChg chg="mod">
          <ac:chgData name="Mark Warren" userId="8b469510-801c-4a14-a92d-c6d8837618b1" providerId="ADAL" clId="{F4F6B506-A655-447C-8E0B-166F0263C8BF}" dt="2024-04-24T17:36:28.763" v="936" actId="208"/>
          <ac:spMkLst>
            <pc:docMk/>
            <pc:sldMk cId="574941098" sldId="323"/>
            <ac:spMk id="6" creationId="{3970BFAC-B3F5-5A2C-07B5-52F7FB20FC62}"/>
          </ac:spMkLst>
        </pc:spChg>
        <pc:spChg chg="mod">
          <ac:chgData name="Mark Warren" userId="8b469510-801c-4a14-a92d-c6d8837618b1" providerId="ADAL" clId="{F4F6B506-A655-447C-8E0B-166F0263C8BF}" dt="2024-04-24T17:33:14.104" v="928" actId="1076"/>
          <ac:spMkLst>
            <pc:docMk/>
            <pc:sldMk cId="574941098" sldId="323"/>
            <ac:spMk id="8" creationId="{9F0776BA-9C43-4F75-AD40-B96D55B82A7B}"/>
          </ac:spMkLst>
        </pc:spChg>
        <pc:spChg chg="mod">
          <ac:chgData name="Mark Warren" userId="8b469510-801c-4a14-a92d-c6d8837618b1" providerId="ADAL" clId="{F4F6B506-A655-447C-8E0B-166F0263C8BF}" dt="2024-04-24T17:36:22.716" v="935" actId="208"/>
          <ac:spMkLst>
            <pc:docMk/>
            <pc:sldMk cId="574941098" sldId="323"/>
            <ac:spMk id="9" creationId="{EF7A623C-F99E-C3A0-2C19-8105E163D973}"/>
          </ac:spMkLst>
        </pc:spChg>
        <pc:spChg chg="del">
          <ac:chgData name="Mark Warren" userId="8b469510-801c-4a14-a92d-c6d8837618b1" providerId="ADAL" clId="{F4F6B506-A655-447C-8E0B-166F0263C8BF}" dt="2024-04-24T17:22:04.362" v="598" actId="478"/>
          <ac:spMkLst>
            <pc:docMk/>
            <pc:sldMk cId="574941098" sldId="323"/>
            <ac:spMk id="10" creationId="{BC21F554-6588-BF0F-3D4A-355ED2AF6AC6}"/>
          </ac:spMkLst>
        </pc:spChg>
        <pc:spChg chg="mod">
          <ac:chgData name="Mark Warren" userId="8b469510-801c-4a14-a92d-c6d8837618b1" providerId="ADAL" clId="{F4F6B506-A655-447C-8E0B-166F0263C8BF}" dt="2024-04-24T17:32:48.023" v="926" actId="1076"/>
          <ac:spMkLst>
            <pc:docMk/>
            <pc:sldMk cId="574941098" sldId="323"/>
            <ac:spMk id="11" creationId="{597E054B-C6B5-5F49-83BF-D4CC1C7DFB09}"/>
          </ac:spMkLst>
        </pc:spChg>
        <pc:spChg chg="del">
          <ac:chgData name="Mark Warren" userId="8b469510-801c-4a14-a92d-c6d8837618b1" providerId="ADAL" clId="{F4F6B506-A655-447C-8E0B-166F0263C8BF}" dt="2024-04-24T17:22:14.486" v="601" actId="478"/>
          <ac:spMkLst>
            <pc:docMk/>
            <pc:sldMk cId="574941098" sldId="323"/>
            <ac:spMk id="14" creationId="{F959DF2E-51C7-2ACC-FAC9-9AE21BA9ED17}"/>
          </ac:spMkLst>
        </pc:spChg>
        <pc:cxnChg chg="del">
          <ac:chgData name="Mark Warren" userId="8b469510-801c-4a14-a92d-c6d8837618b1" providerId="ADAL" clId="{F4F6B506-A655-447C-8E0B-166F0263C8BF}" dt="2024-04-24T17:21:53.111" v="595" actId="478"/>
          <ac:cxnSpMkLst>
            <pc:docMk/>
            <pc:sldMk cId="574941098" sldId="323"/>
            <ac:cxnSpMk id="13" creationId="{66C98458-D2CF-D460-591A-B00138F64DAD}"/>
          </ac:cxnSpMkLst>
        </pc:cxnChg>
        <pc:cxnChg chg="del">
          <ac:chgData name="Mark Warren" userId="8b469510-801c-4a14-a92d-c6d8837618b1" providerId="ADAL" clId="{F4F6B506-A655-447C-8E0B-166F0263C8BF}" dt="2024-04-24T17:22:12.408" v="600" actId="478"/>
          <ac:cxnSpMkLst>
            <pc:docMk/>
            <pc:sldMk cId="574941098" sldId="323"/>
            <ac:cxnSpMk id="18" creationId="{52642785-1708-B895-B2AF-68D82E4D3E15}"/>
          </ac:cxnSpMkLst>
        </pc:cxnChg>
      </pc:sldChg>
      <pc:sldChg chg="addSp delSp modSp mod ord delAnim modAnim">
        <pc:chgData name="Mark Warren" userId="8b469510-801c-4a14-a92d-c6d8837618b1" providerId="ADAL" clId="{F4F6B506-A655-447C-8E0B-166F0263C8BF}" dt="2024-04-24T16:09:12.768" v="452" actId="20577"/>
        <pc:sldMkLst>
          <pc:docMk/>
          <pc:sldMk cId="2069634615" sldId="324"/>
        </pc:sldMkLst>
        <pc:spChg chg="add mod">
          <ac:chgData name="Mark Warren" userId="8b469510-801c-4a14-a92d-c6d8837618b1" providerId="ADAL" clId="{F4F6B506-A655-447C-8E0B-166F0263C8BF}" dt="2024-04-24T15:34:36.522" v="358" actId="1076"/>
          <ac:spMkLst>
            <pc:docMk/>
            <pc:sldMk cId="2069634615" sldId="324"/>
            <ac:spMk id="2" creationId="{133FCEBC-7B29-B23F-7555-96EC70350E41}"/>
          </ac:spMkLst>
        </pc:spChg>
        <pc:spChg chg="mod">
          <ac:chgData name="Mark Warren" userId="8b469510-801c-4a14-a92d-c6d8837618b1" providerId="ADAL" clId="{F4F6B506-A655-447C-8E0B-166F0263C8BF}" dt="2024-04-24T16:09:12.768" v="452" actId="20577"/>
          <ac:spMkLst>
            <pc:docMk/>
            <pc:sldMk cId="2069634615" sldId="324"/>
            <ac:spMk id="3" creationId="{CB6224B6-034B-AB4C-23E4-29F2A1CDB8BC}"/>
          </ac:spMkLst>
        </pc:spChg>
        <pc:spChg chg="del mod">
          <ac:chgData name="Mark Warren" userId="8b469510-801c-4a14-a92d-c6d8837618b1" providerId="ADAL" clId="{F4F6B506-A655-447C-8E0B-166F0263C8BF}" dt="2024-04-24T15:21:11.788" v="67" actId="478"/>
          <ac:spMkLst>
            <pc:docMk/>
            <pc:sldMk cId="2069634615" sldId="324"/>
            <ac:spMk id="4" creationId="{133FCEBC-7B29-B23F-7555-96EC70350E41}"/>
          </ac:spMkLst>
        </pc:spChg>
        <pc:spChg chg="del mod">
          <ac:chgData name="Mark Warren" userId="8b469510-801c-4a14-a92d-c6d8837618b1" providerId="ADAL" clId="{F4F6B506-A655-447C-8E0B-166F0263C8BF}" dt="2024-04-24T15:21:10.086" v="66" actId="478"/>
          <ac:spMkLst>
            <pc:docMk/>
            <pc:sldMk cId="2069634615" sldId="324"/>
            <ac:spMk id="5" creationId="{F31E7B50-A8CF-BFED-D7F4-CA445D0B8A50}"/>
          </ac:spMkLst>
        </pc:spChg>
        <pc:spChg chg="mod">
          <ac:chgData name="Mark Warren" userId="8b469510-801c-4a14-a92d-c6d8837618b1" providerId="ADAL" clId="{F4F6B506-A655-447C-8E0B-166F0263C8BF}" dt="2024-04-24T15:34:28.100" v="357" actId="1076"/>
          <ac:spMkLst>
            <pc:docMk/>
            <pc:sldMk cId="2069634615" sldId="324"/>
            <ac:spMk id="6" creationId="{3D780F3B-3DE6-7CED-9EFB-EE3207F94D70}"/>
          </ac:spMkLst>
        </pc:spChg>
        <pc:spChg chg="add mod">
          <ac:chgData name="Mark Warren" userId="8b469510-801c-4a14-a92d-c6d8837618b1" providerId="ADAL" clId="{F4F6B506-A655-447C-8E0B-166F0263C8BF}" dt="2024-04-24T15:34:59.585" v="360" actId="208"/>
          <ac:spMkLst>
            <pc:docMk/>
            <pc:sldMk cId="2069634615" sldId="324"/>
            <ac:spMk id="7" creationId="{EA98B2C8-83F3-CCFE-6BFE-28AEBDB56126}"/>
          </ac:spMkLst>
        </pc:spChg>
        <pc:spChg chg="add mod">
          <ac:chgData name="Mark Warren" userId="8b469510-801c-4a14-a92d-c6d8837618b1" providerId="ADAL" clId="{F4F6B506-A655-447C-8E0B-166F0263C8BF}" dt="2024-04-24T15:37:53.314" v="378" actId="14100"/>
          <ac:spMkLst>
            <pc:docMk/>
            <pc:sldMk cId="2069634615" sldId="324"/>
            <ac:spMk id="8" creationId="{7ECAADEE-C007-7888-2E5D-302163F8124C}"/>
          </ac:spMkLst>
        </pc:spChg>
        <pc:spChg chg="add mod">
          <ac:chgData name="Mark Warren" userId="8b469510-801c-4a14-a92d-c6d8837618b1" providerId="ADAL" clId="{F4F6B506-A655-447C-8E0B-166F0263C8BF}" dt="2024-04-24T15:36:34.934" v="369" actId="1582"/>
          <ac:spMkLst>
            <pc:docMk/>
            <pc:sldMk cId="2069634615" sldId="324"/>
            <ac:spMk id="9" creationId="{DDB96BEE-CCA4-BCF7-886C-43ABCC89376C}"/>
          </ac:spMkLst>
        </pc:spChg>
        <pc:spChg chg="add mod">
          <ac:chgData name="Mark Warren" userId="8b469510-801c-4a14-a92d-c6d8837618b1" providerId="ADAL" clId="{F4F6B506-A655-447C-8E0B-166F0263C8BF}" dt="2024-04-24T15:38:12.532" v="380" actId="14100"/>
          <ac:spMkLst>
            <pc:docMk/>
            <pc:sldMk cId="2069634615" sldId="324"/>
            <ac:spMk id="10" creationId="{9E929DAC-7881-488E-B0D5-C5FEF8057795}"/>
          </ac:spMkLst>
        </pc:spChg>
      </pc:sldChg>
      <pc:sldChg chg="delSp modSp mod delAnim modAnim">
        <pc:chgData name="Mark Warren" userId="8b469510-801c-4a14-a92d-c6d8837618b1" providerId="ADAL" clId="{F4F6B506-A655-447C-8E0B-166F0263C8BF}" dt="2024-04-24T17:59:40.372" v="1002"/>
        <pc:sldMkLst>
          <pc:docMk/>
          <pc:sldMk cId="2354637579" sldId="325"/>
        </pc:sldMkLst>
        <pc:spChg chg="mod">
          <ac:chgData name="Mark Warren" userId="8b469510-801c-4a14-a92d-c6d8837618b1" providerId="ADAL" clId="{F4F6B506-A655-447C-8E0B-166F0263C8BF}" dt="2024-04-24T17:57:03.304" v="988" actId="1076"/>
          <ac:spMkLst>
            <pc:docMk/>
            <pc:sldMk cId="2354637579" sldId="325"/>
            <ac:spMk id="2" creationId="{7ED0EE87-0494-8213-F116-5842A6EAC2DE}"/>
          </ac:spMkLst>
        </pc:spChg>
        <pc:spChg chg="del">
          <ac:chgData name="Mark Warren" userId="8b469510-801c-4a14-a92d-c6d8837618b1" providerId="ADAL" clId="{F4F6B506-A655-447C-8E0B-166F0263C8BF}" dt="2024-04-24T17:54:59.218" v="971" actId="478"/>
          <ac:spMkLst>
            <pc:docMk/>
            <pc:sldMk cId="2354637579" sldId="325"/>
            <ac:spMk id="3" creationId="{DD014936-C6C9-E65E-1CC6-0E5565488D85}"/>
          </ac:spMkLst>
        </pc:spChg>
        <pc:spChg chg="mod">
          <ac:chgData name="Mark Warren" userId="8b469510-801c-4a14-a92d-c6d8837618b1" providerId="ADAL" clId="{F4F6B506-A655-447C-8E0B-166F0263C8BF}" dt="2024-04-24T17:58:40.686" v="993" actId="17032"/>
          <ac:spMkLst>
            <pc:docMk/>
            <pc:sldMk cId="2354637579" sldId="325"/>
            <ac:spMk id="4" creationId="{133FCEBC-7B29-B23F-7555-96EC70350E41}"/>
          </ac:spMkLst>
        </pc:spChg>
      </pc:sldChg>
      <pc:sldChg chg="addSp modSp add del mod">
        <pc:chgData name="Mark Warren" userId="8b469510-801c-4a14-a92d-c6d8837618b1" providerId="ADAL" clId="{F4F6B506-A655-447C-8E0B-166F0263C8BF}" dt="2024-04-24T18:40:53.690" v="1017" actId="2696"/>
        <pc:sldMkLst>
          <pc:docMk/>
          <pc:sldMk cId="1319823113" sldId="326"/>
        </pc:sldMkLst>
        <pc:picChg chg="add mod">
          <ac:chgData name="Mark Warren" userId="8b469510-801c-4a14-a92d-c6d8837618b1" providerId="ADAL" clId="{F4F6B506-A655-447C-8E0B-166F0263C8BF}" dt="2024-04-24T18:40:23.996" v="1012" actId="14100"/>
          <ac:picMkLst>
            <pc:docMk/>
            <pc:sldMk cId="1319823113" sldId="326"/>
            <ac:picMk id="2" creationId="{37257838-3509-D7F6-7B4B-073C3C7FA42D}"/>
          </ac:picMkLst>
        </pc:picChg>
      </pc:sldChg>
      <pc:sldChg chg="addSp delSp modSp add mod delAnim modAnim">
        <pc:chgData name="Mark Warren" userId="8b469510-801c-4a14-a92d-c6d8837618b1" providerId="ADAL" clId="{F4F6B506-A655-447C-8E0B-166F0263C8BF}" dt="2024-04-24T19:34:39.343" v="1438" actId="20577"/>
        <pc:sldMkLst>
          <pc:docMk/>
          <pc:sldMk cId="93030529" sldId="327"/>
        </pc:sldMkLst>
        <pc:spChg chg="del">
          <ac:chgData name="Mark Warren" userId="8b469510-801c-4a14-a92d-c6d8837618b1" providerId="ADAL" clId="{F4F6B506-A655-447C-8E0B-166F0263C8BF}" dt="2024-04-24T18:40:38.529" v="1014" actId="478"/>
          <ac:spMkLst>
            <pc:docMk/>
            <pc:sldMk cId="93030529" sldId="327"/>
            <ac:spMk id="2" creationId="{7ED0EE87-0494-8213-F116-5842A6EAC2DE}"/>
          </ac:spMkLst>
        </pc:spChg>
        <pc:spChg chg="del">
          <ac:chgData name="Mark Warren" userId="8b469510-801c-4a14-a92d-c6d8837618b1" providerId="ADAL" clId="{F4F6B506-A655-447C-8E0B-166F0263C8BF}" dt="2024-04-24T18:40:40.154" v="1015" actId="478"/>
          <ac:spMkLst>
            <pc:docMk/>
            <pc:sldMk cId="93030529" sldId="327"/>
            <ac:spMk id="4" creationId="{133FCEBC-7B29-B23F-7555-96EC70350E41}"/>
          </ac:spMkLst>
        </pc:spChg>
        <pc:spChg chg="add del mod">
          <ac:chgData name="Mark Warren" userId="8b469510-801c-4a14-a92d-c6d8837618b1" providerId="ADAL" clId="{F4F6B506-A655-447C-8E0B-166F0263C8BF}" dt="2024-04-24T18:45:07.518" v="1050" actId="478"/>
          <ac:spMkLst>
            <pc:docMk/>
            <pc:sldMk cId="93030529" sldId="327"/>
            <ac:spMk id="6" creationId="{0A023667-029D-250E-6787-F64CB50BDCBA}"/>
          </ac:spMkLst>
        </pc:spChg>
        <pc:spChg chg="add del mod">
          <ac:chgData name="Mark Warren" userId="8b469510-801c-4a14-a92d-c6d8837618b1" providerId="ADAL" clId="{F4F6B506-A655-447C-8E0B-166F0263C8BF}" dt="2024-04-24T18:45:04.528" v="1049" actId="478"/>
          <ac:spMkLst>
            <pc:docMk/>
            <pc:sldMk cId="93030529" sldId="327"/>
            <ac:spMk id="7" creationId="{A285BC4F-7871-5783-FE55-D6516058DE90}"/>
          </ac:spMkLst>
        </pc:spChg>
        <pc:spChg chg="add mod">
          <ac:chgData name="Mark Warren" userId="8b469510-801c-4a14-a92d-c6d8837618b1" providerId="ADAL" clId="{F4F6B506-A655-447C-8E0B-166F0263C8BF}" dt="2024-04-24T19:02:22.713" v="1172" actId="13822"/>
          <ac:spMkLst>
            <pc:docMk/>
            <pc:sldMk cId="93030529" sldId="327"/>
            <ac:spMk id="29" creationId="{19562186-4CD6-9A36-0C51-122D89BD469C}"/>
          </ac:spMkLst>
        </pc:spChg>
        <pc:spChg chg="add mod">
          <ac:chgData name="Mark Warren" userId="8b469510-801c-4a14-a92d-c6d8837618b1" providerId="ADAL" clId="{F4F6B506-A655-447C-8E0B-166F0263C8BF}" dt="2024-04-24T19:03:48" v="1188" actId="1076"/>
          <ac:spMkLst>
            <pc:docMk/>
            <pc:sldMk cId="93030529" sldId="327"/>
            <ac:spMk id="35" creationId="{8E1668A3-C330-8F85-2C80-747E349A0F4B}"/>
          </ac:spMkLst>
        </pc:spChg>
        <pc:spChg chg="add mod">
          <ac:chgData name="Mark Warren" userId="8b469510-801c-4a14-a92d-c6d8837618b1" providerId="ADAL" clId="{F4F6B506-A655-447C-8E0B-166F0263C8BF}" dt="2024-04-24T19:34:39.343" v="1438" actId="20577"/>
          <ac:spMkLst>
            <pc:docMk/>
            <pc:sldMk cId="93030529" sldId="327"/>
            <ac:spMk id="36" creationId="{5AFCE751-0378-A28D-A70B-626A22C69874}"/>
          </ac:spMkLst>
        </pc:spChg>
        <pc:spChg chg="add mod">
          <ac:chgData name="Mark Warren" userId="8b469510-801c-4a14-a92d-c6d8837618b1" providerId="ADAL" clId="{F4F6B506-A655-447C-8E0B-166F0263C8BF}" dt="2024-04-24T19:13:04.548" v="1331" actId="1076"/>
          <ac:spMkLst>
            <pc:docMk/>
            <pc:sldMk cId="93030529" sldId="327"/>
            <ac:spMk id="37" creationId="{FB6EF905-F9A0-CCD5-8B04-1F695C124514}"/>
          </ac:spMkLst>
        </pc:spChg>
        <pc:spChg chg="add mod">
          <ac:chgData name="Mark Warren" userId="8b469510-801c-4a14-a92d-c6d8837618b1" providerId="ADAL" clId="{F4F6B506-A655-447C-8E0B-166F0263C8BF}" dt="2024-04-24T19:19:11.953" v="1372" actId="208"/>
          <ac:spMkLst>
            <pc:docMk/>
            <pc:sldMk cId="93030529" sldId="327"/>
            <ac:spMk id="38" creationId="{E6A987DC-1D85-248C-9989-36C6FC63B0C9}"/>
          </ac:spMkLst>
        </pc:spChg>
        <pc:spChg chg="add mod">
          <ac:chgData name="Mark Warren" userId="8b469510-801c-4a14-a92d-c6d8837618b1" providerId="ADAL" clId="{F4F6B506-A655-447C-8E0B-166F0263C8BF}" dt="2024-04-24T19:26:37.872" v="1390" actId="1076"/>
          <ac:spMkLst>
            <pc:docMk/>
            <pc:sldMk cId="93030529" sldId="327"/>
            <ac:spMk id="39" creationId="{A2C3E6EA-7082-CA2C-6933-577A3C508C24}"/>
          </ac:spMkLst>
        </pc:spChg>
        <pc:spChg chg="add mod">
          <ac:chgData name="Mark Warren" userId="8b469510-801c-4a14-a92d-c6d8837618b1" providerId="ADAL" clId="{F4F6B506-A655-447C-8E0B-166F0263C8BF}" dt="2024-04-24T19:29:53.737" v="1413" actId="208"/>
          <ac:spMkLst>
            <pc:docMk/>
            <pc:sldMk cId="93030529" sldId="327"/>
            <ac:spMk id="40" creationId="{86B67937-AD8B-5213-5AA7-640ED11C96C0}"/>
          </ac:spMkLst>
        </pc:spChg>
        <pc:picChg chg="add del mod modCrop">
          <ac:chgData name="Mark Warren" userId="8b469510-801c-4a14-a92d-c6d8837618b1" providerId="ADAL" clId="{F4F6B506-A655-447C-8E0B-166F0263C8BF}" dt="2024-04-24T18:42:39.532" v="1030" actId="478"/>
          <ac:picMkLst>
            <pc:docMk/>
            <pc:sldMk cId="93030529" sldId="327"/>
            <ac:picMk id="3" creationId="{AB4D3F6A-FD0F-10F9-E618-D50C6AC6D411}"/>
          </ac:picMkLst>
        </pc:picChg>
        <pc:picChg chg="add mod modCrop">
          <ac:chgData name="Mark Warren" userId="8b469510-801c-4a14-a92d-c6d8837618b1" providerId="ADAL" clId="{F4F6B506-A655-447C-8E0B-166F0263C8BF}" dt="2024-04-24T18:58:17.555" v="1116" actId="1076"/>
          <ac:picMkLst>
            <pc:docMk/>
            <pc:sldMk cId="93030529" sldId="327"/>
            <ac:picMk id="5" creationId="{40847CCF-E03F-FE2A-C3C1-F88C46482D46}"/>
          </ac:picMkLst>
        </pc:picChg>
        <pc:cxnChg chg="add mod">
          <ac:chgData name="Mark Warren" userId="8b469510-801c-4a14-a92d-c6d8837618b1" providerId="ADAL" clId="{F4F6B506-A655-447C-8E0B-166F0263C8BF}" dt="2024-04-24T18:59:20.683" v="1147" actId="1038"/>
          <ac:cxnSpMkLst>
            <pc:docMk/>
            <pc:sldMk cId="93030529" sldId="327"/>
            <ac:cxnSpMk id="9" creationId="{E6002C3E-C698-1429-B39A-DADBF54882F8}"/>
          </ac:cxnSpMkLst>
        </pc:cxnChg>
        <pc:cxnChg chg="add mod">
          <ac:chgData name="Mark Warren" userId="8b469510-801c-4a14-a92d-c6d8837618b1" providerId="ADAL" clId="{F4F6B506-A655-447C-8E0B-166F0263C8BF}" dt="2024-04-24T18:59:26.121" v="1149" actId="1037"/>
          <ac:cxnSpMkLst>
            <pc:docMk/>
            <pc:sldMk cId="93030529" sldId="327"/>
            <ac:cxnSpMk id="11" creationId="{A8F13D1B-A925-02C5-FC1C-4A4939738E11}"/>
          </ac:cxnSpMkLst>
        </pc:cxnChg>
        <pc:cxnChg chg="add mod">
          <ac:chgData name="Mark Warren" userId="8b469510-801c-4a14-a92d-c6d8837618b1" providerId="ADAL" clId="{F4F6B506-A655-447C-8E0B-166F0263C8BF}" dt="2024-04-24T18:59:34.560" v="1157" actId="1037"/>
          <ac:cxnSpMkLst>
            <pc:docMk/>
            <pc:sldMk cId="93030529" sldId="327"/>
            <ac:cxnSpMk id="13" creationId="{B95525CF-3F77-546C-392D-817433445AE2}"/>
          </ac:cxnSpMkLst>
        </pc:cxnChg>
        <pc:cxnChg chg="add mod">
          <ac:chgData name="Mark Warren" userId="8b469510-801c-4a14-a92d-c6d8837618b1" providerId="ADAL" clId="{F4F6B506-A655-447C-8E0B-166F0263C8BF}" dt="2024-04-24T18:58:50.731" v="1123" actId="1037"/>
          <ac:cxnSpMkLst>
            <pc:docMk/>
            <pc:sldMk cId="93030529" sldId="327"/>
            <ac:cxnSpMk id="15" creationId="{2D2ACDDC-3C80-5ED7-C24A-8F1986276C26}"/>
          </ac:cxnSpMkLst>
        </pc:cxnChg>
        <pc:cxnChg chg="add mod">
          <ac:chgData name="Mark Warren" userId="8b469510-801c-4a14-a92d-c6d8837618b1" providerId="ADAL" clId="{F4F6B506-A655-447C-8E0B-166F0263C8BF}" dt="2024-04-24T19:00:14.347" v="1159" actId="1038"/>
          <ac:cxnSpMkLst>
            <pc:docMk/>
            <pc:sldMk cId="93030529" sldId="327"/>
            <ac:cxnSpMk id="16" creationId="{543FAB3D-6B94-1B4B-A820-DABEEF6AD94C}"/>
          </ac:cxnSpMkLst>
        </pc:cxnChg>
        <pc:cxnChg chg="add mod">
          <ac:chgData name="Mark Warren" userId="8b469510-801c-4a14-a92d-c6d8837618b1" providerId="ADAL" clId="{F4F6B506-A655-447C-8E0B-166F0263C8BF}" dt="2024-04-24T18:58:34.886" v="1118" actId="1076"/>
          <ac:cxnSpMkLst>
            <pc:docMk/>
            <pc:sldMk cId="93030529" sldId="327"/>
            <ac:cxnSpMk id="18" creationId="{8F56C416-0A4D-50D7-5385-318BB9D45E21}"/>
          </ac:cxnSpMkLst>
        </pc:cxnChg>
        <pc:cxnChg chg="add mod">
          <ac:chgData name="Mark Warren" userId="8b469510-801c-4a14-a92d-c6d8837618b1" providerId="ADAL" clId="{F4F6B506-A655-447C-8E0B-166F0263C8BF}" dt="2024-04-24T18:58:29.589" v="1117" actId="1076"/>
          <ac:cxnSpMkLst>
            <pc:docMk/>
            <pc:sldMk cId="93030529" sldId="327"/>
            <ac:cxnSpMk id="20" creationId="{0EB102D9-65ED-ECE2-8C5C-7755D6E1C144}"/>
          </ac:cxnSpMkLst>
        </pc:cxnChg>
        <pc:cxnChg chg="add mod">
          <ac:chgData name="Mark Warren" userId="8b469510-801c-4a14-a92d-c6d8837618b1" providerId="ADAL" clId="{F4F6B506-A655-447C-8E0B-166F0263C8BF}" dt="2024-04-24T19:20:42.412" v="1375" actId="208"/>
          <ac:cxnSpMkLst>
            <pc:docMk/>
            <pc:sldMk cId="93030529" sldId="327"/>
            <ac:cxnSpMk id="22" creationId="{00624BA7-16FE-FD8D-8FB6-EE9658915133}"/>
          </ac:cxnSpMkLst>
        </pc:cxnChg>
        <pc:cxnChg chg="add mod">
          <ac:chgData name="Mark Warren" userId="8b469510-801c-4a14-a92d-c6d8837618b1" providerId="ADAL" clId="{F4F6B506-A655-447C-8E0B-166F0263C8BF}" dt="2024-04-24T19:20:22.536" v="1373" actId="208"/>
          <ac:cxnSpMkLst>
            <pc:docMk/>
            <pc:sldMk cId="93030529" sldId="327"/>
            <ac:cxnSpMk id="26" creationId="{FC5A9E1B-E2C2-E991-AEAD-650E034C5123}"/>
          </ac:cxnSpMkLst>
        </pc:cxnChg>
        <pc:cxnChg chg="add mod">
          <ac:chgData name="Mark Warren" userId="8b469510-801c-4a14-a92d-c6d8837618b1" providerId="ADAL" clId="{F4F6B506-A655-447C-8E0B-166F0263C8BF}" dt="2024-04-24T19:20:47.020" v="1376" actId="208"/>
          <ac:cxnSpMkLst>
            <pc:docMk/>
            <pc:sldMk cId="93030529" sldId="327"/>
            <ac:cxnSpMk id="31" creationId="{02B81A04-56C0-6071-80C4-51D9D7BB2DCE}"/>
          </ac:cxnSpMkLst>
        </pc:cxnChg>
      </pc:sldChg>
      <pc:sldChg chg="addSp delSp modSp add del mod">
        <pc:chgData name="Mark Warren" userId="8b469510-801c-4a14-a92d-c6d8837618b1" providerId="ADAL" clId="{F4F6B506-A655-447C-8E0B-166F0263C8BF}" dt="2024-04-24T18:43:58.617" v="1040" actId="2696"/>
        <pc:sldMkLst>
          <pc:docMk/>
          <pc:sldMk cId="52756323" sldId="328"/>
        </pc:sldMkLst>
        <pc:picChg chg="add del mod">
          <ac:chgData name="Mark Warren" userId="8b469510-801c-4a14-a92d-c6d8837618b1" providerId="ADAL" clId="{F4F6B506-A655-447C-8E0B-166F0263C8BF}" dt="2024-04-24T18:42:42.626" v="1031" actId="21"/>
          <ac:picMkLst>
            <pc:docMk/>
            <pc:sldMk cId="52756323" sldId="328"/>
            <ac:picMk id="2" creationId="{40847CCF-E03F-FE2A-C3C1-F88C46482D46}"/>
          </ac:picMkLst>
        </pc:picChg>
      </pc:sldChg>
      <pc:sldChg chg="addSp delSp modSp add del mod">
        <pc:chgData name="Mark Warren" userId="8b469510-801c-4a14-a92d-c6d8837618b1" providerId="ADAL" clId="{F4F6B506-A655-447C-8E0B-166F0263C8BF}" dt="2024-04-24T18:50:21.103" v="1100" actId="2696"/>
        <pc:sldMkLst>
          <pc:docMk/>
          <pc:sldMk cId="1118839224" sldId="328"/>
        </pc:sldMkLst>
        <pc:picChg chg="add del mod">
          <ac:chgData name="Mark Warren" userId="8b469510-801c-4a14-a92d-c6d8837618b1" providerId="ADAL" clId="{F4F6B506-A655-447C-8E0B-166F0263C8BF}" dt="2024-04-24T18:50:16.479" v="1098" actId="21"/>
          <ac:picMkLst>
            <pc:docMk/>
            <pc:sldMk cId="1118839224" sldId="328"/>
            <ac:picMk id="2" creationId="{02557CE1-5317-CD0F-767B-12BB4E828AD1}"/>
          </ac:picMkLst>
        </pc:picChg>
      </pc:sldChg>
      <pc:sldChg chg="addSp delSp modSp add del mod modAnim">
        <pc:chgData name="Mark Warren" userId="8b469510-801c-4a14-a92d-c6d8837618b1" providerId="ADAL" clId="{F4F6B506-A655-447C-8E0B-166F0263C8BF}" dt="2024-04-24T19:52:26.565" v="1642"/>
        <pc:sldMkLst>
          <pc:docMk/>
          <pc:sldMk cId="931241002" sldId="329"/>
        </pc:sldMkLst>
        <pc:spChg chg="add del">
          <ac:chgData name="Mark Warren" userId="8b469510-801c-4a14-a92d-c6d8837618b1" providerId="ADAL" clId="{F4F6B506-A655-447C-8E0B-166F0263C8BF}" dt="2024-04-24T18:55:30.927" v="1109" actId="478"/>
          <ac:spMkLst>
            <pc:docMk/>
            <pc:sldMk cId="931241002" sldId="329"/>
            <ac:spMk id="3" creationId="{68D9956A-3385-995E-4524-D19C187FB687}"/>
          </ac:spMkLst>
        </pc:spChg>
        <pc:spChg chg="add del mod">
          <ac:chgData name="Mark Warren" userId="8b469510-801c-4a14-a92d-c6d8837618b1" providerId="ADAL" clId="{F4F6B506-A655-447C-8E0B-166F0263C8BF}" dt="2024-04-24T19:26:07.216" v="1388" actId="478"/>
          <ac:spMkLst>
            <pc:docMk/>
            <pc:sldMk cId="931241002" sldId="329"/>
            <ac:spMk id="4" creationId="{2B139104-4FD3-C14E-30BF-6933750A15F1}"/>
          </ac:spMkLst>
        </pc:spChg>
        <pc:spChg chg="add mod">
          <ac:chgData name="Mark Warren" userId="8b469510-801c-4a14-a92d-c6d8837618b1" providerId="ADAL" clId="{F4F6B506-A655-447C-8E0B-166F0263C8BF}" dt="2024-04-24T19:43:54.356" v="1611" actId="179"/>
          <ac:spMkLst>
            <pc:docMk/>
            <pc:sldMk cId="931241002" sldId="329"/>
            <ac:spMk id="6" creationId="{B91F873C-F731-7AEB-84FF-F3F62EE80E5A}"/>
          </ac:spMkLst>
        </pc:spChg>
        <pc:spChg chg="add mod">
          <ac:chgData name="Mark Warren" userId="8b469510-801c-4a14-a92d-c6d8837618b1" providerId="ADAL" clId="{F4F6B506-A655-447C-8E0B-166F0263C8BF}" dt="2024-04-24T19:51:06.653" v="1636"/>
          <ac:spMkLst>
            <pc:docMk/>
            <pc:sldMk cId="931241002" sldId="329"/>
            <ac:spMk id="7" creationId="{BF5DED28-7B61-35CA-B6BC-7BE954D70A5A}"/>
          </ac:spMkLst>
        </pc:spChg>
        <pc:spChg chg="add mod">
          <ac:chgData name="Mark Warren" userId="8b469510-801c-4a14-a92d-c6d8837618b1" providerId="ADAL" clId="{F4F6B506-A655-447C-8E0B-166F0263C8BF}" dt="2024-04-24T19:51:25.499" v="1638" actId="14100"/>
          <ac:spMkLst>
            <pc:docMk/>
            <pc:sldMk cId="931241002" sldId="329"/>
            <ac:spMk id="8" creationId="{63E65E27-8C8B-96D4-E994-F27F2E160060}"/>
          </ac:spMkLst>
        </pc:spChg>
        <pc:picChg chg="add del mod modCrop">
          <ac:chgData name="Mark Warren" userId="8b469510-801c-4a14-a92d-c6d8837618b1" providerId="ADAL" clId="{F4F6B506-A655-447C-8E0B-166F0263C8BF}" dt="2024-04-24T19:26:05.856" v="1387" actId="478"/>
          <ac:picMkLst>
            <pc:docMk/>
            <pc:sldMk cId="931241002" sldId="329"/>
            <ac:picMk id="2" creationId="{02557CE1-5317-CD0F-767B-12BB4E828AD1}"/>
          </ac:picMkLst>
        </pc:picChg>
        <pc:picChg chg="del">
          <ac:chgData name="Mark Warren" userId="8b469510-801c-4a14-a92d-c6d8837618b1" providerId="ADAL" clId="{F4F6B506-A655-447C-8E0B-166F0263C8BF}" dt="2024-04-24T18:49:51.871" v="1088" actId="478"/>
          <ac:picMkLst>
            <pc:docMk/>
            <pc:sldMk cId="931241002" sldId="329"/>
            <ac:picMk id="5" creationId="{40847CCF-E03F-FE2A-C3C1-F88C46482D46}"/>
          </ac:picMkLst>
        </pc:picChg>
        <pc:cxnChg chg="del">
          <ac:chgData name="Mark Warren" userId="8b469510-801c-4a14-a92d-c6d8837618b1" providerId="ADAL" clId="{F4F6B506-A655-447C-8E0B-166F0263C8BF}" dt="2024-04-24T18:50:01.224" v="1094" actId="478"/>
          <ac:cxnSpMkLst>
            <pc:docMk/>
            <pc:sldMk cId="931241002" sldId="329"/>
            <ac:cxnSpMk id="9" creationId="{E6002C3E-C698-1429-B39A-DADBF54882F8}"/>
          </ac:cxnSpMkLst>
        </pc:cxnChg>
        <pc:cxnChg chg="del">
          <ac:chgData name="Mark Warren" userId="8b469510-801c-4a14-a92d-c6d8837618b1" providerId="ADAL" clId="{F4F6B506-A655-447C-8E0B-166F0263C8BF}" dt="2024-04-24T18:50:00.337" v="1093" actId="478"/>
          <ac:cxnSpMkLst>
            <pc:docMk/>
            <pc:sldMk cId="931241002" sldId="329"/>
            <ac:cxnSpMk id="11" creationId="{A8F13D1B-A925-02C5-FC1C-4A4939738E11}"/>
          </ac:cxnSpMkLst>
        </pc:cxnChg>
        <pc:cxnChg chg="del">
          <ac:chgData name="Mark Warren" userId="8b469510-801c-4a14-a92d-c6d8837618b1" providerId="ADAL" clId="{F4F6B506-A655-447C-8E0B-166F0263C8BF}" dt="2024-04-24T18:49:58.071" v="1091" actId="478"/>
          <ac:cxnSpMkLst>
            <pc:docMk/>
            <pc:sldMk cId="931241002" sldId="329"/>
            <ac:cxnSpMk id="13" creationId="{B95525CF-3F77-546C-392D-817433445AE2}"/>
          </ac:cxnSpMkLst>
        </pc:cxnChg>
        <pc:cxnChg chg="del">
          <ac:chgData name="Mark Warren" userId="8b469510-801c-4a14-a92d-c6d8837618b1" providerId="ADAL" clId="{F4F6B506-A655-447C-8E0B-166F0263C8BF}" dt="2024-04-24T18:49:59.110" v="1092" actId="478"/>
          <ac:cxnSpMkLst>
            <pc:docMk/>
            <pc:sldMk cId="931241002" sldId="329"/>
            <ac:cxnSpMk id="15" creationId="{2D2ACDDC-3C80-5ED7-C24A-8F1986276C26}"/>
          </ac:cxnSpMkLst>
        </pc:cxnChg>
        <pc:cxnChg chg="del">
          <ac:chgData name="Mark Warren" userId="8b469510-801c-4a14-a92d-c6d8837618b1" providerId="ADAL" clId="{F4F6B506-A655-447C-8E0B-166F0263C8BF}" dt="2024-04-24T18:50:02.603" v="1095" actId="478"/>
          <ac:cxnSpMkLst>
            <pc:docMk/>
            <pc:sldMk cId="931241002" sldId="329"/>
            <ac:cxnSpMk id="16" creationId="{543FAB3D-6B94-1B4B-A820-DABEEF6AD94C}"/>
          </ac:cxnSpMkLst>
        </pc:cxnChg>
        <pc:cxnChg chg="del">
          <ac:chgData name="Mark Warren" userId="8b469510-801c-4a14-a92d-c6d8837618b1" providerId="ADAL" clId="{F4F6B506-A655-447C-8E0B-166F0263C8BF}" dt="2024-04-24T18:49:56.811" v="1090" actId="478"/>
          <ac:cxnSpMkLst>
            <pc:docMk/>
            <pc:sldMk cId="931241002" sldId="329"/>
            <ac:cxnSpMk id="18" creationId="{8F56C416-0A4D-50D7-5385-318BB9D45E21}"/>
          </ac:cxnSpMkLst>
        </pc:cxnChg>
        <pc:cxnChg chg="del">
          <ac:chgData name="Mark Warren" userId="8b469510-801c-4a14-a92d-c6d8837618b1" providerId="ADAL" clId="{F4F6B506-A655-447C-8E0B-166F0263C8BF}" dt="2024-04-24T18:49:55.340" v="1089" actId="478"/>
          <ac:cxnSpMkLst>
            <pc:docMk/>
            <pc:sldMk cId="931241002" sldId="329"/>
            <ac:cxnSpMk id="20" creationId="{0EB102D9-65ED-ECE2-8C5C-7755D6E1C144}"/>
          </ac:cxnSpMkLst>
        </pc:cxnChg>
      </pc:sldChg>
      <pc:sldChg chg="modSp add mod modAnim">
        <pc:chgData name="Mark Warren" userId="8b469510-801c-4a14-a92d-c6d8837618b1" providerId="ADAL" clId="{F4F6B506-A655-447C-8E0B-166F0263C8BF}" dt="2024-04-25T01:56:19.271" v="1936" actId="6549"/>
        <pc:sldMkLst>
          <pc:docMk/>
          <pc:sldMk cId="2070138942" sldId="330"/>
        </pc:sldMkLst>
        <pc:spChg chg="mod">
          <ac:chgData name="Mark Warren" userId="8b469510-801c-4a14-a92d-c6d8837618b1" providerId="ADAL" clId="{F4F6B506-A655-447C-8E0B-166F0263C8BF}" dt="2024-04-25T01:56:19.271" v="1936" actId="6549"/>
          <ac:spMkLst>
            <pc:docMk/>
            <pc:sldMk cId="2070138942" sldId="330"/>
            <ac:spMk id="6" creationId="{B91F873C-F731-7AEB-84FF-F3F62EE80E5A}"/>
          </ac:spMkLst>
        </pc:spChg>
        <pc:spChg chg="mod">
          <ac:chgData name="Mark Warren" userId="8b469510-801c-4a14-a92d-c6d8837618b1" providerId="ADAL" clId="{F4F6B506-A655-447C-8E0B-166F0263C8BF}" dt="2024-04-25T01:56:09.894" v="1932" actId="208"/>
          <ac:spMkLst>
            <pc:docMk/>
            <pc:sldMk cId="2070138942" sldId="330"/>
            <ac:spMk id="7" creationId="{BF5DED28-7B61-35CA-B6BC-7BE954D70A5A}"/>
          </ac:spMkLst>
        </pc:spChg>
        <pc:spChg chg="mod">
          <ac:chgData name="Mark Warren" userId="8b469510-801c-4a14-a92d-c6d8837618b1" providerId="ADAL" clId="{F4F6B506-A655-447C-8E0B-166F0263C8BF}" dt="2024-04-24T20:50:54.601" v="1891" actId="20577"/>
          <ac:spMkLst>
            <pc:docMk/>
            <pc:sldMk cId="2070138942" sldId="330"/>
            <ac:spMk id="8" creationId="{63E65E27-8C8B-96D4-E994-F27F2E160060}"/>
          </ac:spMkLst>
        </pc:spChg>
      </pc:sldChg>
    </pc:docChg>
  </pc:docChgLst>
  <pc:docChgLst>
    <pc:chgData name="Mark Warren" userId="8b469510-801c-4a14-a92d-c6d8837618b1" providerId="ADAL" clId="{D1480FC4-9F96-4F2F-852B-C1DF88F05FD0}"/>
    <pc:docChg chg="undo custSel addSld delSld modSld">
      <pc:chgData name="Mark Warren" userId="8b469510-801c-4a14-a92d-c6d8837618b1" providerId="ADAL" clId="{D1480FC4-9F96-4F2F-852B-C1DF88F05FD0}" dt="2023-09-22T14:43:01.833" v="502"/>
      <pc:docMkLst>
        <pc:docMk/>
      </pc:docMkLst>
      <pc:sldChg chg="addSp modSp mod modAnim">
        <pc:chgData name="Mark Warren" userId="8b469510-801c-4a14-a92d-c6d8837618b1" providerId="ADAL" clId="{D1480FC4-9F96-4F2F-852B-C1DF88F05FD0}" dt="2023-09-22T14:43:01.833" v="502"/>
        <pc:sldMkLst>
          <pc:docMk/>
          <pc:sldMk cId="0" sldId="257"/>
        </pc:sldMkLst>
        <pc:spChg chg="mod">
          <ac:chgData name="Mark Warren" userId="8b469510-801c-4a14-a92d-c6d8837618b1" providerId="ADAL" clId="{D1480FC4-9F96-4F2F-852B-C1DF88F05FD0}" dt="2023-09-21T13:18:12.113" v="9" actId="20577"/>
          <ac:spMkLst>
            <pc:docMk/>
            <pc:sldMk cId="0" sldId="257"/>
            <ac:spMk id="2" creationId="{00000000-0000-0000-0000-000000000000}"/>
          </ac:spMkLst>
        </pc:spChg>
        <pc:cxnChg chg="add mod">
          <ac:chgData name="Mark Warren" userId="8b469510-801c-4a14-a92d-c6d8837618b1" providerId="ADAL" clId="{D1480FC4-9F96-4F2F-852B-C1DF88F05FD0}" dt="2023-09-22T13:57:14.590" v="171" actId="208"/>
          <ac:cxnSpMkLst>
            <pc:docMk/>
            <pc:sldMk cId="0" sldId="257"/>
            <ac:cxnSpMk id="6" creationId="{873EBAA5-307A-B6EF-9076-0F9216B6C7A0}"/>
          </ac:cxnSpMkLst>
        </pc:cxnChg>
      </pc:sldChg>
      <pc:sldChg chg="delSp modSp mod delAnim modAnim">
        <pc:chgData name="Mark Warren" userId="8b469510-801c-4a14-a92d-c6d8837618b1" providerId="ADAL" clId="{D1480FC4-9F96-4F2F-852B-C1DF88F05FD0}" dt="2023-09-22T14:02:42.299" v="196"/>
        <pc:sldMkLst>
          <pc:docMk/>
          <pc:sldMk cId="0" sldId="258"/>
        </pc:sldMkLst>
        <pc:spChg chg="mod">
          <ac:chgData name="Mark Warren" userId="8b469510-801c-4a14-a92d-c6d8837618b1" providerId="ADAL" clId="{D1480FC4-9F96-4F2F-852B-C1DF88F05FD0}" dt="2023-09-22T14:02:30.264" v="195" actId="1076"/>
          <ac:spMkLst>
            <pc:docMk/>
            <pc:sldMk cId="0" sldId="258"/>
            <ac:spMk id="2" creationId="{00000000-0000-0000-0000-000000000000}"/>
          </ac:spMkLst>
        </pc:spChg>
        <pc:spChg chg="mod">
          <ac:chgData name="Mark Warren" userId="8b469510-801c-4a14-a92d-c6d8837618b1" providerId="ADAL" clId="{D1480FC4-9F96-4F2F-852B-C1DF88F05FD0}" dt="2023-09-22T14:02:30.264" v="195" actId="1076"/>
          <ac:spMkLst>
            <pc:docMk/>
            <pc:sldMk cId="0" sldId="258"/>
            <ac:spMk id="3" creationId="{CCBCC202-42EB-8D6B-DA0C-9EE7E933DDC8}"/>
          </ac:spMkLst>
        </pc:spChg>
        <pc:spChg chg="del">
          <ac:chgData name="Mark Warren" userId="8b469510-801c-4a14-a92d-c6d8837618b1" providerId="ADAL" clId="{D1480FC4-9F96-4F2F-852B-C1DF88F05FD0}" dt="2023-09-22T13:29:39.187" v="11" actId="478"/>
          <ac:spMkLst>
            <pc:docMk/>
            <pc:sldMk cId="0" sldId="258"/>
            <ac:spMk id="4" creationId="{E18D17C3-AABD-6C33-D2EB-0FDD9994FC9D}"/>
          </ac:spMkLst>
        </pc:spChg>
        <pc:spChg chg="del">
          <ac:chgData name="Mark Warren" userId="8b469510-801c-4a14-a92d-c6d8837618b1" providerId="ADAL" clId="{D1480FC4-9F96-4F2F-852B-C1DF88F05FD0}" dt="2023-09-22T13:29:42.266" v="13" actId="478"/>
          <ac:spMkLst>
            <pc:docMk/>
            <pc:sldMk cId="0" sldId="258"/>
            <ac:spMk id="9" creationId="{1FA46F0C-A894-8C63-382E-9129500F949E}"/>
          </ac:spMkLst>
        </pc:spChg>
        <pc:cxnChg chg="del">
          <ac:chgData name="Mark Warren" userId="8b469510-801c-4a14-a92d-c6d8837618b1" providerId="ADAL" clId="{D1480FC4-9F96-4F2F-852B-C1DF88F05FD0}" dt="2023-09-22T13:29:40.683" v="12" actId="478"/>
          <ac:cxnSpMkLst>
            <pc:docMk/>
            <pc:sldMk cId="0" sldId="258"/>
            <ac:cxnSpMk id="6" creationId="{8A143C6F-35FF-6F58-5E95-3B8EC345DCDD}"/>
          </ac:cxnSpMkLst>
        </pc:cxnChg>
      </pc:sldChg>
      <pc:sldChg chg="modSp mod modAnim">
        <pc:chgData name="Mark Warren" userId="8b469510-801c-4a14-a92d-c6d8837618b1" providerId="ADAL" clId="{D1480FC4-9F96-4F2F-852B-C1DF88F05FD0}" dt="2023-09-22T14:41:44.451" v="494"/>
        <pc:sldMkLst>
          <pc:docMk/>
          <pc:sldMk cId="0" sldId="259"/>
        </pc:sldMkLst>
        <pc:spChg chg="mod">
          <ac:chgData name="Mark Warren" userId="8b469510-801c-4a14-a92d-c6d8837618b1" providerId="ADAL" clId="{D1480FC4-9F96-4F2F-852B-C1DF88F05FD0}" dt="2023-09-22T13:37:39.223" v="160" actId="207"/>
          <ac:spMkLst>
            <pc:docMk/>
            <pc:sldMk cId="0" sldId="259"/>
            <ac:spMk id="3" creationId="{9BBC50D5-1F56-17B1-AAA0-DC8FB36F51D4}"/>
          </ac:spMkLst>
        </pc:spChg>
      </pc:sldChg>
      <pc:sldChg chg="modSp mod modAnim">
        <pc:chgData name="Mark Warren" userId="8b469510-801c-4a14-a92d-c6d8837618b1" providerId="ADAL" clId="{D1480FC4-9F96-4F2F-852B-C1DF88F05FD0}" dt="2023-09-22T14:41:57.714" v="495"/>
        <pc:sldMkLst>
          <pc:docMk/>
          <pc:sldMk cId="0" sldId="260"/>
        </pc:sldMkLst>
        <pc:spChg chg="mod">
          <ac:chgData name="Mark Warren" userId="8b469510-801c-4a14-a92d-c6d8837618b1" providerId="ADAL" clId="{D1480FC4-9F96-4F2F-852B-C1DF88F05FD0}" dt="2023-09-22T14:26:48.275" v="358" actId="20577"/>
          <ac:spMkLst>
            <pc:docMk/>
            <pc:sldMk cId="0" sldId="260"/>
            <ac:spMk id="3" creationId="{D802243E-8EB1-0AC6-515E-8A7809BE4B5E}"/>
          </ac:spMkLst>
        </pc:spChg>
      </pc:sldChg>
      <pc:sldChg chg="del">
        <pc:chgData name="Mark Warren" userId="8b469510-801c-4a14-a92d-c6d8837618b1" providerId="ADAL" clId="{D1480FC4-9F96-4F2F-852B-C1DF88F05FD0}" dt="2023-09-22T14:33:24.833" v="461" actId="2696"/>
        <pc:sldMkLst>
          <pc:docMk/>
          <pc:sldMk cId="3259789806" sldId="261"/>
        </pc:sldMkLst>
      </pc:sldChg>
      <pc:sldChg chg="addSp delSp modSp add mod delAnim modAnim">
        <pc:chgData name="Mark Warren" userId="8b469510-801c-4a14-a92d-c6d8837618b1" providerId="ADAL" clId="{D1480FC4-9F96-4F2F-852B-C1DF88F05FD0}" dt="2023-09-22T14:41:21.467" v="492"/>
        <pc:sldMkLst>
          <pc:docMk/>
          <pc:sldMk cId="150426509" sldId="262"/>
        </pc:sldMkLst>
        <pc:spChg chg="mod">
          <ac:chgData name="Mark Warren" userId="8b469510-801c-4a14-a92d-c6d8837618b1" providerId="ADAL" clId="{D1480FC4-9F96-4F2F-852B-C1DF88F05FD0}" dt="2023-09-22T14:10:58.657" v="302" actId="14100"/>
          <ac:spMkLst>
            <pc:docMk/>
            <pc:sldMk cId="150426509" sldId="262"/>
            <ac:spMk id="2" creationId="{00000000-0000-0000-0000-000000000000}"/>
          </ac:spMkLst>
        </pc:spChg>
        <pc:spChg chg="mod">
          <ac:chgData name="Mark Warren" userId="8b469510-801c-4a14-a92d-c6d8837618b1" providerId="ADAL" clId="{D1480FC4-9F96-4F2F-852B-C1DF88F05FD0}" dt="2023-09-22T14:14:12.137" v="305" actId="122"/>
          <ac:spMkLst>
            <pc:docMk/>
            <pc:sldMk cId="150426509" sldId="262"/>
            <ac:spMk id="3" creationId="{CCBCC202-42EB-8D6B-DA0C-9EE7E933DDC8}"/>
          </ac:spMkLst>
        </pc:spChg>
        <pc:spChg chg="del">
          <ac:chgData name="Mark Warren" userId="8b469510-801c-4a14-a92d-c6d8837618b1" providerId="ADAL" clId="{D1480FC4-9F96-4F2F-852B-C1DF88F05FD0}" dt="2023-09-22T14:05:27.866" v="203" actId="478"/>
          <ac:spMkLst>
            <pc:docMk/>
            <pc:sldMk cId="150426509" sldId="262"/>
            <ac:spMk id="4" creationId="{E18D17C3-AABD-6C33-D2EB-0FDD9994FC9D}"/>
          </ac:spMkLst>
        </pc:spChg>
        <pc:spChg chg="del">
          <ac:chgData name="Mark Warren" userId="8b469510-801c-4a14-a92d-c6d8837618b1" providerId="ADAL" clId="{D1480FC4-9F96-4F2F-852B-C1DF88F05FD0}" dt="2023-09-22T14:05:30.490" v="205" actId="478"/>
          <ac:spMkLst>
            <pc:docMk/>
            <pc:sldMk cId="150426509" sldId="262"/>
            <ac:spMk id="9" creationId="{1FA46F0C-A894-8C63-382E-9129500F949E}"/>
          </ac:spMkLst>
        </pc:spChg>
        <pc:cxnChg chg="del">
          <ac:chgData name="Mark Warren" userId="8b469510-801c-4a14-a92d-c6d8837618b1" providerId="ADAL" clId="{D1480FC4-9F96-4F2F-852B-C1DF88F05FD0}" dt="2023-09-22T14:05:29.176" v="204" actId="478"/>
          <ac:cxnSpMkLst>
            <pc:docMk/>
            <pc:sldMk cId="150426509" sldId="262"/>
            <ac:cxnSpMk id="6" creationId="{8A143C6F-35FF-6F58-5E95-3B8EC345DCDD}"/>
          </ac:cxnSpMkLst>
        </pc:cxnChg>
        <pc:cxnChg chg="add mod">
          <ac:chgData name="Mark Warren" userId="8b469510-801c-4a14-a92d-c6d8837618b1" providerId="ADAL" clId="{D1480FC4-9F96-4F2F-852B-C1DF88F05FD0}" dt="2023-09-22T14:40:06.246" v="480" actId="1582"/>
          <ac:cxnSpMkLst>
            <pc:docMk/>
            <pc:sldMk cId="150426509" sldId="262"/>
            <ac:cxnSpMk id="7" creationId="{9A549784-6CF0-D808-F53F-1A733F0D59BE}"/>
          </ac:cxnSpMkLst>
        </pc:cxnChg>
        <pc:cxnChg chg="add mod">
          <ac:chgData name="Mark Warren" userId="8b469510-801c-4a14-a92d-c6d8837618b1" providerId="ADAL" clId="{D1480FC4-9F96-4F2F-852B-C1DF88F05FD0}" dt="2023-09-22T14:40:33.845" v="483" actId="14100"/>
          <ac:cxnSpMkLst>
            <pc:docMk/>
            <pc:sldMk cId="150426509" sldId="262"/>
            <ac:cxnSpMk id="10" creationId="{26F93111-31F2-998D-1EDA-4D984E2ABB0A}"/>
          </ac:cxnSpMkLst>
        </pc:cxnChg>
      </pc:sldChg>
      <pc:sldChg chg="addSp modSp add mod modAnim">
        <pc:chgData name="Mark Warren" userId="8b469510-801c-4a14-a92d-c6d8837618b1" providerId="ADAL" clId="{D1480FC4-9F96-4F2F-852B-C1DF88F05FD0}" dt="2023-09-22T14:13:56.176" v="304" actId="27636"/>
        <pc:sldMkLst>
          <pc:docMk/>
          <pc:sldMk cId="1264052453" sldId="263"/>
        </pc:sldMkLst>
        <pc:spChg chg="mod">
          <ac:chgData name="Mark Warren" userId="8b469510-801c-4a14-a92d-c6d8837618b1" providerId="ADAL" clId="{D1480FC4-9F96-4F2F-852B-C1DF88F05FD0}" dt="2023-09-22T13:34:19.904" v="90" actId="1076"/>
          <ac:spMkLst>
            <pc:docMk/>
            <pc:sldMk cId="1264052453" sldId="263"/>
            <ac:spMk id="2" creationId="{00000000-0000-0000-0000-000000000000}"/>
          </ac:spMkLst>
        </pc:spChg>
        <pc:spChg chg="mod">
          <ac:chgData name="Mark Warren" userId="8b469510-801c-4a14-a92d-c6d8837618b1" providerId="ADAL" clId="{D1480FC4-9F96-4F2F-852B-C1DF88F05FD0}" dt="2023-09-22T13:37:13.458" v="154" actId="1076"/>
          <ac:spMkLst>
            <pc:docMk/>
            <pc:sldMk cId="1264052453" sldId="263"/>
            <ac:spMk id="3" creationId="{CCBCC202-42EB-8D6B-DA0C-9EE7E933DDC8}"/>
          </ac:spMkLst>
        </pc:spChg>
        <pc:spChg chg="add mod">
          <ac:chgData name="Mark Warren" userId="8b469510-801c-4a14-a92d-c6d8837618b1" providerId="ADAL" clId="{D1480FC4-9F96-4F2F-852B-C1DF88F05FD0}" dt="2023-09-22T14:13:56.176" v="304" actId="27636"/>
          <ac:spMkLst>
            <pc:docMk/>
            <pc:sldMk cId="1264052453" sldId="263"/>
            <ac:spMk id="4" creationId="{06845BA5-CAA4-5385-1422-BFA6796E78BC}"/>
          </ac:spMkLst>
        </pc:spChg>
        <pc:spChg chg="add mod">
          <ac:chgData name="Mark Warren" userId="8b469510-801c-4a14-a92d-c6d8837618b1" providerId="ADAL" clId="{D1480FC4-9F96-4F2F-852B-C1DF88F05FD0}" dt="2023-09-22T13:36:57.482" v="151" actId="207"/>
          <ac:spMkLst>
            <pc:docMk/>
            <pc:sldMk cId="1264052453" sldId="263"/>
            <ac:spMk id="5" creationId="{89D5F190-E2CF-4A79-7640-D6B7C656269D}"/>
          </ac:spMkLst>
        </pc:spChg>
      </pc:sldChg>
      <pc:sldChg chg="modSp add mod modAnim">
        <pc:chgData name="Mark Warren" userId="8b469510-801c-4a14-a92d-c6d8837618b1" providerId="ADAL" clId="{D1480FC4-9F96-4F2F-852B-C1DF88F05FD0}" dt="2023-09-22T14:41:31.123" v="493"/>
        <pc:sldMkLst>
          <pc:docMk/>
          <pc:sldMk cId="365872962" sldId="264"/>
        </pc:sldMkLst>
        <pc:spChg chg="mod">
          <ac:chgData name="Mark Warren" userId="8b469510-801c-4a14-a92d-c6d8837618b1" providerId="ADAL" clId="{D1480FC4-9F96-4F2F-852B-C1DF88F05FD0}" dt="2023-09-22T14:18:09.491" v="357" actId="313"/>
          <ac:spMkLst>
            <pc:docMk/>
            <pc:sldMk cId="365872962" sldId="264"/>
            <ac:spMk id="2" creationId="{00000000-0000-0000-0000-000000000000}"/>
          </ac:spMkLst>
        </pc:spChg>
        <pc:spChg chg="mod">
          <ac:chgData name="Mark Warren" userId="8b469510-801c-4a14-a92d-c6d8837618b1" providerId="ADAL" clId="{D1480FC4-9F96-4F2F-852B-C1DF88F05FD0}" dt="2023-09-22T14:16:23.290" v="353" actId="1076"/>
          <ac:spMkLst>
            <pc:docMk/>
            <pc:sldMk cId="365872962" sldId="264"/>
            <ac:spMk id="3" creationId="{CCBCC202-42EB-8D6B-DA0C-9EE7E933DDC8}"/>
          </ac:spMkLst>
        </pc:spChg>
      </pc:sldChg>
      <pc:sldChg chg="addSp modSp add mod modAnim">
        <pc:chgData name="Mark Warren" userId="8b469510-801c-4a14-a92d-c6d8837618b1" providerId="ADAL" clId="{D1480FC4-9F96-4F2F-852B-C1DF88F05FD0}" dt="2023-09-22T14:36:51.440" v="472"/>
        <pc:sldMkLst>
          <pc:docMk/>
          <pc:sldMk cId="1230080666" sldId="265"/>
        </pc:sldMkLst>
        <pc:spChg chg="mod">
          <ac:chgData name="Mark Warren" userId="8b469510-801c-4a14-a92d-c6d8837618b1" providerId="ADAL" clId="{D1480FC4-9F96-4F2F-852B-C1DF88F05FD0}" dt="2023-09-22T14:33:08.167" v="459" actId="1076"/>
          <ac:spMkLst>
            <pc:docMk/>
            <pc:sldMk cId="1230080666" sldId="265"/>
            <ac:spMk id="2" creationId="{00000000-0000-0000-0000-000000000000}"/>
          </ac:spMkLst>
        </pc:spChg>
        <pc:spChg chg="mod">
          <ac:chgData name="Mark Warren" userId="8b469510-801c-4a14-a92d-c6d8837618b1" providerId="ADAL" clId="{D1480FC4-9F96-4F2F-852B-C1DF88F05FD0}" dt="2023-09-22T14:33:08.167" v="459" actId="1076"/>
          <ac:spMkLst>
            <pc:docMk/>
            <pc:sldMk cId="1230080666" sldId="265"/>
            <ac:spMk id="3" creationId="{D802243E-8EB1-0AC6-515E-8A7809BE4B5E}"/>
          </ac:spMkLst>
        </pc:spChg>
        <pc:spChg chg="add mod">
          <ac:chgData name="Mark Warren" userId="8b469510-801c-4a14-a92d-c6d8837618b1" providerId="ADAL" clId="{D1480FC4-9F96-4F2F-852B-C1DF88F05FD0}" dt="2023-09-22T14:33:08.167" v="459" actId="1076"/>
          <ac:spMkLst>
            <pc:docMk/>
            <pc:sldMk cId="1230080666" sldId="265"/>
            <ac:spMk id="4" creationId="{180E5B43-4C43-9B3B-2A84-4AF4D768795B}"/>
          </ac:spMkLst>
        </pc:spChg>
        <pc:spChg chg="add mod">
          <ac:chgData name="Mark Warren" userId="8b469510-801c-4a14-a92d-c6d8837618b1" providerId="ADAL" clId="{D1480FC4-9F96-4F2F-852B-C1DF88F05FD0}" dt="2023-09-22T14:33:12.926" v="460" actId="14100"/>
          <ac:spMkLst>
            <pc:docMk/>
            <pc:sldMk cId="1230080666" sldId="265"/>
            <ac:spMk id="5" creationId="{1EDD0734-1FA8-9574-0FC0-7162E2214A75}"/>
          </ac:spMkLst>
        </pc:spChg>
      </pc:sldChg>
    </pc:docChg>
  </pc:docChgLst>
  <pc:docChgLst>
    <pc:chgData name="Mark Warren" userId="8b469510-801c-4a14-a92d-c6d8837618b1" providerId="ADAL" clId="{76DD59A8-8160-42EB-9E7E-3F15E91AE61D}"/>
    <pc:docChg chg="undo custSel addSld delSld modSld sldOrd">
      <pc:chgData name="Mark Warren" userId="8b469510-801c-4a14-a92d-c6d8837618b1" providerId="ADAL" clId="{76DD59A8-8160-42EB-9E7E-3F15E91AE61D}" dt="2024-02-15T17:20:45.842" v="2705"/>
      <pc:docMkLst>
        <pc:docMk/>
      </pc:docMkLst>
      <pc:sldChg chg="modSp">
        <pc:chgData name="Mark Warren" userId="8b469510-801c-4a14-a92d-c6d8837618b1" providerId="ADAL" clId="{76DD59A8-8160-42EB-9E7E-3F15E91AE61D}" dt="2024-02-13T22:08:23.394" v="2626" actId="6549"/>
        <pc:sldMkLst>
          <pc:docMk/>
          <pc:sldMk cId="0" sldId="257"/>
        </pc:sldMkLst>
        <pc:spChg chg="mod">
          <ac:chgData name="Mark Warren" userId="8b469510-801c-4a14-a92d-c6d8837618b1" providerId="ADAL" clId="{76DD59A8-8160-42EB-9E7E-3F15E91AE61D}" dt="2024-02-13T22:08:23.394" v="2626" actId="6549"/>
          <ac:spMkLst>
            <pc:docMk/>
            <pc:sldMk cId="0" sldId="257"/>
            <ac:spMk id="2" creationId="{00000000-0000-0000-0000-000000000000}"/>
          </ac:spMkLst>
        </pc:spChg>
      </pc:sldChg>
      <pc:sldChg chg="del">
        <pc:chgData name="Mark Warren" userId="8b469510-801c-4a14-a92d-c6d8837618b1" providerId="ADAL" clId="{76DD59A8-8160-42EB-9E7E-3F15E91AE61D}" dt="2024-02-13T22:06:03.854" v="2624" actId="2696"/>
        <pc:sldMkLst>
          <pc:docMk/>
          <pc:sldMk cId="1798588805" sldId="284"/>
        </pc:sldMkLst>
      </pc:sldChg>
      <pc:sldChg chg="del">
        <pc:chgData name="Mark Warren" userId="8b469510-801c-4a14-a92d-c6d8837618b1" providerId="ADAL" clId="{76DD59A8-8160-42EB-9E7E-3F15E91AE61D}" dt="2024-02-13T22:06:01.642" v="2623" actId="2696"/>
        <pc:sldMkLst>
          <pc:docMk/>
          <pc:sldMk cId="2330568098" sldId="288"/>
        </pc:sldMkLst>
      </pc:sldChg>
      <pc:sldChg chg="addSp modSp mod ord modAnim">
        <pc:chgData name="Mark Warren" userId="8b469510-801c-4a14-a92d-c6d8837618b1" providerId="ADAL" clId="{76DD59A8-8160-42EB-9E7E-3F15E91AE61D}" dt="2024-02-15T17:20:45.842" v="2705"/>
        <pc:sldMkLst>
          <pc:docMk/>
          <pc:sldMk cId="291701336" sldId="291"/>
        </pc:sldMkLst>
        <pc:spChg chg="mod">
          <ac:chgData name="Mark Warren" userId="8b469510-801c-4a14-a92d-c6d8837618b1" providerId="ADAL" clId="{76DD59A8-8160-42EB-9E7E-3F15E91AE61D}" dt="2024-02-15T17:13:38.509" v="2646" actId="14100"/>
          <ac:spMkLst>
            <pc:docMk/>
            <pc:sldMk cId="291701336" sldId="291"/>
            <ac:spMk id="2" creationId="{00000000-0000-0000-0000-000000000000}"/>
          </ac:spMkLst>
        </pc:spChg>
        <pc:spChg chg="add mod">
          <ac:chgData name="Mark Warren" userId="8b469510-801c-4a14-a92d-c6d8837618b1" providerId="ADAL" clId="{76DD59A8-8160-42EB-9E7E-3F15E91AE61D}" dt="2024-02-15T17:14:32.293" v="2649" actId="1076"/>
          <ac:spMkLst>
            <pc:docMk/>
            <pc:sldMk cId="291701336" sldId="291"/>
            <ac:spMk id="3" creationId="{81174D41-D496-E125-A4E3-7629234ADED4}"/>
          </ac:spMkLst>
        </pc:spChg>
        <pc:spChg chg="add mod">
          <ac:chgData name="Mark Warren" userId="8b469510-801c-4a14-a92d-c6d8837618b1" providerId="ADAL" clId="{76DD59A8-8160-42EB-9E7E-3F15E91AE61D}" dt="2024-02-15T17:17:44.271" v="2687" actId="1076"/>
          <ac:spMkLst>
            <pc:docMk/>
            <pc:sldMk cId="291701336" sldId="291"/>
            <ac:spMk id="4" creationId="{FCF08EE8-AFB0-2990-CDA8-9B6164C498EB}"/>
          </ac:spMkLst>
        </pc:spChg>
        <pc:spChg chg="add mod">
          <ac:chgData name="Mark Warren" userId="8b469510-801c-4a14-a92d-c6d8837618b1" providerId="ADAL" clId="{76DD59A8-8160-42EB-9E7E-3F15E91AE61D}" dt="2024-02-15T17:19:07.874" v="2695" actId="113"/>
          <ac:spMkLst>
            <pc:docMk/>
            <pc:sldMk cId="291701336" sldId="291"/>
            <ac:spMk id="5" creationId="{8895D38F-1917-134C-07F0-7DA1A272F272}"/>
          </ac:spMkLst>
        </pc:spChg>
        <pc:spChg chg="mod">
          <ac:chgData name="Mark Warren" userId="8b469510-801c-4a14-a92d-c6d8837618b1" providerId="ADAL" clId="{76DD59A8-8160-42EB-9E7E-3F15E91AE61D}" dt="2024-02-13T20:46:50.718" v="440" actId="1076"/>
          <ac:spMkLst>
            <pc:docMk/>
            <pc:sldMk cId="291701336" sldId="291"/>
            <ac:spMk id="6" creationId="{F557D8F1-D183-36F9-4DB0-5C5548703CB4}"/>
          </ac:spMkLst>
        </pc:spChg>
      </pc:sldChg>
      <pc:sldChg chg="addSp delSp modSp mod ord delAnim modAnim">
        <pc:chgData name="Mark Warren" userId="8b469510-801c-4a14-a92d-c6d8837618b1" providerId="ADAL" clId="{76DD59A8-8160-42EB-9E7E-3F15E91AE61D}" dt="2024-02-13T21:19:52.891" v="1114"/>
        <pc:sldMkLst>
          <pc:docMk/>
          <pc:sldMk cId="1411267597" sldId="295"/>
        </pc:sldMkLst>
        <pc:spChg chg="mod">
          <ac:chgData name="Mark Warren" userId="8b469510-801c-4a14-a92d-c6d8837618b1" providerId="ADAL" clId="{76DD59A8-8160-42EB-9E7E-3F15E91AE61D}" dt="2024-02-13T21:00:05.204" v="972" actId="1076"/>
          <ac:spMkLst>
            <pc:docMk/>
            <pc:sldMk cId="1411267597" sldId="295"/>
            <ac:spMk id="2" creationId="{00000000-0000-0000-0000-000000000000}"/>
          </ac:spMkLst>
        </pc:spChg>
        <pc:spChg chg="mod">
          <ac:chgData name="Mark Warren" userId="8b469510-801c-4a14-a92d-c6d8837618b1" providerId="ADAL" clId="{76DD59A8-8160-42EB-9E7E-3F15E91AE61D}" dt="2024-02-13T21:12:43.009" v="1068" actId="1076"/>
          <ac:spMkLst>
            <pc:docMk/>
            <pc:sldMk cId="1411267597" sldId="295"/>
            <ac:spMk id="3" creationId="{EAC6C5D3-14A1-5D01-F090-8CCB78789AA1}"/>
          </ac:spMkLst>
        </pc:spChg>
        <pc:spChg chg="mod">
          <ac:chgData name="Mark Warren" userId="8b469510-801c-4a14-a92d-c6d8837618b1" providerId="ADAL" clId="{76DD59A8-8160-42EB-9E7E-3F15E91AE61D}" dt="2024-02-13T21:13:57.656" v="1074" actId="13822"/>
          <ac:spMkLst>
            <pc:docMk/>
            <pc:sldMk cId="1411267597" sldId="295"/>
            <ac:spMk id="4" creationId="{534E3061-B8E2-0B45-2A07-3B5929419FA2}"/>
          </ac:spMkLst>
        </pc:spChg>
        <pc:spChg chg="del">
          <ac:chgData name="Mark Warren" userId="8b469510-801c-4a14-a92d-c6d8837618b1" providerId="ADAL" clId="{76DD59A8-8160-42EB-9E7E-3F15E91AE61D}" dt="2024-02-13T20:55:20.207" v="745" actId="478"/>
          <ac:spMkLst>
            <pc:docMk/>
            <pc:sldMk cId="1411267597" sldId="295"/>
            <ac:spMk id="5" creationId="{52E9AB13-B0B9-76B3-7FCD-CD623BF6C7BD}"/>
          </ac:spMkLst>
        </pc:spChg>
        <pc:spChg chg="mod">
          <ac:chgData name="Mark Warren" userId="8b469510-801c-4a14-a92d-c6d8837618b1" providerId="ADAL" clId="{76DD59A8-8160-42EB-9E7E-3F15E91AE61D}" dt="2024-02-13T20:59:57.417" v="971" actId="1076"/>
          <ac:spMkLst>
            <pc:docMk/>
            <pc:sldMk cId="1411267597" sldId="295"/>
            <ac:spMk id="6" creationId="{F557D8F1-D183-36F9-4DB0-5C5548703CB4}"/>
          </ac:spMkLst>
        </pc:spChg>
        <pc:spChg chg="add mod">
          <ac:chgData name="Mark Warren" userId="8b469510-801c-4a14-a92d-c6d8837618b1" providerId="ADAL" clId="{76DD59A8-8160-42EB-9E7E-3F15E91AE61D}" dt="2024-02-13T21:04:09.383" v="993" actId="1076"/>
          <ac:spMkLst>
            <pc:docMk/>
            <pc:sldMk cId="1411267597" sldId="295"/>
            <ac:spMk id="7" creationId="{4625C1A2-E153-C9E4-B589-7DB4CF08C351}"/>
          </ac:spMkLst>
        </pc:spChg>
        <pc:spChg chg="add mod">
          <ac:chgData name="Mark Warren" userId="8b469510-801c-4a14-a92d-c6d8837618b1" providerId="ADAL" clId="{76DD59A8-8160-42EB-9E7E-3F15E91AE61D}" dt="2024-02-13T21:12:30.496" v="1067" actId="1076"/>
          <ac:spMkLst>
            <pc:docMk/>
            <pc:sldMk cId="1411267597" sldId="295"/>
            <ac:spMk id="8" creationId="{92B82B0D-2561-A9C9-52EE-A7E7519EFB73}"/>
          </ac:spMkLst>
        </pc:spChg>
        <pc:spChg chg="add del mod">
          <ac:chgData name="Mark Warren" userId="8b469510-801c-4a14-a92d-c6d8837618b1" providerId="ADAL" clId="{76DD59A8-8160-42EB-9E7E-3F15E91AE61D}" dt="2024-02-13T21:05:19.947" v="998" actId="478"/>
          <ac:spMkLst>
            <pc:docMk/>
            <pc:sldMk cId="1411267597" sldId="295"/>
            <ac:spMk id="9" creationId="{0CB8B498-1019-9AAE-1ABF-9F761F872B67}"/>
          </ac:spMkLst>
        </pc:spChg>
        <pc:spChg chg="add del mod">
          <ac:chgData name="Mark Warren" userId="8b469510-801c-4a14-a92d-c6d8837618b1" providerId="ADAL" clId="{76DD59A8-8160-42EB-9E7E-3F15E91AE61D}" dt="2024-02-13T21:06:06.091" v="1006" actId="478"/>
          <ac:spMkLst>
            <pc:docMk/>
            <pc:sldMk cId="1411267597" sldId="295"/>
            <ac:spMk id="10" creationId="{0A755925-853A-EF59-EE04-8F3D3E32388F}"/>
          </ac:spMkLst>
        </pc:spChg>
        <pc:spChg chg="add mod">
          <ac:chgData name="Mark Warren" userId="8b469510-801c-4a14-a92d-c6d8837618b1" providerId="ADAL" clId="{76DD59A8-8160-42EB-9E7E-3F15E91AE61D}" dt="2024-02-13T21:16:04.516" v="1089" actId="1076"/>
          <ac:spMkLst>
            <pc:docMk/>
            <pc:sldMk cId="1411267597" sldId="295"/>
            <ac:spMk id="11" creationId="{C3357244-F1EF-CEE1-5ECA-91C5F7E1452D}"/>
          </ac:spMkLst>
        </pc:spChg>
        <pc:spChg chg="add mod">
          <ac:chgData name="Mark Warren" userId="8b469510-801c-4a14-a92d-c6d8837618b1" providerId="ADAL" clId="{76DD59A8-8160-42EB-9E7E-3F15E91AE61D}" dt="2024-02-13T21:18:06.252" v="1106" actId="692"/>
          <ac:spMkLst>
            <pc:docMk/>
            <pc:sldMk cId="1411267597" sldId="295"/>
            <ac:spMk id="12" creationId="{994D0477-BEBE-E5C7-AF38-D489D92BBFB2}"/>
          </ac:spMkLst>
        </pc:spChg>
      </pc:sldChg>
      <pc:sldChg chg="ord">
        <pc:chgData name="Mark Warren" userId="8b469510-801c-4a14-a92d-c6d8837618b1" providerId="ADAL" clId="{76DD59A8-8160-42EB-9E7E-3F15E91AE61D}" dt="2024-02-13T20:39:08.558" v="1"/>
        <pc:sldMkLst>
          <pc:docMk/>
          <pc:sldMk cId="1423887286" sldId="297"/>
        </pc:sldMkLst>
      </pc:sldChg>
      <pc:sldChg chg="addSp delSp modSp add mod ord delAnim modAnim">
        <pc:chgData name="Mark Warren" userId="8b469510-801c-4a14-a92d-c6d8837618b1" providerId="ADAL" clId="{76DD59A8-8160-42EB-9E7E-3F15E91AE61D}" dt="2024-02-13T21:35:45.007" v="1825" actId="208"/>
        <pc:sldMkLst>
          <pc:docMk/>
          <pc:sldMk cId="2310524219" sldId="298"/>
        </pc:sldMkLst>
        <pc:spChg chg="mod">
          <ac:chgData name="Mark Warren" userId="8b469510-801c-4a14-a92d-c6d8837618b1" providerId="ADAL" clId="{76DD59A8-8160-42EB-9E7E-3F15E91AE61D}" dt="2024-02-13T21:35:45.007" v="1825" actId="208"/>
          <ac:spMkLst>
            <pc:docMk/>
            <pc:sldMk cId="2310524219" sldId="298"/>
            <ac:spMk id="2" creationId="{5DC4DD3C-95F0-0449-D3DD-E6BF1C477BD6}"/>
          </ac:spMkLst>
        </pc:spChg>
        <pc:spChg chg="mod">
          <ac:chgData name="Mark Warren" userId="8b469510-801c-4a14-a92d-c6d8837618b1" providerId="ADAL" clId="{76DD59A8-8160-42EB-9E7E-3F15E91AE61D}" dt="2024-02-13T21:33:44.867" v="1818" actId="179"/>
          <ac:spMkLst>
            <pc:docMk/>
            <pc:sldMk cId="2310524219" sldId="298"/>
            <ac:spMk id="3" creationId="{9A2C2B43-8649-E116-2A00-BCD9BD7CD1B8}"/>
          </ac:spMkLst>
        </pc:spChg>
        <pc:spChg chg="del">
          <ac:chgData name="Mark Warren" userId="8b469510-801c-4a14-a92d-c6d8837618b1" providerId="ADAL" clId="{76DD59A8-8160-42EB-9E7E-3F15E91AE61D}" dt="2024-02-13T21:26:55.170" v="1511" actId="478"/>
          <ac:spMkLst>
            <pc:docMk/>
            <pc:sldMk cId="2310524219" sldId="298"/>
            <ac:spMk id="4" creationId="{B6CE2544-B00E-4856-C1E0-AF7986D01E35}"/>
          </ac:spMkLst>
        </pc:spChg>
        <pc:spChg chg="add mod">
          <ac:chgData name="Mark Warren" userId="8b469510-801c-4a14-a92d-c6d8837618b1" providerId="ADAL" clId="{76DD59A8-8160-42EB-9E7E-3F15E91AE61D}" dt="2024-02-13T21:34:37.748" v="1823" actId="1076"/>
          <ac:spMkLst>
            <pc:docMk/>
            <pc:sldMk cId="2310524219" sldId="298"/>
            <ac:spMk id="5" creationId="{07EEA022-0AB4-D500-10A0-E4A0CB719A3B}"/>
          </ac:spMkLst>
        </pc:spChg>
        <pc:spChg chg="mod">
          <ac:chgData name="Mark Warren" userId="8b469510-801c-4a14-a92d-c6d8837618b1" providerId="ADAL" clId="{76DD59A8-8160-42EB-9E7E-3F15E91AE61D}" dt="2024-02-13T21:30:45.583" v="1757" actId="13822"/>
          <ac:spMkLst>
            <pc:docMk/>
            <pc:sldMk cId="2310524219" sldId="298"/>
            <ac:spMk id="6" creationId="{7AADD07E-44AB-0C66-5277-6329501B5B68}"/>
          </ac:spMkLst>
        </pc:spChg>
        <pc:spChg chg="add mod">
          <ac:chgData name="Mark Warren" userId="8b469510-801c-4a14-a92d-c6d8837618b1" providerId="ADAL" clId="{76DD59A8-8160-42EB-9E7E-3F15E91AE61D}" dt="2024-02-13T21:34:26.469" v="1822" actId="1076"/>
          <ac:spMkLst>
            <pc:docMk/>
            <pc:sldMk cId="2310524219" sldId="298"/>
            <ac:spMk id="7" creationId="{D57DBAA4-FF38-5C17-8CE1-5C29857D09BD}"/>
          </ac:spMkLst>
        </pc:spChg>
      </pc:sldChg>
      <pc:sldChg chg="addSp delSp modSp add mod delAnim modAnim">
        <pc:chgData name="Mark Warren" userId="8b469510-801c-4a14-a92d-c6d8837618b1" providerId="ADAL" clId="{76DD59A8-8160-42EB-9E7E-3F15E91AE61D}" dt="2024-02-13T22:05:49.745" v="2622"/>
        <pc:sldMkLst>
          <pc:docMk/>
          <pc:sldMk cId="2925546534" sldId="299"/>
        </pc:sldMkLst>
        <pc:spChg chg="mod">
          <ac:chgData name="Mark Warren" userId="8b469510-801c-4a14-a92d-c6d8837618b1" providerId="ADAL" clId="{76DD59A8-8160-42EB-9E7E-3F15E91AE61D}" dt="2024-02-13T21:59:46.529" v="2562" actId="1076"/>
          <ac:spMkLst>
            <pc:docMk/>
            <pc:sldMk cId="2925546534" sldId="299"/>
            <ac:spMk id="2" creationId="{22AA6E1C-ADD7-F7D3-6070-85D5089A2CD0}"/>
          </ac:spMkLst>
        </pc:spChg>
        <pc:spChg chg="del mod">
          <ac:chgData name="Mark Warren" userId="8b469510-801c-4a14-a92d-c6d8837618b1" providerId="ADAL" clId="{76DD59A8-8160-42EB-9E7E-3F15E91AE61D}" dt="2024-02-13T21:42:20.028" v="2363" actId="478"/>
          <ac:spMkLst>
            <pc:docMk/>
            <pc:sldMk cId="2925546534" sldId="299"/>
            <ac:spMk id="3" creationId="{5CB5E179-6951-A898-4CCC-F8C909CC18DD}"/>
          </ac:spMkLst>
        </pc:spChg>
        <pc:spChg chg="add mod">
          <ac:chgData name="Mark Warren" userId="8b469510-801c-4a14-a92d-c6d8837618b1" providerId="ADAL" clId="{76DD59A8-8160-42EB-9E7E-3F15E91AE61D}" dt="2024-02-13T22:02:52.561" v="2604" actId="14861"/>
          <ac:spMkLst>
            <pc:docMk/>
            <pc:sldMk cId="2925546534" sldId="299"/>
            <ac:spMk id="4" creationId="{5399AFB7-9CFE-AB55-C6CB-BF35E554FB1C}"/>
          </ac:spMkLst>
        </pc:spChg>
        <pc:spChg chg="mod">
          <ac:chgData name="Mark Warren" userId="8b469510-801c-4a14-a92d-c6d8837618b1" providerId="ADAL" clId="{76DD59A8-8160-42EB-9E7E-3F15E91AE61D}" dt="2024-02-13T21:59:39.563" v="2560" actId="1076"/>
          <ac:spMkLst>
            <pc:docMk/>
            <pc:sldMk cId="2925546534" sldId="299"/>
            <ac:spMk id="5" creationId="{A7E6C258-3452-DEE8-66B4-46C2D85772CE}"/>
          </ac:spMkLst>
        </pc:spChg>
        <pc:spChg chg="mod">
          <ac:chgData name="Mark Warren" userId="8b469510-801c-4a14-a92d-c6d8837618b1" providerId="ADAL" clId="{76DD59A8-8160-42EB-9E7E-3F15E91AE61D}" dt="2024-02-13T21:59:43.219" v="2561" actId="1076"/>
          <ac:spMkLst>
            <pc:docMk/>
            <pc:sldMk cId="2925546534" sldId="299"/>
            <ac:spMk id="6" creationId="{415EC7E7-5B0E-3870-4737-4F1E5F652A2F}"/>
          </ac:spMkLst>
        </pc:spChg>
        <pc:spChg chg="del mod">
          <ac:chgData name="Mark Warren" userId="8b469510-801c-4a14-a92d-c6d8837618b1" providerId="ADAL" clId="{76DD59A8-8160-42EB-9E7E-3F15E91AE61D}" dt="2024-02-13T21:47:03.004" v="2473" actId="478"/>
          <ac:spMkLst>
            <pc:docMk/>
            <pc:sldMk cId="2925546534" sldId="299"/>
            <ac:spMk id="7" creationId="{11705709-8400-3436-37EC-DA66DDA24D50}"/>
          </ac:spMkLst>
        </pc:spChg>
      </pc:sldChg>
      <pc:sldChg chg="add ord modAnim">
        <pc:chgData name="Mark Warren" userId="8b469510-801c-4a14-a92d-c6d8837618b1" providerId="ADAL" clId="{76DD59A8-8160-42EB-9E7E-3F15E91AE61D}" dt="2024-02-15T15:31:32.020" v="2633"/>
        <pc:sldMkLst>
          <pc:docMk/>
          <pc:sldMk cId="2293846669" sldId="300"/>
        </pc:sldMkLst>
      </pc:sldChg>
    </pc:docChg>
  </pc:docChgLst>
  <pc:docChgLst>
    <pc:chgData name="Mark Warren" userId="8b469510-801c-4a14-a92d-c6d8837618b1" providerId="ADAL" clId="{3DC3E5A3-2046-4513-B137-96808579D7D7}"/>
    <pc:docChg chg="undo custSel addSld delSld modSld sldOrd">
      <pc:chgData name="Mark Warren" userId="8b469510-801c-4a14-a92d-c6d8837618b1" providerId="ADAL" clId="{3DC3E5A3-2046-4513-B137-96808579D7D7}" dt="2023-11-02T18:53:57.987" v="2230"/>
      <pc:docMkLst>
        <pc:docMk/>
      </pc:docMkLst>
      <pc:sldChg chg="modSp">
        <pc:chgData name="Mark Warren" userId="8b469510-801c-4a14-a92d-c6d8837618b1" providerId="ADAL" clId="{3DC3E5A3-2046-4513-B137-96808579D7D7}" dt="2023-11-01T14:53:24.105" v="5" actId="6549"/>
        <pc:sldMkLst>
          <pc:docMk/>
          <pc:sldMk cId="0" sldId="257"/>
        </pc:sldMkLst>
        <pc:spChg chg="mod">
          <ac:chgData name="Mark Warren" userId="8b469510-801c-4a14-a92d-c6d8837618b1" providerId="ADAL" clId="{3DC3E5A3-2046-4513-B137-96808579D7D7}" dt="2023-11-01T14:53:24.105" v="5" actId="6549"/>
          <ac:spMkLst>
            <pc:docMk/>
            <pc:sldMk cId="0" sldId="257"/>
            <ac:spMk id="2" creationId="{00000000-0000-0000-0000-000000000000}"/>
          </ac:spMkLst>
        </pc:spChg>
        <pc:spChg chg="mod">
          <ac:chgData name="Mark Warren" userId="8b469510-801c-4a14-a92d-c6d8837618b1" providerId="ADAL" clId="{3DC3E5A3-2046-4513-B137-96808579D7D7}" dt="2023-11-01T14:53:18.573" v="3" actId="20577"/>
          <ac:spMkLst>
            <pc:docMk/>
            <pc:sldMk cId="0" sldId="257"/>
            <ac:spMk id="5" creationId="{7FD9608A-6A7D-EFAE-9FF6-E66A027F66C3}"/>
          </ac:spMkLst>
        </pc:spChg>
      </pc:sldChg>
      <pc:sldChg chg="modAnim">
        <pc:chgData name="Mark Warren" userId="8b469510-801c-4a14-a92d-c6d8837618b1" providerId="ADAL" clId="{3DC3E5A3-2046-4513-B137-96808579D7D7}" dt="2023-11-01T15:03:20.861" v="48"/>
        <pc:sldMkLst>
          <pc:docMk/>
          <pc:sldMk cId="365872962" sldId="264"/>
        </pc:sldMkLst>
      </pc:sldChg>
      <pc:sldChg chg="delSp modSp mod delAnim modAnim">
        <pc:chgData name="Mark Warren" userId="8b469510-801c-4a14-a92d-c6d8837618b1" providerId="ADAL" clId="{3DC3E5A3-2046-4513-B137-96808579D7D7}" dt="2023-11-02T18:22:12.499" v="1760"/>
        <pc:sldMkLst>
          <pc:docMk/>
          <pc:sldMk cId="2307355787" sldId="272"/>
        </pc:sldMkLst>
        <pc:spChg chg="mod">
          <ac:chgData name="Mark Warren" userId="8b469510-801c-4a14-a92d-c6d8837618b1" providerId="ADAL" clId="{3DC3E5A3-2046-4513-B137-96808579D7D7}" dt="2023-11-02T13:18:14.534" v="567" actId="20577"/>
          <ac:spMkLst>
            <pc:docMk/>
            <pc:sldMk cId="2307355787" sldId="272"/>
            <ac:spMk id="2" creationId="{0C5AA253-7EB4-E590-BF28-40E5A035A6BF}"/>
          </ac:spMkLst>
        </pc:spChg>
        <pc:spChg chg="mod">
          <ac:chgData name="Mark Warren" userId="8b469510-801c-4a14-a92d-c6d8837618b1" providerId="ADAL" clId="{3DC3E5A3-2046-4513-B137-96808579D7D7}" dt="2023-11-02T13:17:45.038" v="562" actId="1076"/>
          <ac:spMkLst>
            <pc:docMk/>
            <pc:sldMk cId="2307355787" sldId="272"/>
            <ac:spMk id="3" creationId="{2FF97339-8E1B-2EB4-D0BB-F126256CF593}"/>
          </ac:spMkLst>
        </pc:spChg>
        <pc:spChg chg="del mod">
          <ac:chgData name="Mark Warren" userId="8b469510-801c-4a14-a92d-c6d8837618b1" providerId="ADAL" clId="{3DC3E5A3-2046-4513-B137-96808579D7D7}" dt="2023-11-02T13:13:07.952" v="81" actId="478"/>
          <ac:spMkLst>
            <pc:docMk/>
            <pc:sldMk cId="2307355787" sldId="272"/>
            <ac:spMk id="4" creationId="{60606254-9DFB-9FCE-4508-930FC61E7C58}"/>
          </ac:spMkLst>
        </pc:spChg>
        <pc:spChg chg="del">
          <ac:chgData name="Mark Warren" userId="8b469510-801c-4a14-a92d-c6d8837618b1" providerId="ADAL" clId="{3DC3E5A3-2046-4513-B137-96808579D7D7}" dt="2023-11-02T13:13:09.680" v="82" actId="478"/>
          <ac:spMkLst>
            <pc:docMk/>
            <pc:sldMk cId="2307355787" sldId="272"/>
            <ac:spMk id="5" creationId="{2A580C38-9F4B-B52E-6E01-7C8FD43705FF}"/>
          </ac:spMkLst>
        </pc:spChg>
      </pc:sldChg>
      <pc:sldChg chg="delSp modSp mod ord delAnim modAnim">
        <pc:chgData name="Mark Warren" userId="8b469510-801c-4a14-a92d-c6d8837618b1" providerId="ADAL" clId="{3DC3E5A3-2046-4513-B137-96808579D7D7}" dt="2023-11-02T18:23:09.106" v="1763"/>
        <pc:sldMkLst>
          <pc:docMk/>
          <pc:sldMk cId="4184231723" sldId="275"/>
        </pc:sldMkLst>
        <pc:spChg chg="del">
          <ac:chgData name="Mark Warren" userId="8b469510-801c-4a14-a92d-c6d8837618b1" providerId="ADAL" clId="{3DC3E5A3-2046-4513-B137-96808579D7D7}" dt="2023-11-02T13:55:17.706" v="1050" actId="478"/>
          <ac:spMkLst>
            <pc:docMk/>
            <pc:sldMk cId="4184231723" sldId="275"/>
            <ac:spMk id="2" creationId="{20608E79-F5EF-67FE-3F42-931D7D4931A0}"/>
          </ac:spMkLst>
        </pc:spChg>
        <pc:spChg chg="mod">
          <ac:chgData name="Mark Warren" userId="8b469510-801c-4a14-a92d-c6d8837618b1" providerId="ADAL" clId="{3DC3E5A3-2046-4513-B137-96808579D7D7}" dt="2023-11-02T14:51:15.156" v="1350" actId="207"/>
          <ac:spMkLst>
            <pc:docMk/>
            <pc:sldMk cId="4184231723" sldId="275"/>
            <ac:spMk id="4" creationId="{60606254-9DFB-9FCE-4508-930FC61E7C58}"/>
          </ac:spMkLst>
        </pc:spChg>
        <pc:spChg chg="mod">
          <ac:chgData name="Mark Warren" userId="8b469510-801c-4a14-a92d-c6d8837618b1" providerId="ADAL" clId="{3DC3E5A3-2046-4513-B137-96808579D7D7}" dt="2023-11-02T14:51:29.047" v="1351" actId="13822"/>
          <ac:spMkLst>
            <pc:docMk/>
            <pc:sldMk cId="4184231723" sldId="275"/>
            <ac:spMk id="6" creationId="{E70110F7-37B1-57D3-BC7F-E42E70CC6B92}"/>
          </ac:spMkLst>
        </pc:spChg>
        <pc:spChg chg="del">
          <ac:chgData name="Mark Warren" userId="8b469510-801c-4a14-a92d-c6d8837618b1" providerId="ADAL" clId="{3DC3E5A3-2046-4513-B137-96808579D7D7}" dt="2023-11-02T13:55:19.010" v="1051" actId="478"/>
          <ac:spMkLst>
            <pc:docMk/>
            <pc:sldMk cId="4184231723" sldId="275"/>
            <ac:spMk id="7" creationId="{9101BDE0-80CA-1C3A-3598-E0CFDC14E493}"/>
          </ac:spMkLst>
        </pc:spChg>
        <pc:spChg chg="del">
          <ac:chgData name="Mark Warren" userId="8b469510-801c-4a14-a92d-c6d8837618b1" providerId="ADAL" clId="{3DC3E5A3-2046-4513-B137-96808579D7D7}" dt="2023-11-02T13:55:14.927" v="1048" actId="478"/>
          <ac:spMkLst>
            <pc:docMk/>
            <pc:sldMk cId="4184231723" sldId="275"/>
            <ac:spMk id="8" creationId="{44B945C9-02D3-FCD1-9003-172D9A5FEA3F}"/>
          </ac:spMkLst>
        </pc:spChg>
        <pc:spChg chg="del">
          <ac:chgData name="Mark Warren" userId="8b469510-801c-4a14-a92d-c6d8837618b1" providerId="ADAL" clId="{3DC3E5A3-2046-4513-B137-96808579D7D7}" dt="2023-11-02T13:55:16.581" v="1049" actId="478"/>
          <ac:spMkLst>
            <pc:docMk/>
            <pc:sldMk cId="4184231723" sldId="275"/>
            <ac:spMk id="9" creationId="{AD952388-5508-BAD5-50B6-C0D56629D8F1}"/>
          </ac:spMkLst>
        </pc:spChg>
      </pc:sldChg>
      <pc:sldChg chg="modAnim">
        <pc:chgData name="Mark Warren" userId="8b469510-801c-4a14-a92d-c6d8837618b1" providerId="ADAL" clId="{3DC3E5A3-2046-4513-B137-96808579D7D7}" dt="2023-11-01T14:54:14.153" v="11"/>
        <pc:sldMkLst>
          <pc:docMk/>
          <pc:sldMk cId="3259066564" sldId="276"/>
        </pc:sldMkLst>
      </pc:sldChg>
      <pc:sldChg chg="del">
        <pc:chgData name="Mark Warren" userId="8b469510-801c-4a14-a92d-c6d8837618b1" providerId="ADAL" clId="{3DC3E5A3-2046-4513-B137-96808579D7D7}" dt="2023-11-02T14:00:09.248" v="1106" actId="2696"/>
        <pc:sldMkLst>
          <pc:docMk/>
          <pc:sldMk cId="2835905541" sldId="277"/>
        </pc:sldMkLst>
      </pc:sldChg>
      <pc:sldChg chg="del">
        <pc:chgData name="Mark Warren" userId="8b469510-801c-4a14-a92d-c6d8837618b1" providerId="ADAL" clId="{3DC3E5A3-2046-4513-B137-96808579D7D7}" dt="2023-11-02T14:00:05.730" v="1105" actId="2696"/>
        <pc:sldMkLst>
          <pc:docMk/>
          <pc:sldMk cId="2780632410" sldId="278"/>
        </pc:sldMkLst>
      </pc:sldChg>
      <pc:sldChg chg="addSp delSp modSp mod ord addAnim delAnim modAnim">
        <pc:chgData name="Mark Warren" userId="8b469510-801c-4a14-a92d-c6d8837618b1" providerId="ADAL" clId="{3DC3E5A3-2046-4513-B137-96808579D7D7}" dt="2023-11-02T13:37:44.258" v="1047" actId="6549"/>
        <pc:sldMkLst>
          <pc:docMk/>
          <pc:sldMk cId="2219000479" sldId="279"/>
        </pc:sldMkLst>
        <pc:spChg chg="mod">
          <ac:chgData name="Mark Warren" userId="8b469510-801c-4a14-a92d-c6d8837618b1" providerId="ADAL" clId="{3DC3E5A3-2046-4513-B137-96808579D7D7}" dt="2023-11-02T13:37:02.055" v="1032" actId="1076"/>
          <ac:spMkLst>
            <pc:docMk/>
            <pc:sldMk cId="2219000479" sldId="279"/>
            <ac:spMk id="2" creationId="{00000000-0000-0000-0000-000000000000}"/>
          </ac:spMkLst>
        </pc:spChg>
        <pc:spChg chg="mod">
          <ac:chgData name="Mark Warren" userId="8b469510-801c-4a14-a92d-c6d8837618b1" providerId="ADAL" clId="{3DC3E5A3-2046-4513-B137-96808579D7D7}" dt="2023-11-02T13:37:44.258" v="1047" actId="6549"/>
          <ac:spMkLst>
            <pc:docMk/>
            <pc:sldMk cId="2219000479" sldId="279"/>
            <ac:spMk id="3" creationId="{95556FAB-3147-FA3E-ED8B-A10B5AF7C914}"/>
          </ac:spMkLst>
        </pc:spChg>
        <pc:spChg chg="del">
          <ac:chgData name="Mark Warren" userId="8b469510-801c-4a14-a92d-c6d8837618b1" providerId="ADAL" clId="{3DC3E5A3-2046-4513-B137-96808579D7D7}" dt="2023-11-02T13:35:59.204" v="879" actId="478"/>
          <ac:spMkLst>
            <pc:docMk/>
            <pc:sldMk cId="2219000479" sldId="279"/>
            <ac:spMk id="4" creationId="{2DD01677-F918-C8B4-D868-D709A2CE06B5}"/>
          </ac:spMkLst>
        </pc:spChg>
        <pc:spChg chg="add del mod">
          <ac:chgData name="Mark Warren" userId="8b469510-801c-4a14-a92d-c6d8837618b1" providerId="ADAL" clId="{3DC3E5A3-2046-4513-B137-96808579D7D7}" dt="2023-11-02T13:36:37.255" v="1029" actId="478"/>
          <ac:spMkLst>
            <pc:docMk/>
            <pc:sldMk cId="2219000479" sldId="279"/>
            <ac:spMk id="7" creationId="{359130E8-EBB1-8521-0E4C-DC99305ECC83}"/>
          </ac:spMkLst>
        </pc:spChg>
      </pc:sldChg>
      <pc:sldChg chg="modSp add mod ord modAnim">
        <pc:chgData name="Mark Warren" userId="8b469510-801c-4a14-a92d-c6d8837618b1" providerId="ADAL" clId="{3DC3E5A3-2046-4513-B137-96808579D7D7}" dt="2023-11-02T18:22:52.947" v="1762"/>
        <pc:sldMkLst>
          <pc:docMk/>
          <pc:sldMk cId="1843351416" sldId="280"/>
        </pc:sldMkLst>
        <pc:spChg chg="mod">
          <ac:chgData name="Mark Warren" userId="8b469510-801c-4a14-a92d-c6d8837618b1" providerId="ADAL" clId="{3DC3E5A3-2046-4513-B137-96808579D7D7}" dt="2023-11-02T14:52:02.481" v="1358" actId="1076"/>
          <ac:spMkLst>
            <pc:docMk/>
            <pc:sldMk cId="1843351416" sldId="280"/>
            <ac:spMk id="2" creationId="{0C5AA253-7EB4-E590-BF28-40E5A035A6BF}"/>
          </ac:spMkLst>
        </pc:spChg>
        <pc:spChg chg="mod">
          <ac:chgData name="Mark Warren" userId="8b469510-801c-4a14-a92d-c6d8837618b1" providerId="ADAL" clId="{3DC3E5A3-2046-4513-B137-96808579D7D7}" dt="2023-11-02T14:51:53.425" v="1357" actId="115"/>
          <ac:spMkLst>
            <pc:docMk/>
            <pc:sldMk cId="1843351416" sldId="280"/>
            <ac:spMk id="3" creationId="{2FF97339-8E1B-2EB4-D0BB-F126256CF593}"/>
          </ac:spMkLst>
        </pc:spChg>
      </pc:sldChg>
      <pc:sldChg chg="add modAnim">
        <pc:chgData name="Mark Warren" userId="8b469510-801c-4a14-a92d-c6d8837618b1" providerId="ADAL" clId="{3DC3E5A3-2046-4513-B137-96808579D7D7}" dt="2023-11-02T18:22:38.192" v="1761"/>
        <pc:sldMkLst>
          <pc:docMk/>
          <pc:sldMk cId="2689860265" sldId="281"/>
        </pc:sldMkLst>
      </pc:sldChg>
      <pc:sldChg chg="delSp modSp add mod ord delAnim modAnim">
        <pc:chgData name="Mark Warren" userId="8b469510-801c-4a14-a92d-c6d8837618b1" providerId="ADAL" clId="{3DC3E5A3-2046-4513-B137-96808579D7D7}" dt="2023-11-02T15:23:40.829" v="1487"/>
        <pc:sldMkLst>
          <pc:docMk/>
          <pc:sldMk cId="3862139806" sldId="282"/>
        </pc:sldMkLst>
        <pc:spChg chg="mod">
          <ac:chgData name="Mark Warren" userId="8b469510-801c-4a14-a92d-c6d8837618b1" providerId="ADAL" clId="{3DC3E5A3-2046-4513-B137-96808579D7D7}" dt="2023-11-02T15:21:06.160" v="1475" actId="13822"/>
          <ac:spMkLst>
            <pc:docMk/>
            <pc:sldMk cId="3862139806" sldId="282"/>
            <ac:spMk id="2" creationId="{6C0A7A35-7AA0-4FFC-E7B1-F8AD9ED09517}"/>
          </ac:spMkLst>
        </pc:spChg>
        <pc:spChg chg="mod">
          <ac:chgData name="Mark Warren" userId="8b469510-801c-4a14-a92d-c6d8837618b1" providerId="ADAL" clId="{3DC3E5A3-2046-4513-B137-96808579D7D7}" dt="2023-11-02T15:21:43.468" v="1480" actId="13822"/>
          <ac:spMkLst>
            <pc:docMk/>
            <pc:sldMk cId="3862139806" sldId="282"/>
            <ac:spMk id="3" creationId="{B1EEF80C-03DF-4463-9350-85109FDD599D}"/>
          </ac:spMkLst>
        </pc:spChg>
        <pc:spChg chg="mod">
          <ac:chgData name="Mark Warren" userId="8b469510-801c-4a14-a92d-c6d8837618b1" providerId="ADAL" clId="{3DC3E5A3-2046-4513-B137-96808579D7D7}" dt="2023-11-02T15:21:58.355" v="1481" actId="17032"/>
          <ac:spMkLst>
            <pc:docMk/>
            <pc:sldMk cId="3862139806" sldId="282"/>
            <ac:spMk id="5" creationId="{3069D235-E5AE-8DFF-889E-6A9EFBD670E4}"/>
          </ac:spMkLst>
        </pc:spChg>
        <pc:spChg chg="mod">
          <ac:chgData name="Mark Warren" userId="8b469510-801c-4a14-a92d-c6d8837618b1" providerId="ADAL" clId="{3DC3E5A3-2046-4513-B137-96808579D7D7}" dt="2023-11-02T15:20:39.577" v="1473" actId="13822"/>
          <ac:spMkLst>
            <pc:docMk/>
            <pc:sldMk cId="3862139806" sldId="282"/>
            <ac:spMk id="12" creationId="{2C570399-5659-6C04-C0F6-CE0D23C92B77}"/>
          </ac:spMkLst>
        </pc:spChg>
        <pc:cxnChg chg="del">
          <ac:chgData name="Mark Warren" userId="8b469510-801c-4a14-a92d-c6d8837618b1" providerId="ADAL" clId="{3DC3E5A3-2046-4513-B137-96808579D7D7}" dt="2023-11-02T15:16:20.162" v="1424" actId="478"/>
          <ac:cxnSpMkLst>
            <pc:docMk/>
            <pc:sldMk cId="3862139806" sldId="282"/>
            <ac:cxnSpMk id="7" creationId="{E5A75E57-AFAA-6FFE-535D-6E8D5105CBF5}"/>
          </ac:cxnSpMkLst>
        </pc:cxnChg>
        <pc:cxnChg chg="del">
          <ac:chgData name="Mark Warren" userId="8b469510-801c-4a14-a92d-c6d8837618b1" providerId="ADAL" clId="{3DC3E5A3-2046-4513-B137-96808579D7D7}" dt="2023-11-02T15:16:21.936" v="1425" actId="478"/>
          <ac:cxnSpMkLst>
            <pc:docMk/>
            <pc:sldMk cId="3862139806" sldId="282"/>
            <ac:cxnSpMk id="8" creationId="{C0F2FB22-E300-3B18-D0EF-DD2D93C86BBD}"/>
          </ac:cxnSpMkLst>
        </pc:cxnChg>
      </pc:sldChg>
      <pc:sldChg chg="modSp add mod ord modAnim">
        <pc:chgData name="Mark Warren" userId="8b469510-801c-4a14-a92d-c6d8837618b1" providerId="ADAL" clId="{3DC3E5A3-2046-4513-B137-96808579D7D7}" dt="2023-11-02T18:23:30.528" v="1764"/>
        <pc:sldMkLst>
          <pc:docMk/>
          <pc:sldMk cId="3258693468" sldId="283"/>
        </pc:sldMkLst>
        <pc:spChg chg="mod">
          <ac:chgData name="Mark Warren" userId="8b469510-801c-4a14-a92d-c6d8837618b1" providerId="ADAL" clId="{3DC3E5A3-2046-4513-B137-96808579D7D7}" dt="2023-11-02T15:34:45.279" v="1563" actId="1076"/>
          <ac:spMkLst>
            <pc:docMk/>
            <pc:sldMk cId="3258693468" sldId="283"/>
            <ac:spMk id="2" creationId="{0C5AA253-7EB4-E590-BF28-40E5A035A6BF}"/>
          </ac:spMkLst>
        </pc:spChg>
        <pc:spChg chg="mod">
          <ac:chgData name="Mark Warren" userId="8b469510-801c-4a14-a92d-c6d8837618b1" providerId="ADAL" clId="{3DC3E5A3-2046-4513-B137-96808579D7D7}" dt="2023-11-02T15:35:33.080" v="1566" actId="1076"/>
          <ac:spMkLst>
            <pc:docMk/>
            <pc:sldMk cId="3258693468" sldId="283"/>
            <ac:spMk id="3" creationId="{2FF97339-8E1B-2EB4-D0BB-F126256CF593}"/>
          </ac:spMkLst>
        </pc:spChg>
      </pc:sldChg>
      <pc:sldChg chg="addSp delSp modSp add mod delAnim modAnim">
        <pc:chgData name="Mark Warren" userId="8b469510-801c-4a14-a92d-c6d8837618b1" providerId="ADAL" clId="{3DC3E5A3-2046-4513-B137-96808579D7D7}" dt="2023-11-02T18:27:34.184" v="1792" actId="1076"/>
        <pc:sldMkLst>
          <pc:docMk/>
          <pc:sldMk cId="1798588805" sldId="284"/>
        </pc:sldMkLst>
        <pc:spChg chg="mod">
          <ac:chgData name="Mark Warren" userId="8b469510-801c-4a14-a92d-c6d8837618b1" providerId="ADAL" clId="{3DC3E5A3-2046-4513-B137-96808579D7D7}" dt="2023-11-02T17:43:16.153" v="1619" actId="1076"/>
          <ac:spMkLst>
            <pc:docMk/>
            <pc:sldMk cId="1798588805" sldId="284"/>
            <ac:spMk id="2" creationId="{0C5AA253-7EB4-E590-BF28-40E5A035A6BF}"/>
          </ac:spMkLst>
        </pc:spChg>
        <pc:spChg chg="del">
          <ac:chgData name="Mark Warren" userId="8b469510-801c-4a14-a92d-c6d8837618b1" providerId="ADAL" clId="{3DC3E5A3-2046-4513-B137-96808579D7D7}" dt="2023-11-02T17:39:00.706" v="1574" actId="478"/>
          <ac:spMkLst>
            <pc:docMk/>
            <pc:sldMk cId="1798588805" sldId="284"/>
            <ac:spMk id="3" creationId="{2FF97339-8E1B-2EB4-D0BB-F126256CF593}"/>
          </ac:spMkLst>
        </pc:spChg>
        <pc:spChg chg="add mod">
          <ac:chgData name="Mark Warren" userId="8b469510-801c-4a14-a92d-c6d8837618b1" providerId="ADAL" clId="{3DC3E5A3-2046-4513-B137-96808579D7D7}" dt="2023-11-02T17:50:30.468" v="1717" actId="20577"/>
          <ac:spMkLst>
            <pc:docMk/>
            <pc:sldMk cId="1798588805" sldId="284"/>
            <ac:spMk id="4" creationId="{37EAF3B9-00C4-011B-F429-7076FC28A997}"/>
          </ac:spMkLst>
        </pc:spChg>
        <pc:spChg chg="add mod">
          <ac:chgData name="Mark Warren" userId="8b469510-801c-4a14-a92d-c6d8837618b1" providerId="ADAL" clId="{3DC3E5A3-2046-4513-B137-96808579D7D7}" dt="2023-11-02T18:27:14.402" v="1790" actId="404"/>
          <ac:spMkLst>
            <pc:docMk/>
            <pc:sldMk cId="1798588805" sldId="284"/>
            <ac:spMk id="5" creationId="{163690D8-1562-8B9B-DAC9-6D6BEA76F57C}"/>
          </ac:spMkLst>
        </pc:spChg>
        <pc:picChg chg="add mod">
          <ac:chgData name="Mark Warren" userId="8b469510-801c-4a14-a92d-c6d8837618b1" providerId="ADAL" clId="{3DC3E5A3-2046-4513-B137-96808579D7D7}" dt="2023-11-02T18:27:34.184" v="1792" actId="1076"/>
          <ac:picMkLst>
            <pc:docMk/>
            <pc:sldMk cId="1798588805" sldId="284"/>
            <ac:picMk id="7" creationId="{867F4F41-C713-A553-7FB8-9688A297D9EC}"/>
          </ac:picMkLst>
        </pc:picChg>
      </pc:sldChg>
      <pc:sldChg chg="modSp add mod ord modAnim">
        <pc:chgData name="Mark Warren" userId="8b469510-801c-4a14-a92d-c6d8837618b1" providerId="ADAL" clId="{3DC3E5A3-2046-4513-B137-96808579D7D7}" dt="2023-11-02T18:25:52.869" v="1784"/>
        <pc:sldMkLst>
          <pc:docMk/>
          <pc:sldMk cId="1079823932" sldId="285"/>
        </pc:sldMkLst>
        <pc:spChg chg="mod">
          <ac:chgData name="Mark Warren" userId="8b469510-801c-4a14-a92d-c6d8837618b1" providerId="ADAL" clId="{3DC3E5A3-2046-4513-B137-96808579D7D7}" dt="2023-11-02T18:18:15.700" v="1759" actId="6549"/>
          <ac:spMkLst>
            <pc:docMk/>
            <pc:sldMk cId="1079823932" sldId="285"/>
            <ac:spMk id="4" creationId="{60606254-9DFB-9FCE-4508-930FC61E7C58}"/>
          </ac:spMkLst>
        </pc:spChg>
        <pc:spChg chg="mod">
          <ac:chgData name="Mark Warren" userId="8b469510-801c-4a14-a92d-c6d8837618b1" providerId="ADAL" clId="{3DC3E5A3-2046-4513-B137-96808579D7D7}" dt="2023-11-02T18:17:34.886" v="1752" actId="17032"/>
          <ac:spMkLst>
            <pc:docMk/>
            <pc:sldMk cId="1079823932" sldId="285"/>
            <ac:spMk id="6" creationId="{E70110F7-37B1-57D3-BC7F-E42E70CC6B92}"/>
          </ac:spMkLst>
        </pc:spChg>
      </pc:sldChg>
      <pc:sldChg chg="addSp delSp modSp add mod ord setBg delAnim modAnim">
        <pc:chgData name="Mark Warren" userId="8b469510-801c-4a14-a92d-c6d8837618b1" providerId="ADAL" clId="{3DC3E5A3-2046-4513-B137-96808579D7D7}" dt="2023-11-02T18:53:57.987" v="2230"/>
        <pc:sldMkLst>
          <pc:docMk/>
          <pc:sldMk cId="2798884781" sldId="286"/>
        </pc:sldMkLst>
        <pc:spChg chg="del">
          <ac:chgData name="Mark Warren" userId="8b469510-801c-4a14-a92d-c6d8837618b1" providerId="ADAL" clId="{3DC3E5A3-2046-4513-B137-96808579D7D7}" dt="2023-11-02T18:36:49.821" v="1796" actId="478"/>
          <ac:spMkLst>
            <pc:docMk/>
            <pc:sldMk cId="2798884781" sldId="286"/>
            <ac:spMk id="2" creationId="{0C5AA253-7EB4-E590-BF28-40E5A035A6BF}"/>
          </ac:spMkLst>
        </pc:spChg>
        <pc:spChg chg="del">
          <ac:chgData name="Mark Warren" userId="8b469510-801c-4a14-a92d-c6d8837618b1" providerId="ADAL" clId="{3DC3E5A3-2046-4513-B137-96808579D7D7}" dt="2023-11-02T18:36:50.858" v="1797" actId="478"/>
          <ac:spMkLst>
            <pc:docMk/>
            <pc:sldMk cId="2798884781" sldId="286"/>
            <ac:spMk id="3" creationId="{2FF97339-8E1B-2EB4-D0BB-F126256CF593}"/>
          </ac:spMkLst>
        </pc:spChg>
        <pc:spChg chg="add mod">
          <ac:chgData name="Mark Warren" userId="8b469510-801c-4a14-a92d-c6d8837618b1" providerId="ADAL" clId="{3DC3E5A3-2046-4513-B137-96808579D7D7}" dt="2023-11-02T18:53:18.930" v="2228" actId="404"/>
          <ac:spMkLst>
            <pc:docMk/>
            <pc:sldMk cId="2798884781" sldId="286"/>
            <ac:spMk id="12" creationId="{1B7DB57B-74D4-D830-12FB-C5B6BD3DA845}"/>
          </ac:spMkLst>
        </pc:spChg>
        <pc:spChg chg="add">
          <ac:chgData name="Mark Warren" userId="8b469510-801c-4a14-a92d-c6d8837618b1" providerId="ADAL" clId="{3DC3E5A3-2046-4513-B137-96808579D7D7}" dt="2023-11-02T18:37:29.953" v="1799" actId="26606"/>
          <ac:spMkLst>
            <pc:docMk/>
            <pc:sldMk cId="2798884781" sldId="286"/>
            <ac:spMk id="16" creationId="{25414FA1-2D4C-41DB-83DE-4F3E38C10A63}"/>
          </ac:spMkLst>
        </pc:spChg>
        <pc:picChg chg="add mod">
          <ac:chgData name="Mark Warren" userId="8b469510-801c-4a14-a92d-c6d8837618b1" providerId="ADAL" clId="{3DC3E5A3-2046-4513-B137-96808579D7D7}" dt="2023-11-02T18:37:29.953" v="1799" actId="26606"/>
          <ac:picMkLst>
            <pc:docMk/>
            <pc:sldMk cId="2798884781" sldId="286"/>
            <ac:picMk id="5" creationId="{3DD13C9A-0092-BF9E-A909-99F63DBA5538}"/>
          </ac:picMkLst>
        </pc:picChg>
        <pc:picChg chg="add mod">
          <ac:chgData name="Mark Warren" userId="8b469510-801c-4a14-a92d-c6d8837618b1" providerId="ADAL" clId="{3DC3E5A3-2046-4513-B137-96808579D7D7}" dt="2023-11-02T18:37:29.953" v="1799" actId="26606"/>
          <ac:picMkLst>
            <pc:docMk/>
            <pc:sldMk cId="2798884781" sldId="286"/>
            <ac:picMk id="7" creationId="{94FD3AE5-28ED-AEDF-F053-F99ED66DF4CB}"/>
          </ac:picMkLst>
        </pc:picChg>
        <pc:picChg chg="add mod">
          <ac:chgData name="Mark Warren" userId="8b469510-801c-4a14-a92d-c6d8837618b1" providerId="ADAL" clId="{3DC3E5A3-2046-4513-B137-96808579D7D7}" dt="2023-11-02T18:37:29.953" v="1799" actId="26606"/>
          <ac:picMkLst>
            <pc:docMk/>
            <pc:sldMk cId="2798884781" sldId="286"/>
            <ac:picMk id="9" creationId="{B6A2CDEF-D0AD-711A-4DAE-6207EE1504D1}"/>
          </ac:picMkLst>
        </pc:picChg>
        <pc:picChg chg="add mod ord">
          <ac:chgData name="Mark Warren" userId="8b469510-801c-4a14-a92d-c6d8837618b1" providerId="ADAL" clId="{3DC3E5A3-2046-4513-B137-96808579D7D7}" dt="2023-11-02T18:37:29.953" v="1799" actId="26606"/>
          <ac:picMkLst>
            <pc:docMk/>
            <pc:sldMk cId="2798884781" sldId="286"/>
            <ac:picMk id="11" creationId="{8534CFCF-4097-A33D-C934-1FBA3451CEFB}"/>
          </ac:picMkLst>
        </pc:picChg>
      </pc:sldChg>
      <pc:sldChg chg="add del">
        <pc:chgData name="Mark Warren" userId="8b469510-801c-4a14-a92d-c6d8837618b1" providerId="ADAL" clId="{3DC3E5A3-2046-4513-B137-96808579D7D7}" dt="2023-11-02T18:36:43.889" v="1794" actId="2696"/>
        <pc:sldMkLst>
          <pc:docMk/>
          <pc:sldMk cId="3883260858" sldId="286"/>
        </pc:sldMkLst>
      </pc:sldChg>
    </pc:docChg>
  </pc:docChgLst>
  <pc:docChgLst>
    <pc:chgData name="Mark Warren" userId="8b469510-801c-4a14-a92d-c6d8837618b1" providerId="ADAL" clId="{E57202EE-4B2C-4319-9053-8AAE7E7F00E6}"/>
    <pc:docChg chg="delSld modSld sldOrd">
      <pc:chgData name="Mark Warren" userId="8b469510-801c-4a14-a92d-c6d8837618b1" providerId="ADAL" clId="{E57202EE-4B2C-4319-9053-8AAE7E7F00E6}" dt="2024-02-09T21:31:01.064" v="760" actId="2696"/>
      <pc:docMkLst>
        <pc:docMk/>
      </pc:docMkLst>
      <pc:sldChg chg="modSp mod">
        <pc:chgData name="Mark Warren" userId="8b469510-801c-4a14-a92d-c6d8837618b1" providerId="ADAL" clId="{E57202EE-4B2C-4319-9053-8AAE7E7F00E6}" dt="2024-02-08T18:09:00.336" v="31" actId="14100"/>
        <pc:sldMkLst>
          <pc:docMk/>
          <pc:sldMk cId="0" sldId="257"/>
        </pc:sldMkLst>
        <pc:spChg chg="mod">
          <ac:chgData name="Mark Warren" userId="8b469510-801c-4a14-a92d-c6d8837618b1" providerId="ADAL" clId="{E57202EE-4B2C-4319-9053-8AAE7E7F00E6}" dt="2024-02-08T18:08:06.995" v="20" actId="20577"/>
          <ac:spMkLst>
            <pc:docMk/>
            <pc:sldMk cId="0" sldId="257"/>
            <ac:spMk id="2" creationId="{00000000-0000-0000-0000-000000000000}"/>
          </ac:spMkLst>
        </pc:spChg>
        <pc:spChg chg="mod">
          <ac:chgData name="Mark Warren" userId="8b469510-801c-4a14-a92d-c6d8837618b1" providerId="ADAL" clId="{E57202EE-4B2C-4319-9053-8AAE7E7F00E6}" dt="2024-02-08T18:08:15.830" v="26" actId="6549"/>
          <ac:spMkLst>
            <pc:docMk/>
            <pc:sldMk cId="0" sldId="257"/>
            <ac:spMk id="5" creationId="{7FD9608A-6A7D-EFAE-9FF6-E66A027F66C3}"/>
          </ac:spMkLst>
        </pc:spChg>
        <pc:cxnChg chg="mod">
          <ac:chgData name="Mark Warren" userId="8b469510-801c-4a14-a92d-c6d8837618b1" providerId="ADAL" clId="{E57202EE-4B2C-4319-9053-8AAE7E7F00E6}" dt="2024-02-08T18:09:00.336" v="31" actId="14100"/>
          <ac:cxnSpMkLst>
            <pc:docMk/>
            <pc:sldMk cId="0" sldId="257"/>
            <ac:cxnSpMk id="6" creationId="{873EBAA5-307A-B6EF-9076-0F9216B6C7A0}"/>
          </ac:cxnSpMkLst>
        </pc:cxnChg>
      </pc:sldChg>
      <pc:sldChg chg="del">
        <pc:chgData name="Mark Warren" userId="8b469510-801c-4a14-a92d-c6d8837618b1" providerId="ADAL" clId="{E57202EE-4B2C-4319-9053-8AAE7E7F00E6}" dt="2024-02-09T19:06:52.583" v="33" actId="2696"/>
        <pc:sldMkLst>
          <pc:docMk/>
          <pc:sldMk cId="1774793292" sldId="292"/>
        </pc:sldMkLst>
      </pc:sldChg>
      <pc:sldChg chg="del">
        <pc:chgData name="Mark Warren" userId="8b469510-801c-4a14-a92d-c6d8837618b1" providerId="ADAL" clId="{E57202EE-4B2C-4319-9053-8AAE7E7F00E6}" dt="2024-02-09T19:06:42.306" v="32" actId="2696"/>
        <pc:sldMkLst>
          <pc:docMk/>
          <pc:sldMk cId="1831750116" sldId="294"/>
        </pc:sldMkLst>
      </pc:sldChg>
      <pc:sldChg chg="modSp mod">
        <pc:chgData name="Mark Warren" userId="8b469510-801c-4a14-a92d-c6d8837618b1" providerId="ADAL" clId="{E57202EE-4B2C-4319-9053-8AAE7E7F00E6}" dt="2024-02-09T19:14:38.854" v="93" actId="6549"/>
        <pc:sldMkLst>
          <pc:docMk/>
          <pc:sldMk cId="1411267597" sldId="295"/>
        </pc:sldMkLst>
        <pc:spChg chg="mod">
          <ac:chgData name="Mark Warren" userId="8b469510-801c-4a14-a92d-c6d8837618b1" providerId="ADAL" clId="{E57202EE-4B2C-4319-9053-8AAE7E7F00E6}" dt="2024-02-09T19:14:38.854" v="93" actId="6549"/>
          <ac:spMkLst>
            <pc:docMk/>
            <pc:sldMk cId="1411267597" sldId="295"/>
            <ac:spMk id="2" creationId="{00000000-0000-0000-0000-000000000000}"/>
          </ac:spMkLst>
        </pc:spChg>
        <pc:spChg chg="mod">
          <ac:chgData name="Mark Warren" userId="8b469510-801c-4a14-a92d-c6d8837618b1" providerId="ADAL" clId="{E57202EE-4B2C-4319-9053-8AAE7E7F00E6}" dt="2024-02-09T19:10:21.314" v="73" actId="1035"/>
          <ac:spMkLst>
            <pc:docMk/>
            <pc:sldMk cId="1411267597" sldId="295"/>
            <ac:spMk id="4" creationId="{534E3061-B8E2-0B45-2A07-3B5929419FA2}"/>
          </ac:spMkLst>
        </pc:spChg>
        <pc:spChg chg="mod">
          <ac:chgData name="Mark Warren" userId="8b469510-801c-4a14-a92d-c6d8837618b1" providerId="ADAL" clId="{E57202EE-4B2C-4319-9053-8AAE7E7F00E6}" dt="2024-02-09T19:11:31.301" v="78" actId="1076"/>
          <ac:spMkLst>
            <pc:docMk/>
            <pc:sldMk cId="1411267597" sldId="295"/>
            <ac:spMk id="5" creationId="{52E9AB13-B0B9-76B3-7FCD-CD623BF6C7BD}"/>
          </ac:spMkLst>
        </pc:spChg>
        <pc:spChg chg="mod">
          <ac:chgData name="Mark Warren" userId="8b469510-801c-4a14-a92d-c6d8837618b1" providerId="ADAL" clId="{E57202EE-4B2C-4319-9053-8AAE7E7F00E6}" dt="2024-02-09T19:11:20.337" v="77" actId="1076"/>
          <ac:spMkLst>
            <pc:docMk/>
            <pc:sldMk cId="1411267597" sldId="295"/>
            <ac:spMk id="6" creationId="{F557D8F1-D183-36F9-4DB0-5C5548703CB4}"/>
          </ac:spMkLst>
        </pc:spChg>
      </pc:sldChg>
      <pc:sldChg chg="del">
        <pc:chgData name="Mark Warren" userId="8b469510-801c-4a14-a92d-c6d8837618b1" providerId="ADAL" clId="{E57202EE-4B2C-4319-9053-8AAE7E7F00E6}" dt="2024-02-09T21:31:01.064" v="760" actId="2696"/>
        <pc:sldMkLst>
          <pc:docMk/>
          <pc:sldMk cId="1865130689" sldId="296"/>
        </pc:sldMkLst>
      </pc:sldChg>
      <pc:sldChg chg="modSp mod ord modAnim">
        <pc:chgData name="Mark Warren" userId="8b469510-801c-4a14-a92d-c6d8837618b1" providerId="ADAL" clId="{E57202EE-4B2C-4319-9053-8AAE7E7F00E6}" dt="2024-02-09T20:29:46.498" v="759" actId="20577"/>
        <pc:sldMkLst>
          <pc:docMk/>
          <pc:sldMk cId="1423887286" sldId="297"/>
        </pc:sldMkLst>
        <pc:spChg chg="mod">
          <ac:chgData name="Mark Warren" userId="8b469510-801c-4a14-a92d-c6d8837618b1" providerId="ADAL" clId="{E57202EE-4B2C-4319-9053-8AAE7E7F00E6}" dt="2024-02-09T19:52:29.294" v="689" actId="1076"/>
          <ac:spMkLst>
            <pc:docMk/>
            <pc:sldMk cId="1423887286" sldId="297"/>
            <ac:spMk id="2" creationId="{0C5AA253-7EB4-E590-BF28-40E5A035A6BF}"/>
          </ac:spMkLst>
        </pc:spChg>
        <pc:spChg chg="mod">
          <ac:chgData name="Mark Warren" userId="8b469510-801c-4a14-a92d-c6d8837618b1" providerId="ADAL" clId="{E57202EE-4B2C-4319-9053-8AAE7E7F00E6}" dt="2024-02-09T20:29:46.498" v="759" actId="20577"/>
          <ac:spMkLst>
            <pc:docMk/>
            <pc:sldMk cId="1423887286" sldId="297"/>
            <ac:spMk id="3" creationId="{B0FD4963-DCB0-74F3-C84E-039EA414CFB3}"/>
          </ac:spMkLst>
        </pc:spChg>
        <pc:spChg chg="mod">
          <ac:chgData name="Mark Warren" userId="8b469510-801c-4a14-a92d-c6d8837618b1" providerId="ADAL" clId="{E57202EE-4B2C-4319-9053-8AAE7E7F00E6}" dt="2024-02-09T19:52:29.294" v="689" actId="1076"/>
          <ac:spMkLst>
            <pc:docMk/>
            <pc:sldMk cId="1423887286" sldId="297"/>
            <ac:spMk id="4" creationId="{37EAF3B9-00C4-011B-F429-7076FC28A997}"/>
          </ac:spMkLst>
        </pc:spChg>
        <pc:spChg chg="mod">
          <ac:chgData name="Mark Warren" userId="8b469510-801c-4a14-a92d-c6d8837618b1" providerId="ADAL" clId="{E57202EE-4B2C-4319-9053-8AAE7E7F00E6}" dt="2024-02-09T19:59:53.957" v="753" actId="20577"/>
          <ac:spMkLst>
            <pc:docMk/>
            <pc:sldMk cId="1423887286" sldId="297"/>
            <ac:spMk id="5" creationId="{D7CB2024-5077-BF5D-87C4-9FDC03E7FD38}"/>
          </ac:spMkLst>
        </pc:spChg>
      </pc:sldChg>
    </pc:docChg>
  </pc:docChgLst>
  <pc:docChgLst>
    <pc:chgData name="Mark Warren" userId="8b469510-801c-4a14-a92d-c6d8837618b1" providerId="ADAL" clId="{C76DA26F-50BB-4216-9644-BDD2E1CCF7FD}"/>
    <pc:docChg chg="undo custSel addSld delSld modSld sldOrd">
      <pc:chgData name="Mark Warren" userId="8b469510-801c-4a14-a92d-c6d8837618b1" providerId="ADAL" clId="{C76DA26F-50BB-4216-9644-BDD2E1CCF7FD}" dt="2023-10-12T16:22:35.749" v="2261"/>
      <pc:docMkLst>
        <pc:docMk/>
      </pc:docMkLst>
      <pc:sldChg chg="modSp mod">
        <pc:chgData name="Mark Warren" userId="8b469510-801c-4a14-a92d-c6d8837618b1" providerId="ADAL" clId="{C76DA26F-50BB-4216-9644-BDD2E1CCF7FD}" dt="2023-10-12T13:34:38.562" v="25" actId="14100"/>
        <pc:sldMkLst>
          <pc:docMk/>
          <pc:sldMk cId="0" sldId="257"/>
        </pc:sldMkLst>
        <pc:spChg chg="mod">
          <ac:chgData name="Mark Warren" userId="8b469510-801c-4a14-a92d-c6d8837618b1" providerId="ADAL" clId="{C76DA26F-50BB-4216-9644-BDD2E1CCF7FD}" dt="2023-10-12T13:33:54.238" v="11" actId="20577"/>
          <ac:spMkLst>
            <pc:docMk/>
            <pc:sldMk cId="0" sldId="257"/>
            <ac:spMk id="2" creationId="{00000000-0000-0000-0000-000000000000}"/>
          </ac:spMkLst>
        </pc:spChg>
        <pc:spChg chg="mod">
          <ac:chgData name="Mark Warren" userId="8b469510-801c-4a14-a92d-c6d8837618b1" providerId="ADAL" clId="{C76DA26F-50BB-4216-9644-BDD2E1CCF7FD}" dt="2023-10-12T13:34:08.338" v="22" actId="6549"/>
          <ac:spMkLst>
            <pc:docMk/>
            <pc:sldMk cId="0" sldId="257"/>
            <ac:spMk id="5" creationId="{7FD9608A-6A7D-EFAE-9FF6-E66A027F66C3}"/>
          </ac:spMkLst>
        </pc:spChg>
        <pc:cxnChg chg="mod">
          <ac:chgData name="Mark Warren" userId="8b469510-801c-4a14-a92d-c6d8837618b1" providerId="ADAL" clId="{C76DA26F-50BB-4216-9644-BDD2E1CCF7FD}" dt="2023-10-12T13:34:38.562" v="25" actId="14100"/>
          <ac:cxnSpMkLst>
            <pc:docMk/>
            <pc:sldMk cId="0" sldId="257"/>
            <ac:cxnSpMk id="6" creationId="{873EBAA5-307A-B6EF-9076-0F9216B6C7A0}"/>
          </ac:cxnSpMkLst>
        </pc:cxnChg>
      </pc:sldChg>
      <pc:sldChg chg="addSp delSp modSp mod delAnim modAnim">
        <pc:chgData name="Mark Warren" userId="8b469510-801c-4a14-a92d-c6d8837618b1" providerId="ADAL" clId="{C76DA26F-50BB-4216-9644-BDD2E1CCF7FD}" dt="2023-10-12T14:25:51.806" v="989"/>
        <pc:sldMkLst>
          <pc:docMk/>
          <pc:sldMk cId="0" sldId="260"/>
        </pc:sldMkLst>
        <pc:spChg chg="mod">
          <ac:chgData name="Mark Warren" userId="8b469510-801c-4a14-a92d-c6d8837618b1" providerId="ADAL" clId="{C76DA26F-50BB-4216-9644-BDD2E1CCF7FD}" dt="2023-10-12T14:24:33.562" v="987" actId="12789"/>
          <ac:spMkLst>
            <pc:docMk/>
            <pc:sldMk cId="0" sldId="260"/>
            <ac:spMk id="2" creationId="{00000000-0000-0000-0000-000000000000}"/>
          </ac:spMkLst>
        </pc:spChg>
        <pc:spChg chg="del">
          <ac:chgData name="Mark Warren" userId="8b469510-801c-4a14-a92d-c6d8837618b1" providerId="ADAL" clId="{C76DA26F-50BB-4216-9644-BDD2E1CCF7FD}" dt="2023-10-12T14:21:25.050" v="954" actId="478"/>
          <ac:spMkLst>
            <pc:docMk/>
            <pc:sldMk cId="0" sldId="260"/>
            <ac:spMk id="3" creationId="{D802243E-8EB1-0AC6-515E-8A7809BE4B5E}"/>
          </ac:spMkLst>
        </pc:spChg>
        <pc:spChg chg="del">
          <ac:chgData name="Mark Warren" userId="8b469510-801c-4a14-a92d-c6d8837618b1" providerId="ADAL" clId="{C76DA26F-50BB-4216-9644-BDD2E1CCF7FD}" dt="2023-10-12T14:20:38.141" v="934" actId="478"/>
          <ac:spMkLst>
            <pc:docMk/>
            <pc:sldMk cId="0" sldId="260"/>
            <ac:spMk id="4" creationId="{60606254-9DFB-9FCE-4508-930FC61E7C58}"/>
          </ac:spMkLst>
        </pc:spChg>
        <pc:spChg chg="del">
          <ac:chgData name="Mark Warren" userId="8b469510-801c-4a14-a92d-c6d8837618b1" providerId="ADAL" clId="{C76DA26F-50BB-4216-9644-BDD2E1CCF7FD}" dt="2023-10-12T14:21:26.907" v="955" actId="478"/>
          <ac:spMkLst>
            <pc:docMk/>
            <pc:sldMk cId="0" sldId="260"/>
            <ac:spMk id="5" creationId="{2A580C38-9F4B-B52E-6E01-7C8FD43705FF}"/>
          </ac:spMkLst>
        </pc:spChg>
        <pc:spChg chg="del">
          <ac:chgData name="Mark Warren" userId="8b469510-801c-4a14-a92d-c6d8837618b1" providerId="ADAL" clId="{C76DA26F-50BB-4216-9644-BDD2E1CCF7FD}" dt="2023-10-12T14:21:28.324" v="956" actId="478"/>
          <ac:spMkLst>
            <pc:docMk/>
            <pc:sldMk cId="0" sldId="260"/>
            <ac:spMk id="6" creationId="{313AFD52-BCB8-B73E-4A99-7B7DFB970B2E}"/>
          </ac:spMkLst>
        </pc:spChg>
        <pc:spChg chg="add mod">
          <ac:chgData name="Mark Warren" userId="8b469510-801c-4a14-a92d-c6d8837618b1" providerId="ADAL" clId="{C76DA26F-50BB-4216-9644-BDD2E1CCF7FD}" dt="2023-10-12T14:24:33.562" v="987" actId="12789"/>
          <ac:spMkLst>
            <pc:docMk/>
            <pc:sldMk cId="0" sldId="260"/>
            <ac:spMk id="7" creationId="{D705D1BC-07E1-54AB-373E-2AA250EC3952}"/>
          </ac:spMkLst>
        </pc:spChg>
      </pc:sldChg>
      <pc:sldChg chg="addSp modSp mod modAnim">
        <pc:chgData name="Mark Warren" userId="8b469510-801c-4a14-a92d-c6d8837618b1" providerId="ADAL" clId="{C76DA26F-50BB-4216-9644-BDD2E1CCF7FD}" dt="2023-10-12T16:20:34.329" v="2256"/>
        <pc:sldMkLst>
          <pc:docMk/>
          <pc:sldMk cId="365872962" sldId="264"/>
        </pc:sldMkLst>
        <pc:spChg chg="mod">
          <ac:chgData name="Mark Warren" userId="8b469510-801c-4a14-a92d-c6d8837618b1" providerId="ADAL" clId="{C76DA26F-50BB-4216-9644-BDD2E1CCF7FD}" dt="2023-10-12T13:54:04.223" v="860" actId="1035"/>
          <ac:spMkLst>
            <pc:docMk/>
            <pc:sldMk cId="365872962" sldId="264"/>
            <ac:spMk id="2" creationId="{00000000-0000-0000-0000-000000000000}"/>
          </ac:spMkLst>
        </pc:spChg>
        <pc:spChg chg="mod">
          <ac:chgData name="Mark Warren" userId="8b469510-801c-4a14-a92d-c6d8837618b1" providerId="ADAL" clId="{C76DA26F-50BB-4216-9644-BDD2E1CCF7FD}" dt="2023-10-12T13:56:22.475" v="887" actId="17032"/>
          <ac:spMkLst>
            <pc:docMk/>
            <pc:sldMk cId="365872962" sldId="264"/>
            <ac:spMk id="3" creationId="{CCBCC202-42EB-8D6B-DA0C-9EE7E933DDC8}"/>
          </ac:spMkLst>
        </pc:spChg>
        <pc:spChg chg="add mod">
          <ac:chgData name="Mark Warren" userId="8b469510-801c-4a14-a92d-c6d8837618b1" providerId="ADAL" clId="{C76DA26F-50BB-4216-9644-BDD2E1CCF7FD}" dt="2023-10-12T13:55:44.329" v="884" actId="1076"/>
          <ac:spMkLst>
            <pc:docMk/>
            <pc:sldMk cId="365872962" sldId="264"/>
            <ac:spMk id="4" creationId="{6205AEDB-AA8B-735D-0C2D-C34B32C142AC}"/>
          </ac:spMkLst>
        </pc:spChg>
        <pc:spChg chg="add mod">
          <ac:chgData name="Mark Warren" userId="8b469510-801c-4a14-a92d-c6d8837618b1" providerId="ADAL" clId="{C76DA26F-50BB-4216-9644-BDD2E1CCF7FD}" dt="2023-10-12T13:55:50.162" v="885" actId="1076"/>
          <ac:spMkLst>
            <pc:docMk/>
            <pc:sldMk cId="365872962" sldId="264"/>
            <ac:spMk id="5" creationId="{3069D235-E5AE-8DFF-889E-6A9EFBD670E4}"/>
          </ac:spMkLst>
        </pc:spChg>
      </pc:sldChg>
      <pc:sldChg chg="del">
        <pc:chgData name="Mark Warren" userId="8b469510-801c-4a14-a92d-c6d8837618b1" providerId="ADAL" clId="{C76DA26F-50BB-4216-9644-BDD2E1CCF7FD}" dt="2023-10-12T14:04:19.375" v="929" actId="2696"/>
        <pc:sldMkLst>
          <pc:docMk/>
          <pc:sldMk cId="2500315628" sldId="266"/>
        </pc:sldMkLst>
      </pc:sldChg>
      <pc:sldChg chg="del">
        <pc:chgData name="Mark Warren" userId="8b469510-801c-4a14-a92d-c6d8837618b1" providerId="ADAL" clId="{C76DA26F-50BB-4216-9644-BDD2E1CCF7FD}" dt="2023-10-12T14:04:21.872" v="930" actId="2696"/>
        <pc:sldMkLst>
          <pc:docMk/>
          <pc:sldMk cId="2506910068" sldId="267"/>
        </pc:sldMkLst>
      </pc:sldChg>
      <pc:sldChg chg="del">
        <pc:chgData name="Mark Warren" userId="8b469510-801c-4a14-a92d-c6d8837618b1" providerId="ADAL" clId="{C76DA26F-50BB-4216-9644-BDD2E1CCF7FD}" dt="2023-10-12T14:04:23.888" v="931" actId="2696"/>
        <pc:sldMkLst>
          <pc:docMk/>
          <pc:sldMk cId="2438799881" sldId="268"/>
        </pc:sldMkLst>
      </pc:sldChg>
      <pc:sldChg chg="del">
        <pc:chgData name="Mark Warren" userId="8b469510-801c-4a14-a92d-c6d8837618b1" providerId="ADAL" clId="{C76DA26F-50BB-4216-9644-BDD2E1CCF7FD}" dt="2023-10-12T14:04:26.352" v="932" actId="2696"/>
        <pc:sldMkLst>
          <pc:docMk/>
          <pc:sldMk cId="2872559353" sldId="269"/>
        </pc:sldMkLst>
      </pc:sldChg>
      <pc:sldChg chg="del">
        <pc:chgData name="Mark Warren" userId="8b469510-801c-4a14-a92d-c6d8837618b1" providerId="ADAL" clId="{C76DA26F-50BB-4216-9644-BDD2E1CCF7FD}" dt="2023-10-12T14:04:28.658" v="933" actId="2696"/>
        <pc:sldMkLst>
          <pc:docMk/>
          <pc:sldMk cId="1364620995" sldId="270"/>
        </pc:sldMkLst>
      </pc:sldChg>
      <pc:sldChg chg="del">
        <pc:chgData name="Mark Warren" userId="8b469510-801c-4a14-a92d-c6d8837618b1" providerId="ADAL" clId="{C76DA26F-50BB-4216-9644-BDD2E1CCF7FD}" dt="2023-10-12T15:17:30.295" v="1057" actId="2696"/>
        <pc:sldMkLst>
          <pc:docMk/>
          <pc:sldMk cId="1446046377" sldId="271"/>
        </pc:sldMkLst>
      </pc:sldChg>
      <pc:sldChg chg="addSp modSp mod ord modAnim">
        <pc:chgData name="Mark Warren" userId="8b469510-801c-4a14-a92d-c6d8837618b1" providerId="ADAL" clId="{C76DA26F-50BB-4216-9644-BDD2E1CCF7FD}" dt="2023-10-12T13:58:48.664" v="907"/>
        <pc:sldMkLst>
          <pc:docMk/>
          <pc:sldMk cId="2307355787" sldId="272"/>
        </pc:sldMkLst>
        <pc:spChg chg="add mod">
          <ac:chgData name="Mark Warren" userId="8b469510-801c-4a14-a92d-c6d8837618b1" providerId="ADAL" clId="{C76DA26F-50BB-4216-9644-BDD2E1CCF7FD}" dt="2023-10-12T13:58:41.305" v="905" actId="14100"/>
          <ac:spMkLst>
            <pc:docMk/>
            <pc:sldMk cId="2307355787" sldId="272"/>
            <ac:spMk id="2" creationId="{20608E79-F5EF-67FE-3F42-931D7D4931A0}"/>
          </ac:spMkLst>
        </pc:spChg>
        <pc:spChg chg="mod">
          <ac:chgData name="Mark Warren" userId="8b469510-801c-4a14-a92d-c6d8837618b1" providerId="ADAL" clId="{C76DA26F-50BB-4216-9644-BDD2E1CCF7FD}" dt="2023-10-12T13:56:41.327" v="888" actId="1076"/>
          <ac:spMkLst>
            <pc:docMk/>
            <pc:sldMk cId="2307355787" sldId="272"/>
            <ac:spMk id="4" creationId="{60606254-9DFB-9FCE-4508-930FC61E7C58}"/>
          </ac:spMkLst>
        </pc:spChg>
        <pc:spChg chg="mod">
          <ac:chgData name="Mark Warren" userId="8b469510-801c-4a14-a92d-c6d8837618b1" providerId="ADAL" clId="{C76DA26F-50BB-4216-9644-BDD2E1CCF7FD}" dt="2023-10-12T13:57:22.543" v="896" actId="20577"/>
          <ac:spMkLst>
            <pc:docMk/>
            <pc:sldMk cId="2307355787" sldId="272"/>
            <ac:spMk id="5" creationId="{2A580C38-9F4B-B52E-6E01-7C8FD43705FF}"/>
          </ac:spMkLst>
        </pc:spChg>
      </pc:sldChg>
      <pc:sldChg chg="modSp add mod">
        <pc:chgData name="Mark Warren" userId="8b469510-801c-4a14-a92d-c6d8837618b1" providerId="ADAL" clId="{C76DA26F-50BB-4216-9644-BDD2E1CCF7FD}" dt="2023-10-12T15:15:58.378" v="1056" actId="1076"/>
        <pc:sldMkLst>
          <pc:docMk/>
          <pc:sldMk cId="550566888" sldId="273"/>
        </pc:sldMkLst>
        <pc:spChg chg="mod">
          <ac:chgData name="Mark Warren" userId="8b469510-801c-4a14-a92d-c6d8837618b1" providerId="ADAL" clId="{C76DA26F-50BB-4216-9644-BDD2E1CCF7FD}" dt="2023-10-12T15:15:58.378" v="1056" actId="1076"/>
          <ac:spMkLst>
            <pc:docMk/>
            <pc:sldMk cId="550566888" sldId="273"/>
            <ac:spMk id="2" creationId="{00000000-0000-0000-0000-000000000000}"/>
          </ac:spMkLst>
        </pc:spChg>
        <pc:spChg chg="mod">
          <ac:chgData name="Mark Warren" userId="8b469510-801c-4a14-a92d-c6d8837618b1" providerId="ADAL" clId="{C76DA26F-50BB-4216-9644-BDD2E1CCF7FD}" dt="2023-10-12T15:15:58.378" v="1056" actId="1076"/>
          <ac:spMkLst>
            <pc:docMk/>
            <pc:sldMk cId="550566888" sldId="273"/>
            <ac:spMk id="7" creationId="{D705D1BC-07E1-54AB-373E-2AA250EC3952}"/>
          </ac:spMkLst>
        </pc:spChg>
      </pc:sldChg>
      <pc:sldChg chg="addSp modSp add mod ord modAnim">
        <pc:chgData name="Mark Warren" userId="8b469510-801c-4a14-a92d-c6d8837618b1" providerId="ADAL" clId="{C76DA26F-50BB-4216-9644-BDD2E1CCF7FD}" dt="2023-10-12T16:22:35.749" v="2261"/>
        <pc:sldMkLst>
          <pc:docMk/>
          <pc:sldMk cId="3357917022" sldId="274"/>
        </pc:sldMkLst>
        <pc:spChg chg="mod ord">
          <ac:chgData name="Mark Warren" userId="8b469510-801c-4a14-a92d-c6d8837618b1" providerId="ADAL" clId="{C76DA26F-50BB-4216-9644-BDD2E1CCF7FD}" dt="2023-10-12T15:36:56.547" v="1452" actId="113"/>
          <ac:spMkLst>
            <pc:docMk/>
            <pc:sldMk cId="3357917022" sldId="274"/>
            <ac:spMk id="2" creationId="{00000000-0000-0000-0000-000000000000}"/>
          </ac:spMkLst>
        </pc:spChg>
        <pc:spChg chg="mod">
          <ac:chgData name="Mark Warren" userId="8b469510-801c-4a14-a92d-c6d8837618b1" providerId="ADAL" clId="{C76DA26F-50BB-4216-9644-BDD2E1CCF7FD}" dt="2023-10-12T16:22:35.749" v="2261"/>
          <ac:spMkLst>
            <pc:docMk/>
            <pc:sldMk cId="3357917022" sldId="274"/>
            <ac:spMk id="3" creationId="{CCBCC202-42EB-8D6B-DA0C-9EE7E933DDC8}"/>
          </ac:spMkLst>
        </pc:spChg>
        <pc:spChg chg="mod">
          <ac:chgData name="Mark Warren" userId="8b469510-801c-4a14-a92d-c6d8837618b1" providerId="ADAL" clId="{C76DA26F-50BB-4216-9644-BDD2E1CCF7FD}" dt="2023-10-12T16:22:20.985" v="2260"/>
          <ac:spMkLst>
            <pc:docMk/>
            <pc:sldMk cId="3357917022" sldId="274"/>
            <ac:spMk id="4" creationId="{6205AEDB-AA8B-735D-0C2D-C34B32C142AC}"/>
          </ac:spMkLst>
        </pc:spChg>
        <pc:spChg chg="mod">
          <ac:chgData name="Mark Warren" userId="8b469510-801c-4a14-a92d-c6d8837618b1" providerId="ADAL" clId="{C76DA26F-50BB-4216-9644-BDD2E1CCF7FD}" dt="2023-10-12T15:36:43.272" v="1448" actId="114"/>
          <ac:spMkLst>
            <pc:docMk/>
            <pc:sldMk cId="3357917022" sldId="274"/>
            <ac:spMk id="5" creationId="{3069D235-E5AE-8DFF-889E-6A9EFBD670E4}"/>
          </ac:spMkLst>
        </pc:spChg>
        <pc:spChg chg="add mod ord">
          <ac:chgData name="Mark Warren" userId="8b469510-801c-4a14-a92d-c6d8837618b1" providerId="ADAL" clId="{C76DA26F-50BB-4216-9644-BDD2E1CCF7FD}" dt="2023-10-12T15:36:50.602" v="1450" actId="113"/>
          <ac:spMkLst>
            <pc:docMk/>
            <pc:sldMk cId="3357917022" sldId="274"/>
            <ac:spMk id="6" creationId="{1298B003-3C71-A37A-3486-37EB07964D6E}"/>
          </ac:spMkLst>
        </pc:spChg>
        <pc:spChg chg="add mod">
          <ac:chgData name="Mark Warren" userId="8b469510-801c-4a14-a92d-c6d8837618b1" providerId="ADAL" clId="{C76DA26F-50BB-4216-9644-BDD2E1CCF7FD}" dt="2023-10-12T15:39:13.150" v="1460" actId="13822"/>
          <ac:spMkLst>
            <pc:docMk/>
            <pc:sldMk cId="3357917022" sldId="274"/>
            <ac:spMk id="7" creationId="{71F31A22-521A-1DAE-E400-5D197B0CC001}"/>
          </ac:spMkLst>
        </pc:spChg>
      </pc:sldChg>
      <pc:sldChg chg="addSp modSp add mod ord modAnim">
        <pc:chgData name="Mark Warren" userId="8b469510-801c-4a14-a92d-c6d8837618b1" providerId="ADAL" clId="{C76DA26F-50BB-4216-9644-BDD2E1CCF7FD}" dt="2023-10-12T16:21:55.726" v="2259" actId="115"/>
        <pc:sldMkLst>
          <pc:docMk/>
          <pc:sldMk cId="4184231723" sldId="275"/>
        </pc:sldMkLst>
        <pc:spChg chg="mod">
          <ac:chgData name="Mark Warren" userId="8b469510-801c-4a14-a92d-c6d8837618b1" providerId="ADAL" clId="{C76DA26F-50BB-4216-9644-BDD2E1CCF7FD}" dt="2023-10-12T16:16:18.032" v="2193" actId="20577"/>
          <ac:spMkLst>
            <pc:docMk/>
            <pc:sldMk cId="4184231723" sldId="275"/>
            <ac:spMk id="2" creationId="{20608E79-F5EF-67FE-3F42-931D7D4931A0}"/>
          </ac:spMkLst>
        </pc:spChg>
        <pc:spChg chg="add mod">
          <ac:chgData name="Mark Warren" userId="8b469510-801c-4a14-a92d-c6d8837618b1" providerId="ADAL" clId="{C76DA26F-50BB-4216-9644-BDD2E1CCF7FD}" dt="2023-10-12T16:16:51.985" v="2244" actId="1037"/>
          <ac:spMkLst>
            <pc:docMk/>
            <pc:sldMk cId="4184231723" sldId="275"/>
            <ac:spMk id="3" creationId="{06B822AC-DBC6-C6A5-4963-63C805758343}"/>
          </ac:spMkLst>
        </pc:spChg>
        <pc:spChg chg="mod">
          <ac:chgData name="Mark Warren" userId="8b469510-801c-4a14-a92d-c6d8837618b1" providerId="ADAL" clId="{C76DA26F-50BB-4216-9644-BDD2E1CCF7FD}" dt="2023-10-12T16:17:12.481" v="2255" actId="20577"/>
          <ac:spMkLst>
            <pc:docMk/>
            <pc:sldMk cId="4184231723" sldId="275"/>
            <ac:spMk id="4" creationId="{60606254-9DFB-9FCE-4508-930FC61E7C58}"/>
          </ac:spMkLst>
        </pc:spChg>
        <pc:spChg chg="mod">
          <ac:chgData name="Mark Warren" userId="8b469510-801c-4a14-a92d-c6d8837618b1" providerId="ADAL" clId="{C76DA26F-50BB-4216-9644-BDD2E1CCF7FD}" dt="2023-10-12T16:21:55.726" v="2259" actId="115"/>
          <ac:spMkLst>
            <pc:docMk/>
            <pc:sldMk cId="4184231723" sldId="275"/>
            <ac:spMk id="5" creationId="{2A580C38-9F4B-B52E-6E01-7C8FD43705FF}"/>
          </ac:spMkLst>
        </pc:spChg>
      </pc:sldChg>
    </pc:docChg>
  </pc:docChgLst>
  <pc:docChgLst>
    <pc:chgData name="Mark Warren" userId="8b469510-801c-4a14-a92d-c6d8837618b1" providerId="ADAL" clId="{0CDB390C-0321-4761-9016-1DB051C8B653}"/>
    <pc:docChg chg="undo custSel addSld delSld modSld sldOrd">
      <pc:chgData name="Mark Warren" userId="8b469510-801c-4a14-a92d-c6d8837618b1" providerId="ADAL" clId="{0CDB390C-0321-4761-9016-1DB051C8B653}" dt="2024-04-18T17:36:24.877" v="2413"/>
      <pc:docMkLst>
        <pc:docMk/>
      </pc:docMkLst>
      <pc:sldChg chg="modSp mod">
        <pc:chgData name="Mark Warren" userId="8b469510-801c-4a14-a92d-c6d8837618b1" providerId="ADAL" clId="{0CDB390C-0321-4761-9016-1DB051C8B653}" dt="2024-04-18T14:37:42.445" v="22" actId="14100"/>
        <pc:sldMkLst>
          <pc:docMk/>
          <pc:sldMk cId="0" sldId="257"/>
        </pc:sldMkLst>
        <pc:spChg chg="mod">
          <ac:chgData name="Mark Warren" userId="8b469510-801c-4a14-a92d-c6d8837618b1" providerId="ADAL" clId="{0CDB390C-0321-4761-9016-1DB051C8B653}" dt="2024-04-18T14:37:21.132" v="15" actId="20577"/>
          <ac:spMkLst>
            <pc:docMk/>
            <pc:sldMk cId="0" sldId="257"/>
            <ac:spMk id="2" creationId="{00000000-0000-0000-0000-000000000000}"/>
          </ac:spMkLst>
        </pc:spChg>
        <pc:spChg chg="mod">
          <ac:chgData name="Mark Warren" userId="8b469510-801c-4a14-a92d-c6d8837618b1" providerId="ADAL" clId="{0CDB390C-0321-4761-9016-1DB051C8B653}" dt="2024-04-18T14:37:32.135" v="20" actId="6549"/>
          <ac:spMkLst>
            <pc:docMk/>
            <pc:sldMk cId="0" sldId="257"/>
            <ac:spMk id="5" creationId="{7FD9608A-6A7D-EFAE-9FF6-E66A027F66C3}"/>
          </ac:spMkLst>
        </pc:spChg>
        <pc:cxnChg chg="mod">
          <ac:chgData name="Mark Warren" userId="8b469510-801c-4a14-a92d-c6d8837618b1" providerId="ADAL" clId="{0CDB390C-0321-4761-9016-1DB051C8B653}" dt="2024-04-18T14:37:42.445" v="22" actId="14100"/>
          <ac:cxnSpMkLst>
            <pc:docMk/>
            <pc:sldMk cId="0" sldId="257"/>
            <ac:cxnSpMk id="6" creationId="{873EBAA5-307A-B6EF-9076-0F9216B6C7A0}"/>
          </ac:cxnSpMkLst>
        </pc:cxnChg>
      </pc:sldChg>
      <pc:sldChg chg="del">
        <pc:chgData name="Mark Warren" userId="8b469510-801c-4a14-a92d-c6d8837618b1" providerId="ADAL" clId="{0CDB390C-0321-4761-9016-1DB051C8B653}" dt="2024-04-18T14:42:49.369" v="23" actId="2696"/>
        <pc:sldMkLst>
          <pc:docMk/>
          <pc:sldMk cId="1494319489" sldId="307"/>
        </pc:sldMkLst>
      </pc:sldChg>
      <pc:sldChg chg="del">
        <pc:chgData name="Mark Warren" userId="8b469510-801c-4a14-a92d-c6d8837618b1" providerId="ADAL" clId="{0CDB390C-0321-4761-9016-1DB051C8B653}" dt="2024-04-18T14:43:00.839" v="25" actId="2696"/>
        <pc:sldMkLst>
          <pc:docMk/>
          <pc:sldMk cId="649071193" sldId="312"/>
        </pc:sldMkLst>
      </pc:sldChg>
      <pc:sldChg chg="del">
        <pc:chgData name="Mark Warren" userId="8b469510-801c-4a14-a92d-c6d8837618b1" providerId="ADAL" clId="{0CDB390C-0321-4761-9016-1DB051C8B653}" dt="2024-04-18T14:42:57.182" v="24" actId="2696"/>
        <pc:sldMkLst>
          <pc:docMk/>
          <pc:sldMk cId="2390719370" sldId="318"/>
        </pc:sldMkLst>
      </pc:sldChg>
      <pc:sldChg chg="delSp modSp mod delAnim modAnim">
        <pc:chgData name="Mark Warren" userId="8b469510-801c-4a14-a92d-c6d8837618b1" providerId="ADAL" clId="{0CDB390C-0321-4761-9016-1DB051C8B653}" dt="2024-04-18T14:46:35.587" v="77" actId="1076"/>
        <pc:sldMkLst>
          <pc:docMk/>
          <pc:sldMk cId="2741875606" sldId="320"/>
        </pc:sldMkLst>
        <pc:spChg chg="mod">
          <ac:chgData name="Mark Warren" userId="8b469510-801c-4a14-a92d-c6d8837618b1" providerId="ADAL" clId="{0CDB390C-0321-4761-9016-1DB051C8B653}" dt="2024-04-18T14:46:33.242" v="76" actId="1076"/>
          <ac:spMkLst>
            <pc:docMk/>
            <pc:sldMk cId="2741875606" sldId="320"/>
            <ac:spMk id="2" creationId="{7ED0EE87-0494-8213-F116-5842A6EAC2DE}"/>
          </ac:spMkLst>
        </pc:spChg>
        <pc:spChg chg="del">
          <ac:chgData name="Mark Warren" userId="8b469510-801c-4a14-a92d-c6d8837618b1" providerId="ADAL" clId="{0CDB390C-0321-4761-9016-1DB051C8B653}" dt="2024-04-18T14:43:43.456" v="48" actId="478"/>
          <ac:spMkLst>
            <pc:docMk/>
            <pc:sldMk cId="2741875606" sldId="320"/>
            <ac:spMk id="3" creationId="{CDE094DD-4C1B-ECFC-047C-CE256B2DC4E1}"/>
          </ac:spMkLst>
        </pc:spChg>
        <pc:spChg chg="mod">
          <ac:chgData name="Mark Warren" userId="8b469510-801c-4a14-a92d-c6d8837618b1" providerId="ADAL" clId="{0CDB390C-0321-4761-9016-1DB051C8B653}" dt="2024-04-18T14:46:35.587" v="77" actId="1076"/>
          <ac:spMkLst>
            <pc:docMk/>
            <pc:sldMk cId="2741875606" sldId="320"/>
            <ac:spMk id="4" creationId="{133FCEBC-7B29-B23F-7555-96EC70350E41}"/>
          </ac:spMkLst>
        </pc:spChg>
        <pc:spChg chg="del">
          <ac:chgData name="Mark Warren" userId="8b469510-801c-4a14-a92d-c6d8837618b1" providerId="ADAL" clId="{0CDB390C-0321-4761-9016-1DB051C8B653}" dt="2024-04-18T14:43:38.970" v="47" actId="478"/>
          <ac:spMkLst>
            <pc:docMk/>
            <pc:sldMk cId="2741875606" sldId="320"/>
            <ac:spMk id="12" creationId="{FD3B0AE8-5ED8-69FD-5F6A-B91DE9A85FFD}"/>
          </ac:spMkLst>
        </pc:spChg>
        <pc:spChg chg="del">
          <ac:chgData name="Mark Warren" userId="8b469510-801c-4a14-a92d-c6d8837618b1" providerId="ADAL" clId="{0CDB390C-0321-4761-9016-1DB051C8B653}" dt="2024-04-18T14:43:37.469" v="46" actId="478"/>
          <ac:spMkLst>
            <pc:docMk/>
            <pc:sldMk cId="2741875606" sldId="320"/>
            <ac:spMk id="13" creationId="{CAB2325C-DA80-9B0B-67E4-8812127926F3}"/>
          </ac:spMkLst>
        </pc:spChg>
        <pc:cxnChg chg="del">
          <ac:chgData name="Mark Warren" userId="8b469510-801c-4a14-a92d-c6d8837618b1" providerId="ADAL" clId="{0CDB390C-0321-4761-9016-1DB051C8B653}" dt="2024-04-18T14:43:36.107" v="45" actId="478"/>
          <ac:cxnSpMkLst>
            <pc:docMk/>
            <pc:sldMk cId="2741875606" sldId="320"/>
            <ac:cxnSpMk id="9" creationId="{EB97612C-1001-0915-FB87-5C4D86BF8E2E}"/>
          </ac:cxnSpMkLst>
        </pc:cxnChg>
      </pc:sldChg>
      <pc:sldChg chg="addSp delSp modSp del mod">
        <pc:chgData name="Mark Warren" userId="8b469510-801c-4a14-a92d-c6d8837618b1" providerId="ADAL" clId="{0CDB390C-0321-4761-9016-1DB051C8B653}" dt="2024-04-18T14:56:44.705" v="94" actId="2696"/>
        <pc:sldMkLst>
          <pc:docMk/>
          <pc:sldMk cId="3862682757" sldId="321"/>
        </pc:sldMkLst>
        <pc:spChg chg="add del mod">
          <ac:chgData name="Mark Warren" userId="8b469510-801c-4a14-a92d-c6d8837618b1" providerId="ADAL" clId="{0CDB390C-0321-4761-9016-1DB051C8B653}" dt="2024-04-18T14:55:00.864" v="80" actId="478"/>
          <ac:spMkLst>
            <pc:docMk/>
            <pc:sldMk cId="3862682757" sldId="321"/>
            <ac:spMk id="3" creationId="{5E6537B7-0730-F43C-6218-031A49466303}"/>
          </ac:spMkLst>
        </pc:spChg>
        <pc:spChg chg="mod">
          <ac:chgData name="Mark Warren" userId="8b469510-801c-4a14-a92d-c6d8837618b1" providerId="ADAL" clId="{0CDB390C-0321-4761-9016-1DB051C8B653}" dt="2024-04-18T14:55:54.442" v="88" actId="21"/>
          <ac:spMkLst>
            <pc:docMk/>
            <pc:sldMk cId="3862682757" sldId="321"/>
            <ac:spMk id="7" creationId="{CDDDF65C-0355-5722-221F-DA4EB4E15E2C}"/>
          </ac:spMkLst>
        </pc:spChg>
      </pc:sldChg>
      <pc:sldChg chg="addSp delSp modSp mod delAnim modAnim">
        <pc:chgData name="Mark Warren" userId="8b469510-801c-4a14-a92d-c6d8837618b1" providerId="ADAL" clId="{0CDB390C-0321-4761-9016-1DB051C8B653}" dt="2024-04-18T17:36:24.877" v="2413"/>
        <pc:sldMkLst>
          <pc:docMk/>
          <pc:sldMk cId="3974637053" sldId="322"/>
        </pc:sldMkLst>
        <pc:spChg chg="mod">
          <ac:chgData name="Mark Warren" userId="8b469510-801c-4a14-a92d-c6d8837618b1" providerId="ADAL" clId="{0CDB390C-0321-4761-9016-1DB051C8B653}" dt="2024-04-18T16:29:22.448" v="1918" actId="13822"/>
          <ac:spMkLst>
            <pc:docMk/>
            <pc:sldMk cId="3974637053" sldId="322"/>
            <ac:spMk id="2" creationId="{A8445D35-772E-CADA-35FC-C4B5B132E7DA}"/>
          </ac:spMkLst>
        </pc:spChg>
        <pc:spChg chg="add mod">
          <ac:chgData name="Mark Warren" userId="8b469510-801c-4a14-a92d-c6d8837618b1" providerId="ADAL" clId="{0CDB390C-0321-4761-9016-1DB051C8B653}" dt="2024-04-18T16:31:53.967" v="1932" actId="20577"/>
          <ac:spMkLst>
            <pc:docMk/>
            <pc:sldMk cId="3974637053" sldId="322"/>
            <ac:spMk id="3" creationId="{2E9E3B4A-7FEA-56F4-CB40-6FD3FBE3D189}"/>
          </ac:spMkLst>
        </pc:spChg>
        <pc:spChg chg="mod">
          <ac:chgData name="Mark Warren" userId="8b469510-801c-4a14-a92d-c6d8837618b1" providerId="ADAL" clId="{0CDB390C-0321-4761-9016-1DB051C8B653}" dt="2024-04-18T16:23:37.126" v="1897" actId="1076"/>
          <ac:spMkLst>
            <pc:docMk/>
            <pc:sldMk cId="3974637053" sldId="322"/>
            <ac:spMk id="4" creationId="{425B8560-42ED-B85C-D7CF-21BDBBDCE141}"/>
          </ac:spMkLst>
        </pc:spChg>
        <pc:spChg chg="mod">
          <ac:chgData name="Mark Warren" userId="8b469510-801c-4a14-a92d-c6d8837618b1" providerId="ADAL" clId="{0CDB390C-0321-4761-9016-1DB051C8B653}" dt="2024-04-18T16:29:16.541" v="1917" actId="13822"/>
          <ac:spMkLst>
            <pc:docMk/>
            <pc:sldMk cId="3974637053" sldId="322"/>
            <ac:spMk id="5" creationId="{9914BEC5-B0DE-E920-2C35-93D4486B19A2}"/>
          </ac:spMkLst>
        </pc:spChg>
        <pc:spChg chg="add del">
          <ac:chgData name="Mark Warren" userId="8b469510-801c-4a14-a92d-c6d8837618b1" providerId="ADAL" clId="{0CDB390C-0321-4761-9016-1DB051C8B653}" dt="2024-04-18T16:25:31.241" v="1902" actId="11529"/>
          <ac:spMkLst>
            <pc:docMk/>
            <pc:sldMk cId="3974637053" sldId="322"/>
            <ac:spMk id="6" creationId="{C9B6F18C-CE0E-67FF-1639-CEEFACE03C1B}"/>
          </ac:spMkLst>
        </pc:spChg>
        <pc:spChg chg="add mod ord">
          <ac:chgData name="Mark Warren" userId="8b469510-801c-4a14-a92d-c6d8837618b1" providerId="ADAL" clId="{0CDB390C-0321-4761-9016-1DB051C8B653}" dt="2024-04-18T16:32:46.412" v="1934" actId="207"/>
          <ac:spMkLst>
            <pc:docMk/>
            <pc:sldMk cId="3974637053" sldId="322"/>
            <ac:spMk id="7" creationId="{3B5590CB-9568-C7FB-9939-334C1E32C8C9}"/>
          </ac:spMkLst>
        </pc:spChg>
        <pc:spChg chg="del">
          <ac:chgData name="Mark Warren" userId="8b469510-801c-4a14-a92d-c6d8837618b1" providerId="ADAL" clId="{0CDB390C-0321-4761-9016-1DB051C8B653}" dt="2024-04-18T16:15:42.046" v="1382" actId="478"/>
          <ac:spMkLst>
            <pc:docMk/>
            <pc:sldMk cId="3974637053" sldId="322"/>
            <ac:spMk id="8" creationId="{FD19A4CD-EE8A-4A17-50ED-B7647A800F30}"/>
          </ac:spMkLst>
        </pc:spChg>
        <pc:spChg chg="add mod">
          <ac:chgData name="Mark Warren" userId="8b469510-801c-4a14-a92d-c6d8837618b1" providerId="ADAL" clId="{0CDB390C-0321-4761-9016-1DB051C8B653}" dt="2024-04-18T16:32:03.609" v="1933" actId="14100"/>
          <ac:spMkLst>
            <pc:docMk/>
            <pc:sldMk cId="3974637053" sldId="322"/>
            <ac:spMk id="9" creationId="{4F4AA0E7-C1F2-66C9-09A5-E5423C303F5C}"/>
          </ac:spMkLst>
        </pc:spChg>
        <pc:spChg chg="del">
          <ac:chgData name="Mark Warren" userId="8b469510-801c-4a14-a92d-c6d8837618b1" providerId="ADAL" clId="{0CDB390C-0321-4761-9016-1DB051C8B653}" dt="2024-04-18T16:15:49.093" v="1386" actId="478"/>
          <ac:spMkLst>
            <pc:docMk/>
            <pc:sldMk cId="3974637053" sldId="322"/>
            <ac:spMk id="11" creationId="{E14A55B3-2C81-789E-4687-6D5F784638DF}"/>
          </ac:spMkLst>
        </pc:spChg>
        <pc:spChg chg="del">
          <ac:chgData name="Mark Warren" userId="8b469510-801c-4a14-a92d-c6d8837618b1" providerId="ADAL" clId="{0CDB390C-0321-4761-9016-1DB051C8B653}" dt="2024-04-18T16:15:45.921" v="1384" actId="478"/>
          <ac:spMkLst>
            <pc:docMk/>
            <pc:sldMk cId="3974637053" sldId="322"/>
            <ac:spMk id="18" creationId="{0327D894-E6A0-9A4C-A2E8-CCB3DFB6F3A9}"/>
          </ac:spMkLst>
        </pc:spChg>
        <pc:cxnChg chg="del">
          <ac:chgData name="Mark Warren" userId="8b469510-801c-4a14-a92d-c6d8837618b1" providerId="ADAL" clId="{0CDB390C-0321-4761-9016-1DB051C8B653}" dt="2024-04-18T16:15:44.046" v="1383" actId="478"/>
          <ac:cxnSpMkLst>
            <pc:docMk/>
            <pc:sldMk cId="3974637053" sldId="322"/>
            <ac:cxnSpMk id="10" creationId="{1B99B896-FABB-0B12-27FF-23358C1B289A}"/>
          </ac:cxnSpMkLst>
        </pc:cxnChg>
        <pc:cxnChg chg="del">
          <ac:chgData name="Mark Warren" userId="8b469510-801c-4a14-a92d-c6d8837618b1" providerId="ADAL" clId="{0CDB390C-0321-4761-9016-1DB051C8B653}" dt="2024-04-18T16:15:50.437" v="1387" actId="478"/>
          <ac:cxnSpMkLst>
            <pc:docMk/>
            <pc:sldMk cId="3974637053" sldId="322"/>
            <ac:cxnSpMk id="12" creationId="{782BA0BB-ECC8-87DB-D593-14CCF6553E78}"/>
          </ac:cxnSpMkLst>
        </pc:cxnChg>
        <pc:cxnChg chg="del">
          <ac:chgData name="Mark Warren" userId="8b469510-801c-4a14-a92d-c6d8837618b1" providerId="ADAL" clId="{0CDB390C-0321-4761-9016-1DB051C8B653}" dt="2024-04-18T16:15:47.609" v="1385" actId="478"/>
          <ac:cxnSpMkLst>
            <pc:docMk/>
            <pc:sldMk cId="3974637053" sldId="322"/>
            <ac:cxnSpMk id="16" creationId="{184CE6B8-195E-2EF2-6D30-B5C7BEC7A786}"/>
          </ac:cxnSpMkLst>
        </pc:cxnChg>
      </pc:sldChg>
      <pc:sldChg chg="addSp delSp modSp mod modAnim">
        <pc:chgData name="Mark Warren" userId="8b469510-801c-4a14-a92d-c6d8837618b1" providerId="ADAL" clId="{0CDB390C-0321-4761-9016-1DB051C8B653}" dt="2024-04-18T17:09:04.424" v="2339" actId="2711"/>
        <pc:sldMkLst>
          <pc:docMk/>
          <pc:sldMk cId="574941098" sldId="323"/>
        </pc:sldMkLst>
        <pc:spChg chg="add del mod">
          <ac:chgData name="Mark Warren" userId="8b469510-801c-4a14-a92d-c6d8837618b1" providerId="ADAL" clId="{0CDB390C-0321-4761-9016-1DB051C8B653}" dt="2024-04-18T14:55:42.066" v="86" actId="478"/>
          <ac:spMkLst>
            <pc:docMk/>
            <pc:sldMk cId="574941098" sldId="323"/>
            <ac:spMk id="2" creationId="{2064ACC9-D43D-61C5-A4B2-24AFE1A81FC4}"/>
          </ac:spMkLst>
        </pc:spChg>
        <pc:spChg chg="mod">
          <ac:chgData name="Mark Warren" userId="8b469510-801c-4a14-a92d-c6d8837618b1" providerId="ADAL" clId="{0CDB390C-0321-4761-9016-1DB051C8B653}" dt="2024-04-18T17:09:04.424" v="2339" actId="2711"/>
          <ac:spMkLst>
            <pc:docMk/>
            <pc:sldMk cId="574941098" sldId="323"/>
            <ac:spMk id="3" creationId="{CDE094DD-4C1B-ECFC-047C-CE256B2DC4E1}"/>
          </ac:spMkLst>
        </pc:spChg>
        <pc:spChg chg="add mod">
          <ac:chgData name="Mark Warren" userId="8b469510-801c-4a14-a92d-c6d8837618b1" providerId="ADAL" clId="{0CDB390C-0321-4761-9016-1DB051C8B653}" dt="2024-04-18T14:55:33.892" v="84"/>
          <ac:spMkLst>
            <pc:docMk/>
            <pc:sldMk cId="574941098" sldId="323"/>
            <ac:spMk id="4" creationId="{30DC3F70-1A11-A824-7BA0-69A97AA7DBE4}"/>
          </ac:spMkLst>
        </pc:spChg>
        <pc:spChg chg="mod">
          <ac:chgData name="Mark Warren" userId="8b469510-801c-4a14-a92d-c6d8837618b1" providerId="ADAL" clId="{0CDB390C-0321-4761-9016-1DB051C8B653}" dt="2024-04-18T16:56:44.427" v="2207" actId="179"/>
          <ac:spMkLst>
            <pc:docMk/>
            <pc:sldMk cId="574941098" sldId="323"/>
            <ac:spMk id="5" creationId="{9914BEC5-B0DE-E920-2C35-93D4486B19A2}"/>
          </ac:spMkLst>
        </pc:spChg>
        <pc:spChg chg="mod">
          <ac:chgData name="Mark Warren" userId="8b469510-801c-4a14-a92d-c6d8837618b1" providerId="ADAL" clId="{0CDB390C-0321-4761-9016-1DB051C8B653}" dt="2024-04-18T16:56:36.021" v="2205" actId="179"/>
          <ac:spMkLst>
            <pc:docMk/>
            <pc:sldMk cId="574941098" sldId="323"/>
            <ac:spMk id="6" creationId="{3970BFAC-B3F5-5A2C-07B5-52F7FB20FC62}"/>
          </ac:spMkLst>
        </pc:spChg>
        <pc:spChg chg="add del mod">
          <ac:chgData name="Mark Warren" userId="8b469510-801c-4a14-a92d-c6d8837618b1" providerId="ADAL" clId="{0CDB390C-0321-4761-9016-1DB051C8B653}" dt="2024-04-18T14:56:34.274" v="92" actId="478"/>
          <ac:spMkLst>
            <pc:docMk/>
            <pc:sldMk cId="574941098" sldId="323"/>
            <ac:spMk id="7" creationId="{5FF8156A-A9CB-D813-74CD-3A5116F388C5}"/>
          </ac:spMkLst>
        </pc:spChg>
        <pc:spChg chg="add mod">
          <ac:chgData name="Mark Warren" userId="8b469510-801c-4a14-a92d-c6d8837618b1" providerId="ADAL" clId="{0CDB390C-0321-4761-9016-1DB051C8B653}" dt="2024-04-18T16:56:12.912" v="2202" actId="1076"/>
          <ac:spMkLst>
            <pc:docMk/>
            <pc:sldMk cId="574941098" sldId="323"/>
            <ac:spMk id="8" creationId="{9F0776BA-9C43-4F75-AD40-B96D55B82A7B}"/>
          </ac:spMkLst>
        </pc:spChg>
        <pc:spChg chg="add mod">
          <ac:chgData name="Mark Warren" userId="8b469510-801c-4a14-a92d-c6d8837618b1" providerId="ADAL" clId="{0CDB390C-0321-4761-9016-1DB051C8B653}" dt="2024-04-18T16:57:33.515" v="2211" actId="17032"/>
          <ac:spMkLst>
            <pc:docMk/>
            <pc:sldMk cId="574941098" sldId="323"/>
            <ac:spMk id="9" creationId="{EF7A623C-F99E-C3A0-2C19-8105E163D973}"/>
          </ac:spMkLst>
        </pc:spChg>
        <pc:spChg chg="add mod">
          <ac:chgData name="Mark Warren" userId="8b469510-801c-4a14-a92d-c6d8837618b1" providerId="ADAL" clId="{0CDB390C-0321-4761-9016-1DB051C8B653}" dt="2024-04-18T16:57:04.045" v="2209" actId="17032"/>
          <ac:spMkLst>
            <pc:docMk/>
            <pc:sldMk cId="574941098" sldId="323"/>
            <ac:spMk id="10" creationId="{BC21F554-6588-BF0F-3D4A-355ED2AF6AC6}"/>
          </ac:spMkLst>
        </pc:spChg>
        <pc:spChg chg="add mod">
          <ac:chgData name="Mark Warren" userId="8b469510-801c-4a14-a92d-c6d8837618b1" providerId="ADAL" clId="{0CDB390C-0321-4761-9016-1DB051C8B653}" dt="2024-04-18T16:54:29.838" v="2178" actId="1076"/>
          <ac:spMkLst>
            <pc:docMk/>
            <pc:sldMk cId="574941098" sldId="323"/>
            <ac:spMk id="11" creationId="{597E054B-C6B5-5F49-83BF-D4CC1C7DFB09}"/>
          </ac:spMkLst>
        </pc:spChg>
        <pc:spChg chg="add mod">
          <ac:chgData name="Mark Warren" userId="8b469510-801c-4a14-a92d-c6d8837618b1" providerId="ADAL" clId="{0CDB390C-0321-4761-9016-1DB051C8B653}" dt="2024-04-18T17:00:09.139" v="2230" actId="14100"/>
          <ac:spMkLst>
            <pc:docMk/>
            <pc:sldMk cId="574941098" sldId="323"/>
            <ac:spMk id="14" creationId="{F959DF2E-51C7-2ACC-FAC9-9AE21BA9ED17}"/>
          </ac:spMkLst>
        </pc:spChg>
        <pc:cxnChg chg="add mod">
          <ac:chgData name="Mark Warren" userId="8b469510-801c-4a14-a92d-c6d8837618b1" providerId="ADAL" clId="{0CDB390C-0321-4761-9016-1DB051C8B653}" dt="2024-04-18T16:58:46.018" v="2219" actId="208"/>
          <ac:cxnSpMkLst>
            <pc:docMk/>
            <pc:sldMk cId="574941098" sldId="323"/>
            <ac:cxnSpMk id="13" creationId="{66C98458-D2CF-D460-591A-B00138F64DAD}"/>
          </ac:cxnSpMkLst>
        </pc:cxnChg>
        <pc:cxnChg chg="add del mod">
          <ac:chgData name="Mark Warren" userId="8b469510-801c-4a14-a92d-c6d8837618b1" providerId="ADAL" clId="{0CDB390C-0321-4761-9016-1DB051C8B653}" dt="2024-04-18T16:59:59.795" v="2228" actId="11529"/>
          <ac:cxnSpMkLst>
            <pc:docMk/>
            <pc:sldMk cId="574941098" sldId="323"/>
            <ac:cxnSpMk id="16" creationId="{C4460DF8-0D93-36DB-903E-472D67383D8B}"/>
          </ac:cxnSpMkLst>
        </pc:cxnChg>
        <pc:cxnChg chg="add mod">
          <ac:chgData name="Mark Warren" userId="8b469510-801c-4a14-a92d-c6d8837618b1" providerId="ADAL" clId="{0CDB390C-0321-4761-9016-1DB051C8B653}" dt="2024-04-18T17:00:26.813" v="2233" actId="1582"/>
          <ac:cxnSpMkLst>
            <pc:docMk/>
            <pc:sldMk cId="574941098" sldId="323"/>
            <ac:cxnSpMk id="18" creationId="{52642785-1708-B895-B2AF-68D82E4D3E15}"/>
          </ac:cxnSpMkLst>
        </pc:cxnChg>
      </pc:sldChg>
      <pc:sldChg chg="addSp delSp modSp add mod ord delAnim modAnim">
        <pc:chgData name="Mark Warren" userId="8b469510-801c-4a14-a92d-c6d8837618b1" providerId="ADAL" clId="{0CDB390C-0321-4761-9016-1DB051C8B653}" dt="2024-04-18T17:12:06.769" v="2353"/>
        <pc:sldMkLst>
          <pc:docMk/>
          <pc:sldMk cId="2069634615" sldId="324"/>
        </pc:sldMkLst>
        <pc:spChg chg="del mod">
          <ac:chgData name="Mark Warren" userId="8b469510-801c-4a14-a92d-c6d8837618b1" providerId="ADAL" clId="{0CDB390C-0321-4761-9016-1DB051C8B653}" dt="2024-04-18T15:52:10.410" v="824" actId="478"/>
          <ac:spMkLst>
            <pc:docMk/>
            <pc:sldMk cId="2069634615" sldId="324"/>
            <ac:spMk id="2" creationId="{7ED0EE87-0494-8213-F116-5842A6EAC2DE}"/>
          </ac:spMkLst>
        </pc:spChg>
        <pc:spChg chg="add mod">
          <ac:chgData name="Mark Warren" userId="8b469510-801c-4a14-a92d-c6d8837618b1" providerId="ADAL" clId="{0CDB390C-0321-4761-9016-1DB051C8B653}" dt="2024-04-18T15:56:24.882" v="909" actId="1076"/>
          <ac:spMkLst>
            <pc:docMk/>
            <pc:sldMk cId="2069634615" sldId="324"/>
            <ac:spMk id="3" creationId="{CB6224B6-034B-AB4C-23E4-29F2A1CDB8BC}"/>
          </ac:spMkLst>
        </pc:spChg>
        <pc:spChg chg="mod ord">
          <ac:chgData name="Mark Warren" userId="8b469510-801c-4a14-a92d-c6d8837618b1" providerId="ADAL" clId="{0CDB390C-0321-4761-9016-1DB051C8B653}" dt="2024-04-18T16:13:24.500" v="1379" actId="1076"/>
          <ac:spMkLst>
            <pc:docMk/>
            <pc:sldMk cId="2069634615" sldId="324"/>
            <ac:spMk id="4" creationId="{133FCEBC-7B29-B23F-7555-96EC70350E41}"/>
          </ac:spMkLst>
        </pc:spChg>
        <pc:spChg chg="add mod">
          <ac:chgData name="Mark Warren" userId="8b469510-801c-4a14-a92d-c6d8837618b1" providerId="ADAL" clId="{0CDB390C-0321-4761-9016-1DB051C8B653}" dt="2024-04-18T15:57:00.071" v="923" actId="179"/>
          <ac:spMkLst>
            <pc:docMk/>
            <pc:sldMk cId="2069634615" sldId="324"/>
            <ac:spMk id="5" creationId="{F31E7B50-A8CF-BFED-D7F4-CA445D0B8A50}"/>
          </ac:spMkLst>
        </pc:spChg>
        <pc:spChg chg="add mod">
          <ac:chgData name="Mark Warren" userId="8b469510-801c-4a14-a92d-c6d8837618b1" providerId="ADAL" clId="{0CDB390C-0321-4761-9016-1DB051C8B653}" dt="2024-04-18T15:56:04.868" v="908" actId="6549"/>
          <ac:spMkLst>
            <pc:docMk/>
            <pc:sldMk cId="2069634615" sldId="324"/>
            <ac:spMk id="6" creationId="{3D780F3B-3DE6-7CED-9EFB-EE3207F94D70}"/>
          </ac:spMkLst>
        </pc:spChg>
      </pc:sldChg>
      <pc:sldChg chg="addSp modSp add mod ord modAnim">
        <pc:chgData name="Mark Warren" userId="8b469510-801c-4a14-a92d-c6d8837618b1" providerId="ADAL" clId="{0CDB390C-0321-4761-9016-1DB051C8B653}" dt="2024-04-18T17:13:00.169" v="2355"/>
        <pc:sldMkLst>
          <pc:docMk/>
          <pc:sldMk cId="2354637579" sldId="325"/>
        </pc:sldMkLst>
        <pc:spChg chg="mod">
          <ac:chgData name="Mark Warren" userId="8b469510-801c-4a14-a92d-c6d8837618b1" providerId="ADAL" clId="{0CDB390C-0321-4761-9016-1DB051C8B653}" dt="2024-04-18T16:12:26.767" v="1374"/>
          <ac:spMkLst>
            <pc:docMk/>
            <pc:sldMk cId="2354637579" sldId="325"/>
            <ac:spMk id="2" creationId="{7ED0EE87-0494-8213-F116-5842A6EAC2DE}"/>
          </ac:spMkLst>
        </pc:spChg>
        <pc:spChg chg="add mod">
          <ac:chgData name="Mark Warren" userId="8b469510-801c-4a14-a92d-c6d8837618b1" providerId="ADAL" clId="{0CDB390C-0321-4761-9016-1DB051C8B653}" dt="2024-04-18T16:11:45.331" v="1371" actId="20577"/>
          <ac:spMkLst>
            <pc:docMk/>
            <pc:sldMk cId="2354637579" sldId="325"/>
            <ac:spMk id="3" creationId="{DD014936-C6C9-E65E-1CC6-0E5565488D85}"/>
          </ac:spMkLst>
        </pc:spChg>
        <pc:spChg chg="mod">
          <ac:chgData name="Mark Warren" userId="8b469510-801c-4a14-a92d-c6d8837618b1" providerId="ADAL" clId="{0CDB390C-0321-4761-9016-1DB051C8B653}" dt="2024-04-18T16:13:36.532" v="1381" actId="1076"/>
          <ac:spMkLst>
            <pc:docMk/>
            <pc:sldMk cId="2354637579" sldId="325"/>
            <ac:spMk id="4" creationId="{133FCEBC-7B29-B23F-7555-96EC70350E41}"/>
          </ac:spMkLst>
        </pc:spChg>
      </pc:sldChg>
    </pc:docChg>
  </pc:docChgLst>
  <pc:docChgLst>
    <pc:chgData name="Mark Warren" userId="8b469510-801c-4a14-a92d-c6d8837618b1" providerId="ADAL" clId="{A20C472E-F61B-49FE-80C0-F54F3CA8482B}"/>
    <pc:docChg chg="modSld">
      <pc:chgData name="Mark Warren" userId="8b469510-801c-4a14-a92d-c6d8837618b1" providerId="ADAL" clId="{A20C472E-F61B-49FE-80C0-F54F3CA8482B}" dt="2024-02-22T16:56:47.278" v="61" actId="20577"/>
      <pc:docMkLst>
        <pc:docMk/>
      </pc:docMkLst>
      <pc:sldChg chg="modSp mod">
        <pc:chgData name="Mark Warren" userId="8b469510-801c-4a14-a92d-c6d8837618b1" providerId="ADAL" clId="{A20C472E-F61B-49FE-80C0-F54F3CA8482B}" dt="2024-02-22T16:56:47.278" v="61" actId="20577"/>
        <pc:sldMkLst>
          <pc:docMk/>
          <pc:sldMk cId="0" sldId="257"/>
        </pc:sldMkLst>
        <pc:spChg chg="mod">
          <ac:chgData name="Mark Warren" userId="8b469510-801c-4a14-a92d-c6d8837618b1" providerId="ADAL" clId="{A20C472E-F61B-49FE-80C0-F54F3CA8482B}" dt="2024-02-20T17:10:04.279" v="16" actId="20577"/>
          <ac:spMkLst>
            <pc:docMk/>
            <pc:sldMk cId="0" sldId="257"/>
            <ac:spMk id="2" creationId="{00000000-0000-0000-0000-000000000000}"/>
          </ac:spMkLst>
        </pc:spChg>
        <pc:spChg chg="mod">
          <ac:chgData name="Mark Warren" userId="8b469510-801c-4a14-a92d-c6d8837618b1" providerId="ADAL" clId="{A20C472E-F61B-49FE-80C0-F54F3CA8482B}" dt="2024-02-22T16:56:47.278" v="61" actId="20577"/>
          <ac:spMkLst>
            <pc:docMk/>
            <pc:sldMk cId="0" sldId="257"/>
            <ac:spMk id="5" creationId="{7FD9608A-6A7D-EFAE-9FF6-E66A027F66C3}"/>
          </ac:spMkLst>
        </pc:spChg>
        <pc:cxnChg chg="mod">
          <ac:chgData name="Mark Warren" userId="8b469510-801c-4a14-a92d-c6d8837618b1" providerId="ADAL" clId="{A20C472E-F61B-49FE-80C0-F54F3CA8482B}" dt="2024-02-20T17:10:40.578" v="29" actId="1038"/>
          <ac:cxnSpMkLst>
            <pc:docMk/>
            <pc:sldMk cId="0" sldId="257"/>
            <ac:cxnSpMk id="6" creationId="{873EBAA5-307A-B6EF-9076-0F9216B6C7A0}"/>
          </ac:cxnSpMkLst>
        </pc:cxnChg>
      </pc:sldChg>
      <pc:sldChg chg="modSp">
        <pc:chgData name="Mark Warren" userId="8b469510-801c-4a14-a92d-c6d8837618b1" providerId="ADAL" clId="{A20C472E-F61B-49FE-80C0-F54F3CA8482B}" dt="2024-02-20T17:44:20.384" v="59" actId="20577"/>
        <pc:sldMkLst>
          <pc:docMk/>
          <pc:sldMk cId="291701336" sldId="291"/>
        </pc:sldMkLst>
        <pc:spChg chg="mod">
          <ac:chgData name="Mark Warren" userId="8b469510-801c-4a14-a92d-c6d8837618b1" providerId="ADAL" clId="{A20C472E-F61B-49FE-80C0-F54F3CA8482B}" dt="2024-02-20T17:44:20.384" v="59" actId="20577"/>
          <ac:spMkLst>
            <pc:docMk/>
            <pc:sldMk cId="291701336" sldId="291"/>
            <ac:spMk id="6" creationId="{F557D8F1-D183-36F9-4DB0-5C5548703CB4}"/>
          </ac:spMkLst>
        </pc:spChg>
      </pc:sldChg>
      <pc:sldChg chg="modSp">
        <pc:chgData name="Mark Warren" userId="8b469510-801c-4a14-a92d-c6d8837618b1" providerId="ADAL" clId="{A20C472E-F61B-49FE-80C0-F54F3CA8482B}" dt="2024-02-20T17:43:48.472" v="38" actId="20577"/>
        <pc:sldMkLst>
          <pc:docMk/>
          <pc:sldMk cId="1423887286" sldId="297"/>
        </pc:sldMkLst>
        <pc:spChg chg="mod">
          <ac:chgData name="Mark Warren" userId="8b469510-801c-4a14-a92d-c6d8837618b1" providerId="ADAL" clId="{A20C472E-F61B-49FE-80C0-F54F3CA8482B}" dt="2024-02-20T17:43:48.472" v="38" actId="20577"/>
          <ac:spMkLst>
            <pc:docMk/>
            <pc:sldMk cId="1423887286" sldId="297"/>
            <ac:spMk id="4" creationId="{37EAF3B9-00C4-011B-F429-7076FC28A997}"/>
          </ac:spMkLst>
        </pc:spChg>
      </pc:sldChg>
    </pc:docChg>
  </pc:docChgLst>
  <pc:docChgLst>
    <pc:chgData name="Mark Warren" userId="8b469510-801c-4a14-a92d-c6d8837618b1" providerId="ADAL" clId="{0FA094D5-5558-4983-A28F-17E557B2D184}"/>
    <pc:docChg chg="custSel addSld modSld sldOrd">
      <pc:chgData name="Mark Warren" userId="8b469510-801c-4a14-a92d-c6d8837618b1" providerId="ADAL" clId="{0FA094D5-5558-4983-A28F-17E557B2D184}" dt="2023-09-17T11:45:48.736" v="365"/>
      <pc:docMkLst>
        <pc:docMk/>
      </pc:docMkLst>
      <pc:sldChg chg="addSp delSp modSp mod modTransition modAnim">
        <pc:chgData name="Mark Warren" userId="8b469510-801c-4a14-a92d-c6d8837618b1" providerId="ADAL" clId="{0FA094D5-5558-4983-A28F-17E557B2D184}" dt="2023-09-17T11:28:36.446" v="292"/>
        <pc:sldMkLst>
          <pc:docMk/>
          <pc:sldMk cId="0" sldId="257"/>
        </pc:sldMkLst>
        <pc:spChg chg="mod">
          <ac:chgData name="Mark Warren" userId="8b469510-801c-4a14-a92d-c6d8837618b1" providerId="ADAL" clId="{0FA094D5-5558-4983-A28F-17E557B2D184}" dt="2023-09-17T11:11:20.007" v="122"/>
          <ac:spMkLst>
            <pc:docMk/>
            <pc:sldMk cId="0" sldId="257"/>
            <ac:spMk id="2" creationId="{00000000-0000-0000-0000-000000000000}"/>
          </ac:spMkLst>
        </pc:spChg>
        <pc:spChg chg="mod">
          <ac:chgData name="Mark Warren" userId="8b469510-801c-4a14-a92d-c6d8837618b1" providerId="ADAL" clId="{0FA094D5-5558-4983-A28F-17E557B2D184}" dt="2023-09-17T11:11:35.490" v="124"/>
          <ac:spMkLst>
            <pc:docMk/>
            <pc:sldMk cId="0" sldId="257"/>
            <ac:spMk id="3" creationId="{00000000-0000-0000-0000-000000000000}"/>
          </ac:spMkLst>
        </pc:spChg>
        <pc:spChg chg="del">
          <ac:chgData name="Mark Warren" userId="8b469510-801c-4a14-a92d-c6d8837618b1" providerId="ADAL" clId="{0FA094D5-5558-4983-A28F-17E557B2D184}" dt="2023-09-17T11:04:18.683" v="50" actId="478"/>
          <ac:spMkLst>
            <pc:docMk/>
            <pc:sldMk cId="0" sldId="257"/>
            <ac:spMk id="4" creationId="{00000000-0000-0000-0000-000000000000}"/>
          </ac:spMkLst>
        </pc:spChg>
        <pc:spChg chg="add mod">
          <ac:chgData name="Mark Warren" userId="8b469510-801c-4a14-a92d-c6d8837618b1" providerId="ADAL" clId="{0FA094D5-5558-4983-A28F-17E557B2D184}" dt="2023-09-17T11:11:00.860" v="120" actId="1076"/>
          <ac:spMkLst>
            <pc:docMk/>
            <pc:sldMk cId="0" sldId="257"/>
            <ac:spMk id="5" creationId="{7FD9608A-6A7D-EFAE-9FF6-E66A027F66C3}"/>
          </ac:spMkLst>
        </pc:spChg>
      </pc:sldChg>
      <pc:sldChg chg="addSp modSp mod modTransition modAnim">
        <pc:chgData name="Mark Warren" userId="8b469510-801c-4a14-a92d-c6d8837618b1" providerId="ADAL" clId="{0FA094D5-5558-4983-A28F-17E557B2D184}" dt="2023-09-17T11:45:48.736" v="365"/>
        <pc:sldMkLst>
          <pc:docMk/>
          <pc:sldMk cId="0" sldId="258"/>
        </pc:sldMkLst>
        <pc:spChg chg="mod">
          <ac:chgData name="Mark Warren" userId="8b469510-801c-4a14-a92d-c6d8837618b1" providerId="ADAL" clId="{0FA094D5-5558-4983-A28F-17E557B2D184}" dt="2023-09-17T11:34:14.617" v="319" actId="113"/>
          <ac:spMkLst>
            <pc:docMk/>
            <pc:sldMk cId="0" sldId="258"/>
            <ac:spMk id="2" creationId="{00000000-0000-0000-0000-000000000000}"/>
          </ac:spMkLst>
        </pc:spChg>
        <pc:spChg chg="add mod">
          <ac:chgData name="Mark Warren" userId="8b469510-801c-4a14-a92d-c6d8837618b1" providerId="ADAL" clId="{0FA094D5-5558-4983-A28F-17E557B2D184}" dt="2023-09-17T11:29:40.261" v="297" actId="1076"/>
          <ac:spMkLst>
            <pc:docMk/>
            <pc:sldMk cId="0" sldId="258"/>
            <ac:spMk id="3" creationId="{CCBCC202-42EB-8D6B-DA0C-9EE7E933DDC8}"/>
          </ac:spMkLst>
        </pc:spChg>
        <pc:spChg chg="add mod">
          <ac:chgData name="Mark Warren" userId="8b469510-801c-4a14-a92d-c6d8837618b1" providerId="ADAL" clId="{0FA094D5-5558-4983-A28F-17E557B2D184}" dt="2023-09-17T11:34:45.301" v="321" actId="1582"/>
          <ac:spMkLst>
            <pc:docMk/>
            <pc:sldMk cId="0" sldId="258"/>
            <ac:spMk id="4" creationId="{E18D17C3-AABD-6C33-D2EB-0FDD9994FC9D}"/>
          </ac:spMkLst>
        </pc:spChg>
        <pc:spChg chg="add mod">
          <ac:chgData name="Mark Warren" userId="8b469510-801c-4a14-a92d-c6d8837618b1" providerId="ADAL" clId="{0FA094D5-5558-4983-A28F-17E557B2D184}" dt="2023-09-17T11:39:03.231" v="349" actId="1036"/>
          <ac:spMkLst>
            <pc:docMk/>
            <pc:sldMk cId="0" sldId="258"/>
            <ac:spMk id="9" creationId="{1FA46F0C-A894-8C63-382E-9129500F949E}"/>
          </ac:spMkLst>
        </pc:spChg>
        <pc:cxnChg chg="add mod">
          <ac:chgData name="Mark Warren" userId="8b469510-801c-4a14-a92d-c6d8837618b1" providerId="ADAL" clId="{0FA094D5-5558-4983-A28F-17E557B2D184}" dt="2023-09-17T11:35:50.495" v="327" actId="14100"/>
          <ac:cxnSpMkLst>
            <pc:docMk/>
            <pc:sldMk cId="0" sldId="258"/>
            <ac:cxnSpMk id="6" creationId="{8A143C6F-35FF-6F58-5E95-3B8EC345DCDD}"/>
          </ac:cxnSpMkLst>
        </pc:cxnChg>
      </pc:sldChg>
      <pc:sldChg chg="addSp modSp mod modTransition modAnim">
        <pc:chgData name="Mark Warren" userId="8b469510-801c-4a14-a92d-c6d8837618b1" providerId="ADAL" clId="{0FA094D5-5558-4983-A28F-17E557B2D184}" dt="2023-09-17T11:30:32.410" v="308"/>
        <pc:sldMkLst>
          <pc:docMk/>
          <pc:sldMk cId="0" sldId="259"/>
        </pc:sldMkLst>
        <pc:spChg chg="mod">
          <ac:chgData name="Mark Warren" userId="8b469510-801c-4a14-a92d-c6d8837618b1" providerId="ADAL" clId="{0FA094D5-5558-4983-A28F-17E557B2D184}" dt="2023-09-17T11:21:17.386" v="241" actId="14100"/>
          <ac:spMkLst>
            <pc:docMk/>
            <pc:sldMk cId="0" sldId="259"/>
            <ac:spMk id="2" creationId="{00000000-0000-0000-0000-000000000000}"/>
          </ac:spMkLst>
        </pc:spChg>
        <pc:spChg chg="add mod">
          <ac:chgData name="Mark Warren" userId="8b469510-801c-4a14-a92d-c6d8837618b1" providerId="ADAL" clId="{0FA094D5-5558-4983-A28F-17E557B2D184}" dt="2023-09-17T11:21:43.410" v="242" actId="115"/>
          <ac:spMkLst>
            <pc:docMk/>
            <pc:sldMk cId="0" sldId="259"/>
            <ac:spMk id="3" creationId="{9BBC50D5-1F56-17B1-AAA0-DC8FB36F51D4}"/>
          </ac:spMkLst>
        </pc:spChg>
      </pc:sldChg>
      <pc:sldChg chg="addSp modSp mod modTransition modAnim">
        <pc:chgData name="Mark Warren" userId="8b469510-801c-4a14-a92d-c6d8837618b1" providerId="ADAL" clId="{0FA094D5-5558-4983-A28F-17E557B2D184}" dt="2023-09-17T11:30:54.524" v="314"/>
        <pc:sldMkLst>
          <pc:docMk/>
          <pc:sldMk cId="0" sldId="260"/>
        </pc:sldMkLst>
        <pc:spChg chg="mod">
          <ac:chgData name="Mark Warren" userId="8b469510-801c-4a14-a92d-c6d8837618b1" providerId="ADAL" clId="{0FA094D5-5558-4983-A28F-17E557B2D184}" dt="2023-09-17T11:24:15.917" v="274" actId="2710"/>
          <ac:spMkLst>
            <pc:docMk/>
            <pc:sldMk cId="0" sldId="260"/>
            <ac:spMk id="2" creationId="{00000000-0000-0000-0000-000000000000}"/>
          </ac:spMkLst>
        </pc:spChg>
        <pc:spChg chg="add mod">
          <ac:chgData name="Mark Warren" userId="8b469510-801c-4a14-a92d-c6d8837618b1" providerId="ADAL" clId="{0FA094D5-5558-4983-A28F-17E557B2D184}" dt="2023-09-17T11:23:16.158" v="270" actId="14100"/>
          <ac:spMkLst>
            <pc:docMk/>
            <pc:sldMk cId="0" sldId="260"/>
            <ac:spMk id="3" creationId="{D802243E-8EB1-0AC6-515E-8A7809BE4B5E}"/>
          </ac:spMkLst>
        </pc:spChg>
      </pc:sldChg>
      <pc:sldChg chg="add ord modAnim">
        <pc:chgData name="Mark Warren" userId="8b469510-801c-4a14-a92d-c6d8837618b1" providerId="ADAL" clId="{0FA094D5-5558-4983-A28F-17E557B2D184}" dt="2023-09-17T11:44:37.267" v="363"/>
        <pc:sldMkLst>
          <pc:docMk/>
          <pc:sldMk cId="3259789806" sldId="261"/>
        </pc:sldMkLst>
      </pc:sldChg>
    </pc:docChg>
  </pc:docChgLst>
  <pc:docChgLst>
    <pc:chgData name="Mark Warren" userId="8b469510-801c-4a14-a92d-c6d8837618b1" providerId="ADAL" clId="{3C962EE4-46A7-42DC-A294-18E69B9E729A}"/>
    <pc:docChg chg="custSel addSld delSld modSld sldOrd">
      <pc:chgData name="Mark Warren" userId="8b469510-801c-4a14-a92d-c6d8837618b1" providerId="ADAL" clId="{3C962EE4-46A7-42DC-A294-18E69B9E729A}" dt="2024-02-24T19:14:53.624" v="951"/>
      <pc:docMkLst>
        <pc:docMk/>
      </pc:docMkLst>
      <pc:sldChg chg="modSp">
        <pc:chgData name="Mark Warren" userId="8b469510-801c-4a14-a92d-c6d8837618b1" providerId="ADAL" clId="{3C962EE4-46A7-42DC-A294-18E69B9E729A}" dt="2024-02-24T18:13:49.674" v="525" actId="20577"/>
        <pc:sldMkLst>
          <pc:docMk/>
          <pc:sldMk cId="0" sldId="257"/>
        </pc:sldMkLst>
        <pc:spChg chg="mod">
          <ac:chgData name="Mark Warren" userId="8b469510-801c-4a14-a92d-c6d8837618b1" providerId="ADAL" clId="{3C962EE4-46A7-42DC-A294-18E69B9E729A}" dt="2024-02-24T18:13:49.674" v="525" actId="20577"/>
          <ac:spMkLst>
            <pc:docMk/>
            <pc:sldMk cId="0" sldId="257"/>
            <ac:spMk id="5" creationId="{7FD9608A-6A7D-EFAE-9FF6-E66A027F66C3}"/>
          </ac:spMkLst>
        </pc:spChg>
      </pc:sldChg>
      <pc:sldChg chg="del">
        <pc:chgData name="Mark Warren" userId="8b469510-801c-4a14-a92d-c6d8837618b1" providerId="ADAL" clId="{3C962EE4-46A7-42DC-A294-18E69B9E729A}" dt="2024-02-24T18:13:27.951" v="522" actId="2696"/>
        <pc:sldMkLst>
          <pc:docMk/>
          <pc:sldMk cId="291701336" sldId="291"/>
        </pc:sldMkLst>
      </pc:sldChg>
      <pc:sldChg chg="del">
        <pc:chgData name="Mark Warren" userId="8b469510-801c-4a14-a92d-c6d8837618b1" providerId="ADAL" clId="{3C962EE4-46A7-42DC-A294-18E69B9E729A}" dt="2024-02-24T18:13:31.539" v="523" actId="2696"/>
        <pc:sldMkLst>
          <pc:docMk/>
          <pc:sldMk cId="1411267597" sldId="295"/>
        </pc:sldMkLst>
      </pc:sldChg>
      <pc:sldChg chg="del">
        <pc:chgData name="Mark Warren" userId="8b469510-801c-4a14-a92d-c6d8837618b1" providerId="ADAL" clId="{3C962EE4-46A7-42DC-A294-18E69B9E729A}" dt="2024-02-24T14:05:30.875" v="5" actId="47"/>
        <pc:sldMkLst>
          <pc:docMk/>
          <pc:sldMk cId="1423887286" sldId="297"/>
        </pc:sldMkLst>
      </pc:sldChg>
      <pc:sldChg chg="addSp delSp modSp mod ord delAnim modAnim">
        <pc:chgData name="Mark Warren" userId="8b469510-801c-4a14-a92d-c6d8837618b1" providerId="ADAL" clId="{3C962EE4-46A7-42DC-A294-18E69B9E729A}" dt="2024-02-24T18:53:37.246" v="810"/>
        <pc:sldMkLst>
          <pc:docMk/>
          <pc:sldMk cId="2310524219" sldId="298"/>
        </pc:sldMkLst>
        <pc:spChg chg="mod">
          <ac:chgData name="Mark Warren" userId="8b469510-801c-4a14-a92d-c6d8837618b1" providerId="ADAL" clId="{3C962EE4-46A7-42DC-A294-18E69B9E729A}" dt="2024-02-24T18:48:12.250" v="781" actId="6549"/>
          <ac:spMkLst>
            <pc:docMk/>
            <pc:sldMk cId="2310524219" sldId="298"/>
            <ac:spMk id="2" creationId="{5DC4DD3C-95F0-0449-D3DD-E6BF1C477BD6}"/>
          </ac:spMkLst>
        </pc:spChg>
        <pc:spChg chg="del">
          <ac:chgData name="Mark Warren" userId="8b469510-801c-4a14-a92d-c6d8837618b1" providerId="ADAL" clId="{3C962EE4-46A7-42DC-A294-18E69B9E729A}" dt="2024-02-24T18:17:19.158" v="533" actId="478"/>
          <ac:spMkLst>
            <pc:docMk/>
            <pc:sldMk cId="2310524219" sldId="298"/>
            <ac:spMk id="3" creationId="{9A2C2B43-8649-E116-2A00-BCD9BD7CD1B8}"/>
          </ac:spMkLst>
        </pc:spChg>
        <pc:spChg chg="add mod">
          <ac:chgData name="Mark Warren" userId="8b469510-801c-4a14-a92d-c6d8837618b1" providerId="ADAL" clId="{3C962EE4-46A7-42DC-A294-18E69B9E729A}" dt="2024-02-24T18:47:50.582" v="779" actId="1076"/>
          <ac:spMkLst>
            <pc:docMk/>
            <pc:sldMk cId="2310524219" sldId="298"/>
            <ac:spMk id="4" creationId="{6187D5B6-2331-4DE1-75BD-557D69BFE958}"/>
          </ac:spMkLst>
        </pc:spChg>
        <pc:spChg chg="del mod">
          <ac:chgData name="Mark Warren" userId="8b469510-801c-4a14-a92d-c6d8837618b1" providerId="ADAL" clId="{3C962EE4-46A7-42DC-A294-18E69B9E729A}" dt="2024-02-24T18:18:36.102" v="536" actId="478"/>
          <ac:spMkLst>
            <pc:docMk/>
            <pc:sldMk cId="2310524219" sldId="298"/>
            <ac:spMk id="5" creationId="{07EEA022-0AB4-D500-10A0-E4A0CB719A3B}"/>
          </ac:spMkLst>
        </pc:spChg>
        <pc:spChg chg="mod">
          <ac:chgData name="Mark Warren" userId="8b469510-801c-4a14-a92d-c6d8837618b1" providerId="ADAL" clId="{3C962EE4-46A7-42DC-A294-18E69B9E729A}" dt="2024-02-24T14:22:52.076" v="73" actId="6549"/>
          <ac:spMkLst>
            <pc:docMk/>
            <pc:sldMk cId="2310524219" sldId="298"/>
            <ac:spMk id="6" creationId="{7AADD07E-44AB-0C66-5277-6329501B5B68}"/>
          </ac:spMkLst>
        </pc:spChg>
        <pc:spChg chg="mod">
          <ac:chgData name="Mark Warren" userId="8b469510-801c-4a14-a92d-c6d8837618b1" providerId="ADAL" clId="{3C962EE4-46A7-42DC-A294-18E69B9E729A}" dt="2024-02-24T18:47:34.856" v="778" actId="14100"/>
          <ac:spMkLst>
            <pc:docMk/>
            <pc:sldMk cId="2310524219" sldId="298"/>
            <ac:spMk id="7" creationId="{D57DBAA4-FF38-5C17-8CE1-5C29857D09BD}"/>
          </ac:spMkLst>
        </pc:spChg>
        <pc:cxnChg chg="add mod">
          <ac:chgData name="Mark Warren" userId="8b469510-801c-4a14-a92d-c6d8837618b1" providerId="ADAL" clId="{3C962EE4-46A7-42DC-A294-18E69B9E729A}" dt="2024-02-24T18:49:46.166" v="788" actId="1582"/>
          <ac:cxnSpMkLst>
            <pc:docMk/>
            <pc:sldMk cId="2310524219" sldId="298"/>
            <ac:cxnSpMk id="9" creationId="{270B7BD3-5380-1E0F-FFA4-CBC718E534F3}"/>
          </ac:cxnSpMkLst>
        </pc:cxnChg>
      </pc:sldChg>
      <pc:sldChg chg="del ord">
        <pc:chgData name="Mark Warren" userId="8b469510-801c-4a14-a92d-c6d8837618b1" providerId="ADAL" clId="{3C962EE4-46A7-42DC-A294-18E69B9E729A}" dt="2024-02-24T19:08:09.990" v="883" actId="2696"/>
        <pc:sldMkLst>
          <pc:docMk/>
          <pc:sldMk cId="2925546534" sldId="299"/>
        </pc:sldMkLst>
      </pc:sldChg>
      <pc:sldChg chg="addSp delSp modSp mod ord modAnim">
        <pc:chgData name="Mark Warren" userId="8b469510-801c-4a14-a92d-c6d8837618b1" providerId="ADAL" clId="{3C962EE4-46A7-42DC-A294-18E69B9E729A}" dt="2024-02-24T14:05:09.743" v="4"/>
        <pc:sldMkLst>
          <pc:docMk/>
          <pc:sldMk cId="2293846669" sldId="300"/>
        </pc:sldMkLst>
        <pc:spChg chg="del">
          <ac:chgData name="Mark Warren" userId="8b469510-801c-4a14-a92d-c6d8837618b1" providerId="ADAL" clId="{3C962EE4-46A7-42DC-A294-18E69B9E729A}" dt="2024-02-24T14:05:01.241" v="2" actId="478"/>
          <ac:spMkLst>
            <pc:docMk/>
            <pc:sldMk cId="2293846669" sldId="300"/>
            <ac:spMk id="4" creationId="{0830468B-04DD-D7B5-609E-7C9300FF289F}"/>
          </ac:spMkLst>
        </pc:spChg>
        <pc:spChg chg="add mod">
          <ac:chgData name="Mark Warren" userId="8b469510-801c-4a14-a92d-c6d8837618b1" providerId="ADAL" clId="{3C962EE4-46A7-42DC-A294-18E69B9E729A}" dt="2024-02-24T14:05:02.534" v="3"/>
          <ac:spMkLst>
            <pc:docMk/>
            <pc:sldMk cId="2293846669" sldId="300"/>
            <ac:spMk id="6" creationId="{E3983B41-08A6-628F-A543-69B4B7453937}"/>
          </ac:spMkLst>
        </pc:spChg>
      </pc:sldChg>
      <pc:sldChg chg="addSp delSp modSp add mod modAnim">
        <pc:chgData name="Mark Warren" userId="8b469510-801c-4a14-a92d-c6d8837618b1" providerId="ADAL" clId="{3C962EE4-46A7-42DC-A294-18E69B9E729A}" dt="2024-02-24T19:01:15.788" v="857"/>
        <pc:sldMkLst>
          <pc:docMk/>
          <pc:sldMk cId="4224093121" sldId="301"/>
        </pc:sldMkLst>
        <pc:spChg chg="mod">
          <ac:chgData name="Mark Warren" userId="8b469510-801c-4a14-a92d-c6d8837618b1" providerId="ADAL" clId="{3C962EE4-46A7-42DC-A294-18E69B9E729A}" dt="2024-02-24T18:30:52.828" v="656" actId="14100"/>
          <ac:spMkLst>
            <pc:docMk/>
            <pc:sldMk cId="4224093121" sldId="301"/>
            <ac:spMk id="2" creationId="{5DC4DD3C-95F0-0449-D3DD-E6BF1C477BD6}"/>
          </ac:spMkLst>
        </pc:spChg>
        <pc:spChg chg="mod">
          <ac:chgData name="Mark Warren" userId="8b469510-801c-4a14-a92d-c6d8837618b1" providerId="ADAL" clId="{3C962EE4-46A7-42DC-A294-18E69B9E729A}" dt="2024-02-24T18:34:29.124" v="691" actId="1076"/>
          <ac:spMkLst>
            <pc:docMk/>
            <pc:sldMk cId="4224093121" sldId="301"/>
            <ac:spMk id="3" creationId="{9A2C2B43-8649-E116-2A00-BCD9BD7CD1B8}"/>
          </ac:spMkLst>
        </pc:spChg>
        <pc:spChg chg="add del">
          <ac:chgData name="Mark Warren" userId="8b469510-801c-4a14-a92d-c6d8837618b1" providerId="ADAL" clId="{3C962EE4-46A7-42DC-A294-18E69B9E729A}" dt="2024-02-24T18:55:17.331" v="815" actId="478"/>
          <ac:spMkLst>
            <pc:docMk/>
            <pc:sldMk cId="4224093121" sldId="301"/>
            <ac:spMk id="4" creationId="{95B34994-74E9-1F7D-CE44-9C18DF484B46}"/>
          </ac:spMkLst>
        </pc:spChg>
        <pc:spChg chg="mod">
          <ac:chgData name="Mark Warren" userId="8b469510-801c-4a14-a92d-c6d8837618b1" providerId="ADAL" clId="{3C962EE4-46A7-42DC-A294-18E69B9E729A}" dt="2024-02-24T18:33:13.276" v="683" actId="1076"/>
          <ac:spMkLst>
            <pc:docMk/>
            <pc:sldMk cId="4224093121" sldId="301"/>
            <ac:spMk id="5" creationId="{07EEA022-0AB4-D500-10A0-E4A0CB719A3B}"/>
          </ac:spMkLst>
        </pc:spChg>
        <pc:spChg chg="mod">
          <ac:chgData name="Mark Warren" userId="8b469510-801c-4a14-a92d-c6d8837618b1" providerId="ADAL" clId="{3C962EE4-46A7-42DC-A294-18E69B9E729A}" dt="2024-02-24T14:22:41.457" v="69" actId="20577"/>
          <ac:spMkLst>
            <pc:docMk/>
            <pc:sldMk cId="4224093121" sldId="301"/>
            <ac:spMk id="6" creationId="{7AADD07E-44AB-0C66-5277-6329501B5B68}"/>
          </ac:spMkLst>
        </pc:spChg>
        <pc:spChg chg="mod">
          <ac:chgData name="Mark Warren" userId="8b469510-801c-4a14-a92d-c6d8837618b1" providerId="ADAL" clId="{3C962EE4-46A7-42DC-A294-18E69B9E729A}" dt="2024-02-24T18:34:00.331" v="686" actId="1076"/>
          <ac:spMkLst>
            <pc:docMk/>
            <pc:sldMk cId="4224093121" sldId="301"/>
            <ac:spMk id="7" creationId="{D57DBAA4-FF38-5C17-8CE1-5C29857D09BD}"/>
          </ac:spMkLst>
        </pc:spChg>
        <pc:spChg chg="add mod">
          <ac:chgData name="Mark Warren" userId="8b469510-801c-4a14-a92d-c6d8837618b1" providerId="ADAL" clId="{3C962EE4-46A7-42DC-A294-18E69B9E729A}" dt="2024-02-24T18:57:06.278" v="837" actId="1035"/>
          <ac:spMkLst>
            <pc:docMk/>
            <pc:sldMk cId="4224093121" sldId="301"/>
            <ac:spMk id="8" creationId="{3FA915A7-7FAB-8ACA-6703-F0C957005775}"/>
          </ac:spMkLst>
        </pc:spChg>
        <pc:spChg chg="add mod">
          <ac:chgData name="Mark Warren" userId="8b469510-801c-4a14-a92d-c6d8837618b1" providerId="ADAL" clId="{3C962EE4-46A7-42DC-A294-18E69B9E729A}" dt="2024-02-24T18:58:18.694" v="846" actId="14100"/>
          <ac:spMkLst>
            <pc:docMk/>
            <pc:sldMk cId="4224093121" sldId="301"/>
            <ac:spMk id="9" creationId="{39353976-BAA9-4429-FA0F-B683113FC4E5}"/>
          </ac:spMkLst>
        </pc:spChg>
      </pc:sldChg>
      <pc:sldChg chg="addSp modSp add mod modAnim">
        <pc:chgData name="Mark Warren" userId="8b469510-801c-4a14-a92d-c6d8837618b1" providerId="ADAL" clId="{3C962EE4-46A7-42DC-A294-18E69B9E729A}" dt="2024-02-24T19:14:53.624" v="951"/>
        <pc:sldMkLst>
          <pc:docMk/>
          <pc:sldMk cId="3148460191" sldId="302"/>
        </pc:sldMkLst>
        <pc:spChg chg="mod">
          <ac:chgData name="Mark Warren" userId="8b469510-801c-4a14-a92d-c6d8837618b1" providerId="ADAL" clId="{3C962EE4-46A7-42DC-A294-18E69B9E729A}" dt="2024-02-24T18:38:06.670" v="732" actId="20577"/>
          <ac:spMkLst>
            <pc:docMk/>
            <pc:sldMk cId="3148460191" sldId="302"/>
            <ac:spMk id="2" creationId="{5DC4DD3C-95F0-0449-D3DD-E6BF1C477BD6}"/>
          </ac:spMkLst>
        </pc:spChg>
        <pc:spChg chg="mod">
          <ac:chgData name="Mark Warren" userId="8b469510-801c-4a14-a92d-c6d8837618b1" providerId="ADAL" clId="{3C962EE4-46A7-42DC-A294-18E69B9E729A}" dt="2024-02-24T18:38:28.769" v="733" actId="1076"/>
          <ac:spMkLst>
            <pc:docMk/>
            <pc:sldMk cId="3148460191" sldId="302"/>
            <ac:spMk id="3" creationId="{9A2C2B43-8649-E116-2A00-BCD9BD7CD1B8}"/>
          </ac:spMkLst>
        </pc:spChg>
        <pc:spChg chg="mod">
          <ac:chgData name="Mark Warren" userId="8b469510-801c-4a14-a92d-c6d8837618b1" providerId="ADAL" clId="{3C962EE4-46A7-42DC-A294-18E69B9E729A}" dt="2024-02-24T19:07:36.612" v="882" actId="20577"/>
          <ac:spMkLst>
            <pc:docMk/>
            <pc:sldMk cId="3148460191" sldId="302"/>
            <ac:spMk id="5" creationId="{07EEA022-0AB4-D500-10A0-E4A0CB719A3B}"/>
          </ac:spMkLst>
        </pc:spChg>
        <pc:spChg chg="mod">
          <ac:chgData name="Mark Warren" userId="8b469510-801c-4a14-a92d-c6d8837618b1" providerId="ADAL" clId="{3C962EE4-46A7-42DC-A294-18E69B9E729A}" dt="2024-02-24T14:28:29.226" v="89" actId="20577"/>
          <ac:spMkLst>
            <pc:docMk/>
            <pc:sldMk cId="3148460191" sldId="302"/>
            <ac:spMk id="6" creationId="{7AADD07E-44AB-0C66-5277-6329501B5B68}"/>
          </ac:spMkLst>
        </pc:spChg>
        <pc:spChg chg="mod">
          <ac:chgData name="Mark Warren" userId="8b469510-801c-4a14-a92d-c6d8837618b1" providerId="ADAL" clId="{3C962EE4-46A7-42DC-A294-18E69B9E729A}" dt="2024-02-24T19:06:44.397" v="875" actId="1076"/>
          <ac:spMkLst>
            <pc:docMk/>
            <pc:sldMk cId="3148460191" sldId="302"/>
            <ac:spMk id="7" creationId="{D57DBAA4-FF38-5C17-8CE1-5C29857D09BD}"/>
          </ac:spMkLst>
        </pc:spChg>
        <pc:spChg chg="add mod">
          <ac:chgData name="Mark Warren" userId="8b469510-801c-4a14-a92d-c6d8837618b1" providerId="ADAL" clId="{3C962EE4-46A7-42DC-A294-18E69B9E729A}" dt="2024-02-24T19:11:32.467" v="912" actId="207"/>
          <ac:spMkLst>
            <pc:docMk/>
            <pc:sldMk cId="3148460191" sldId="302"/>
            <ac:spMk id="11" creationId="{1EC8D99B-88DC-4925-67C5-6A0691FA9DDC}"/>
          </ac:spMkLst>
        </pc:spChg>
        <pc:cxnChg chg="add mod">
          <ac:chgData name="Mark Warren" userId="8b469510-801c-4a14-a92d-c6d8837618b1" providerId="ADAL" clId="{3C962EE4-46A7-42DC-A294-18E69B9E729A}" dt="2024-02-24T19:09:33.123" v="886" actId="1582"/>
          <ac:cxnSpMkLst>
            <pc:docMk/>
            <pc:sldMk cId="3148460191" sldId="302"/>
            <ac:cxnSpMk id="8" creationId="{F448E63E-4018-9095-7E3D-EF1122EF6236}"/>
          </ac:cxnSpMkLst>
        </pc:cxnChg>
        <pc:cxnChg chg="add mod">
          <ac:chgData name="Mark Warren" userId="8b469510-801c-4a14-a92d-c6d8837618b1" providerId="ADAL" clId="{3C962EE4-46A7-42DC-A294-18E69B9E729A}" dt="2024-02-24T19:14:32.443" v="949" actId="14100"/>
          <ac:cxnSpMkLst>
            <pc:docMk/>
            <pc:sldMk cId="3148460191" sldId="302"/>
            <ac:cxnSpMk id="9" creationId="{B5D7BF2D-B9E8-F38E-BAA2-2B228AA5ED86}"/>
          </ac:cxnSpMkLst>
        </pc:cxnChg>
      </pc:sldChg>
      <pc:sldChg chg="modSp mod modAnim">
        <pc:chgData name="Mark Warren" userId="8b469510-801c-4a14-a92d-c6d8837618b1" providerId="ADAL" clId="{3C962EE4-46A7-42DC-A294-18E69B9E729A}" dt="2024-02-24T18:13:16.521" v="521" actId="20577"/>
        <pc:sldMkLst>
          <pc:docMk/>
          <pc:sldMk cId="1012670695" sldId="303"/>
        </pc:sldMkLst>
        <pc:spChg chg="mod">
          <ac:chgData name="Mark Warren" userId="8b469510-801c-4a14-a92d-c6d8837618b1" providerId="ADAL" clId="{3C962EE4-46A7-42DC-A294-18E69B9E729A}" dt="2024-02-24T18:13:02.267" v="515" actId="20577"/>
          <ac:spMkLst>
            <pc:docMk/>
            <pc:sldMk cId="1012670695" sldId="303"/>
            <ac:spMk id="2" creationId="{F4EE78CB-8994-EA34-8054-A898DD51B5E9}"/>
          </ac:spMkLst>
        </pc:spChg>
        <pc:spChg chg="mod">
          <ac:chgData name="Mark Warren" userId="8b469510-801c-4a14-a92d-c6d8837618b1" providerId="ADAL" clId="{3C962EE4-46A7-42DC-A294-18E69B9E729A}" dt="2024-02-24T18:13:10.074" v="518" actId="20577"/>
          <ac:spMkLst>
            <pc:docMk/>
            <pc:sldMk cId="1012670695" sldId="303"/>
            <ac:spMk id="3" creationId="{941FD018-3476-A46C-74BC-BD227B115D75}"/>
          </ac:spMkLst>
        </pc:spChg>
        <pc:spChg chg="mod">
          <ac:chgData name="Mark Warren" userId="8b469510-801c-4a14-a92d-c6d8837618b1" providerId="ADAL" clId="{3C962EE4-46A7-42DC-A294-18E69B9E729A}" dt="2024-02-24T18:13:16.521" v="521" actId="20577"/>
          <ac:spMkLst>
            <pc:docMk/>
            <pc:sldMk cId="1012670695" sldId="303"/>
            <ac:spMk id="5" creationId="{87226996-F896-9C02-26FD-1D4A99084D4D}"/>
          </ac:spMkLst>
        </pc:spChg>
        <pc:spChg chg="mod">
          <ac:chgData name="Mark Warren" userId="8b469510-801c-4a14-a92d-c6d8837618b1" providerId="ADAL" clId="{3C962EE4-46A7-42DC-A294-18E69B9E729A}" dt="2024-02-24T18:10:47.340" v="452" actId="20577"/>
          <ac:spMkLst>
            <pc:docMk/>
            <pc:sldMk cId="1012670695" sldId="303"/>
            <ac:spMk id="6" creationId="{E3983B41-08A6-628F-A543-69B4B7453937}"/>
          </ac:spMkLst>
        </pc:spChg>
      </pc:sldChg>
    </pc:docChg>
  </pc:docChgLst>
  <pc:docChgLst>
    <pc:chgData name="Mark Warren" userId="8b469510-801c-4a14-a92d-c6d8837618b1" providerId="ADAL" clId="{A7160489-0EAD-49E6-B4F4-5FAF7DE03487}"/>
    <pc:docChg chg="modSld">
      <pc:chgData name="Mark Warren" userId="8b469510-801c-4a14-a92d-c6d8837618b1" providerId="ADAL" clId="{A7160489-0EAD-49E6-B4F4-5FAF7DE03487}" dt="2024-01-16T19:00:06.416" v="26" actId="20577"/>
      <pc:docMkLst>
        <pc:docMk/>
      </pc:docMkLst>
      <pc:sldChg chg="modSp mod">
        <pc:chgData name="Mark Warren" userId="8b469510-801c-4a14-a92d-c6d8837618b1" providerId="ADAL" clId="{A7160489-0EAD-49E6-B4F4-5FAF7DE03487}" dt="2024-01-16T19:00:06.416" v="26" actId="20577"/>
        <pc:sldMkLst>
          <pc:docMk/>
          <pc:sldMk cId="0" sldId="257"/>
        </pc:sldMkLst>
        <pc:spChg chg="mod">
          <ac:chgData name="Mark Warren" userId="8b469510-801c-4a14-a92d-c6d8837618b1" providerId="ADAL" clId="{A7160489-0EAD-49E6-B4F4-5FAF7DE03487}" dt="2024-01-16T18:59:52.118" v="22" actId="20577"/>
          <ac:spMkLst>
            <pc:docMk/>
            <pc:sldMk cId="0" sldId="257"/>
            <ac:spMk id="2" creationId="{00000000-0000-0000-0000-000000000000}"/>
          </ac:spMkLst>
        </pc:spChg>
        <pc:spChg chg="mod">
          <ac:chgData name="Mark Warren" userId="8b469510-801c-4a14-a92d-c6d8837618b1" providerId="ADAL" clId="{A7160489-0EAD-49E6-B4F4-5FAF7DE03487}" dt="2024-01-16T19:00:06.416" v="26" actId="20577"/>
          <ac:spMkLst>
            <pc:docMk/>
            <pc:sldMk cId="0" sldId="257"/>
            <ac:spMk id="5" creationId="{7FD9608A-6A7D-EFAE-9FF6-E66A027F66C3}"/>
          </ac:spMkLst>
        </pc:spChg>
        <pc:cxnChg chg="mod">
          <ac:chgData name="Mark Warren" userId="8b469510-801c-4a14-a92d-c6d8837618b1" providerId="ADAL" clId="{A7160489-0EAD-49E6-B4F4-5FAF7DE03487}" dt="2024-01-16T19:00:04.244" v="24" actId="14100"/>
          <ac:cxnSpMkLst>
            <pc:docMk/>
            <pc:sldMk cId="0" sldId="257"/>
            <ac:cxnSpMk id="6" creationId="{873EBAA5-307A-B6EF-9076-0F9216B6C7A0}"/>
          </ac:cxnSpMkLst>
        </pc:cxnChg>
      </pc:sldChg>
    </pc:docChg>
  </pc:docChgLst>
  <pc:docChgLst>
    <pc:chgData name="Mark Warren" userId="8b469510-801c-4a14-a92d-c6d8837618b1" providerId="ADAL" clId="{16D4034B-5ACC-491E-A98F-B50F07C604B9}"/>
    <pc:docChg chg="undo custSel addSld delSld modSld sldOrd">
      <pc:chgData name="Mark Warren" userId="8b469510-801c-4a14-a92d-c6d8837618b1" providerId="ADAL" clId="{16D4034B-5ACC-491E-A98F-B50F07C604B9}" dt="2023-11-11T22:39:48.576" v="366" actId="113"/>
      <pc:docMkLst>
        <pc:docMk/>
      </pc:docMkLst>
      <pc:sldChg chg="modSp mod">
        <pc:chgData name="Mark Warren" userId="8b469510-801c-4a14-a92d-c6d8837618b1" providerId="ADAL" clId="{16D4034B-5ACC-491E-A98F-B50F07C604B9}" dt="2023-11-11T16:26:35.499" v="27" actId="1037"/>
        <pc:sldMkLst>
          <pc:docMk/>
          <pc:sldMk cId="0" sldId="257"/>
        </pc:sldMkLst>
        <pc:spChg chg="mod">
          <ac:chgData name="Mark Warren" userId="8b469510-801c-4a14-a92d-c6d8837618b1" providerId="ADAL" clId="{16D4034B-5ACC-491E-A98F-B50F07C604B9}" dt="2023-11-11T16:26:02.893" v="17" actId="20577"/>
          <ac:spMkLst>
            <pc:docMk/>
            <pc:sldMk cId="0" sldId="257"/>
            <ac:spMk id="2" creationId="{00000000-0000-0000-0000-000000000000}"/>
          </ac:spMkLst>
        </pc:spChg>
        <pc:spChg chg="mod">
          <ac:chgData name="Mark Warren" userId="8b469510-801c-4a14-a92d-c6d8837618b1" providerId="ADAL" clId="{16D4034B-5ACC-491E-A98F-B50F07C604B9}" dt="2023-11-11T16:26:13.463" v="23" actId="6549"/>
          <ac:spMkLst>
            <pc:docMk/>
            <pc:sldMk cId="0" sldId="257"/>
            <ac:spMk id="5" creationId="{7FD9608A-6A7D-EFAE-9FF6-E66A027F66C3}"/>
          </ac:spMkLst>
        </pc:spChg>
        <pc:cxnChg chg="mod">
          <ac:chgData name="Mark Warren" userId="8b469510-801c-4a14-a92d-c6d8837618b1" providerId="ADAL" clId="{16D4034B-5ACC-491E-A98F-B50F07C604B9}" dt="2023-11-11T16:26:35.499" v="27" actId="1037"/>
          <ac:cxnSpMkLst>
            <pc:docMk/>
            <pc:sldMk cId="0" sldId="257"/>
            <ac:cxnSpMk id="6" creationId="{873EBAA5-307A-B6EF-9076-0F9216B6C7A0}"/>
          </ac:cxnSpMkLst>
        </pc:cxnChg>
      </pc:sldChg>
      <pc:sldChg chg="add del">
        <pc:chgData name="Mark Warren" userId="8b469510-801c-4a14-a92d-c6d8837618b1" providerId="ADAL" clId="{16D4034B-5ACC-491E-A98F-B50F07C604B9}" dt="2023-11-11T16:35:14.238" v="91" actId="47"/>
        <pc:sldMkLst>
          <pc:docMk/>
          <pc:sldMk cId="365872962" sldId="264"/>
        </pc:sldMkLst>
      </pc:sldChg>
      <pc:sldChg chg="addSp modSp add del mod modAnim">
        <pc:chgData name="Mark Warren" userId="8b469510-801c-4a14-a92d-c6d8837618b1" providerId="ADAL" clId="{16D4034B-5ACC-491E-A98F-B50F07C604B9}" dt="2023-11-11T22:39:48.576" v="366" actId="113"/>
        <pc:sldMkLst>
          <pc:docMk/>
          <pc:sldMk cId="2307355787" sldId="272"/>
        </pc:sldMkLst>
        <pc:spChg chg="mod">
          <ac:chgData name="Mark Warren" userId="8b469510-801c-4a14-a92d-c6d8837618b1" providerId="ADAL" clId="{16D4034B-5ACC-491E-A98F-B50F07C604B9}" dt="2023-11-11T22:30:26.609" v="148" actId="1076"/>
          <ac:spMkLst>
            <pc:docMk/>
            <pc:sldMk cId="2307355787" sldId="272"/>
            <ac:spMk id="2" creationId="{0C5AA253-7EB4-E590-BF28-40E5A035A6BF}"/>
          </ac:spMkLst>
        </pc:spChg>
        <pc:spChg chg="mod">
          <ac:chgData name="Mark Warren" userId="8b469510-801c-4a14-a92d-c6d8837618b1" providerId="ADAL" clId="{16D4034B-5ACC-491E-A98F-B50F07C604B9}" dt="2023-11-11T22:30:26.609" v="148" actId="1076"/>
          <ac:spMkLst>
            <pc:docMk/>
            <pc:sldMk cId="2307355787" sldId="272"/>
            <ac:spMk id="3" creationId="{2FF97339-8E1B-2EB4-D0BB-F126256CF593}"/>
          </ac:spMkLst>
        </pc:spChg>
        <pc:spChg chg="add mod">
          <ac:chgData name="Mark Warren" userId="8b469510-801c-4a14-a92d-c6d8837618b1" providerId="ADAL" clId="{16D4034B-5ACC-491E-A98F-B50F07C604B9}" dt="2023-11-11T22:39:48.576" v="366" actId="113"/>
          <ac:spMkLst>
            <pc:docMk/>
            <pc:sldMk cId="2307355787" sldId="272"/>
            <ac:spMk id="4" creationId="{BCC9E52F-B91C-7F93-4EEE-E521EE8B3DA5}"/>
          </ac:spMkLst>
        </pc:spChg>
      </pc:sldChg>
      <pc:sldChg chg="del">
        <pc:chgData name="Mark Warren" userId="8b469510-801c-4a14-a92d-c6d8837618b1" providerId="ADAL" clId="{16D4034B-5ACC-491E-A98F-B50F07C604B9}" dt="2023-11-11T16:33:42.863" v="77" actId="47"/>
        <pc:sldMkLst>
          <pc:docMk/>
          <pc:sldMk cId="4184231723" sldId="275"/>
        </pc:sldMkLst>
      </pc:sldChg>
      <pc:sldChg chg="add del">
        <pc:chgData name="Mark Warren" userId="8b469510-801c-4a14-a92d-c6d8837618b1" providerId="ADAL" clId="{16D4034B-5ACC-491E-A98F-B50F07C604B9}" dt="2023-11-11T16:35:19.230" v="92" actId="47"/>
        <pc:sldMkLst>
          <pc:docMk/>
          <pc:sldMk cId="3259066564" sldId="276"/>
        </pc:sldMkLst>
      </pc:sldChg>
      <pc:sldChg chg="addSp delSp modSp add del mod delAnim modAnim">
        <pc:chgData name="Mark Warren" userId="8b469510-801c-4a14-a92d-c6d8837618b1" providerId="ADAL" clId="{16D4034B-5ACC-491E-A98F-B50F07C604B9}" dt="2023-11-11T22:39:04.486" v="362" actId="1036"/>
        <pc:sldMkLst>
          <pc:docMk/>
          <pc:sldMk cId="2219000479" sldId="279"/>
        </pc:sldMkLst>
        <pc:spChg chg="mod">
          <ac:chgData name="Mark Warren" userId="8b469510-801c-4a14-a92d-c6d8837618b1" providerId="ADAL" clId="{16D4034B-5ACC-491E-A98F-B50F07C604B9}" dt="2023-11-11T22:39:04.486" v="362" actId="1036"/>
          <ac:spMkLst>
            <pc:docMk/>
            <pc:sldMk cId="2219000479" sldId="279"/>
            <ac:spMk id="2" creationId="{00000000-0000-0000-0000-000000000000}"/>
          </ac:spMkLst>
        </pc:spChg>
        <pc:spChg chg="del mod">
          <ac:chgData name="Mark Warren" userId="8b469510-801c-4a14-a92d-c6d8837618b1" providerId="ADAL" clId="{16D4034B-5ACC-491E-A98F-B50F07C604B9}" dt="2023-11-11T22:37:50.094" v="297" actId="478"/>
          <ac:spMkLst>
            <pc:docMk/>
            <pc:sldMk cId="2219000479" sldId="279"/>
            <ac:spMk id="3" creationId="{95556FAB-3147-FA3E-ED8B-A10B5AF7C914}"/>
          </ac:spMkLst>
        </pc:spChg>
        <pc:spChg chg="add del mod">
          <ac:chgData name="Mark Warren" userId="8b469510-801c-4a14-a92d-c6d8837618b1" providerId="ADAL" clId="{16D4034B-5ACC-491E-A98F-B50F07C604B9}" dt="2023-11-11T22:37:32.640" v="279"/>
          <ac:spMkLst>
            <pc:docMk/>
            <pc:sldMk cId="2219000479" sldId="279"/>
            <ac:spMk id="4" creationId="{8BA6A59B-EB25-BB01-0703-96F6F2A6C83F}"/>
          </ac:spMkLst>
        </pc:spChg>
        <pc:spChg chg="add del mod">
          <ac:chgData name="Mark Warren" userId="8b469510-801c-4a14-a92d-c6d8837618b1" providerId="ADAL" clId="{16D4034B-5ACC-491E-A98F-B50F07C604B9}" dt="2023-11-11T22:38:43.019" v="346" actId="478"/>
          <ac:spMkLst>
            <pc:docMk/>
            <pc:sldMk cId="2219000479" sldId="279"/>
            <ac:spMk id="5" creationId="{56D5E750-2232-EA10-E038-C2C7CC37DA1F}"/>
          </ac:spMkLst>
        </pc:spChg>
        <pc:spChg chg="add mod">
          <ac:chgData name="Mark Warren" userId="8b469510-801c-4a14-a92d-c6d8837618b1" providerId="ADAL" clId="{16D4034B-5ACC-491E-A98F-B50F07C604B9}" dt="2023-11-11T22:39:04.486" v="362" actId="1036"/>
          <ac:spMkLst>
            <pc:docMk/>
            <pc:sldMk cId="2219000479" sldId="279"/>
            <ac:spMk id="6" creationId="{F557D8F1-D183-36F9-4DB0-5C5548703CB4}"/>
          </ac:spMkLst>
        </pc:spChg>
      </pc:sldChg>
      <pc:sldChg chg="del">
        <pc:chgData name="Mark Warren" userId="8b469510-801c-4a14-a92d-c6d8837618b1" providerId="ADAL" clId="{16D4034B-5ACC-491E-A98F-B50F07C604B9}" dt="2023-11-11T16:33:48.200" v="78" actId="47"/>
        <pc:sldMkLst>
          <pc:docMk/>
          <pc:sldMk cId="1843351416" sldId="280"/>
        </pc:sldMkLst>
      </pc:sldChg>
      <pc:sldChg chg="del">
        <pc:chgData name="Mark Warren" userId="8b469510-801c-4a14-a92d-c6d8837618b1" providerId="ADAL" clId="{16D4034B-5ACC-491E-A98F-B50F07C604B9}" dt="2023-11-11T16:33:52.119" v="79" actId="47"/>
        <pc:sldMkLst>
          <pc:docMk/>
          <pc:sldMk cId="2689860265" sldId="281"/>
        </pc:sldMkLst>
      </pc:sldChg>
      <pc:sldChg chg="ord modAnim">
        <pc:chgData name="Mark Warren" userId="8b469510-801c-4a14-a92d-c6d8837618b1" providerId="ADAL" clId="{16D4034B-5ACC-491E-A98F-B50F07C604B9}" dt="2023-11-11T22:14:53.519" v="121"/>
        <pc:sldMkLst>
          <pc:docMk/>
          <pc:sldMk cId="3862139806" sldId="282"/>
        </pc:sldMkLst>
      </pc:sldChg>
      <pc:sldChg chg="del">
        <pc:chgData name="Mark Warren" userId="8b469510-801c-4a14-a92d-c6d8837618b1" providerId="ADAL" clId="{16D4034B-5ACC-491E-A98F-B50F07C604B9}" dt="2023-11-11T16:33:36.635" v="75" actId="47"/>
        <pc:sldMkLst>
          <pc:docMk/>
          <pc:sldMk cId="3258693468" sldId="283"/>
        </pc:sldMkLst>
      </pc:sldChg>
      <pc:sldChg chg="delSp modSp mod ord delAnim modAnim">
        <pc:chgData name="Mark Warren" userId="8b469510-801c-4a14-a92d-c6d8837618b1" providerId="ADAL" clId="{16D4034B-5ACC-491E-A98F-B50F07C604B9}" dt="2023-11-11T22:13:58.246" v="116"/>
        <pc:sldMkLst>
          <pc:docMk/>
          <pc:sldMk cId="1798588805" sldId="284"/>
        </pc:sldMkLst>
        <pc:spChg chg="mod">
          <ac:chgData name="Mark Warren" userId="8b469510-801c-4a14-a92d-c6d8837618b1" providerId="ADAL" clId="{16D4034B-5ACC-491E-A98F-B50F07C604B9}" dt="2023-11-11T16:30:42.458" v="68" actId="1076"/>
          <ac:spMkLst>
            <pc:docMk/>
            <pc:sldMk cId="1798588805" sldId="284"/>
            <ac:spMk id="2" creationId="{0C5AA253-7EB4-E590-BF28-40E5A035A6BF}"/>
          </ac:spMkLst>
        </pc:spChg>
        <pc:spChg chg="mod">
          <ac:chgData name="Mark Warren" userId="8b469510-801c-4a14-a92d-c6d8837618b1" providerId="ADAL" clId="{16D4034B-5ACC-491E-A98F-B50F07C604B9}" dt="2023-11-11T16:32:24.709" v="74" actId="20577"/>
          <ac:spMkLst>
            <pc:docMk/>
            <pc:sldMk cId="1798588805" sldId="284"/>
            <ac:spMk id="4" creationId="{37EAF3B9-00C4-011B-F429-7076FC28A997}"/>
          </ac:spMkLst>
        </pc:spChg>
        <pc:spChg chg="mod">
          <ac:chgData name="Mark Warren" userId="8b469510-801c-4a14-a92d-c6d8837618b1" providerId="ADAL" clId="{16D4034B-5ACC-491E-A98F-B50F07C604B9}" dt="2023-11-11T22:13:43.239" v="113" actId="1035"/>
          <ac:spMkLst>
            <pc:docMk/>
            <pc:sldMk cId="1798588805" sldId="284"/>
            <ac:spMk id="5" creationId="{163690D8-1562-8B9B-DAC9-6D6BEA76F57C}"/>
          </ac:spMkLst>
        </pc:spChg>
        <pc:picChg chg="del">
          <ac:chgData name="Mark Warren" userId="8b469510-801c-4a14-a92d-c6d8837618b1" providerId="ADAL" clId="{16D4034B-5ACC-491E-A98F-B50F07C604B9}" dt="2023-11-11T16:27:58.701" v="52" actId="478"/>
          <ac:picMkLst>
            <pc:docMk/>
            <pc:sldMk cId="1798588805" sldId="284"/>
            <ac:picMk id="7" creationId="{867F4F41-C713-A553-7FB8-9688A297D9EC}"/>
          </ac:picMkLst>
        </pc:picChg>
      </pc:sldChg>
      <pc:sldChg chg="del">
        <pc:chgData name="Mark Warren" userId="8b469510-801c-4a14-a92d-c6d8837618b1" providerId="ADAL" clId="{16D4034B-5ACC-491E-A98F-B50F07C604B9}" dt="2023-11-11T16:33:38.850" v="76" actId="47"/>
        <pc:sldMkLst>
          <pc:docMk/>
          <pc:sldMk cId="1079823932" sldId="285"/>
        </pc:sldMkLst>
      </pc:sldChg>
      <pc:sldChg chg="add del">
        <pc:chgData name="Mark Warren" userId="8b469510-801c-4a14-a92d-c6d8837618b1" providerId="ADAL" clId="{16D4034B-5ACC-491E-A98F-B50F07C604B9}" dt="2023-11-11T16:35:08.122" v="90" actId="47"/>
        <pc:sldMkLst>
          <pc:docMk/>
          <pc:sldMk cId="2798884781" sldId="286"/>
        </pc:sldMkLst>
      </pc:sldChg>
    </pc:docChg>
  </pc:docChgLst>
  <pc:docChgLst>
    <pc:chgData name="Mark Warren" userId="8b469510-801c-4a14-a92d-c6d8837618b1" providerId="ADAL" clId="{3A11579E-1543-49C8-9C51-91BA106E2689}"/>
    <pc:docChg chg="custSel addSld delSld modSld sldOrd">
      <pc:chgData name="Mark Warren" userId="8b469510-801c-4a14-a92d-c6d8837618b1" providerId="ADAL" clId="{3A11579E-1543-49C8-9C51-91BA106E2689}" dt="2023-10-21T20:06:23.720" v="2199" actId="20577"/>
      <pc:docMkLst>
        <pc:docMk/>
      </pc:docMkLst>
      <pc:sldChg chg="modSp">
        <pc:chgData name="Mark Warren" userId="8b469510-801c-4a14-a92d-c6d8837618b1" providerId="ADAL" clId="{3A11579E-1543-49C8-9C51-91BA106E2689}" dt="2023-10-21T17:16:18.684" v="1" actId="6549"/>
        <pc:sldMkLst>
          <pc:docMk/>
          <pc:sldMk cId="0" sldId="257"/>
        </pc:sldMkLst>
        <pc:spChg chg="mod">
          <ac:chgData name="Mark Warren" userId="8b469510-801c-4a14-a92d-c6d8837618b1" providerId="ADAL" clId="{3A11579E-1543-49C8-9C51-91BA106E2689}" dt="2023-10-21T17:16:18.684" v="1" actId="6549"/>
          <ac:spMkLst>
            <pc:docMk/>
            <pc:sldMk cId="0" sldId="257"/>
            <ac:spMk id="2" creationId="{00000000-0000-0000-0000-000000000000}"/>
          </ac:spMkLst>
        </pc:spChg>
      </pc:sldChg>
      <pc:sldChg chg="addSp delSp modSp mod ord delAnim modAnim">
        <pc:chgData name="Mark Warren" userId="8b469510-801c-4a14-a92d-c6d8837618b1" providerId="ADAL" clId="{3A11579E-1543-49C8-9C51-91BA106E2689}" dt="2023-10-21T19:58:45.969" v="2160"/>
        <pc:sldMkLst>
          <pc:docMk/>
          <pc:sldMk cId="0" sldId="260"/>
        </pc:sldMkLst>
        <pc:spChg chg="mod">
          <ac:chgData name="Mark Warren" userId="8b469510-801c-4a14-a92d-c6d8837618b1" providerId="ADAL" clId="{3A11579E-1543-49C8-9C51-91BA106E2689}" dt="2023-10-21T19:58:20.027" v="2158" actId="1076"/>
          <ac:spMkLst>
            <pc:docMk/>
            <pc:sldMk cId="0" sldId="260"/>
            <ac:spMk id="2" creationId="{00000000-0000-0000-0000-000000000000}"/>
          </ac:spMkLst>
        </pc:spChg>
        <pc:spChg chg="add del mod">
          <ac:chgData name="Mark Warren" userId="8b469510-801c-4a14-a92d-c6d8837618b1" providerId="ADAL" clId="{3A11579E-1543-49C8-9C51-91BA106E2689}" dt="2023-10-21T19:56:05.820" v="2114" actId="478"/>
          <ac:spMkLst>
            <pc:docMk/>
            <pc:sldMk cId="0" sldId="260"/>
            <ac:spMk id="3" creationId="{95556FAB-3147-FA3E-ED8B-A10B5AF7C914}"/>
          </ac:spMkLst>
        </pc:spChg>
        <pc:spChg chg="add mod">
          <ac:chgData name="Mark Warren" userId="8b469510-801c-4a14-a92d-c6d8837618b1" providerId="ADAL" clId="{3A11579E-1543-49C8-9C51-91BA106E2689}" dt="2023-10-21T19:58:20.027" v="2158" actId="1076"/>
          <ac:spMkLst>
            <pc:docMk/>
            <pc:sldMk cId="0" sldId="260"/>
            <ac:spMk id="4" creationId="{DA20EC1F-8F0C-23A5-5EBF-DDE9D3B69163}"/>
          </ac:spMkLst>
        </pc:spChg>
        <pc:spChg chg="del mod">
          <ac:chgData name="Mark Warren" userId="8b469510-801c-4a14-a92d-c6d8837618b1" providerId="ADAL" clId="{3A11579E-1543-49C8-9C51-91BA106E2689}" dt="2023-10-21T19:53:30.111" v="1664" actId="478"/>
          <ac:spMkLst>
            <pc:docMk/>
            <pc:sldMk cId="0" sldId="260"/>
            <ac:spMk id="7" creationId="{D705D1BC-07E1-54AB-373E-2AA250EC3952}"/>
          </ac:spMkLst>
        </pc:spChg>
      </pc:sldChg>
      <pc:sldChg chg="addSp delSp modSp mod delAnim modAnim">
        <pc:chgData name="Mark Warren" userId="8b469510-801c-4a14-a92d-c6d8837618b1" providerId="ADAL" clId="{3A11579E-1543-49C8-9C51-91BA106E2689}" dt="2023-10-21T19:59:02.839" v="2161"/>
        <pc:sldMkLst>
          <pc:docMk/>
          <pc:sldMk cId="365872962" sldId="264"/>
        </pc:sldMkLst>
        <pc:spChg chg="del">
          <ac:chgData name="Mark Warren" userId="8b469510-801c-4a14-a92d-c6d8837618b1" providerId="ADAL" clId="{3A11579E-1543-49C8-9C51-91BA106E2689}" dt="2023-10-21T19:17:19.753" v="831" actId="478"/>
          <ac:spMkLst>
            <pc:docMk/>
            <pc:sldMk cId="365872962" sldId="264"/>
            <ac:spMk id="2" creationId="{00000000-0000-0000-0000-000000000000}"/>
          </ac:spMkLst>
        </pc:spChg>
        <pc:spChg chg="del">
          <ac:chgData name="Mark Warren" userId="8b469510-801c-4a14-a92d-c6d8837618b1" providerId="ADAL" clId="{3A11579E-1543-49C8-9C51-91BA106E2689}" dt="2023-10-21T19:17:31.885" v="835" actId="478"/>
          <ac:spMkLst>
            <pc:docMk/>
            <pc:sldMk cId="365872962" sldId="264"/>
            <ac:spMk id="3" creationId="{CCBCC202-42EB-8D6B-DA0C-9EE7E933DDC8}"/>
          </ac:spMkLst>
        </pc:spChg>
        <pc:spChg chg="del">
          <ac:chgData name="Mark Warren" userId="8b469510-801c-4a14-a92d-c6d8837618b1" providerId="ADAL" clId="{3A11579E-1543-49C8-9C51-91BA106E2689}" dt="2023-10-21T19:17:27.600" v="833" actId="478"/>
          <ac:spMkLst>
            <pc:docMk/>
            <pc:sldMk cId="365872962" sldId="264"/>
            <ac:spMk id="4" creationId="{6205AEDB-AA8B-735D-0C2D-C34B32C142AC}"/>
          </ac:spMkLst>
        </pc:spChg>
        <pc:spChg chg="mod">
          <ac:chgData name="Mark Warren" userId="8b469510-801c-4a14-a92d-c6d8837618b1" providerId="ADAL" clId="{3A11579E-1543-49C8-9C51-91BA106E2689}" dt="2023-10-21T19:19:58.342" v="959" actId="20577"/>
          <ac:spMkLst>
            <pc:docMk/>
            <pc:sldMk cId="365872962" sldId="264"/>
            <ac:spMk id="5" creationId="{3069D235-E5AE-8DFF-889E-6A9EFBD670E4}"/>
          </ac:spMkLst>
        </pc:spChg>
        <pc:spChg chg="add del mod">
          <ac:chgData name="Mark Warren" userId="8b469510-801c-4a14-a92d-c6d8837618b1" providerId="ADAL" clId="{3A11579E-1543-49C8-9C51-91BA106E2689}" dt="2023-10-21T19:17:26.267" v="832" actId="478"/>
          <ac:spMkLst>
            <pc:docMk/>
            <pc:sldMk cId="365872962" sldId="264"/>
            <ac:spMk id="7" creationId="{9CE39E8A-528F-05EB-ECA1-7CCDE75CB38B}"/>
          </ac:spMkLst>
        </pc:spChg>
      </pc:sldChg>
      <pc:sldChg chg="delSp modSp mod delAnim modAnim">
        <pc:chgData name="Mark Warren" userId="8b469510-801c-4a14-a92d-c6d8837618b1" providerId="ADAL" clId="{3A11579E-1543-49C8-9C51-91BA106E2689}" dt="2023-10-21T20:06:23.720" v="2199" actId="20577"/>
        <pc:sldMkLst>
          <pc:docMk/>
          <pc:sldMk cId="2307355787" sldId="272"/>
        </pc:sldMkLst>
        <pc:spChg chg="del mod">
          <ac:chgData name="Mark Warren" userId="8b469510-801c-4a14-a92d-c6d8837618b1" providerId="ADAL" clId="{3A11579E-1543-49C8-9C51-91BA106E2689}" dt="2023-10-21T17:20:14.962" v="349" actId="478"/>
          <ac:spMkLst>
            <pc:docMk/>
            <pc:sldMk cId="2307355787" sldId="272"/>
            <ac:spMk id="2" creationId="{20608E79-F5EF-67FE-3F42-931D7D4931A0}"/>
          </ac:spMkLst>
        </pc:spChg>
        <pc:spChg chg="mod">
          <ac:chgData name="Mark Warren" userId="8b469510-801c-4a14-a92d-c6d8837618b1" providerId="ADAL" clId="{3A11579E-1543-49C8-9C51-91BA106E2689}" dt="2023-10-21T20:06:23.720" v="2199" actId="20577"/>
          <ac:spMkLst>
            <pc:docMk/>
            <pc:sldMk cId="2307355787" sldId="272"/>
            <ac:spMk id="4" creationId="{60606254-9DFB-9FCE-4508-930FC61E7C58}"/>
          </ac:spMkLst>
        </pc:spChg>
        <pc:spChg chg="mod">
          <ac:chgData name="Mark Warren" userId="8b469510-801c-4a14-a92d-c6d8837618b1" providerId="ADAL" clId="{3A11579E-1543-49C8-9C51-91BA106E2689}" dt="2023-10-21T20:06:16.984" v="2193" actId="1076"/>
          <ac:spMkLst>
            <pc:docMk/>
            <pc:sldMk cId="2307355787" sldId="272"/>
            <ac:spMk id="5" creationId="{2A580C38-9F4B-B52E-6E01-7C8FD43705FF}"/>
          </ac:spMkLst>
        </pc:spChg>
      </pc:sldChg>
      <pc:sldChg chg="del">
        <pc:chgData name="Mark Warren" userId="8b469510-801c-4a14-a92d-c6d8837618b1" providerId="ADAL" clId="{3A11579E-1543-49C8-9C51-91BA106E2689}" dt="2023-10-21T19:28:34.528" v="1547" actId="47"/>
        <pc:sldMkLst>
          <pc:docMk/>
          <pc:sldMk cId="550566888" sldId="273"/>
        </pc:sldMkLst>
      </pc:sldChg>
      <pc:sldChg chg="del">
        <pc:chgData name="Mark Warren" userId="8b469510-801c-4a14-a92d-c6d8837618b1" providerId="ADAL" clId="{3A11579E-1543-49C8-9C51-91BA106E2689}" dt="2023-10-21T19:28:36.504" v="1548" actId="47"/>
        <pc:sldMkLst>
          <pc:docMk/>
          <pc:sldMk cId="3357917022" sldId="274"/>
        </pc:sldMkLst>
      </pc:sldChg>
      <pc:sldChg chg="ord modAnim">
        <pc:chgData name="Mark Warren" userId="8b469510-801c-4a14-a92d-c6d8837618b1" providerId="ADAL" clId="{3A11579E-1543-49C8-9C51-91BA106E2689}" dt="2023-10-21T17:23:14.246" v="362"/>
        <pc:sldMkLst>
          <pc:docMk/>
          <pc:sldMk cId="4184231723" sldId="275"/>
        </pc:sldMkLst>
      </pc:sldChg>
      <pc:sldChg chg="addSp modSp add mod ord modAnim">
        <pc:chgData name="Mark Warren" userId="8b469510-801c-4a14-a92d-c6d8837618b1" providerId="ADAL" clId="{3A11579E-1543-49C8-9C51-91BA106E2689}" dt="2023-10-21T20:05:06.909" v="2191"/>
        <pc:sldMkLst>
          <pc:docMk/>
          <pc:sldMk cId="3259066564" sldId="276"/>
        </pc:sldMkLst>
        <pc:spChg chg="add mod">
          <ac:chgData name="Mark Warren" userId="8b469510-801c-4a14-a92d-c6d8837618b1" providerId="ADAL" clId="{3A11579E-1543-49C8-9C51-91BA106E2689}" dt="2023-10-21T20:02:14.584" v="2170" actId="1076"/>
          <ac:spMkLst>
            <pc:docMk/>
            <pc:sldMk cId="3259066564" sldId="276"/>
            <ac:spMk id="2" creationId="{6C0A7A35-7AA0-4FFC-E7B1-F8AD9ED09517}"/>
          </ac:spMkLst>
        </pc:spChg>
        <pc:spChg chg="add mod">
          <ac:chgData name="Mark Warren" userId="8b469510-801c-4a14-a92d-c6d8837618b1" providerId="ADAL" clId="{3A11579E-1543-49C8-9C51-91BA106E2689}" dt="2023-10-21T20:04:28.859" v="2186" actId="14838"/>
          <ac:spMkLst>
            <pc:docMk/>
            <pc:sldMk cId="3259066564" sldId="276"/>
            <ac:spMk id="3" creationId="{B1EEF80C-03DF-4463-9350-85109FDD599D}"/>
          </ac:spMkLst>
        </pc:spChg>
        <pc:spChg chg="mod">
          <ac:chgData name="Mark Warren" userId="8b469510-801c-4a14-a92d-c6d8837618b1" providerId="ADAL" clId="{3A11579E-1543-49C8-9C51-91BA106E2689}" dt="2023-10-21T20:02:14.584" v="2170" actId="1076"/>
          <ac:spMkLst>
            <pc:docMk/>
            <pc:sldMk cId="3259066564" sldId="276"/>
            <ac:spMk id="5" creationId="{3069D235-E5AE-8DFF-889E-6A9EFBD670E4}"/>
          </ac:spMkLst>
        </pc:spChg>
        <pc:cxnChg chg="add mod">
          <ac:chgData name="Mark Warren" userId="8b469510-801c-4a14-a92d-c6d8837618b1" providerId="ADAL" clId="{3A11579E-1543-49C8-9C51-91BA106E2689}" dt="2023-10-21T20:03:19.617" v="2180" actId="1036"/>
          <ac:cxnSpMkLst>
            <pc:docMk/>
            <pc:sldMk cId="3259066564" sldId="276"/>
            <ac:cxnSpMk id="6" creationId="{EC912400-CDCA-49EB-77D7-2ACDE1FB80E7}"/>
          </ac:cxnSpMkLst>
        </pc:cxnChg>
      </pc:sldChg>
      <pc:sldChg chg="modSp add mod">
        <pc:chgData name="Mark Warren" userId="8b469510-801c-4a14-a92d-c6d8837618b1" providerId="ADAL" clId="{3A11579E-1543-49C8-9C51-91BA106E2689}" dt="2023-10-21T19:59:45.940" v="2163" actId="1076"/>
        <pc:sldMkLst>
          <pc:docMk/>
          <pc:sldMk cId="2835905541" sldId="277"/>
        </pc:sldMkLst>
        <pc:spChg chg="mod">
          <ac:chgData name="Mark Warren" userId="8b469510-801c-4a14-a92d-c6d8837618b1" providerId="ADAL" clId="{3A11579E-1543-49C8-9C51-91BA106E2689}" dt="2023-10-21T19:59:45.940" v="2163" actId="1076"/>
          <ac:spMkLst>
            <pc:docMk/>
            <pc:sldMk cId="2835905541" sldId="277"/>
            <ac:spMk id="2" creationId="{00000000-0000-0000-0000-000000000000}"/>
          </ac:spMkLst>
        </pc:spChg>
        <pc:spChg chg="mod">
          <ac:chgData name="Mark Warren" userId="8b469510-801c-4a14-a92d-c6d8837618b1" providerId="ADAL" clId="{3A11579E-1543-49C8-9C51-91BA106E2689}" dt="2023-10-21T19:59:45.940" v="2163" actId="1076"/>
          <ac:spMkLst>
            <pc:docMk/>
            <pc:sldMk cId="2835905541" sldId="277"/>
            <ac:spMk id="3" creationId="{95556FAB-3147-FA3E-ED8B-A10B5AF7C914}"/>
          </ac:spMkLst>
        </pc:spChg>
        <pc:spChg chg="mod">
          <ac:chgData name="Mark Warren" userId="8b469510-801c-4a14-a92d-c6d8837618b1" providerId="ADAL" clId="{3A11579E-1543-49C8-9C51-91BA106E2689}" dt="2023-10-21T19:59:45.940" v="2163" actId="1076"/>
          <ac:spMkLst>
            <pc:docMk/>
            <pc:sldMk cId="2835905541" sldId="277"/>
            <ac:spMk id="7" creationId="{D705D1BC-07E1-54AB-373E-2AA250EC3952}"/>
          </ac:spMkLst>
        </pc:spChg>
      </pc:sldChg>
    </pc:docChg>
  </pc:docChgLst>
  <pc:docChgLst>
    <pc:chgData name="Mark Warren" userId="8b469510-801c-4a14-a92d-c6d8837618b1" providerId="ADAL" clId="{3B93D8C2-A05C-427D-B79B-842487A89019}"/>
    <pc:docChg chg="undo custSel addSld delSld modSld sldOrd">
      <pc:chgData name="Mark Warren" userId="8b469510-801c-4a14-a92d-c6d8837618b1" providerId="ADAL" clId="{3B93D8C2-A05C-427D-B79B-842487A89019}" dt="2024-03-13T18:04:01.835" v="1792" actId="14100"/>
      <pc:docMkLst>
        <pc:docMk/>
      </pc:docMkLst>
      <pc:sldChg chg="modSp modTransition">
        <pc:chgData name="Mark Warren" userId="8b469510-801c-4a14-a92d-c6d8837618b1" providerId="ADAL" clId="{3B93D8C2-A05C-427D-B79B-842487A89019}" dt="2024-03-12T17:49:26.285" v="1067"/>
        <pc:sldMkLst>
          <pc:docMk/>
          <pc:sldMk cId="0" sldId="257"/>
        </pc:sldMkLst>
        <pc:spChg chg="mod">
          <ac:chgData name="Mark Warren" userId="8b469510-801c-4a14-a92d-c6d8837618b1" providerId="ADAL" clId="{3B93D8C2-A05C-427D-B79B-842487A89019}" dt="2024-03-11T15:49:11.377" v="1" actId="20577"/>
          <ac:spMkLst>
            <pc:docMk/>
            <pc:sldMk cId="0" sldId="257"/>
            <ac:spMk id="2" creationId="{00000000-0000-0000-0000-000000000000}"/>
          </ac:spMkLst>
        </pc:spChg>
      </pc:sldChg>
      <pc:sldChg chg="del">
        <pc:chgData name="Mark Warren" userId="8b469510-801c-4a14-a92d-c6d8837618b1" providerId="ADAL" clId="{3B93D8C2-A05C-427D-B79B-842487A89019}" dt="2024-03-11T19:12:04.680" v="2" actId="2696"/>
        <pc:sldMkLst>
          <pc:docMk/>
          <pc:sldMk cId="2293846669" sldId="300"/>
        </pc:sldMkLst>
      </pc:sldChg>
      <pc:sldChg chg="del">
        <pc:chgData name="Mark Warren" userId="8b469510-801c-4a14-a92d-c6d8837618b1" providerId="ADAL" clId="{3B93D8C2-A05C-427D-B79B-842487A89019}" dt="2024-03-11T19:12:12.195" v="4" actId="2696"/>
        <pc:sldMkLst>
          <pc:docMk/>
          <pc:sldMk cId="1012670695" sldId="303"/>
        </pc:sldMkLst>
      </pc:sldChg>
      <pc:sldChg chg="del">
        <pc:chgData name="Mark Warren" userId="8b469510-801c-4a14-a92d-c6d8837618b1" providerId="ADAL" clId="{3B93D8C2-A05C-427D-B79B-842487A89019}" dt="2024-03-11T19:12:08.070" v="3" actId="2696"/>
        <pc:sldMkLst>
          <pc:docMk/>
          <pc:sldMk cId="1676817680" sldId="305"/>
        </pc:sldMkLst>
      </pc:sldChg>
      <pc:sldChg chg="modTransition modAnim">
        <pc:chgData name="Mark Warren" userId="8b469510-801c-4a14-a92d-c6d8837618b1" providerId="ADAL" clId="{3B93D8C2-A05C-427D-B79B-842487A89019}" dt="2024-03-13T17:56:29.387" v="1777"/>
        <pc:sldMkLst>
          <pc:docMk/>
          <pc:sldMk cId="703671039" sldId="306"/>
        </pc:sldMkLst>
      </pc:sldChg>
      <pc:sldChg chg="modTransition modAnim">
        <pc:chgData name="Mark Warren" userId="8b469510-801c-4a14-a92d-c6d8837618b1" providerId="ADAL" clId="{3B93D8C2-A05C-427D-B79B-842487A89019}" dt="2024-03-12T17:49:26.285" v="1067"/>
        <pc:sldMkLst>
          <pc:docMk/>
          <pc:sldMk cId="1494319489" sldId="307"/>
        </pc:sldMkLst>
      </pc:sldChg>
      <pc:sldChg chg="addSp delSp modSp mod ord modTransition delAnim modAnim">
        <pc:chgData name="Mark Warren" userId="8b469510-801c-4a14-a92d-c6d8837618b1" providerId="ADAL" clId="{3B93D8C2-A05C-427D-B79B-842487A89019}" dt="2024-03-13T17:58:52.793" v="1781"/>
        <pc:sldMkLst>
          <pc:docMk/>
          <pc:sldMk cId="765908862" sldId="308"/>
        </pc:sldMkLst>
        <pc:spChg chg="mod">
          <ac:chgData name="Mark Warren" userId="8b469510-801c-4a14-a92d-c6d8837618b1" providerId="ADAL" clId="{3B93D8C2-A05C-427D-B79B-842487A89019}" dt="2024-03-11T19:15:11.735" v="34" actId="20577"/>
          <ac:spMkLst>
            <pc:docMk/>
            <pc:sldMk cId="765908862" sldId="308"/>
            <ac:spMk id="2" creationId="{F4EE78CB-8994-EA34-8054-A898DD51B5E9}"/>
          </ac:spMkLst>
        </pc:spChg>
        <pc:spChg chg="mod">
          <ac:chgData name="Mark Warren" userId="8b469510-801c-4a14-a92d-c6d8837618b1" providerId="ADAL" clId="{3B93D8C2-A05C-427D-B79B-842487A89019}" dt="2024-03-11T19:17:09.198" v="54" actId="313"/>
          <ac:spMkLst>
            <pc:docMk/>
            <pc:sldMk cId="765908862" sldId="308"/>
            <ac:spMk id="3" creationId="{941FD018-3476-A46C-74BC-BD227B115D75}"/>
          </ac:spMkLst>
        </pc:spChg>
        <pc:spChg chg="add mod">
          <ac:chgData name="Mark Warren" userId="8b469510-801c-4a14-a92d-c6d8837618b1" providerId="ADAL" clId="{3B93D8C2-A05C-427D-B79B-842487A89019}" dt="2024-03-12T17:32:33.152" v="944"/>
          <ac:spMkLst>
            <pc:docMk/>
            <pc:sldMk cId="765908862" sldId="308"/>
            <ac:spMk id="4" creationId="{2FF2050D-F733-CCC8-A985-65732B25580C}"/>
          </ac:spMkLst>
        </pc:spChg>
        <pc:spChg chg="del">
          <ac:chgData name="Mark Warren" userId="8b469510-801c-4a14-a92d-c6d8837618b1" providerId="ADAL" clId="{3B93D8C2-A05C-427D-B79B-842487A89019}" dt="2024-03-11T19:15:16.907" v="35" actId="478"/>
          <ac:spMkLst>
            <pc:docMk/>
            <pc:sldMk cId="765908862" sldId="308"/>
            <ac:spMk id="4" creationId="{A3A84728-32D1-1166-4D1C-99989684AF81}"/>
          </ac:spMkLst>
        </pc:spChg>
        <pc:spChg chg="add mod">
          <ac:chgData name="Mark Warren" userId="8b469510-801c-4a14-a92d-c6d8837618b1" providerId="ADAL" clId="{3B93D8C2-A05C-427D-B79B-842487A89019}" dt="2024-03-12T17:37:01.329" v="984" actId="2085"/>
          <ac:spMkLst>
            <pc:docMk/>
            <pc:sldMk cId="765908862" sldId="308"/>
            <ac:spMk id="23" creationId="{1BFDEED2-729F-AB15-802B-3D845357D2DF}"/>
          </ac:spMkLst>
        </pc:spChg>
        <pc:spChg chg="add mod">
          <ac:chgData name="Mark Warren" userId="8b469510-801c-4a14-a92d-c6d8837618b1" providerId="ADAL" clId="{3B93D8C2-A05C-427D-B79B-842487A89019}" dt="2024-03-12T17:40:56.421" v="1018" actId="207"/>
          <ac:spMkLst>
            <pc:docMk/>
            <pc:sldMk cId="765908862" sldId="308"/>
            <ac:spMk id="24" creationId="{F1675AAF-2B21-0C24-6F92-7ECA46E0EB18}"/>
          </ac:spMkLst>
        </pc:spChg>
        <pc:spChg chg="add mod">
          <ac:chgData name="Mark Warren" userId="8b469510-801c-4a14-a92d-c6d8837618b1" providerId="ADAL" clId="{3B93D8C2-A05C-427D-B79B-842487A89019}" dt="2024-03-12T17:43:53.769" v="1034" actId="14100"/>
          <ac:spMkLst>
            <pc:docMk/>
            <pc:sldMk cId="765908862" sldId="308"/>
            <ac:spMk id="25" creationId="{4B351918-5E39-6EE6-B205-B97C519F2FD3}"/>
          </ac:spMkLst>
        </pc:spChg>
        <pc:spChg chg="add mod">
          <ac:chgData name="Mark Warren" userId="8b469510-801c-4a14-a92d-c6d8837618b1" providerId="ADAL" clId="{3B93D8C2-A05C-427D-B79B-842487A89019}" dt="2024-03-12T17:43:39.347" v="1033" actId="14100"/>
          <ac:spMkLst>
            <pc:docMk/>
            <pc:sldMk cId="765908862" sldId="308"/>
            <ac:spMk id="26" creationId="{8E244BBF-A9BB-9940-063A-F200025A7D4C}"/>
          </ac:spMkLst>
        </pc:spChg>
        <pc:cxnChg chg="add mod">
          <ac:chgData name="Mark Warren" userId="8b469510-801c-4a14-a92d-c6d8837618b1" providerId="ADAL" clId="{3B93D8C2-A05C-427D-B79B-842487A89019}" dt="2024-03-12T17:31:55.009" v="941" actId="14100"/>
          <ac:cxnSpMkLst>
            <pc:docMk/>
            <pc:sldMk cId="765908862" sldId="308"/>
            <ac:cxnSpMk id="6" creationId="{B52530B8-B75E-0ED2-504D-82FD341A1A7E}"/>
          </ac:cxnSpMkLst>
        </pc:cxnChg>
        <pc:cxnChg chg="add del mod">
          <ac:chgData name="Mark Warren" userId="8b469510-801c-4a14-a92d-c6d8837618b1" providerId="ADAL" clId="{3B93D8C2-A05C-427D-B79B-842487A89019}" dt="2024-03-12T17:33:43.579" v="958" actId="478"/>
          <ac:cxnSpMkLst>
            <pc:docMk/>
            <pc:sldMk cId="765908862" sldId="308"/>
            <ac:cxnSpMk id="9" creationId="{23AFCE8C-740A-2A0B-CC30-A32C62F2EC96}"/>
          </ac:cxnSpMkLst>
        </pc:cxnChg>
        <pc:cxnChg chg="add del mod">
          <ac:chgData name="Mark Warren" userId="8b469510-801c-4a14-a92d-c6d8837618b1" providerId="ADAL" clId="{3B93D8C2-A05C-427D-B79B-842487A89019}" dt="2024-03-12T17:35:33.323" v="972" actId="478"/>
          <ac:cxnSpMkLst>
            <pc:docMk/>
            <pc:sldMk cId="765908862" sldId="308"/>
            <ac:cxnSpMk id="13" creationId="{6B769A26-18BD-0DFB-5077-47C12FE7C1DB}"/>
          </ac:cxnSpMkLst>
        </pc:cxnChg>
      </pc:sldChg>
      <pc:sldChg chg="del">
        <pc:chgData name="Mark Warren" userId="8b469510-801c-4a14-a92d-c6d8837618b1" providerId="ADAL" clId="{3B93D8C2-A05C-427D-B79B-842487A89019}" dt="2024-03-11T19:17:19.622" v="55" actId="47"/>
        <pc:sldMkLst>
          <pc:docMk/>
          <pc:sldMk cId="481561759" sldId="309"/>
        </pc:sldMkLst>
      </pc:sldChg>
      <pc:sldChg chg="ord modTransition modAnim">
        <pc:chgData name="Mark Warren" userId="8b469510-801c-4a14-a92d-c6d8837618b1" providerId="ADAL" clId="{3B93D8C2-A05C-427D-B79B-842487A89019}" dt="2024-03-12T17:49:26.285" v="1067"/>
        <pc:sldMkLst>
          <pc:docMk/>
          <pc:sldMk cId="686404101" sldId="310"/>
        </pc:sldMkLst>
      </pc:sldChg>
      <pc:sldChg chg="addSp modSp add mod ord modTransition modAnim">
        <pc:chgData name="Mark Warren" userId="8b469510-801c-4a14-a92d-c6d8837618b1" providerId="ADAL" clId="{3B93D8C2-A05C-427D-B79B-842487A89019}" dt="2024-03-12T17:49:26.285" v="1067"/>
        <pc:sldMkLst>
          <pc:docMk/>
          <pc:sldMk cId="1087142274" sldId="311"/>
        </pc:sldMkLst>
        <pc:spChg chg="mod">
          <ac:chgData name="Mark Warren" userId="8b469510-801c-4a14-a92d-c6d8837618b1" providerId="ADAL" clId="{3B93D8C2-A05C-427D-B79B-842487A89019}" dt="2024-03-12T15:28:46.060" v="200" actId="1076"/>
          <ac:spMkLst>
            <pc:docMk/>
            <pc:sldMk cId="1087142274" sldId="311"/>
            <ac:spMk id="2" creationId="{F4EE78CB-8994-EA34-8054-A898DD51B5E9}"/>
          </ac:spMkLst>
        </pc:spChg>
        <pc:spChg chg="mod">
          <ac:chgData name="Mark Warren" userId="8b469510-801c-4a14-a92d-c6d8837618b1" providerId="ADAL" clId="{3B93D8C2-A05C-427D-B79B-842487A89019}" dt="2024-03-12T16:09:26.158" v="260" actId="6559"/>
          <ac:spMkLst>
            <pc:docMk/>
            <pc:sldMk cId="1087142274" sldId="311"/>
            <ac:spMk id="3" creationId="{941FD018-3476-A46C-74BC-BD227B115D75}"/>
          </ac:spMkLst>
        </pc:spChg>
        <pc:spChg chg="add mod">
          <ac:chgData name="Mark Warren" userId="8b469510-801c-4a14-a92d-c6d8837618b1" providerId="ADAL" clId="{3B93D8C2-A05C-427D-B79B-842487A89019}" dt="2024-03-12T16:11:30.833" v="277" actId="1076"/>
          <ac:spMkLst>
            <pc:docMk/>
            <pc:sldMk cId="1087142274" sldId="311"/>
            <ac:spMk id="4" creationId="{9FB6C2E5-6415-241A-0BCC-189B052FD80F}"/>
          </ac:spMkLst>
        </pc:spChg>
        <pc:cxnChg chg="add mod">
          <ac:chgData name="Mark Warren" userId="8b469510-801c-4a14-a92d-c6d8837618b1" providerId="ADAL" clId="{3B93D8C2-A05C-427D-B79B-842487A89019}" dt="2024-03-12T16:09:37.690" v="261" actId="1076"/>
          <ac:cxnSpMkLst>
            <pc:docMk/>
            <pc:sldMk cId="1087142274" sldId="311"/>
            <ac:cxnSpMk id="6" creationId="{85B290CE-A288-DA93-D947-A8A103E9BF4E}"/>
          </ac:cxnSpMkLst>
        </pc:cxnChg>
        <pc:cxnChg chg="add mod">
          <ac:chgData name="Mark Warren" userId="8b469510-801c-4a14-a92d-c6d8837618b1" providerId="ADAL" clId="{3B93D8C2-A05C-427D-B79B-842487A89019}" dt="2024-03-12T16:09:52.206" v="263" actId="1076"/>
          <ac:cxnSpMkLst>
            <pc:docMk/>
            <pc:sldMk cId="1087142274" sldId="311"/>
            <ac:cxnSpMk id="7" creationId="{C0F6C94E-A94F-89ED-6BB8-C555CC13C894}"/>
          </ac:cxnSpMkLst>
        </pc:cxnChg>
        <pc:cxnChg chg="add mod">
          <ac:chgData name="Mark Warren" userId="8b469510-801c-4a14-a92d-c6d8837618b1" providerId="ADAL" clId="{3B93D8C2-A05C-427D-B79B-842487A89019}" dt="2024-03-12T16:09:45.284" v="262" actId="1076"/>
          <ac:cxnSpMkLst>
            <pc:docMk/>
            <pc:sldMk cId="1087142274" sldId="311"/>
            <ac:cxnSpMk id="8" creationId="{CE8A7F1B-96C9-8754-DAC8-65FBB41FC6E0}"/>
          </ac:cxnSpMkLst>
        </pc:cxnChg>
      </pc:sldChg>
      <pc:sldChg chg="modSp add del">
        <pc:chgData name="Mark Warren" userId="8b469510-801c-4a14-a92d-c6d8837618b1" providerId="ADAL" clId="{3B93D8C2-A05C-427D-B79B-842487A89019}" dt="2024-03-11T20:24:19.785" v="56" actId="2696"/>
        <pc:sldMkLst>
          <pc:docMk/>
          <pc:sldMk cId="1653025043" sldId="311"/>
        </pc:sldMkLst>
        <pc:spChg chg="mod">
          <ac:chgData name="Mark Warren" userId="8b469510-801c-4a14-a92d-c6d8837618b1" providerId="ADAL" clId="{3B93D8C2-A05C-427D-B79B-842487A89019}" dt="2024-03-11T19:17:04.307" v="52" actId="313"/>
          <ac:spMkLst>
            <pc:docMk/>
            <pc:sldMk cId="1653025043" sldId="311"/>
            <ac:spMk id="3" creationId="{941FD018-3476-A46C-74BC-BD227B115D75}"/>
          </ac:spMkLst>
        </pc:spChg>
      </pc:sldChg>
      <pc:sldChg chg="addSp delSp modSp add mod ord modTransition delAnim modAnim">
        <pc:chgData name="Mark Warren" userId="8b469510-801c-4a14-a92d-c6d8837618b1" providerId="ADAL" clId="{3B93D8C2-A05C-427D-B79B-842487A89019}" dt="2024-03-12T17:49:26.285" v="1067"/>
        <pc:sldMkLst>
          <pc:docMk/>
          <pc:sldMk cId="649071193" sldId="312"/>
        </pc:sldMkLst>
        <pc:spChg chg="del mod">
          <ac:chgData name="Mark Warren" userId="8b469510-801c-4a14-a92d-c6d8837618b1" providerId="ADAL" clId="{3B93D8C2-A05C-427D-B79B-842487A89019}" dt="2024-03-12T17:00:53.225" v="576" actId="478"/>
          <ac:spMkLst>
            <pc:docMk/>
            <pc:sldMk cId="649071193" sldId="312"/>
            <ac:spMk id="2" creationId="{8FFD414D-C951-8A4A-CE14-28E77B670283}"/>
          </ac:spMkLst>
        </pc:spChg>
        <pc:spChg chg="mod">
          <ac:chgData name="Mark Warren" userId="8b469510-801c-4a14-a92d-c6d8837618b1" providerId="ADAL" clId="{3B93D8C2-A05C-427D-B79B-842487A89019}" dt="2024-03-12T17:10:49.456" v="734" actId="6559"/>
          <ac:spMkLst>
            <pc:docMk/>
            <pc:sldMk cId="649071193" sldId="312"/>
            <ac:spMk id="3" creationId="{CDE094DD-4C1B-ECFC-047C-CE256B2DC4E1}"/>
          </ac:spMkLst>
        </pc:spChg>
        <pc:spChg chg="mod">
          <ac:chgData name="Mark Warren" userId="8b469510-801c-4a14-a92d-c6d8837618b1" providerId="ADAL" clId="{3B93D8C2-A05C-427D-B79B-842487A89019}" dt="2024-03-12T17:08:56.365" v="720" actId="1076"/>
          <ac:spMkLst>
            <pc:docMk/>
            <pc:sldMk cId="649071193" sldId="312"/>
            <ac:spMk id="4" creationId="{65BF6E94-D08A-91DC-BC3A-B5251D05BD9D}"/>
          </ac:spMkLst>
        </pc:spChg>
        <pc:spChg chg="add mod">
          <ac:chgData name="Mark Warren" userId="8b469510-801c-4a14-a92d-c6d8837618b1" providerId="ADAL" clId="{3B93D8C2-A05C-427D-B79B-842487A89019}" dt="2024-03-12T17:11:14.300" v="738" actId="1035"/>
          <ac:spMkLst>
            <pc:docMk/>
            <pc:sldMk cId="649071193" sldId="312"/>
            <ac:spMk id="5" creationId="{9914BEC5-B0DE-E920-2C35-93D4486B19A2}"/>
          </ac:spMkLst>
        </pc:spChg>
        <pc:spChg chg="add mod">
          <ac:chgData name="Mark Warren" userId="8b469510-801c-4a14-a92d-c6d8837618b1" providerId="ADAL" clId="{3B93D8C2-A05C-427D-B79B-842487A89019}" dt="2024-03-12T17:24:52.266" v="912" actId="1076"/>
          <ac:spMkLst>
            <pc:docMk/>
            <pc:sldMk cId="649071193" sldId="312"/>
            <ac:spMk id="6" creationId="{3970BFAC-B3F5-5A2C-07B5-52F7FB20FC62}"/>
          </ac:spMkLst>
        </pc:spChg>
        <pc:spChg chg="mod">
          <ac:chgData name="Mark Warren" userId="8b469510-801c-4a14-a92d-c6d8837618b1" providerId="ADAL" clId="{3B93D8C2-A05C-427D-B79B-842487A89019}" dt="2024-03-12T17:23:03.683" v="902" actId="313"/>
          <ac:spMkLst>
            <pc:docMk/>
            <pc:sldMk cId="649071193" sldId="312"/>
            <ac:spMk id="7" creationId="{CDDDF65C-0355-5722-221F-DA4EB4E15E2C}"/>
          </ac:spMkLst>
        </pc:spChg>
        <pc:spChg chg="add mod">
          <ac:chgData name="Mark Warren" userId="8b469510-801c-4a14-a92d-c6d8837618b1" providerId="ADAL" clId="{3B93D8C2-A05C-427D-B79B-842487A89019}" dt="2024-03-12T17:27:35.208" v="921" actId="1036"/>
          <ac:spMkLst>
            <pc:docMk/>
            <pc:sldMk cId="649071193" sldId="312"/>
            <ac:spMk id="12" creationId="{4BA1754E-D0B3-DF5F-9115-8A9984592CF2}"/>
          </ac:spMkLst>
        </pc:spChg>
        <pc:cxnChg chg="add mod">
          <ac:chgData name="Mark Warren" userId="8b469510-801c-4a14-a92d-c6d8837618b1" providerId="ADAL" clId="{3B93D8C2-A05C-427D-B79B-842487A89019}" dt="2024-03-12T17:18:17.773" v="842" actId="14100"/>
          <ac:cxnSpMkLst>
            <pc:docMk/>
            <pc:sldMk cId="649071193" sldId="312"/>
            <ac:cxnSpMk id="9" creationId="{7CB1C430-25D4-B59C-810D-52882E00BC36}"/>
          </ac:cxnSpMkLst>
        </pc:cxnChg>
      </pc:sldChg>
      <pc:sldChg chg="addSp delSp modSp add mod ord delAnim modAnim">
        <pc:chgData name="Mark Warren" userId="8b469510-801c-4a14-a92d-c6d8837618b1" providerId="ADAL" clId="{3B93D8C2-A05C-427D-B79B-842487A89019}" dt="2024-03-13T18:01:34.278" v="1789" actId="122"/>
        <pc:sldMkLst>
          <pc:docMk/>
          <pc:sldMk cId="2656532167" sldId="313"/>
        </pc:sldMkLst>
        <pc:spChg chg="mod">
          <ac:chgData name="Mark Warren" userId="8b469510-801c-4a14-a92d-c6d8837618b1" providerId="ADAL" clId="{3B93D8C2-A05C-427D-B79B-842487A89019}" dt="2024-03-13T16:52:04.748" v="1288" actId="1076"/>
          <ac:spMkLst>
            <pc:docMk/>
            <pc:sldMk cId="2656532167" sldId="313"/>
            <ac:spMk id="2" creationId="{3DA68DD0-3B26-2D86-989C-0AB9EBF18D54}"/>
          </ac:spMkLst>
        </pc:spChg>
        <pc:spChg chg="mod">
          <ac:chgData name="Mark Warren" userId="8b469510-801c-4a14-a92d-c6d8837618b1" providerId="ADAL" clId="{3B93D8C2-A05C-427D-B79B-842487A89019}" dt="2024-03-13T18:01:34.278" v="1789" actId="122"/>
          <ac:spMkLst>
            <pc:docMk/>
            <pc:sldMk cId="2656532167" sldId="313"/>
            <ac:spMk id="3" creationId="{8036DCC3-D250-09BB-1B32-619AE6F1C42B}"/>
          </ac:spMkLst>
        </pc:spChg>
        <pc:spChg chg="add mod">
          <ac:chgData name="Mark Warren" userId="8b469510-801c-4a14-a92d-c6d8837618b1" providerId="ADAL" clId="{3B93D8C2-A05C-427D-B79B-842487A89019}" dt="2024-03-13T18:01:09.621" v="1788" actId="122"/>
          <ac:spMkLst>
            <pc:docMk/>
            <pc:sldMk cId="2656532167" sldId="313"/>
            <ac:spMk id="4" creationId="{1D00798B-5A8E-3119-1700-AE1AFA2DFF94}"/>
          </ac:spMkLst>
        </pc:spChg>
        <pc:spChg chg="add mod">
          <ac:chgData name="Mark Warren" userId="8b469510-801c-4a14-a92d-c6d8837618b1" providerId="ADAL" clId="{3B93D8C2-A05C-427D-B79B-842487A89019}" dt="2024-03-13T16:51:55.874" v="1287" actId="1076"/>
          <ac:spMkLst>
            <pc:docMk/>
            <pc:sldMk cId="2656532167" sldId="313"/>
            <ac:spMk id="7" creationId="{3267B120-24DF-C61A-9313-8801F4780846}"/>
          </ac:spMkLst>
        </pc:spChg>
        <pc:picChg chg="del">
          <ac:chgData name="Mark Warren" userId="8b469510-801c-4a14-a92d-c6d8837618b1" providerId="ADAL" clId="{3B93D8C2-A05C-427D-B79B-842487A89019}" dt="2024-03-13T16:40:56.800" v="1073" actId="478"/>
          <ac:picMkLst>
            <pc:docMk/>
            <pc:sldMk cId="2656532167" sldId="313"/>
            <ac:picMk id="6" creationId="{3A46EE5A-D0D7-5624-E4B3-C6D6F0E99BAC}"/>
          </ac:picMkLst>
        </pc:picChg>
        <pc:picChg chg="del">
          <ac:chgData name="Mark Warren" userId="8b469510-801c-4a14-a92d-c6d8837618b1" providerId="ADAL" clId="{3B93D8C2-A05C-427D-B79B-842487A89019}" dt="2024-03-13T16:40:58.693" v="1074" actId="478"/>
          <ac:picMkLst>
            <pc:docMk/>
            <pc:sldMk cId="2656532167" sldId="313"/>
            <ac:picMk id="8" creationId="{C8CE9773-E3B2-8496-CA90-A32B49F32845}"/>
          </ac:picMkLst>
        </pc:picChg>
        <pc:cxnChg chg="del">
          <ac:chgData name="Mark Warren" userId="8b469510-801c-4a14-a92d-c6d8837618b1" providerId="ADAL" clId="{3B93D8C2-A05C-427D-B79B-842487A89019}" dt="2024-03-13T16:41:02.263" v="1075" actId="478"/>
          <ac:cxnSpMkLst>
            <pc:docMk/>
            <pc:sldMk cId="2656532167" sldId="313"/>
            <ac:cxnSpMk id="5" creationId="{D35D8C55-3AE0-DFD4-3292-CC9297B31E4A}"/>
          </ac:cxnSpMkLst>
        </pc:cxnChg>
      </pc:sldChg>
      <pc:sldChg chg="addSp delSp modSp add mod ord delAnim modAnim">
        <pc:chgData name="Mark Warren" userId="8b469510-801c-4a14-a92d-c6d8837618b1" providerId="ADAL" clId="{3B93D8C2-A05C-427D-B79B-842487A89019}" dt="2024-03-13T18:04:01.835" v="1792" actId="14100"/>
        <pc:sldMkLst>
          <pc:docMk/>
          <pc:sldMk cId="3113805056" sldId="314"/>
        </pc:sldMkLst>
        <pc:spChg chg="del mod">
          <ac:chgData name="Mark Warren" userId="8b469510-801c-4a14-a92d-c6d8837618b1" providerId="ADAL" clId="{3B93D8C2-A05C-427D-B79B-842487A89019}" dt="2024-03-13T17:17:24.514" v="1519" actId="478"/>
          <ac:spMkLst>
            <pc:docMk/>
            <pc:sldMk cId="3113805056" sldId="314"/>
            <ac:spMk id="2" creationId="{F4EE78CB-8994-EA34-8054-A898DD51B5E9}"/>
          </ac:spMkLst>
        </pc:spChg>
        <pc:spChg chg="mod">
          <ac:chgData name="Mark Warren" userId="8b469510-801c-4a14-a92d-c6d8837618b1" providerId="ADAL" clId="{3B93D8C2-A05C-427D-B79B-842487A89019}" dt="2024-03-13T17:20:04.382" v="1541" actId="208"/>
          <ac:spMkLst>
            <pc:docMk/>
            <pc:sldMk cId="3113805056" sldId="314"/>
            <ac:spMk id="3" creationId="{941FD018-3476-A46C-74BC-BD227B115D75}"/>
          </ac:spMkLst>
        </pc:spChg>
        <pc:spChg chg="mod">
          <ac:chgData name="Mark Warren" userId="8b469510-801c-4a14-a92d-c6d8837618b1" providerId="ADAL" clId="{3B93D8C2-A05C-427D-B79B-842487A89019}" dt="2024-03-13T17:24:07.607" v="1572" actId="1076"/>
          <ac:spMkLst>
            <pc:docMk/>
            <pc:sldMk cId="3113805056" sldId="314"/>
            <ac:spMk id="4" creationId="{9FB6C2E5-6415-241A-0BCC-189B052FD80F}"/>
          </ac:spMkLst>
        </pc:spChg>
        <pc:spChg chg="add del mod">
          <ac:chgData name="Mark Warren" userId="8b469510-801c-4a14-a92d-c6d8837618b1" providerId="ADAL" clId="{3B93D8C2-A05C-427D-B79B-842487A89019}" dt="2024-03-13T17:15:20.025" v="1424" actId="478"/>
          <ac:spMkLst>
            <pc:docMk/>
            <pc:sldMk cId="3113805056" sldId="314"/>
            <ac:spMk id="5" creationId="{4B9C256C-0366-B564-26C4-332F5FDF83F5}"/>
          </ac:spMkLst>
        </pc:spChg>
        <pc:spChg chg="add mod">
          <ac:chgData name="Mark Warren" userId="8b469510-801c-4a14-a92d-c6d8837618b1" providerId="ADAL" clId="{3B93D8C2-A05C-427D-B79B-842487A89019}" dt="2024-03-13T17:23:00.058" v="1566" actId="14100"/>
          <ac:spMkLst>
            <pc:docMk/>
            <pc:sldMk cId="3113805056" sldId="314"/>
            <ac:spMk id="9" creationId="{A7AEB79F-7E9E-1304-B3D0-17199C2E538E}"/>
          </ac:spMkLst>
        </pc:spChg>
        <pc:spChg chg="add mod">
          <ac:chgData name="Mark Warren" userId="8b469510-801c-4a14-a92d-c6d8837618b1" providerId="ADAL" clId="{3B93D8C2-A05C-427D-B79B-842487A89019}" dt="2024-03-13T17:23:16.583" v="1567" actId="2711"/>
          <ac:spMkLst>
            <pc:docMk/>
            <pc:sldMk cId="3113805056" sldId="314"/>
            <ac:spMk id="10" creationId="{AF87E9ED-0A79-13E1-8C6B-4E8686DDDF3C}"/>
          </ac:spMkLst>
        </pc:spChg>
        <pc:spChg chg="add del mod">
          <ac:chgData name="Mark Warren" userId="8b469510-801c-4a14-a92d-c6d8837618b1" providerId="ADAL" clId="{3B93D8C2-A05C-427D-B79B-842487A89019}" dt="2024-03-13T17:24:03.140" v="1570"/>
          <ac:spMkLst>
            <pc:docMk/>
            <pc:sldMk cId="3113805056" sldId="314"/>
            <ac:spMk id="11" creationId="{DB50DBD3-E12E-4B13-F311-7BAB8F4A67EF}"/>
          </ac:spMkLst>
        </pc:spChg>
        <pc:spChg chg="add mod">
          <ac:chgData name="Mark Warren" userId="8b469510-801c-4a14-a92d-c6d8837618b1" providerId="ADAL" clId="{3B93D8C2-A05C-427D-B79B-842487A89019}" dt="2024-03-13T17:55:52.701" v="1774" actId="208"/>
          <ac:spMkLst>
            <pc:docMk/>
            <pc:sldMk cId="3113805056" sldId="314"/>
            <ac:spMk id="12" creationId="{255EC49E-1C69-265E-3D16-31B830CEA687}"/>
          </ac:spMkLst>
        </pc:spChg>
        <pc:spChg chg="add mod">
          <ac:chgData name="Mark Warren" userId="8b469510-801c-4a14-a92d-c6d8837618b1" providerId="ADAL" clId="{3B93D8C2-A05C-427D-B79B-842487A89019}" dt="2024-03-13T17:56:02.278" v="1776" actId="208"/>
          <ac:spMkLst>
            <pc:docMk/>
            <pc:sldMk cId="3113805056" sldId="314"/>
            <ac:spMk id="13" creationId="{B34814F9-B905-6432-9D7F-551DA3BD6AF5}"/>
          </ac:spMkLst>
        </pc:spChg>
        <pc:spChg chg="add mod">
          <ac:chgData name="Mark Warren" userId="8b469510-801c-4a14-a92d-c6d8837618b1" providerId="ADAL" clId="{3B93D8C2-A05C-427D-B79B-842487A89019}" dt="2024-03-13T18:04:01.835" v="1792" actId="14100"/>
          <ac:spMkLst>
            <pc:docMk/>
            <pc:sldMk cId="3113805056" sldId="314"/>
            <ac:spMk id="14" creationId="{2B7DA708-F2A7-A883-02AE-6DF5E7D0FBBA}"/>
          </ac:spMkLst>
        </pc:spChg>
        <pc:spChg chg="add del mod">
          <ac:chgData name="Mark Warren" userId="8b469510-801c-4a14-a92d-c6d8837618b1" providerId="ADAL" clId="{3B93D8C2-A05C-427D-B79B-842487A89019}" dt="2024-03-13T17:34:53.108" v="1666" actId="478"/>
          <ac:spMkLst>
            <pc:docMk/>
            <pc:sldMk cId="3113805056" sldId="314"/>
            <ac:spMk id="17" creationId="{EBD38BC6-78E1-6D34-D8D5-10B59349AF17}"/>
          </ac:spMkLst>
        </pc:spChg>
        <pc:cxnChg chg="del">
          <ac:chgData name="Mark Warren" userId="8b469510-801c-4a14-a92d-c6d8837618b1" providerId="ADAL" clId="{3B93D8C2-A05C-427D-B79B-842487A89019}" dt="2024-03-13T17:07:12.303" v="1390" actId="478"/>
          <ac:cxnSpMkLst>
            <pc:docMk/>
            <pc:sldMk cId="3113805056" sldId="314"/>
            <ac:cxnSpMk id="6" creationId="{85B290CE-A288-DA93-D947-A8A103E9BF4E}"/>
          </ac:cxnSpMkLst>
        </pc:cxnChg>
        <pc:cxnChg chg="del">
          <ac:chgData name="Mark Warren" userId="8b469510-801c-4a14-a92d-c6d8837618b1" providerId="ADAL" clId="{3B93D8C2-A05C-427D-B79B-842487A89019}" dt="2024-03-13T17:07:14.781" v="1391" actId="478"/>
          <ac:cxnSpMkLst>
            <pc:docMk/>
            <pc:sldMk cId="3113805056" sldId="314"/>
            <ac:cxnSpMk id="7" creationId="{C0F6C94E-A94F-89ED-6BB8-C555CC13C894}"/>
          </ac:cxnSpMkLst>
        </pc:cxnChg>
        <pc:cxnChg chg="del">
          <ac:chgData name="Mark Warren" userId="8b469510-801c-4a14-a92d-c6d8837618b1" providerId="ADAL" clId="{3B93D8C2-A05C-427D-B79B-842487A89019}" dt="2024-03-13T17:07:17.874" v="1392" actId="478"/>
          <ac:cxnSpMkLst>
            <pc:docMk/>
            <pc:sldMk cId="3113805056" sldId="314"/>
            <ac:cxnSpMk id="8" creationId="{CE8A7F1B-96C9-8754-DAC8-65FBB41FC6E0}"/>
          </ac:cxnSpMkLst>
        </pc:cxnChg>
        <pc:cxnChg chg="add mod">
          <ac:chgData name="Mark Warren" userId="8b469510-801c-4a14-a92d-c6d8837618b1" providerId="ADAL" clId="{3B93D8C2-A05C-427D-B79B-842487A89019}" dt="2024-03-13T17:40:31.242" v="1689" actId="1076"/>
          <ac:cxnSpMkLst>
            <pc:docMk/>
            <pc:sldMk cId="3113805056" sldId="314"/>
            <ac:cxnSpMk id="16" creationId="{2F9955C4-1360-3E6D-384C-0EEDC695C949}"/>
          </ac:cxnSpMkLst>
        </pc:cxnChg>
        <pc:cxnChg chg="add mod">
          <ac:chgData name="Mark Warren" userId="8b469510-801c-4a14-a92d-c6d8837618b1" providerId="ADAL" clId="{3B93D8C2-A05C-427D-B79B-842487A89019}" dt="2024-03-13T17:41:14.964" v="1694" actId="1076"/>
          <ac:cxnSpMkLst>
            <pc:docMk/>
            <pc:sldMk cId="3113805056" sldId="314"/>
            <ac:cxnSpMk id="18" creationId="{E52F4016-8D32-5818-7F67-EAA6D020F603}"/>
          </ac:cxnSpMkLst>
        </pc:cxnChg>
        <pc:cxnChg chg="add mod">
          <ac:chgData name="Mark Warren" userId="8b469510-801c-4a14-a92d-c6d8837618b1" providerId="ADAL" clId="{3B93D8C2-A05C-427D-B79B-842487A89019}" dt="2024-03-13T17:36:36.394" v="1678" actId="14100"/>
          <ac:cxnSpMkLst>
            <pc:docMk/>
            <pc:sldMk cId="3113805056" sldId="314"/>
            <ac:cxnSpMk id="19" creationId="{6D96A16C-FCE8-AE4F-84D5-095F346AD193}"/>
          </ac:cxnSpMkLst>
        </pc:cxnChg>
      </pc:sldChg>
    </pc:docChg>
  </pc:docChgLst>
  <pc:docChgLst>
    <pc:chgData name="Mark Warren" userId="8b469510-801c-4a14-a92d-c6d8837618b1" providerId="ADAL" clId="{94D18873-7ECF-453F-8AB9-84BBD8E0EB2C}"/>
    <pc:docChg chg="undo custSel addSld delSld modSld sldOrd">
      <pc:chgData name="Mark Warren" userId="8b469510-801c-4a14-a92d-c6d8837618b1" providerId="ADAL" clId="{94D18873-7ECF-453F-8AB9-84BBD8E0EB2C}" dt="2024-03-07T21:00:02.288" v="1875" actId="14100"/>
      <pc:docMkLst>
        <pc:docMk/>
      </pc:docMkLst>
      <pc:sldChg chg="modSp mod modTransition">
        <pc:chgData name="Mark Warren" userId="8b469510-801c-4a14-a92d-c6d8837618b1" providerId="ADAL" clId="{94D18873-7ECF-453F-8AB9-84BBD8E0EB2C}" dt="2024-03-07T15:55:06.216" v="78"/>
        <pc:sldMkLst>
          <pc:docMk/>
          <pc:sldMk cId="0" sldId="257"/>
        </pc:sldMkLst>
        <pc:spChg chg="mod">
          <ac:chgData name="Mark Warren" userId="8b469510-801c-4a14-a92d-c6d8837618b1" providerId="ADAL" clId="{94D18873-7ECF-453F-8AB9-84BBD8E0EB2C}" dt="2024-03-07T15:24:22.320" v="23" actId="20577"/>
          <ac:spMkLst>
            <pc:docMk/>
            <pc:sldMk cId="0" sldId="257"/>
            <ac:spMk id="2" creationId="{00000000-0000-0000-0000-000000000000}"/>
          </ac:spMkLst>
        </pc:spChg>
        <pc:spChg chg="mod">
          <ac:chgData name="Mark Warren" userId="8b469510-801c-4a14-a92d-c6d8837618b1" providerId="ADAL" clId="{94D18873-7ECF-453F-8AB9-84BBD8E0EB2C}" dt="2024-03-07T15:24:00.617" v="3" actId="20577"/>
          <ac:spMkLst>
            <pc:docMk/>
            <pc:sldMk cId="0" sldId="257"/>
            <ac:spMk id="5" creationId="{7FD9608A-6A7D-EFAE-9FF6-E66A027F66C3}"/>
          </ac:spMkLst>
        </pc:spChg>
        <pc:cxnChg chg="mod">
          <ac:chgData name="Mark Warren" userId="8b469510-801c-4a14-a92d-c6d8837618b1" providerId="ADAL" clId="{94D18873-7ECF-453F-8AB9-84BBD8E0EB2C}" dt="2024-03-07T15:24:12.070" v="5" actId="14100"/>
          <ac:cxnSpMkLst>
            <pc:docMk/>
            <pc:sldMk cId="0" sldId="257"/>
            <ac:cxnSpMk id="6" creationId="{873EBAA5-307A-B6EF-9076-0F9216B6C7A0}"/>
          </ac:cxnSpMkLst>
        </pc:cxnChg>
      </pc:sldChg>
      <pc:sldChg chg="del">
        <pc:chgData name="Mark Warren" userId="8b469510-801c-4a14-a92d-c6d8837618b1" providerId="ADAL" clId="{94D18873-7ECF-453F-8AB9-84BBD8E0EB2C}" dt="2024-03-07T15:25:45.438" v="35" actId="2696"/>
        <pc:sldMkLst>
          <pc:docMk/>
          <pc:sldMk cId="2310524219" sldId="298"/>
        </pc:sldMkLst>
      </pc:sldChg>
      <pc:sldChg chg="modTransition modAnim">
        <pc:chgData name="Mark Warren" userId="8b469510-801c-4a14-a92d-c6d8837618b1" providerId="ADAL" clId="{94D18873-7ECF-453F-8AB9-84BBD8E0EB2C}" dt="2024-03-07T15:55:06.216" v="78"/>
        <pc:sldMkLst>
          <pc:docMk/>
          <pc:sldMk cId="2293846669" sldId="300"/>
        </pc:sldMkLst>
      </pc:sldChg>
      <pc:sldChg chg="addSp delSp modSp mod modTransition delAnim modAnim">
        <pc:chgData name="Mark Warren" userId="8b469510-801c-4a14-a92d-c6d8837618b1" providerId="ADAL" clId="{94D18873-7ECF-453F-8AB9-84BBD8E0EB2C}" dt="2024-03-07T17:23:47.623" v="874" actId="20577"/>
        <pc:sldMkLst>
          <pc:docMk/>
          <pc:sldMk cId="1012670695" sldId="303"/>
        </pc:sldMkLst>
        <pc:spChg chg="del">
          <ac:chgData name="Mark Warren" userId="8b469510-801c-4a14-a92d-c6d8837618b1" providerId="ADAL" clId="{94D18873-7ECF-453F-8AB9-84BBD8E0EB2C}" dt="2024-03-07T15:27:39.739" v="50" actId="478"/>
          <ac:spMkLst>
            <pc:docMk/>
            <pc:sldMk cId="1012670695" sldId="303"/>
            <ac:spMk id="2" creationId="{F4EE78CB-8994-EA34-8054-A898DD51B5E9}"/>
          </ac:spMkLst>
        </pc:spChg>
        <pc:spChg chg="mod">
          <ac:chgData name="Mark Warren" userId="8b469510-801c-4a14-a92d-c6d8837618b1" providerId="ADAL" clId="{94D18873-7ECF-453F-8AB9-84BBD8E0EB2C}" dt="2024-03-07T15:30:06.414" v="70" actId="13822"/>
          <ac:spMkLst>
            <pc:docMk/>
            <pc:sldMk cId="1012670695" sldId="303"/>
            <ac:spMk id="3" creationId="{941FD018-3476-A46C-74BC-BD227B115D75}"/>
          </ac:spMkLst>
        </pc:spChg>
        <pc:spChg chg="add mod">
          <ac:chgData name="Mark Warren" userId="8b469510-801c-4a14-a92d-c6d8837618b1" providerId="ADAL" clId="{94D18873-7ECF-453F-8AB9-84BBD8E0EB2C}" dt="2024-03-07T17:23:05.861" v="864" actId="6549"/>
          <ac:spMkLst>
            <pc:docMk/>
            <pc:sldMk cId="1012670695" sldId="303"/>
            <ac:spMk id="5" creationId="{60BD0E16-A6C6-C335-75EE-4D232CADA0B9}"/>
          </ac:spMkLst>
        </pc:spChg>
        <pc:spChg chg="del">
          <ac:chgData name="Mark Warren" userId="8b469510-801c-4a14-a92d-c6d8837618b1" providerId="ADAL" clId="{94D18873-7ECF-453F-8AB9-84BBD8E0EB2C}" dt="2024-03-07T15:27:42.567" v="51" actId="478"/>
          <ac:spMkLst>
            <pc:docMk/>
            <pc:sldMk cId="1012670695" sldId="303"/>
            <ac:spMk id="7" creationId="{03FCF67F-2890-D474-8FCB-581910D0C8AF}"/>
          </ac:spMkLst>
        </pc:spChg>
        <pc:spChg chg="add mod">
          <ac:chgData name="Mark Warren" userId="8b469510-801c-4a14-a92d-c6d8837618b1" providerId="ADAL" clId="{94D18873-7ECF-453F-8AB9-84BBD8E0EB2C}" dt="2024-03-07T17:23:47.623" v="874" actId="20577"/>
          <ac:spMkLst>
            <pc:docMk/>
            <pc:sldMk cId="1012670695" sldId="303"/>
            <ac:spMk id="12" creationId="{60BD0E16-A6C6-C335-75EE-4D232CADA0B9}"/>
          </ac:spMkLst>
        </pc:spChg>
      </pc:sldChg>
      <pc:sldChg chg="modTransition modAnim">
        <pc:chgData name="Mark Warren" userId="8b469510-801c-4a14-a92d-c6d8837618b1" providerId="ADAL" clId="{94D18873-7ECF-453F-8AB9-84BBD8E0EB2C}" dt="2024-03-07T15:55:06.216" v="78"/>
        <pc:sldMkLst>
          <pc:docMk/>
          <pc:sldMk cId="1676817680" sldId="305"/>
        </pc:sldMkLst>
      </pc:sldChg>
      <pc:sldChg chg="addSp modSp add del mod modAnim">
        <pc:chgData name="Mark Warren" userId="8b469510-801c-4a14-a92d-c6d8837618b1" providerId="ADAL" clId="{94D18873-7ECF-453F-8AB9-84BBD8E0EB2C}" dt="2024-03-07T20:16:39.153" v="1693" actId="2711"/>
        <pc:sldMkLst>
          <pc:docMk/>
          <pc:sldMk cId="703671039" sldId="306"/>
        </pc:sldMkLst>
        <pc:spChg chg="add mod">
          <ac:chgData name="Mark Warren" userId="8b469510-801c-4a14-a92d-c6d8837618b1" providerId="ADAL" clId="{94D18873-7ECF-453F-8AB9-84BBD8E0EB2C}" dt="2024-03-07T20:16:39.153" v="1693" actId="2711"/>
          <ac:spMkLst>
            <pc:docMk/>
            <pc:sldMk cId="703671039" sldId="306"/>
            <ac:spMk id="2" creationId="{8FFD414D-C951-8A4A-CE14-28E77B670283}"/>
          </ac:spMkLst>
        </pc:spChg>
        <pc:spChg chg="mod">
          <ac:chgData name="Mark Warren" userId="8b469510-801c-4a14-a92d-c6d8837618b1" providerId="ADAL" clId="{94D18873-7ECF-453F-8AB9-84BBD8E0EB2C}" dt="2024-03-07T20:16:11.978" v="1692" actId="2711"/>
          <ac:spMkLst>
            <pc:docMk/>
            <pc:sldMk cId="703671039" sldId="306"/>
            <ac:spMk id="3" creationId="{CDE094DD-4C1B-ECFC-047C-CE256B2DC4E1}"/>
          </ac:spMkLst>
        </pc:spChg>
        <pc:spChg chg="mod">
          <ac:chgData name="Mark Warren" userId="8b469510-801c-4a14-a92d-c6d8837618b1" providerId="ADAL" clId="{94D18873-7ECF-453F-8AB9-84BBD8E0EB2C}" dt="2024-03-07T16:54:24.121" v="323" actId="14100"/>
          <ac:spMkLst>
            <pc:docMk/>
            <pc:sldMk cId="703671039" sldId="306"/>
            <ac:spMk id="4" creationId="{65BF6E94-D08A-91DC-BC3A-B5251D05BD9D}"/>
          </ac:spMkLst>
        </pc:spChg>
        <pc:spChg chg="mod">
          <ac:chgData name="Mark Warren" userId="8b469510-801c-4a14-a92d-c6d8837618b1" providerId="ADAL" clId="{94D18873-7ECF-453F-8AB9-84BBD8E0EB2C}" dt="2024-03-07T17:16:30.313" v="831" actId="208"/>
          <ac:spMkLst>
            <pc:docMk/>
            <pc:sldMk cId="703671039" sldId="306"/>
            <ac:spMk id="7" creationId="{CDDDF65C-0355-5722-221F-DA4EB4E15E2C}"/>
          </ac:spMkLst>
        </pc:spChg>
      </pc:sldChg>
      <pc:sldChg chg="delSp del mod delAnim">
        <pc:chgData name="Mark Warren" userId="8b469510-801c-4a14-a92d-c6d8837618b1" providerId="ADAL" clId="{94D18873-7ECF-453F-8AB9-84BBD8E0EB2C}" dt="2024-03-07T15:28:13.995" v="59" actId="2696"/>
        <pc:sldMkLst>
          <pc:docMk/>
          <pc:sldMk cId="1088220608" sldId="307"/>
        </pc:sldMkLst>
        <pc:spChg chg="del">
          <ac:chgData name="Mark Warren" userId="8b469510-801c-4a14-a92d-c6d8837618b1" providerId="ADAL" clId="{94D18873-7ECF-453F-8AB9-84BBD8E0EB2C}" dt="2024-03-07T15:28:00.398" v="55" actId="21"/>
          <ac:spMkLst>
            <pc:docMk/>
            <pc:sldMk cId="1088220608" sldId="307"/>
            <ac:spMk id="12" creationId="{60BD0E16-A6C6-C335-75EE-4D232CADA0B9}"/>
          </ac:spMkLst>
        </pc:spChg>
      </pc:sldChg>
      <pc:sldChg chg="addSp delSp modSp add mod ord modAnim">
        <pc:chgData name="Mark Warren" userId="8b469510-801c-4a14-a92d-c6d8837618b1" providerId="ADAL" clId="{94D18873-7ECF-453F-8AB9-84BBD8E0EB2C}" dt="2024-03-07T20:58:11.104" v="1873"/>
        <pc:sldMkLst>
          <pc:docMk/>
          <pc:sldMk cId="1494319489" sldId="307"/>
        </pc:sldMkLst>
        <pc:spChg chg="mod">
          <ac:chgData name="Mark Warren" userId="8b469510-801c-4a14-a92d-c6d8837618b1" providerId="ADAL" clId="{94D18873-7ECF-453F-8AB9-84BBD8E0EB2C}" dt="2024-03-07T17:07:45.500" v="790" actId="1076"/>
          <ac:spMkLst>
            <pc:docMk/>
            <pc:sldMk cId="1494319489" sldId="307"/>
            <ac:spMk id="2" creationId="{F4EE78CB-8994-EA34-8054-A898DD51B5E9}"/>
          </ac:spMkLst>
        </pc:spChg>
        <pc:spChg chg="mod">
          <ac:chgData name="Mark Warren" userId="8b469510-801c-4a14-a92d-c6d8837618b1" providerId="ADAL" clId="{94D18873-7ECF-453F-8AB9-84BBD8E0EB2C}" dt="2024-03-07T17:08:23.159" v="794" actId="1076"/>
          <ac:spMkLst>
            <pc:docMk/>
            <pc:sldMk cId="1494319489" sldId="307"/>
            <ac:spMk id="3" creationId="{941FD018-3476-A46C-74BC-BD227B115D75}"/>
          </ac:spMkLst>
        </pc:spChg>
        <pc:spChg chg="add mod">
          <ac:chgData name="Mark Warren" userId="8b469510-801c-4a14-a92d-c6d8837618b1" providerId="ADAL" clId="{94D18873-7ECF-453F-8AB9-84BBD8E0EB2C}" dt="2024-03-07T20:49:46.752" v="1804" actId="115"/>
          <ac:spMkLst>
            <pc:docMk/>
            <pc:sldMk cId="1494319489" sldId="307"/>
            <ac:spMk id="4" creationId="{A3A84728-32D1-1166-4D1C-99989684AF81}"/>
          </ac:spMkLst>
        </pc:spChg>
        <pc:spChg chg="mod">
          <ac:chgData name="Mark Warren" userId="8b469510-801c-4a14-a92d-c6d8837618b1" providerId="ADAL" clId="{94D18873-7ECF-453F-8AB9-84BBD8E0EB2C}" dt="2024-03-07T17:12:31.901" v="821" actId="20577"/>
          <ac:spMkLst>
            <pc:docMk/>
            <pc:sldMk cId="1494319489" sldId="307"/>
            <ac:spMk id="5" creationId="{87226996-F896-9C02-26FD-1D4A99084D4D}"/>
          </ac:spMkLst>
        </pc:spChg>
        <pc:spChg chg="mod">
          <ac:chgData name="Mark Warren" userId="8b469510-801c-4a14-a92d-c6d8837618b1" providerId="ADAL" clId="{94D18873-7ECF-453F-8AB9-84BBD8E0EB2C}" dt="2024-03-07T17:09:32.030" v="798" actId="13822"/>
          <ac:spMkLst>
            <pc:docMk/>
            <pc:sldMk cId="1494319489" sldId="307"/>
            <ac:spMk id="6" creationId="{E3983B41-08A6-628F-A543-69B4B7453937}"/>
          </ac:spMkLst>
        </pc:spChg>
        <pc:spChg chg="add mod">
          <ac:chgData name="Mark Warren" userId="8b469510-801c-4a14-a92d-c6d8837618b1" providerId="ADAL" clId="{94D18873-7ECF-453F-8AB9-84BBD8E0EB2C}" dt="2024-03-07T20:44:13.190" v="1748"/>
          <ac:spMkLst>
            <pc:docMk/>
            <pc:sldMk cId="1494319489" sldId="307"/>
            <ac:spMk id="9" creationId="{696D61E7-976C-FB44-02F7-3E368AEA20C0}"/>
          </ac:spMkLst>
        </pc:spChg>
        <pc:spChg chg="del">
          <ac:chgData name="Mark Warren" userId="8b469510-801c-4a14-a92d-c6d8837618b1" providerId="ADAL" clId="{94D18873-7ECF-453F-8AB9-84BBD8E0EB2C}" dt="2024-03-07T16:57:59.812" v="391" actId="478"/>
          <ac:spMkLst>
            <pc:docMk/>
            <pc:sldMk cId="1494319489" sldId="307"/>
            <ac:spMk id="10" creationId="{54847216-9A84-AC63-18DE-590CCA13DAA7}"/>
          </ac:spMkLst>
        </pc:spChg>
        <pc:spChg chg="del">
          <ac:chgData name="Mark Warren" userId="8b469510-801c-4a14-a92d-c6d8837618b1" providerId="ADAL" clId="{94D18873-7ECF-453F-8AB9-84BBD8E0EB2C}" dt="2024-03-07T16:59:49.876" v="612" actId="478"/>
          <ac:spMkLst>
            <pc:docMk/>
            <pc:sldMk cId="1494319489" sldId="307"/>
            <ac:spMk id="11" creationId="{C6B92CB6-D3C3-409B-42CC-D9468CC72D4D}"/>
          </ac:spMkLst>
        </pc:spChg>
        <pc:spChg chg="add mod">
          <ac:chgData name="Mark Warren" userId="8b469510-801c-4a14-a92d-c6d8837618b1" providerId="ADAL" clId="{94D18873-7ECF-453F-8AB9-84BBD8E0EB2C}" dt="2024-03-07T20:45:44.894" v="1761" actId="1076"/>
          <ac:spMkLst>
            <pc:docMk/>
            <pc:sldMk cId="1494319489" sldId="307"/>
            <ac:spMk id="12" creationId="{8473375A-2630-24C5-EFA9-2AFDCE975980}"/>
          </ac:spMkLst>
        </pc:spChg>
        <pc:spChg chg="del">
          <ac:chgData name="Mark Warren" userId="8b469510-801c-4a14-a92d-c6d8837618b1" providerId="ADAL" clId="{94D18873-7ECF-453F-8AB9-84BBD8E0EB2C}" dt="2024-03-07T16:59:51.063" v="613" actId="478"/>
          <ac:spMkLst>
            <pc:docMk/>
            <pc:sldMk cId="1494319489" sldId="307"/>
            <ac:spMk id="13" creationId="{E1878C0D-9C39-A0D0-E7E9-BDB7A014E9FC}"/>
          </ac:spMkLst>
        </pc:spChg>
        <pc:spChg chg="del">
          <ac:chgData name="Mark Warren" userId="8b469510-801c-4a14-a92d-c6d8837618b1" providerId="ADAL" clId="{94D18873-7ECF-453F-8AB9-84BBD8E0EB2C}" dt="2024-03-07T16:59:53.408" v="614" actId="478"/>
          <ac:spMkLst>
            <pc:docMk/>
            <pc:sldMk cId="1494319489" sldId="307"/>
            <ac:spMk id="16" creationId="{746B9247-2C1F-5AF9-14D4-252D9D0CCC60}"/>
          </ac:spMkLst>
        </pc:spChg>
        <pc:spChg chg="del">
          <ac:chgData name="Mark Warren" userId="8b469510-801c-4a14-a92d-c6d8837618b1" providerId="ADAL" clId="{94D18873-7ECF-453F-8AB9-84BBD8E0EB2C}" dt="2024-03-07T16:58:01.031" v="392" actId="478"/>
          <ac:spMkLst>
            <pc:docMk/>
            <pc:sldMk cId="1494319489" sldId="307"/>
            <ac:spMk id="17" creationId="{7724A9BA-2E0D-A5C9-49F9-C43A9032A074}"/>
          </ac:spMkLst>
        </pc:spChg>
        <pc:spChg chg="add mod">
          <ac:chgData name="Mark Warren" userId="8b469510-801c-4a14-a92d-c6d8837618b1" providerId="ADAL" clId="{94D18873-7ECF-453F-8AB9-84BBD8E0EB2C}" dt="2024-03-07T20:47:24.691" v="1775" actId="14100"/>
          <ac:spMkLst>
            <pc:docMk/>
            <pc:sldMk cId="1494319489" sldId="307"/>
            <ac:spMk id="20" creationId="{B34DEA4E-7378-7D9B-6D3B-2FAF7692A38E}"/>
          </ac:spMkLst>
        </pc:spChg>
        <pc:spChg chg="add mod">
          <ac:chgData name="Mark Warren" userId="8b469510-801c-4a14-a92d-c6d8837618b1" providerId="ADAL" clId="{94D18873-7ECF-453F-8AB9-84BBD8E0EB2C}" dt="2024-03-07T20:50:43.813" v="1808" actId="14100"/>
          <ac:spMkLst>
            <pc:docMk/>
            <pc:sldMk cId="1494319489" sldId="307"/>
            <ac:spMk id="21" creationId="{5B08A2E0-06C7-C670-FB70-86A0E22BFDAF}"/>
          </ac:spMkLst>
        </pc:spChg>
        <pc:spChg chg="add mod">
          <ac:chgData name="Mark Warren" userId="8b469510-801c-4a14-a92d-c6d8837618b1" providerId="ADAL" clId="{94D18873-7ECF-453F-8AB9-84BBD8E0EB2C}" dt="2024-03-07T20:50:58.730" v="1810" actId="208"/>
          <ac:spMkLst>
            <pc:docMk/>
            <pc:sldMk cId="1494319489" sldId="307"/>
            <ac:spMk id="22" creationId="{8A998071-163F-91C1-6A03-89380213FF3D}"/>
          </ac:spMkLst>
        </pc:spChg>
        <pc:spChg chg="add mod">
          <ac:chgData name="Mark Warren" userId="8b469510-801c-4a14-a92d-c6d8837618b1" providerId="ADAL" clId="{94D18873-7ECF-453F-8AB9-84BBD8E0EB2C}" dt="2024-03-07T20:52:09.673" v="1815" actId="693"/>
          <ac:spMkLst>
            <pc:docMk/>
            <pc:sldMk cId="1494319489" sldId="307"/>
            <ac:spMk id="23" creationId="{22539ADB-94B7-575F-E79C-E607C56F7A03}"/>
          </ac:spMkLst>
        </pc:spChg>
        <pc:cxnChg chg="del">
          <ac:chgData name="Mark Warren" userId="8b469510-801c-4a14-a92d-c6d8837618b1" providerId="ADAL" clId="{94D18873-7ECF-453F-8AB9-84BBD8E0EB2C}" dt="2024-03-07T16:58:32.594" v="451" actId="478"/>
          <ac:cxnSpMkLst>
            <pc:docMk/>
            <pc:sldMk cId="1494319489" sldId="307"/>
            <ac:cxnSpMk id="7" creationId="{D2997E21-30E9-AFA7-85AD-8578600FC479}"/>
          </ac:cxnSpMkLst>
        </pc:cxnChg>
        <pc:cxnChg chg="del">
          <ac:chgData name="Mark Warren" userId="8b469510-801c-4a14-a92d-c6d8837618b1" providerId="ADAL" clId="{94D18873-7ECF-453F-8AB9-84BBD8E0EB2C}" dt="2024-03-07T16:58:31.078" v="450" actId="478"/>
          <ac:cxnSpMkLst>
            <pc:docMk/>
            <pc:sldMk cId="1494319489" sldId="307"/>
            <ac:cxnSpMk id="8" creationId="{754403D0-B805-A53B-920C-F9032BC577A2}"/>
          </ac:cxnSpMkLst>
        </pc:cxnChg>
        <pc:cxnChg chg="add mod">
          <ac:chgData name="Mark Warren" userId="8b469510-801c-4a14-a92d-c6d8837618b1" providerId="ADAL" clId="{94D18873-7ECF-453F-8AB9-84BBD8E0EB2C}" dt="2024-03-07T20:46:39.508" v="1769" actId="1076"/>
          <ac:cxnSpMkLst>
            <pc:docMk/>
            <pc:sldMk cId="1494319489" sldId="307"/>
            <ac:cxnSpMk id="15" creationId="{807F2A0B-1B89-5E0F-9AF8-05EEAE7CEF76}"/>
          </ac:cxnSpMkLst>
        </pc:cxnChg>
      </pc:sldChg>
      <pc:sldChg chg="delSp modSp add mod delAnim modAnim">
        <pc:chgData name="Mark Warren" userId="8b469510-801c-4a14-a92d-c6d8837618b1" providerId="ADAL" clId="{94D18873-7ECF-453F-8AB9-84BBD8E0EB2C}" dt="2024-03-07T20:42:20.580" v="1740" actId="113"/>
        <pc:sldMkLst>
          <pc:docMk/>
          <pc:sldMk cId="765908862" sldId="308"/>
        </pc:sldMkLst>
        <pc:spChg chg="mod">
          <ac:chgData name="Mark Warren" userId="8b469510-801c-4a14-a92d-c6d8837618b1" providerId="ADAL" clId="{94D18873-7ECF-453F-8AB9-84BBD8E0EB2C}" dt="2024-03-07T18:15:25.686" v="951" actId="13822"/>
          <ac:spMkLst>
            <pc:docMk/>
            <pc:sldMk cId="765908862" sldId="308"/>
            <ac:spMk id="2" creationId="{F4EE78CB-8994-EA34-8054-A898DD51B5E9}"/>
          </ac:spMkLst>
        </pc:spChg>
        <pc:spChg chg="mod">
          <ac:chgData name="Mark Warren" userId="8b469510-801c-4a14-a92d-c6d8837618b1" providerId="ADAL" clId="{94D18873-7ECF-453F-8AB9-84BBD8E0EB2C}" dt="2024-03-07T18:15:03.342" v="949" actId="17032"/>
          <ac:spMkLst>
            <pc:docMk/>
            <pc:sldMk cId="765908862" sldId="308"/>
            <ac:spMk id="3" creationId="{941FD018-3476-A46C-74BC-BD227B115D75}"/>
          </ac:spMkLst>
        </pc:spChg>
        <pc:spChg chg="mod">
          <ac:chgData name="Mark Warren" userId="8b469510-801c-4a14-a92d-c6d8837618b1" providerId="ADAL" clId="{94D18873-7ECF-453F-8AB9-84BBD8E0EB2C}" dt="2024-03-07T20:42:20.580" v="1740" actId="113"/>
          <ac:spMkLst>
            <pc:docMk/>
            <pc:sldMk cId="765908862" sldId="308"/>
            <ac:spMk id="4" creationId="{A3A84728-32D1-1166-4D1C-99989684AF81}"/>
          </ac:spMkLst>
        </pc:spChg>
        <pc:spChg chg="del">
          <ac:chgData name="Mark Warren" userId="8b469510-801c-4a14-a92d-c6d8837618b1" providerId="ADAL" clId="{94D18873-7ECF-453F-8AB9-84BBD8E0EB2C}" dt="2024-03-07T18:06:19.641" v="878" actId="478"/>
          <ac:spMkLst>
            <pc:docMk/>
            <pc:sldMk cId="765908862" sldId="308"/>
            <ac:spMk id="5" creationId="{87226996-F896-9C02-26FD-1D4A99084D4D}"/>
          </ac:spMkLst>
        </pc:spChg>
        <pc:spChg chg="del">
          <ac:chgData name="Mark Warren" userId="8b469510-801c-4a14-a92d-c6d8837618b1" providerId="ADAL" clId="{94D18873-7ECF-453F-8AB9-84BBD8E0EB2C}" dt="2024-03-07T18:06:12.438" v="877" actId="478"/>
          <ac:spMkLst>
            <pc:docMk/>
            <pc:sldMk cId="765908862" sldId="308"/>
            <ac:spMk id="6" creationId="{E3983B41-08A6-628F-A543-69B4B7453937}"/>
          </ac:spMkLst>
        </pc:spChg>
      </pc:sldChg>
      <pc:sldChg chg="delSp del mod delAnim">
        <pc:chgData name="Mark Warren" userId="8b469510-801c-4a14-a92d-c6d8837618b1" providerId="ADAL" clId="{94D18873-7ECF-453F-8AB9-84BBD8E0EB2C}" dt="2024-03-07T15:29:45.772" v="69" actId="2696"/>
        <pc:sldMkLst>
          <pc:docMk/>
          <pc:sldMk cId="3656844922" sldId="308"/>
        </pc:sldMkLst>
        <pc:spChg chg="del">
          <ac:chgData name="Mark Warren" userId="8b469510-801c-4a14-a92d-c6d8837618b1" providerId="ADAL" clId="{94D18873-7ECF-453F-8AB9-84BBD8E0EB2C}" dt="2024-03-07T15:28:19.058" v="60" actId="21"/>
          <ac:spMkLst>
            <pc:docMk/>
            <pc:sldMk cId="3656844922" sldId="308"/>
            <ac:spMk id="12" creationId="{60BD0E16-A6C6-C335-75EE-4D232CADA0B9}"/>
          </ac:spMkLst>
        </pc:spChg>
      </pc:sldChg>
      <pc:sldChg chg="addSp delSp modSp add mod delAnim modAnim">
        <pc:chgData name="Mark Warren" userId="8b469510-801c-4a14-a92d-c6d8837618b1" providerId="ADAL" clId="{94D18873-7ECF-453F-8AB9-84BBD8E0EB2C}" dt="2024-03-07T20:37:07.188" v="1727" actId="1076"/>
        <pc:sldMkLst>
          <pc:docMk/>
          <pc:sldMk cId="481561759" sldId="309"/>
        </pc:sldMkLst>
        <pc:spChg chg="del">
          <ac:chgData name="Mark Warren" userId="8b469510-801c-4a14-a92d-c6d8837618b1" providerId="ADAL" clId="{94D18873-7ECF-453F-8AB9-84BBD8E0EB2C}" dt="2024-03-07T19:20:26.058" v="955" actId="478"/>
          <ac:spMkLst>
            <pc:docMk/>
            <pc:sldMk cId="481561759" sldId="309"/>
            <ac:spMk id="2" creationId="{F4EE78CB-8994-EA34-8054-A898DD51B5E9}"/>
          </ac:spMkLst>
        </pc:spChg>
        <pc:spChg chg="del">
          <ac:chgData name="Mark Warren" userId="8b469510-801c-4a14-a92d-c6d8837618b1" providerId="ADAL" clId="{94D18873-7ECF-453F-8AB9-84BBD8E0EB2C}" dt="2024-03-07T19:20:30.690" v="956" actId="478"/>
          <ac:spMkLst>
            <pc:docMk/>
            <pc:sldMk cId="481561759" sldId="309"/>
            <ac:spMk id="3" creationId="{941FD018-3476-A46C-74BC-BD227B115D75}"/>
          </ac:spMkLst>
        </pc:spChg>
        <pc:spChg chg="del">
          <ac:chgData name="Mark Warren" userId="8b469510-801c-4a14-a92d-c6d8837618b1" providerId="ADAL" clId="{94D18873-7ECF-453F-8AB9-84BBD8E0EB2C}" dt="2024-03-07T19:20:20.703" v="954" actId="478"/>
          <ac:spMkLst>
            <pc:docMk/>
            <pc:sldMk cId="481561759" sldId="309"/>
            <ac:spMk id="4" creationId="{A3A84728-32D1-1166-4D1C-99989684AF81}"/>
          </ac:spMkLst>
        </pc:spChg>
        <pc:spChg chg="add del mod">
          <ac:chgData name="Mark Warren" userId="8b469510-801c-4a14-a92d-c6d8837618b1" providerId="ADAL" clId="{94D18873-7ECF-453F-8AB9-84BBD8E0EB2C}" dt="2024-03-07T20:05:22.746" v="1623" actId="478"/>
          <ac:spMkLst>
            <pc:docMk/>
            <pc:sldMk cId="481561759" sldId="309"/>
            <ac:spMk id="9" creationId="{0337D5DB-66E2-50AA-B7C9-7D1EA359C041}"/>
          </ac:spMkLst>
        </pc:spChg>
        <pc:spChg chg="add del mod">
          <ac:chgData name="Mark Warren" userId="8b469510-801c-4a14-a92d-c6d8837618b1" providerId="ADAL" clId="{94D18873-7ECF-453F-8AB9-84BBD8E0EB2C}" dt="2024-03-07T20:03:46.574" v="1608" actId="21"/>
          <ac:spMkLst>
            <pc:docMk/>
            <pc:sldMk cId="481561759" sldId="309"/>
            <ac:spMk id="10" creationId="{8036DCC3-D250-09BB-1B32-619AE6F1C42B}"/>
          </ac:spMkLst>
        </pc:spChg>
        <pc:spChg chg="add del mod">
          <ac:chgData name="Mark Warren" userId="8b469510-801c-4a14-a92d-c6d8837618b1" providerId="ADAL" clId="{94D18873-7ECF-453F-8AB9-84BBD8E0EB2C}" dt="2024-03-07T19:45:20.518" v="1382" actId="478"/>
          <ac:spMkLst>
            <pc:docMk/>
            <pc:sldMk cId="481561759" sldId="309"/>
            <ac:spMk id="11" creationId="{708FDA41-9DB1-A595-EC34-28B91DCC437E}"/>
          </ac:spMkLst>
        </pc:spChg>
        <pc:spChg chg="add mod">
          <ac:chgData name="Mark Warren" userId="8b469510-801c-4a14-a92d-c6d8837618b1" providerId="ADAL" clId="{94D18873-7ECF-453F-8AB9-84BBD8E0EB2C}" dt="2024-03-07T20:36:39.139" v="1725" actId="122"/>
          <ac:spMkLst>
            <pc:docMk/>
            <pc:sldMk cId="481561759" sldId="309"/>
            <ac:spMk id="12" creationId="{4D91E764-8855-2CA8-CAC2-DC2007AACB57}"/>
          </ac:spMkLst>
        </pc:spChg>
        <pc:spChg chg="add mod">
          <ac:chgData name="Mark Warren" userId="8b469510-801c-4a14-a92d-c6d8837618b1" providerId="ADAL" clId="{94D18873-7ECF-453F-8AB9-84BBD8E0EB2C}" dt="2024-03-07T20:34:11.782" v="1721" actId="1076"/>
          <ac:spMkLst>
            <pc:docMk/>
            <pc:sldMk cId="481561759" sldId="309"/>
            <ac:spMk id="13" creationId="{708FDA41-9DB1-A595-EC34-28B91DCC437E}"/>
          </ac:spMkLst>
        </pc:spChg>
        <pc:picChg chg="add mod modCrop">
          <ac:chgData name="Mark Warren" userId="8b469510-801c-4a14-a92d-c6d8837618b1" providerId="ADAL" clId="{94D18873-7ECF-453F-8AB9-84BBD8E0EB2C}" dt="2024-03-07T20:35:16.222" v="1723" actId="1076"/>
          <ac:picMkLst>
            <pc:docMk/>
            <pc:sldMk cId="481561759" sldId="309"/>
            <ac:picMk id="6" creationId="{3A46EE5A-D0D7-5624-E4B3-C6D6F0E99BAC}"/>
          </ac:picMkLst>
        </pc:picChg>
        <pc:picChg chg="add mod modCrop">
          <ac:chgData name="Mark Warren" userId="8b469510-801c-4a14-a92d-c6d8837618b1" providerId="ADAL" clId="{94D18873-7ECF-453F-8AB9-84BBD8E0EB2C}" dt="2024-03-07T20:37:07.188" v="1727" actId="1076"/>
          <ac:picMkLst>
            <pc:docMk/>
            <pc:sldMk cId="481561759" sldId="309"/>
            <ac:picMk id="8" creationId="{C8CE9773-E3B2-8496-CA90-A32B49F32845}"/>
          </ac:picMkLst>
        </pc:picChg>
      </pc:sldChg>
      <pc:sldChg chg="addSp delSp modSp add mod modAnim">
        <pc:chgData name="Mark Warren" userId="8b469510-801c-4a14-a92d-c6d8837618b1" providerId="ADAL" clId="{94D18873-7ECF-453F-8AB9-84BBD8E0EB2C}" dt="2024-03-07T21:00:02.288" v="1875" actId="14100"/>
        <pc:sldMkLst>
          <pc:docMk/>
          <pc:sldMk cId="686404101" sldId="310"/>
        </pc:sldMkLst>
        <pc:spChg chg="add mod">
          <ac:chgData name="Mark Warren" userId="8b469510-801c-4a14-a92d-c6d8837618b1" providerId="ADAL" clId="{94D18873-7ECF-453F-8AB9-84BBD8E0EB2C}" dt="2024-03-07T20:43:04.814" v="1741" actId="13822"/>
          <ac:spMkLst>
            <pc:docMk/>
            <pc:sldMk cId="686404101" sldId="310"/>
            <ac:spMk id="2" creationId="{3DA68DD0-3B26-2D86-989C-0AB9EBF18D54}"/>
          </ac:spMkLst>
        </pc:spChg>
        <pc:spChg chg="add mod">
          <ac:chgData name="Mark Warren" userId="8b469510-801c-4a14-a92d-c6d8837618b1" providerId="ADAL" clId="{94D18873-7ECF-453F-8AB9-84BBD8E0EB2C}" dt="2024-03-07T20:43:18.946" v="1742" actId="17032"/>
          <ac:spMkLst>
            <pc:docMk/>
            <pc:sldMk cId="686404101" sldId="310"/>
            <ac:spMk id="3" creationId="{8036DCC3-D250-09BB-1B32-619AE6F1C42B}"/>
          </ac:spMkLst>
        </pc:spChg>
        <pc:spChg chg="del">
          <ac:chgData name="Mark Warren" userId="8b469510-801c-4a14-a92d-c6d8837618b1" providerId="ADAL" clId="{94D18873-7ECF-453F-8AB9-84BBD8E0EB2C}" dt="2024-03-07T19:48:25.018" v="1399" actId="478"/>
          <ac:spMkLst>
            <pc:docMk/>
            <pc:sldMk cId="686404101" sldId="310"/>
            <ac:spMk id="9" creationId="{0337D5DB-66E2-50AA-B7C9-7D1EA359C041}"/>
          </ac:spMkLst>
        </pc:spChg>
        <pc:spChg chg="del">
          <ac:chgData name="Mark Warren" userId="8b469510-801c-4a14-a92d-c6d8837618b1" providerId="ADAL" clId="{94D18873-7ECF-453F-8AB9-84BBD8E0EB2C}" dt="2024-03-07T19:48:17.194" v="1397" actId="478"/>
          <ac:spMkLst>
            <pc:docMk/>
            <pc:sldMk cId="686404101" sldId="310"/>
            <ac:spMk id="10" creationId="{8036DCC3-D250-09BB-1B32-619AE6F1C42B}"/>
          </ac:spMkLst>
        </pc:spChg>
        <pc:spChg chg="del mod">
          <ac:chgData name="Mark Warren" userId="8b469510-801c-4a14-a92d-c6d8837618b1" providerId="ADAL" clId="{94D18873-7ECF-453F-8AB9-84BBD8E0EB2C}" dt="2024-03-07T20:05:10.230" v="1620" actId="21"/>
          <ac:spMkLst>
            <pc:docMk/>
            <pc:sldMk cId="686404101" sldId="310"/>
            <ac:spMk id="11" creationId="{708FDA41-9DB1-A595-EC34-28B91DCC437E}"/>
          </ac:spMkLst>
        </pc:spChg>
        <pc:picChg chg="mod">
          <ac:chgData name="Mark Warren" userId="8b469510-801c-4a14-a92d-c6d8837618b1" providerId="ADAL" clId="{94D18873-7ECF-453F-8AB9-84BBD8E0EB2C}" dt="2024-03-07T20:07:55.881" v="1651" actId="1076"/>
          <ac:picMkLst>
            <pc:docMk/>
            <pc:sldMk cId="686404101" sldId="310"/>
            <ac:picMk id="6" creationId="{3A46EE5A-D0D7-5624-E4B3-C6D6F0E99BAC}"/>
          </ac:picMkLst>
        </pc:picChg>
        <pc:picChg chg="mod">
          <ac:chgData name="Mark Warren" userId="8b469510-801c-4a14-a92d-c6d8837618b1" providerId="ADAL" clId="{94D18873-7ECF-453F-8AB9-84BBD8E0EB2C}" dt="2024-03-07T20:11:43.477" v="1685" actId="1076"/>
          <ac:picMkLst>
            <pc:docMk/>
            <pc:sldMk cId="686404101" sldId="310"/>
            <ac:picMk id="8" creationId="{C8CE9773-E3B2-8496-CA90-A32B49F32845}"/>
          </ac:picMkLst>
        </pc:picChg>
        <pc:cxnChg chg="add mod">
          <ac:chgData name="Mark Warren" userId="8b469510-801c-4a14-a92d-c6d8837618b1" providerId="ADAL" clId="{94D18873-7ECF-453F-8AB9-84BBD8E0EB2C}" dt="2024-03-07T21:00:02.288" v="1875" actId="14100"/>
          <ac:cxnSpMkLst>
            <pc:docMk/>
            <pc:sldMk cId="686404101" sldId="310"/>
            <ac:cxnSpMk id="5" creationId="{D35D8C55-3AE0-DFD4-3292-CC9297B31E4A}"/>
          </ac:cxnSpMkLst>
        </pc:cxnChg>
      </pc:sldChg>
    </pc:docChg>
  </pc:docChgLst>
  <pc:docChgLst>
    <pc:chgData name="Mark Warren" userId="8b469510-801c-4a14-a92d-c6d8837618b1" providerId="ADAL" clId="{E9D75EC6-4654-4BDB-BD9A-FAD3181BA64C}"/>
    <pc:docChg chg="undo custSel addSld delSld modSld sldOrd">
      <pc:chgData name="Mark Warren" userId="8b469510-801c-4a14-a92d-c6d8837618b1" providerId="ADAL" clId="{E9D75EC6-4654-4BDB-BD9A-FAD3181BA64C}" dt="2024-04-04T19:39:47.498" v="2922"/>
      <pc:docMkLst>
        <pc:docMk/>
      </pc:docMkLst>
      <pc:sldChg chg="modSp mod">
        <pc:chgData name="Mark Warren" userId="8b469510-801c-4a14-a92d-c6d8837618b1" providerId="ADAL" clId="{E9D75EC6-4654-4BDB-BD9A-FAD3181BA64C}" dt="2024-04-04T13:48:00.379" v="26" actId="14100"/>
        <pc:sldMkLst>
          <pc:docMk/>
          <pc:sldMk cId="0" sldId="257"/>
        </pc:sldMkLst>
        <pc:spChg chg="mod">
          <ac:chgData name="Mark Warren" userId="8b469510-801c-4a14-a92d-c6d8837618b1" providerId="ADAL" clId="{E9D75EC6-4654-4BDB-BD9A-FAD3181BA64C}" dt="2024-04-04T13:47:34.631" v="18" actId="20577"/>
          <ac:spMkLst>
            <pc:docMk/>
            <pc:sldMk cId="0" sldId="257"/>
            <ac:spMk id="2" creationId="{00000000-0000-0000-0000-000000000000}"/>
          </ac:spMkLst>
        </pc:spChg>
        <pc:spChg chg="mod">
          <ac:chgData name="Mark Warren" userId="8b469510-801c-4a14-a92d-c6d8837618b1" providerId="ADAL" clId="{E9D75EC6-4654-4BDB-BD9A-FAD3181BA64C}" dt="2024-04-04T13:47:42.872" v="24" actId="6549"/>
          <ac:spMkLst>
            <pc:docMk/>
            <pc:sldMk cId="0" sldId="257"/>
            <ac:spMk id="5" creationId="{7FD9608A-6A7D-EFAE-9FF6-E66A027F66C3}"/>
          </ac:spMkLst>
        </pc:spChg>
        <pc:cxnChg chg="mod">
          <ac:chgData name="Mark Warren" userId="8b469510-801c-4a14-a92d-c6d8837618b1" providerId="ADAL" clId="{E9D75EC6-4654-4BDB-BD9A-FAD3181BA64C}" dt="2024-04-04T13:48:00.379" v="26" actId="14100"/>
          <ac:cxnSpMkLst>
            <pc:docMk/>
            <pc:sldMk cId="0" sldId="257"/>
            <ac:cxnSpMk id="6" creationId="{873EBAA5-307A-B6EF-9076-0F9216B6C7A0}"/>
          </ac:cxnSpMkLst>
        </pc:cxnChg>
      </pc:sldChg>
      <pc:sldChg chg="modSp mod modAnim">
        <pc:chgData name="Mark Warren" userId="8b469510-801c-4a14-a92d-c6d8837618b1" providerId="ADAL" clId="{E9D75EC6-4654-4BDB-BD9A-FAD3181BA64C}" dt="2024-04-04T19:32:27.154" v="2808"/>
        <pc:sldMkLst>
          <pc:docMk/>
          <pc:sldMk cId="703671039" sldId="306"/>
        </pc:sldMkLst>
        <pc:spChg chg="mod">
          <ac:chgData name="Mark Warren" userId="8b469510-801c-4a14-a92d-c6d8837618b1" providerId="ADAL" clId="{E9D75EC6-4654-4BDB-BD9A-FAD3181BA64C}" dt="2024-04-04T14:55:59.063" v="1218"/>
          <ac:spMkLst>
            <pc:docMk/>
            <pc:sldMk cId="703671039" sldId="306"/>
            <ac:spMk id="2" creationId="{8FFD414D-C951-8A4A-CE14-28E77B670283}"/>
          </ac:spMkLst>
        </pc:spChg>
        <pc:spChg chg="mod">
          <ac:chgData name="Mark Warren" userId="8b469510-801c-4a14-a92d-c6d8837618b1" providerId="ADAL" clId="{E9D75EC6-4654-4BDB-BD9A-FAD3181BA64C}" dt="2024-04-04T14:56:20.876" v="1221" actId="1076"/>
          <ac:spMkLst>
            <pc:docMk/>
            <pc:sldMk cId="703671039" sldId="306"/>
            <ac:spMk id="3" creationId="{CDE094DD-4C1B-ECFC-047C-CE256B2DC4E1}"/>
          </ac:spMkLst>
        </pc:spChg>
        <pc:spChg chg="mod">
          <ac:chgData name="Mark Warren" userId="8b469510-801c-4a14-a92d-c6d8837618b1" providerId="ADAL" clId="{E9D75EC6-4654-4BDB-BD9A-FAD3181BA64C}" dt="2024-04-04T14:55:24.641" v="1212"/>
          <ac:spMkLst>
            <pc:docMk/>
            <pc:sldMk cId="703671039" sldId="306"/>
            <ac:spMk id="4" creationId="{65BF6E94-D08A-91DC-BC3A-B5251D05BD9D}"/>
          </ac:spMkLst>
        </pc:spChg>
        <pc:spChg chg="mod">
          <ac:chgData name="Mark Warren" userId="8b469510-801c-4a14-a92d-c6d8837618b1" providerId="ADAL" clId="{E9D75EC6-4654-4BDB-BD9A-FAD3181BA64C}" dt="2024-04-04T14:56:52.669" v="1224" actId="20577"/>
          <ac:spMkLst>
            <pc:docMk/>
            <pc:sldMk cId="703671039" sldId="306"/>
            <ac:spMk id="7" creationId="{CDDDF65C-0355-5722-221F-DA4EB4E15E2C}"/>
          </ac:spMkLst>
        </pc:spChg>
      </pc:sldChg>
      <pc:sldChg chg="addSp delSp modSp mod ord addAnim delAnim modAnim">
        <pc:chgData name="Mark Warren" userId="8b469510-801c-4a14-a92d-c6d8837618b1" providerId="ADAL" clId="{E9D75EC6-4654-4BDB-BD9A-FAD3181BA64C}" dt="2024-04-04T14:27:06.537" v="650" actId="208"/>
        <pc:sldMkLst>
          <pc:docMk/>
          <pc:sldMk cId="1494319489" sldId="307"/>
        </pc:sldMkLst>
        <pc:spChg chg="mod">
          <ac:chgData name="Mark Warren" userId="8b469510-801c-4a14-a92d-c6d8837618b1" providerId="ADAL" clId="{E9D75EC6-4654-4BDB-BD9A-FAD3181BA64C}" dt="2024-04-04T14:03:37.062" v="437" actId="14100"/>
          <ac:spMkLst>
            <pc:docMk/>
            <pc:sldMk cId="1494319489" sldId="307"/>
            <ac:spMk id="2" creationId="{F4EE78CB-8994-EA34-8054-A898DD51B5E9}"/>
          </ac:spMkLst>
        </pc:spChg>
        <pc:spChg chg="mod">
          <ac:chgData name="Mark Warren" userId="8b469510-801c-4a14-a92d-c6d8837618b1" providerId="ADAL" clId="{E9D75EC6-4654-4BDB-BD9A-FAD3181BA64C}" dt="2024-04-04T14:03:18.393" v="435" actId="1076"/>
          <ac:spMkLst>
            <pc:docMk/>
            <pc:sldMk cId="1494319489" sldId="307"/>
            <ac:spMk id="3" creationId="{941FD018-3476-A46C-74BC-BD227B115D75}"/>
          </ac:spMkLst>
        </pc:spChg>
        <pc:spChg chg="mod">
          <ac:chgData name="Mark Warren" userId="8b469510-801c-4a14-a92d-c6d8837618b1" providerId="ADAL" clId="{E9D75EC6-4654-4BDB-BD9A-FAD3181BA64C}" dt="2024-04-04T14:08:53.963" v="477" actId="6559"/>
          <ac:spMkLst>
            <pc:docMk/>
            <pc:sldMk cId="1494319489" sldId="307"/>
            <ac:spMk id="4" creationId="{A3A84728-32D1-1166-4D1C-99989684AF81}"/>
          </ac:spMkLst>
        </pc:spChg>
        <pc:spChg chg="add del mod">
          <ac:chgData name="Mark Warren" userId="8b469510-801c-4a14-a92d-c6d8837618b1" providerId="ADAL" clId="{E9D75EC6-4654-4BDB-BD9A-FAD3181BA64C}" dt="2024-04-04T14:00:56.472" v="388" actId="14100"/>
          <ac:spMkLst>
            <pc:docMk/>
            <pc:sldMk cId="1494319489" sldId="307"/>
            <ac:spMk id="5" creationId="{87226996-F896-9C02-26FD-1D4A99084D4D}"/>
          </ac:spMkLst>
        </pc:spChg>
        <pc:spChg chg="mod">
          <ac:chgData name="Mark Warren" userId="8b469510-801c-4a14-a92d-c6d8837618b1" providerId="ADAL" clId="{E9D75EC6-4654-4BDB-BD9A-FAD3181BA64C}" dt="2024-04-04T14:02:48.057" v="432" actId="1076"/>
          <ac:spMkLst>
            <pc:docMk/>
            <pc:sldMk cId="1494319489" sldId="307"/>
            <ac:spMk id="6" creationId="{E3983B41-08A6-628F-A543-69B4B7453937}"/>
          </ac:spMkLst>
        </pc:spChg>
        <pc:spChg chg="add del mod">
          <ac:chgData name="Mark Warren" userId="8b469510-801c-4a14-a92d-c6d8837618b1" providerId="ADAL" clId="{E9D75EC6-4654-4BDB-BD9A-FAD3181BA64C}" dt="2024-04-04T13:52:19.978" v="328" actId="478"/>
          <ac:spMkLst>
            <pc:docMk/>
            <pc:sldMk cId="1494319489" sldId="307"/>
            <ac:spMk id="7" creationId="{C3554007-47C8-C813-C9AD-AAB9ADD2603E}"/>
          </ac:spMkLst>
        </pc:spChg>
        <pc:spChg chg="add mod ord">
          <ac:chgData name="Mark Warren" userId="8b469510-801c-4a14-a92d-c6d8837618b1" providerId="ADAL" clId="{E9D75EC6-4654-4BDB-BD9A-FAD3181BA64C}" dt="2024-04-04T14:07:26.122" v="461" actId="1076"/>
          <ac:spMkLst>
            <pc:docMk/>
            <pc:sldMk cId="1494319489" sldId="307"/>
            <ac:spMk id="8" creationId="{4CFAC81A-9096-D520-5ABE-38B48659115E}"/>
          </ac:spMkLst>
        </pc:spChg>
        <pc:spChg chg="del">
          <ac:chgData name="Mark Warren" userId="8b469510-801c-4a14-a92d-c6d8837618b1" providerId="ADAL" clId="{E9D75EC6-4654-4BDB-BD9A-FAD3181BA64C}" dt="2024-04-04T13:49:23.046" v="31" actId="478"/>
          <ac:spMkLst>
            <pc:docMk/>
            <pc:sldMk cId="1494319489" sldId="307"/>
            <ac:spMk id="9" creationId="{696D61E7-976C-FB44-02F7-3E368AEA20C0}"/>
          </ac:spMkLst>
        </pc:spChg>
        <pc:spChg chg="add mod">
          <ac:chgData name="Mark Warren" userId="8b469510-801c-4a14-a92d-c6d8837618b1" providerId="ADAL" clId="{E9D75EC6-4654-4BDB-BD9A-FAD3181BA64C}" dt="2024-04-04T14:10:16.521" v="479" actId="1076"/>
          <ac:spMkLst>
            <pc:docMk/>
            <pc:sldMk cId="1494319489" sldId="307"/>
            <ac:spMk id="10" creationId="{4B772DF3-CFB0-1AAC-12B5-0C2F79437BC7}"/>
          </ac:spMkLst>
        </pc:spChg>
        <pc:spChg chg="add mod">
          <ac:chgData name="Mark Warren" userId="8b469510-801c-4a14-a92d-c6d8837618b1" providerId="ADAL" clId="{E9D75EC6-4654-4BDB-BD9A-FAD3181BA64C}" dt="2024-04-04T14:06:57.916" v="458" actId="14100"/>
          <ac:spMkLst>
            <pc:docMk/>
            <pc:sldMk cId="1494319489" sldId="307"/>
            <ac:spMk id="11" creationId="{579B1981-221A-BA1A-2DF7-1C952E92CB51}"/>
          </ac:spMkLst>
        </pc:spChg>
        <pc:spChg chg="del">
          <ac:chgData name="Mark Warren" userId="8b469510-801c-4a14-a92d-c6d8837618b1" providerId="ADAL" clId="{E9D75EC6-4654-4BDB-BD9A-FAD3181BA64C}" dt="2024-04-04T13:49:24.273" v="32" actId="478"/>
          <ac:spMkLst>
            <pc:docMk/>
            <pc:sldMk cId="1494319489" sldId="307"/>
            <ac:spMk id="12" creationId="{8473375A-2630-24C5-EFA9-2AFDCE975980}"/>
          </ac:spMkLst>
        </pc:spChg>
        <pc:spChg chg="add mod">
          <ac:chgData name="Mark Warren" userId="8b469510-801c-4a14-a92d-c6d8837618b1" providerId="ADAL" clId="{E9D75EC6-4654-4BDB-BD9A-FAD3181BA64C}" dt="2024-04-04T14:25:12.770" v="642" actId="1076"/>
          <ac:spMkLst>
            <pc:docMk/>
            <pc:sldMk cId="1494319489" sldId="307"/>
            <ac:spMk id="13" creationId="{B52681CC-B053-C569-7927-3A87CEB49DF9}"/>
          </ac:spMkLst>
        </pc:spChg>
        <pc:spChg chg="add mod">
          <ac:chgData name="Mark Warren" userId="8b469510-801c-4a14-a92d-c6d8837618b1" providerId="ADAL" clId="{E9D75EC6-4654-4BDB-BD9A-FAD3181BA64C}" dt="2024-04-04T14:04:17.788" v="440" actId="2711"/>
          <ac:spMkLst>
            <pc:docMk/>
            <pc:sldMk cId="1494319489" sldId="307"/>
            <ac:spMk id="14" creationId="{A26CDE13-442C-B58B-20AA-7C8450EB1795}"/>
          </ac:spMkLst>
        </pc:spChg>
        <pc:spChg chg="add mod">
          <ac:chgData name="Mark Warren" userId="8b469510-801c-4a14-a92d-c6d8837618b1" providerId="ADAL" clId="{E9D75EC6-4654-4BDB-BD9A-FAD3181BA64C}" dt="2024-04-04T14:03:57.644" v="439"/>
          <ac:spMkLst>
            <pc:docMk/>
            <pc:sldMk cId="1494319489" sldId="307"/>
            <ac:spMk id="16" creationId="{A6FCA1C1-9D84-E09E-8C98-3F85D01B6C60}"/>
          </ac:spMkLst>
        </pc:spChg>
        <pc:spChg chg="add mod">
          <ac:chgData name="Mark Warren" userId="8b469510-801c-4a14-a92d-c6d8837618b1" providerId="ADAL" clId="{E9D75EC6-4654-4BDB-BD9A-FAD3181BA64C}" dt="2024-04-04T14:26:34.123" v="649" actId="208"/>
          <ac:spMkLst>
            <pc:docMk/>
            <pc:sldMk cId="1494319489" sldId="307"/>
            <ac:spMk id="17" creationId="{841D0297-A0A8-B2EE-8A6B-302CF8851530}"/>
          </ac:spMkLst>
        </pc:spChg>
        <pc:spChg chg="add mod">
          <ac:chgData name="Mark Warren" userId="8b469510-801c-4a14-a92d-c6d8837618b1" providerId="ADAL" clId="{E9D75EC6-4654-4BDB-BD9A-FAD3181BA64C}" dt="2024-04-04T14:27:06.537" v="650" actId="208"/>
          <ac:spMkLst>
            <pc:docMk/>
            <pc:sldMk cId="1494319489" sldId="307"/>
            <ac:spMk id="18" creationId="{62F40845-6C3F-A98D-F4D8-8BBD9BC71A9E}"/>
          </ac:spMkLst>
        </pc:spChg>
        <pc:spChg chg="del">
          <ac:chgData name="Mark Warren" userId="8b469510-801c-4a14-a92d-c6d8837618b1" providerId="ADAL" clId="{E9D75EC6-4654-4BDB-BD9A-FAD3181BA64C}" dt="2024-04-04T13:49:21.433" v="30" actId="478"/>
          <ac:spMkLst>
            <pc:docMk/>
            <pc:sldMk cId="1494319489" sldId="307"/>
            <ac:spMk id="20" creationId="{B34DEA4E-7378-7D9B-6D3B-2FAF7692A38E}"/>
          </ac:spMkLst>
        </pc:spChg>
        <pc:spChg chg="del">
          <ac:chgData name="Mark Warren" userId="8b469510-801c-4a14-a92d-c6d8837618b1" providerId="ADAL" clId="{E9D75EC6-4654-4BDB-BD9A-FAD3181BA64C}" dt="2024-04-04T13:49:26.300" v="33" actId="478"/>
          <ac:spMkLst>
            <pc:docMk/>
            <pc:sldMk cId="1494319489" sldId="307"/>
            <ac:spMk id="21" creationId="{5B08A2E0-06C7-C670-FB70-86A0E22BFDAF}"/>
          </ac:spMkLst>
        </pc:spChg>
        <pc:spChg chg="del">
          <ac:chgData name="Mark Warren" userId="8b469510-801c-4a14-a92d-c6d8837618b1" providerId="ADAL" clId="{E9D75EC6-4654-4BDB-BD9A-FAD3181BA64C}" dt="2024-04-04T13:49:32.572" v="36" actId="478"/>
          <ac:spMkLst>
            <pc:docMk/>
            <pc:sldMk cId="1494319489" sldId="307"/>
            <ac:spMk id="22" creationId="{8A998071-163F-91C1-6A03-89380213FF3D}"/>
          </ac:spMkLst>
        </pc:spChg>
        <pc:spChg chg="del">
          <ac:chgData name="Mark Warren" userId="8b469510-801c-4a14-a92d-c6d8837618b1" providerId="ADAL" clId="{E9D75EC6-4654-4BDB-BD9A-FAD3181BA64C}" dt="2024-04-04T13:49:35.630" v="37" actId="478"/>
          <ac:spMkLst>
            <pc:docMk/>
            <pc:sldMk cId="1494319489" sldId="307"/>
            <ac:spMk id="23" creationId="{22539ADB-94B7-575F-E79C-E607C56F7A03}"/>
          </ac:spMkLst>
        </pc:spChg>
        <pc:cxnChg chg="del">
          <ac:chgData name="Mark Warren" userId="8b469510-801c-4a14-a92d-c6d8837618b1" providerId="ADAL" clId="{E9D75EC6-4654-4BDB-BD9A-FAD3181BA64C}" dt="2024-04-04T13:49:20.170" v="29" actId="478"/>
          <ac:cxnSpMkLst>
            <pc:docMk/>
            <pc:sldMk cId="1494319489" sldId="307"/>
            <ac:cxnSpMk id="15" creationId="{807F2A0B-1B89-5E0F-9AF8-05EEAE7CEF76}"/>
          </ac:cxnSpMkLst>
        </pc:cxnChg>
      </pc:sldChg>
      <pc:sldChg chg="del">
        <pc:chgData name="Mark Warren" userId="8b469510-801c-4a14-a92d-c6d8837618b1" providerId="ADAL" clId="{E9D75EC6-4654-4BDB-BD9A-FAD3181BA64C}" dt="2024-04-04T14:50:12.591" v="651" actId="2696"/>
        <pc:sldMkLst>
          <pc:docMk/>
          <pc:sldMk cId="765908862" sldId="308"/>
        </pc:sldMkLst>
      </pc:sldChg>
      <pc:sldChg chg="del">
        <pc:chgData name="Mark Warren" userId="8b469510-801c-4a14-a92d-c6d8837618b1" providerId="ADAL" clId="{E9D75EC6-4654-4BDB-BD9A-FAD3181BA64C}" dt="2024-04-04T16:31:49.229" v="1225" actId="2696"/>
        <pc:sldMkLst>
          <pc:docMk/>
          <pc:sldMk cId="686404101" sldId="310"/>
        </pc:sldMkLst>
      </pc:sldChg>
      <pc:sldChg chg="addSp delSp modSp del mod delAnim">
        <pc:chgData name="Mark Warren" userId="8b469510-801c-4a14-a92d-c6d8837618b1" providerId="ADAL" clId="{E9D75EC6-4654-4BDB-BD9A-FAD3181BA64C}" dt="2024-04-04T18:44:31.394" v="2040" actId="2696"/>
        <pc:sldMkLst>
          <pc:docMk/>
          <pc:sldMk cId="1087142274" sldId="311"/>
        </pc:sldMkLst>
        <pc:spChg chg="del">
          <ac:chgData name="Mark Warren" userId="8b469510-801c-4a14-a92d-c6d8837618b1" providerId="ADAL" clId="{E9D75EC6-4654-4BDB-BD9A-FAD3181BA64C}" dt="2024-04-04T18:19:56.926" v="1966" actId="478"/>
          <ac:spMkLst>
            <pc:docMk/>
            <pc:sldMk cId="1087142274" sldId="311"/>
            <ac:spMk id="2" creationId="{F4EE78CB-8994-EA34-8054-A898DD51B5E9}"/>
          </ac:spMkLst>
        </pc:spChg>
        <pc:spChg chg="mod">
          <ac:chgData name="Mark Warren" userId="8b469510-801c-4a14-a92d-c6d8837618b1" providerId="ADAL" clId="{E9D75EC6-4654-4BDB-BD9A-FAD3181BA64C}" dt="2024-04-04T18:38:51.950" v="2035" actId="1076"/>
          <ac:spMkLst>
            <pc:docMk/>
            <pc:sldMk cId="1087142274" sldId="311"/>
            <ac:spMk id="3" creationId="{941FD018-3476-A46C-74BC-BD227B115D75}"/>
          </ac:spMkLst>
        </pc:spChg>
        <pc:spChg chg="del">
          <ac:chgData name="Mark Warren" userId="8b469510-801c-4a14-a92d-c6d8837618b1" providerId="ADAL" clId="{E9D75EC6-4654-4BDB-BD9A-FAD3181BA64C}" dt="2024-04-04T18:19:59.302" v="1967" actId="478"/>
          <ac:spMkLst>
            <pc:docMk/>
            <pc:sldMk cId="1087142274" sldId="311"/>
            <ac:spMk id="4" creationId="{9FB6C2E5-6415-241A-0BCC-189B052FD80F}"/>
          </ac:spMkLst>
        </pc:spChg>
        <pc:spChg chg="add mod">
          <ac:chgData name="Mark Warren" userId="8b469510-801c-4a14-a92d-c6d8837618b1" providerId="ADAL" clId="{E9D75EC6-4654-4BDB-BD9A-FAD3181BA64C}" dt="2024-04-04T18:38:57.028" v="2036" actId="1076"/>
          <ac:spMkLst>
            <pc:docMk/>
            <pc:sldMk cId="1087142274" sldId="311"/>
            <ac:spMk id="5" creationId="{425B8560-42ED-B85C-D7CF-21BDBBDCE141}"/>
          </ac:spMkLst>
        </pc:spChg>
        <pc:cxnChg chg="del">
          <ac:chgData name="Mark Warren" userId="8b469510-801c-4a14-a92d-c6d8837618b1" providerId="ADAL" clId="{E9D75EC6-4654-4BDB-BD9A-FAD3181BA64C}" dt="2024-04-04T18:19:50.160" v="1963" actId="478"/>
          <ac:cxnSpMkLst>
            <pc:docMk/>
            <pc:sldMk cId="1087142274" sldId="311"/>
            <ac:cxnSpMk id="6" creationId="{85B290CE-A288-DA93-D947-A8A103E9BF4E}"/>
          </ac:cxnSpMkLst>
        </pc:cxnChg>
        <pc:cxnChg chg="del">
          <ac:chgData name="Mark Warren" userId="8b469510-801c-4a14-a92d-c6d8837618b1" providerId="ADAL" clId="{E9D75EC6-4654-4BDB-BD9A-FAD3181BA64C}" dt="2024-04-04T18:19:51.566" v="1964" actId="478"/>
          <ac:cxnSpMkLst>
            <pc:docMk/>
            <pc:sldMk cId="1087142274" sldId="311"/>
            <ac:cxnSpMk id="7" creationId="{C0F6C94E-A94F-89ED-6BB8-C555CC13C894}"/>
          </ac:cxnSpMkLst>
        </pc:cxnChg>
        <pc:cxnChg chg="del">
          <ac:chgData name="Mark Warren" userId="8b469510-801c-4a14-a92d-c6d8837618b1" providerId="ADAL" clId="{E9D75EC6-4654-4BDB-BD9A-FAD3181BA64C}" dt="2024-04-04T18:19:53.050" v="1965" actId="478"/>
          <ac:cxnSpMkLst>
            <pc:docMk/>
            <pc:sldMk cId="1087142274" sldId="311"/>
            <ac:cxnSpMk id="8" creationId="{CE8A7F1B-96C9-8754-DAC8-65FBB41FC6E0}"/>
          </ac:cxnSpMkLst>
        </pc:cxnChg>
      </pc:sldChg>
      <pc:sldChg chg="delSp modSp mod ord delAnim modAnim">
        <pc:chgData name="Mark Warren" userId="8b469510-801c-4a14-a92d-c6d8837618b1" providerId="ADAL" clId="{E9D75EC6-4654-4BDB-BD9A-FAD3181BA64C}" dt="2024-04-04T19:35:35.347" v="2828"/>
        <pc:sldMkLst>
          <pc:docMk/>
          <pc:sldMk cId="649071193" sldId="312"/>
        </pc:sldMkLst>
        <pc:spChg chg="mod">
          <ac:chgData name="Mark Warren" userId="8b469510-801c-4a14-a92d-c6d8837618b1" providerId="ADAL" clId="{E9D75EC6-4654-4BDB-BD9A-FAD3181BA64C}" dt="2024-04-04T16:40:59.664" v="1954" actId="1076"/>
          <ac:spMkLst>
            <pc:docMk/>
            <pc:sldMk cId="649071193" sldId="312"/>
            <ac:spMk id="3" creationId="{CDE094DD-4C1B-ECFC-047C-CE256B2DC4E1}"/>
          </ac:spMkLst>
        </pc:spChg>
        <pc:spChg chg="mod">
          <ac:chgData name="Mark Warren" userId="8b469510-801c-4a14-a92d-c6d8837618b1" providerId="ADAL" clId="{E9D75EC6-4654-4BDB-BD9A-FAD3181BA64C}" dt="2024-04-04T16:44:14.205" v="1960" actId="13822"/>
          <ac:spMkLst>
            <pc:docMk/>
            <pc:sldMk cId="649071193" sldId="312"/>
            <ac:spMk id="4" creationId="{65BF6E94-D08A-91DC-BC3A-B5251D05BD9D}"/>
          </ac:spMkLst>
        </pc:spChg>
        <pc:spChg chg="mod">
          <ac:chgData name="Mark Warren" userId="8b469510-801c-4a14-a92d-c6d8837618b1" providerId="ADAL" clId="{E9D75EC6-4654-4BDB-BD9A-FAD3181BA64C}" dt="2024-04-04T16:44:17.627" v="1961" actId="13822"/>
          <ac:spMkLst>
            <pc:docMk/>
            <pc:sldMk cId="649071193" sldId="312"/>
            <ac:spMk id="5" creationId="{9914BEC5-B0DE-E920-2C35-93D4486B19A2}"/>
          </ac:spMkLst>
        </pc:spChg>
        <pc:spChg chg="mod">
          <ac:chgData name="Mark Warren" userId="8b469510-801c-4a14-a92d-c6d8837618b1" providerId="ADAL" clId="{E9D75EC6-4654-4BDB-BD9A-FAD3181BA64C}" dt="2024-04-04T19:33:25.448" v="2811" actId="207"/>
          <ac:spMkLst>
            <pc:docMk/>
            <pc:sldMk cId="649071193" sldId="312"/>
            <ac:spMk id="6" creationId="{3970BFAC-B3F5-5A2C-07B5-52F7FB20FC62}"/>
          </ac:spMkLst>
        </pc:spChg>
        <pc:spChg chg="mod">
          <ac:chgData name="Mark Warren" userId="8b469510-801c-4a14-a92d-c6d8837618b1" providerId="ADAL" clId="{E9D75EC6-4654-4BDB-BD9A-FAD3181BA64C}" dt="2024-04-04T16:40:00.063" v="1946" actId="208"/>
          <ac:spMkLst>
            <pc:docMk/>
            <pc:sldMk cId="649071193" sldId="312"/>
            <ac:spMk id="7" creationId="{CDDDF65C-0355-5722-221F-DA4EB4E15E2C}"/>
          </ac:spMkLst>
        </pc:spChg>
        <pc:spChg chg="del">
          <ac:chgData name="Mark Warren" userId="8b469510-801c-4a14-a92d-c6d8837618b1" providerId="ADAL" clId="{E9D75EC6-4654-4BDB-BD9A-FAD3181BA64C}" dt="2024-04-04T16:32:27.486" v="1238" actId="478"/>
          <ac:spMkLst>
            <pc:docMk/>
            <pc:sldMk cId="649071193" sldId="312"/>
            <ac:spMk id="12" creationId="{4BA1754E-D0B3-DF5F-9115-8A9984592CF2}"/>
          </ac:spMkLst>
        </pc:spChg>
        <pc:cxnChg chg="del">
          <ac:chgData name="Mark Warren" userId="8b469510-801c-4a14-a92d-c6d8837618b1" providerId="ADAL" clId="{E9D75EC6-4654-4BDB-BD9A-FAD3181BA64C}" dt="2024-04-04T16:32:24.314" v="1237" actId="478"/>
          <ac:cxnSpMkLst>
            <pc:docMk/>
            <pc:sldMk cId="649071193" sldId="312"/>
            <ac:cxnSpMk id="9" creationId="{7CB1C430-25D4-B59C-810D-52882E00BC36}"/>
          </ac:cxnSpMkLst>
        </pc:cxnChg>
      </pc:sldChg>
      <pc:sldChg chg="del">
        <pc:chgData name="Mark Warren" userId="8b469510-801c-4a14-a92d-c6d8837618b1" providerId="ADAL" clId="{E9D75EC6-4654-4BDB-BD9A-FAD3181BA64C}" dt="2024-04-04T18:39:03.004" v="2037" actId="2696"/>
        <pc:sldMkLst>
          <pc:docMk/>
          <pc:sldMk cId="2656532167" sldId="313"/>
        </pc:sldMkLst>
      </pc:sldChg>
      <pc:sldChg chg="modSp add mod modAnim">
        <pc:chgData name="Mark Warren" userId="8b469510-801c-4a14-a92d-c6d8837618b1" providerId="ADAL" clId="{E9D75EC6-4654-4BDB-BD9A-FAD3181BA64C}" dt="2024-04-04T19:37:30.758" v="2839"/>
        <pc:sldMkLst>
          <pc:docMk/>
          <pc:sldMk cId="3895208750" sldId="313"/>
        </pc:sldMkLst>
        <pc:spChg chg="mod">
          <ac:chgData name="Mark Warren" userId="8b469510-801c-4a14-a92d-c6d8837618b1" providerId="ADAL" clId="{E9D75EC6-4654-4BDB-BD9A-FAD3181BA64C}" dt="2024-04-04T19:19:40.297" v="2682" actId="1076"/>
          <ac:spMkLst>
            <pc:docMk/>
            <pc:sldMk cId="3895208750" sldId="313"/>
            <ac:spMk id="5" creationId="{425B8560-42ED-B85C-D7CF-21BDBBDCE141}"/>
          </ac:spMkLst>
        </pc:spChg>
      </pc:sldChg>
      <pc:sldChg chg="addSp delSp modSp add mod delAnim modAnim">
        <pc:chgData name="Mark Warren" userId="8b469510-801c-4a14-a92d-c6d8837618b1" providerId="ADAL" clId="{E9D75EC6-4654-4BDB-BD9A-FAD3181BA64C}" dt="2024-04-04T19:37:15.352" v="2838"/>
        <pc:sldMkLst>
          <pc:docMk/>
          <pc:sldMk cId="1305899347" sldId="314"/>
        </pc:sldMkLst>
        <pc:spChg chg="add del mod">
          <ac:chgData name="Mark Warren" userId="8b469510-801c-4a14-a92d-c6d8837618b1" providerId="ADAL" clId="{E9D75EC6-4654-4BDB-BD9A-FAD3181BA64C}" dt="2024-04-04T18:57:08.155" v="2274" actId="478"/>
          <ac:spMkLst>
            <pc:docMk/>
            <pc:sldMk cId="1305899347" sldId="314"/>
            <ac:spMk id="2" creationId="{48DCEDEB-1438-F0EC-D9D2-5CF3E97B6DEA}"/>
          </ac:spMkLst>
        </pc:spChg>
        <pc:spChg chg="mod">
          <ac:chgData name="Mark Warren" userId="8b469510-801c-4a14-a92d-c6d8837618b1" providerId="ADAL" clId="{E9D75EC6-4654-4BDB-BD9A-FAD3181BA64C}" dt="2024-04-04T18:59:01.315" v="2299" actId="113"/>
          <ac:spMkLst>
            <pc:docMk/>
            <pc:sldMk cId="1305899347" sldId="314"/>
            <ac:spMk id="3" creationId="{CDE094DD-4C1B-ECFC-047C-CE256B2DC4E1}"/>
          </ac:spMkLst>
        </pc:spChg>
        <pc:spChg chg="del">
          <ac:chgData name="Mark Warren" userId="8b469510-801c-4a14-a92d-c6d8837618b1" providerId="ADAL" clId="{E9D75EC6-4654-4BDB-BD9A-FAD3181BA64C}" dt="2024-04-04T18:47:00.002" v="2075" actId="478"/>
          <ac:spMkLst>
            <pc:docMk/>
            <pc:sldMk cId="1305899347" sldId="314"/>
            <ac:spMk id="4" creationId="{65BF6E94-D08A-91DC-BC3A-B5251D05BD9D}"/>
          </ac:spMkLst>
        </pc:spChg>
        <pc:spChg chg="del">
          <ac:chgData name="Mark Warren" userId="8b469510-801c-4a14-a92d-c6d8837618b1" providerId="ADAL" clId="{E9D75EC6-4654-4BDB-BD9A-FAD3181BA64C}" dt="2024-04-04T18:48:38.767" v="2109" actId="478"/>
          <ac:spMkLst>
            <pc:docMk/>
            <pc:sldMk cId="1305899347" sldId="314"/>
            <ac:spMk id="5" creationId="{9914BEC5-B0DE-E920-2C35-93D4486B19A2}"/>
          </ac:spMkLst>
        </pc:spChg>
        <pc:spChg chg="mod">
          <ac:chgData name="Mark Warren" userId="8b469510-801c-4a14-a92d-c6d8837618b1" providerId="ADAL" clId="{E9D75EC6-4654-4BDB-BD9A-FAD3181BA64C}" dt="2024-04-04T18:57:31.047" v="2280" actId="1076"/>
          <ac:spMkLst>
            <pc:docMk/>
            <pc:sldMk cId="1305899347" sldId="314"/>
            <ac:spMk id="6" creationId="{3970BFAC-B3F5-5A2C-07B5-52F7FB20FC62}"/>
          </ac:spMkLst>
        </pc:spChg>
        <pc:spChg chg="mod">
          <ac:chgData name="Mark Warren" userId="8b469510-801c-4a14-a92d-c6d8837618b1" providerId="ADAL" clId="{E9D75EC6-4654-4BDB-BD9A-FAD3181BA64C}" dt="2024-04-04T19:28:46.189" v="2792" actId="13822"/>
          <ac:spMkLst>
            <pc:docMk/>
            <pc:sldMk cId="1305899347" sldId="314"/>
            <ac:spMk id="7" creationId="{CDDDF65C-0355-5722-221F-DA4EB4E15E2C}"/>
          </ac:spMkLst>
        </pc:spChg>
        <pc:spChg chg="add del mod">
          <ac:chgData name="Mark Warren" userId="8b469510-801c-4a14-a92d-c6d8837618b1" providerId="ADAL" clId="{E9D75EC6-4654-4BDB-BD9A-FAD3181BA64C}" dt="2024-04-04T18:57:10.045" v="2275" actId="478"/>
          <ac:spMkLst>
            <pc:docMk/>
            <pc:sldMk cId="1305899347" sldId="314"/>
            <ac:spMk id="8" creationId="{C23D418E-5131-7BD6-014B-E5C8FE43BB53}"/>
          </ac:spMkLst>
        </pc:spChg>
      </pc:sldChg>
      <pc:sldChg chg="del">
        <pc:chgData name="Mark Warren" userId="8b469510-801c-4a14-a92d-c6d8837618b1" providerId="ADAL" clId="{E9D75EC6-4654-4BDB-BD9A-FAD3181BA64C}" dt="2024-04-04T18:39:10.017" v="2038" actId="2696"/>
        <pc:sldMkLst>
          <pc:docMk/>
          <pc:sldMk cId="3113805056" sldId="314"/>
        </pc:sldMkLst>
      </pc:sldChg>
      <pc:sldChg chg="addSp delSp modSp add mod ord delAnim modAnim">
        <pc:chgData name="Mark Warren" userId="8b469510-801c-4a14-a92d-c6d8837618b1" providerId="ADAL" clId="{E9D75EC6-4654-4BDB-BD9A-FAD3181BA64C}" dt="2024-04-04T19:37:55.338" v="2845"/>
        <pc:sldMkLst>
          <pc:docMk/>
          <pc:sldMk cId="1510406045" sldId="315"/>
        </pc:sldMkLst>
        <pc:spChg chg="mod ord">
          <ac:chgData name="Mark Warren" userId="8b469510-801c-4a14-a92d-c6d8837618b1" providerId="ADAL" clId="{E9D75EC6-4654-4BDB-BD9A-FAD3181BA64C}" dt="2024-04-04T19:11:37.141" v="2381" actId="6549"/>
          <ac:spMkLst>
            <pc:docMk/>
            <pc:sldMk cId="1510406045" sldId="315"/>
            <ac:spMk id="2" creationId="{48DCEDEB-1438-F0EC-D9D2-5CF3E97B6DEA}"/>
          </ac:spMkLst>
        </pc:spChg>
        <pc:spChg chg="mod">
          <ac:chgData name="Mark Warren" userId="8b469510-801c-4a14-a92d-c6d8837618b1" providerId="ADAL" clId="{E9D75EC6-4654-4BDB-BD9A-FAD3181BA64C}" dt="2024-04-04T19:10:25.525" v="2374" actId="1076"/>
          <ac:spMkLst>
            <pc:docMk/>
            <pc:sldMk cId="1510406045" sldId="315"/>
            <ac:spMk id="3" creationId="{CDE094DD-4C1B-ECFC-047C-CE256B2DC4E1}"/>
          </ac:spMkLst>
        </pc:spChg>
        <pc:spChg chg="add mod">
          <ac:chgData name="Mark Warren" userId="8b469510-801c-4a14-a92d-c6d8837618b1" providerId="ADAL" clId="{E9D75EC6-4654-4BDB-BD9A-FAD3181BA64C}" dt="2024-04-04T19:17:24.742" v="2657" actId="17032"/>
          <ac:spMkLst>
            <pc:docMk/>
            <pc:sldMk cId="1510406045" sldId="315"/>
            <ac:spMk id="4" creationId="{ED72E9C9-93FB-1390-F616-8561AC06D718}"/>
          </ac:spMkLst>
        </pc:spChg>
        <pc:spChg chg="mod">
          <ac:chgData name="Mark Warren" userId="8b469510-801c-4a14-a92d-c6d8837618b1" providerId="ADAL" clId="{E9D75EC6-4654-4BDB-BD9A-FAD3181BA64C}" dt="2024-04-04T19:10:21.166" v="2373" actId="1076"/>
          <ac:spMkLst>
            <pc:docMk/>
            <pc:sldMk cId="1510406045" sldId="315"/>
            <ac:spMk id="6" creationId="{3970BFAC-B3F5-5A2C-07B5-52F7FB20FC62}"/>
          </ac:spMkLst>
        </pc:spChg>
        <pc:spChg chg="del mod">
          <ac:chgData name="Mark Warren" userId="8b469510-801c-4a14-a92d-c6d8837618b1" providerId="ADAL" clId="{E9D75EC6-4654-4BDB-BD9A-FAD3181BA64C}" dt="2024-04-04T18:59:45.568" v="2303" actId="478"/>
          <ac:spMkLst>
            <pc:docMk/>
            <pc:sldMk cId="1510406045" sldId="315"/>
            <ac:spMk id="7" creationId="{CDDDF65C-0355-5722-221F-DA4EB4E15E2C}"/>
          </ac:spMkLst>
        </pc:spChg>
        <pc:spChg chg="del">
          <ac:chgData name="Mark Warren" userId="8b469510-801c-4a14-a92d-c6d8837618b1" providerId="ADAL" clId="{E9D75EC6-4654-4BDB-BD9A-FAD3181BA64C}" dt="2024-04-04T19:06:09.532" v="2317" actId="478"/>
          <ac:spMkLst>
            <pc:docMk/>
            <pc:sldMk cId="1510406045" sldId="315"/>
            <ac:spMk id="8" creationId="{C23D418E-5131-7BD6-014B-E5C8FE43BB53}"/>
          </ac:spMkLst>
        </pc:spChg>
      </pc:sldChg>
      <pc:sldChg chg="add del">
        <pc:chgData name="Mark Warren" userId="8b469510-801c-4a14-a92d-c6d8837618b1" providerId="ADAL" clId="{E9D75EC6-4654-4BDB-BD9A-FAD3181BA64C}" dt="2024-04-04T19:12:16.097" v="2385" actId="2696"/>
        <pc:sldMkLst>
          <pc:docMk/>
          <pc:sldMk cId="405587326" sldId="316"/>
        </pc:sldMkLst>
      </pc:sldChg>
      <pc:sldChg chg="modSp add mod modAnim">
        <pc:chgData name="Mark Warren" userId="8b469510-801c-4a14-a92d-c6d8837618b1" providerId="ADAL" clId="{E9D75EC6-4654-4BDB-BD9A-FAD3181BA64C}" dt="2024-04-04T19:39:02.324" v="2912"/>
        <pc:sldMkLst>
          <pc:docMk/>
          <pc:sldMk cId="125054876" sldId="317"/>
        </pc:sldMkLst>
        <pc:spChg chg="mod">
          <ac:chgData name="Mark Warren" userId="8b469510-801c-4a14-a92d-c6d8837618b1" providerId="ADAL" clId="{E9D75EC6-4654-4BDB-BD9A-FAD3181BA64C}" dt="2024-04-04T19:38:53.527" v="2910" actId="1076"/>
          <ac:spMkLst>
            <pc:docMk/>
            <pc:sldMk cId="125054876" sldId="317"/>
            <ac:spMk id="3" creationId="{941FD018-3476-A46C-74BC-BD227B115D75}"/>
          </ac:spMkLst>
        </pc:spChg>
        <pc:spChg chg="mod">
          <ac:chgData name="Mark Warren" userId="8b469510-801c-4a14-a92d-c6d8837618b1" providerId="ADAL" clId="{E9D75EC6-4654-4BDB-BD9A-FAD3181BA64C}" dt="2024-04-04T19:38:56.480" v="2911" actId="1076"/>
          <ac:spMkLst>
            <pc:docMk/>
            <pc:sldMk cId="125054876" sldId="317"/>
            <ac:spMk id="5" creationId="{425B8560-42ED-B85C-D7CF-21BDBBDCE141}"/>
          </ac:spMkLst>
        </pc:spChg>
      </pc:sldChg>
      <pc:sldChg chg="addSp modSp add mod ord modAnim">
        <pc:chgData name="Mark Warren" userId="8b469510-801c-4a14-a92d-c6d8837618b1" providerId="ADAL" clId="{E9D75EC6-4654-4BDB-BD9A-FAD3181BA64C}" dt="2024-04-04T19:39:29" v="2920"/>
        <pc:sldMkLst>
          <pc:docMk/>
          <pc:sldMk cId="2390719370" sldId="318"/>
        </pc:sldMkLst>
        <pc:spChg chg="mod">
          <ac:chgData name="Mark Warren" userId="8b469510-801c-4a14-a92d-c6d8837618b1" providerId="ADAL" clId="{E9D75EC6-4654-4BDB-BD9A-FAD3181BA64C}" dt="2024-04-04T19:19:15.983" v="2678" actId="1076"/>
          <ac:spMkLst>
            <pc:docMk/>
            <pc:sldMk cId="2390719370" sldId="318"/>
            <ac:spMk id="2" creationId="{48DCEDEB-1438-F0EC-D9D2-5CF3E97B6DEA}"/>
          </ac:spMkLst>
        </pc:spChg>
        <pc:spChg chg="mod">
          <ac:chgData name="Mark Warren" userId="8b469510-801c-4a14-a92d-c6d8837618b1" providerId="ADAL" clId="{E9D75EC6-4654-4BDB-BD9A-FAD3181BA64C}" dt="2024-04-04T19:19:15.983" v="2678" actId="1076"/>
          <ac:spMkLst>
            <pc:docMk/>
            <pc:sldMk cId="2390719370" sldId="318"/>
            <ac:spMk id="3" creationId="{CDE094DD-4C1B-ECFC-047C-CE256B2DC4E1}"/>
          </ac:spMkLst>
        </pc:spChg>
        <pc:spChg chg="mod">
          <ac:chgData name="Mark Warren" userId="8b469510-801c-4a14-a92d-c6d8837618b1" providerId="ADAL" clId="{E9D75EC6-4654-4BDB-BD9A-FAD3181BA64C}" dt="2024-04-04T19:19:15.983" v="2678" actId="1076"/>
          <ac:spMkLst>
            <pc:docMk/>
            <pc:sldMk cId="2390719370" sldId="318"/>
            <ac:spMk id="4" creationId="{ED72E9C9-93FB-1390-F616-8561AC06D718}"/>
          </ac:spMkLst>
        </pc:spChg>
        <pc:spChg chg="add mod">
          <ac:chgData name="Mark Warren" userId="8b469510-801c-4a14-a92d-c6d8837618b1" providerId="ADAL" clId="{E9D75EC6-4654-4BDB-BD9A-FAD3181BA64C}" dt="2024-04-04T19:29:06.285" v="2795" actId="14838"/>
          <ac:spMkLst>
            <pc:docMk/>
            <pc:sldMk cId="2390719370" sldId="318"/>
            <ac:spMk id="5" creationId="{2E3F81FE-B375-D789-8A20-7663E23568A1}"/>
          </ac:spMkLst>
        </pc:spChg>
        <pc:spChg chg="mod">
          <ac:chgData name="Mark Warren" userId="8b469510-801c-4a14-a92d-c6d8837618b1" providerId="ADAL" clId="{E9D75EC6-4654-4BDB-BD9A-FAD3181BA64C}" dt="2024-04-04T19:19:15.983" v="2678" actId="1076"/>
          <ac:spMkLst>
            <pc:docMk/>
            <pc:sldMk cId="2390719370" sldId="318"/>
            <ac:spMk id="6" creationId="{3970BFAC-B3F5-5A2C-07B5-52F7FB20FC62}"/>
          </ac:spMkLst>
        </pc:spChg>
      </pc:sldChg>
      <pc:sldChg chg="addSp modSp add mod ord modAnim">
        <pc:chgData name="Mark Warren" userId="8b469510-801c-4a14-a92d-c6d8837618b1" providerId="ADAL" clId="{E9D75EC6-4654-4BDB-BD9A-FAD3181BA64C}" dt="2024-04-04T19:39:47.498" v="2922"/>
        <pc:sldMkLst>
          <pc:docMk/>
          <pc:sldMk cId="750096914" sldId="319"/>
        </pc:sldMkLst>
        <pc:spChg chg="add mod">
          <ac:chgData name="Mark Warren" userId="8b469510-801c-4a14-a92d-c6d8837618b1" providerId="ADAL" clId="{E9D75EC6-4654-4BDB-BD9A-FAD3181BA64C}" dt="2024-04-04T19:28:13.517" v="2791" actId="1076"/>
          <ac:spMkLst>
            <pc:docMk/>
            <pc:sldMk cId="750096914" sldId="319"/>
            <ac:spMk id="2" creationId="{B0AAA9FB-0160-6F97-36BE-C1F570AF779C}"/>
          </ac:spMkLst>
        </pc:spChg>
        <pc:spChg chg="mod">
          <ac:chgData name="Mark Warren" userId="8b469510-801c-4a14-a92d-c6d8837618b1" providerId="ADAL" clId="{E9D75EC6-4654-4BDB-BD9A-FAD3181BA64C}" dt="2024-04-04T19:16:00.586" v="2650" actId="208"/>
          <ac:spMkLst>
            <pc:docMk/>
            <pc:sldMk cId="750096914" sldId="319"/>
            <ac:spMk id="3" creationId="{941FD018-3476-A46C-74BC-BD227B115D75}"/>
          </ac:spMkLst>
        </pc:spChg>
        <pc:spChg chg="mod">
          <ac:chgData name="Mark Warren" userId="8b469510-801c-4a14-a92d-c6d8837618b1" providerId="ADAL" clId="{E9D75EC6-4654-4BDB-BD9A-FAD3181BA64C}" dt="2024-04-04T19:19:30.343" v="2680" actId="1076"/>
          <ac:spMkLst>
            <pc:docMk/>
            <pc:sldMk cId="750096914" sldId="319"/>
            <ac:spMk id="5" creationId="{425B8560-42ED-B85C-D7CF-21BDBBDCE141}"/>
          </ac:spMkLst>
        </pc:spChg>
      </pc:sldChg>
    </pc:docChg>
  </pc:docChgLst>
  <pc:docChgLst>
    <pc:chgData name="Mark Warren" userId="8b469510-801c-4a14-a92d-c6d8837618b1" providerId="ADAL" clId="{46C4C0FB-8E8E-490A-985D-038009E8FE12}"/>
    <pc:docChg chg="undo custSel addSld delSld modSld sldOrd">
      <pc:chgData name="Mark Warren" userId="8b469510-801c-4a14-a92d-c6d8837618b1" providerId="ADAL" clId="{46C4C0FB-8E8E-490A-985D-038009E8FE12}" dt="2024-04-16T17:30:30.447" v="2279" actId="20577"/>
      <pc:docMkLst>
        <pc:docMk/>
      </pc:docMkLst>
      <pc:sldChg chg="modSp">
        <pc:chgData name="Mark Warren" userId="8b469510-801c-4a14-a92d-c6d8837618b1" providerId="ADAL" clId="{46C4C0FB-8E8E-490A-985D-038009E8FE12}" dt="2024-04-16T17:30:30.447" v="2279" actId="20577"/>
        <pc:sldMkLst>
          <pc:docMk/>
          <pc:sldMk cId="0" sldId="257"/>
        </pc:sldMkLst>
        <pc:spChg chg="mod">
          <ac:chgData name="Mark Warren" userId="8b469510-801c-4a14-a92d-c6d8837618b1" providerId="ADAL" clId="{46C4C0FB-8E8E-490A-985D-038009E8FE12}" dt="2024-04-16T17:30:30.447" v="2279" actId="20577"/>
          <ac:spMkLst>
            <pc:docMk/>
            <pc:sldMk cId="0" sldId="257"/>
            <ac:spMk id="2" creationId="{00000000-0000-0000-0000-000000000000}"/>
          </ac:spMkLst>
        </pc:spChg>
      </pc:sldChg>
      <pc:sldChg chg="del ord">
        <pc:chgData name="Mark Warren" userId="8b469510-801c-4a14-a92d-c6d8837618b1" providerId="ADAL" clId="{46C4C0FB-8E8E-490A-985D-038009E8FE12}" dt="2024-04-11T17:09:41.039" v="602" actId="2696"/>
        <pc:sldMkLst>
          <pc:docMk/>
          <pc:sldMk cId="703671039" sldId="306"/>
        </pc:sldMkLst>
      </pc:sldChg>
      <pc:sldChg chg="modAnim">
        <pc:chgData name="Mark Warren" userId="8b469510-801c-4a14-a92d-c6d8837618b1" providerId="ADAL" clId="{46C4C0FB-8E8E-490A-985D-038009E8FE12}" dt="2024-04-11T16:44:51.544" v="150"/>
        <pc:sldMkLst>
          <pc:docMk/>
          <pc:sldMk cId="1494319489" sldId="307"/>
        </pc:sldMkLst>
      </pc:sldChg>
      <pc:sldChg chg="delSp modSp mod delAnim modAnim">
        <pc:chgData name="Mark Warren" userId="8b469510-801c-4a14-a92d-c6d8837618b1" providerId="ADAL" clId="{46C4C0FB-8E8E-490A-985D-038009E8FE12}" dt="2024-04-11T17:21:42.196" v="658" actId="20577"/>
        <pc:sldMkLst>
          <pc:docMk/>
          <pc:sldMk cId="649071193" sldId="312"/>
        </pc:sldMkLst>
        <pc:spChg chg="mod">
          <ac:chgData name="Mark Warren" userId="8b469510-801c-4a14-a92d-c6d8837618b1" providerId="ADAL" clId="{46C4C0FB-8E8E-490A-985D-038009E8FE12}" dt="2024-04-11T17:21:42.196" v="658" actId="20577"/>
          <ac:spMkLst>
            <pc:docMk/>
            <pc:sldMk cId="649071193" sldId="312"/>
            <ac:spMk id="3" creationId="{CDE094DD-4C1B-ECFC-047C-CE256B2DC4E1}"/>
          </ac:spMkLst>
        </pc:spChg>
        <pc:spChg chg="del">
          <ac:chgData name="Mark Warren" userId="8b469510-801c-4a14-a92d-c6d8837618b1" providerId="ADAL" clId="{46C4C0FB-8E8E-490A-985D-038009E8FE12}" dt="2024-04-11T16:46:37.929" v="237" actId="478"/>
          <ac:spMkLst>
            <pc:docMk/>
            <pc:sldMk cId="649071193" sldId="312"/>
            <ac:spMk id="4" creationId="{65BF6E94-D08A-91DC-BC3A-B5251D05BD9D}"/>
          </ac:spMkLst>
        </pc:spChg>
        <pc:spChg chg="mod">
          <ac:chgData name="Mark Warren" userId="8b469510-801c-4a14-a92d-c6d8837618b1" providerId="ADAL" clId="{46C4C0FB-8E8E-490A-985D-038009E8FE12}" dt="2024-04-11T16:55:34.726" v="525" actId="13822"/>
          <ac:spMkLst>
            <pc:docMk/>
            <pc:sldMk cId="649071193" sldId="312"/>
            <ac:spMk id="5" creationId="{9914BEC5-B0DE-E920-2C35-93D4486B19A2}"/>
          </ac:spMkLst>
        </pc:spChg>
        <pc:spChg chg="mod">
          <ac:chgData name="Mark Warren" userId="8b469510-801c-4a14-a92d-c6d8837618b1" providerId="ADAL" clId="{46C4C0FB-8E8E-490A-985D-038009E8FE12}" dt="2024-04-11T17:10:29.943" v="608" actId="13822"/>
          <ac:spMkLst>
            <pc:docMk/>
            <pc:sldMk cId="649071193" sldId="312"/>
            <ac:spMk id="6" creationId="{3970BFAC-B3F5-5A2C-07B5-52F7FB20FC62}"/>
          </ac:spMkLst>
        </pc:spChg>
        <pc:spChg chg="mod">
          <ac:chgData name="Mark Warren" userId="8b469510-801c-4a14-a92d-c6d8837618b1" providerId="ADAL" clId="{46C4C0FB-8E8E-490A-985D-038009E8FE12}" dt="2024-04-11T16:55:25.864" v="524" actId="1076"/>
          <ac:spMkLst>
            <pc:docMk/>
            <pc:sldMk cId="649071193" sldId="312"/>
            <ac:spMk id="7" creationId="{CDDDF65C-0355-5722-221F-DA4EB4E15E2C}"/>
          </ac:spMkLst>
        </pc:spChg>
      </pc:sldChg>
      <pc:sldChg chg="del">
        <pc:chgData name="Mark Warren" userId="8b469510-801c-4a14-a92d-c6d8837618b1" providerId="ADAL" clId="{46C4C0FB-8E8E-490A-985D-038009E8FE12}" dt="2024-04-11T17:09:43.602" v="603" actId="2696"/>
        <pc:sldMkLst>
          <pc:docMk/>
          <pc:sldMk cId="3895208750" sldId="313"/>
        </pc:sldMkLst>
      </pc:sldChg>
      <pc:sldChg chg="del">
        <pc:chgData name="Mark Warren" userId="8b469510-801c-4a14-a92d-c6d8837618b1" providerId="ADAL" clId="{46C4C0FB-8E8E-490A-985D-038009E8FE12}" dt="2024-04-11T17:09:36.336" v="601" actId="2696"/>
        <pc:sldMkLst>
          <pc:docMk/>
          <pc:sldMk cId="1305899347" sldId="314"/>
        </pc:sldMkLst>
      </pc:sldChg>
      <pc:sldChg chg="del">
        <pc:chgData name="Mark Warren" userId="8b469510-801c-4a14-a92d-c6d8837618b1" providerId="ADAL" clId="{46C4C0FB-8E8E-490A-985D-038009E8FE12}" dt="2024-04-11T17:09:46.257" v="604" actId="2696"/>
        <pc:sldMkLst>
          <pc:docMk/>
          <pc:sldMk cId="1510406045" sldId="315"/>
        </pc:sldMkLst>
      </pc:sldChg>
      <pc:sldChg chg="del">
        <pc:chgData name="Mark Warren" userId="8b469510-801c-4a14-a92d-c6d8837618b1" providerId="ADAL" clId="{46C4C0FB-8E8E-490A-985D-038009E8FE12}" dt="2024-04-11T17:09:49.057" v="605" actId="2696"/>
        <pc:sldMkLst>
          <pc:docMk/>
          <pc:sldMk cId="125054876" sldId="317"/>
        </pc:sldMkLst>
      </pc:sldChg>
      <pc:sldChg chg="modSp mod ord modAnim">
        <pc:chgData name="Mark Warren" userId="8b469510-801c-4a14-a92d-c6d8837618b1" providerId="ADAL" clId="{46C4C0FB-8E8E-490A-985D-038009E8FE12}" dt="2024-04-11T16:44:06.613" v="149" actId="1035"/>
        <pc:sldMkLst>
          <pc:docMk/>
          <pc:sldMk cId="2390719370" sldId="318"/>
        </pc:sldMkLst>
        <pc:spChg chg="mod">
          <ac:chgData name="Mark Warren" userId="8b469510-801c-4a14-a92d-c6d8837618b1" providerId="ADAL" clId="{46C4C0FB-8E8E-490A-985D-038009E8FE12}" dt="2024-04-11T16:44:06.613" v="149" actId="1035"/>
          <ac:spMkLst>
            <pc:docMk/>
            <pc:sldMk cId="2390719370" sldId="318"/>
            <ac:spMk id="2" creationId="{48DCEDEB-1438-F0EC-D9D2-5CF3E97B6DEA}"/>
          </ac:spMkLst>
        </pc:spChg>
        <pc:spChg chg="mod">
          <ac:chgData name="Mark Warren" userId="8b469510-801c-4a14-a92d-c6d8837618b1" providerId="ADAL" clId="{46C4C0FB-8E8E-490A-985D-038009E8FE12}" dt="2024-04-11T16:44:06.613" v="149" actId="1035"/>
          <ac:spMkLst>
            <pc:docMk/>
            <pc:sldMk cId="2390719370" sldId="318"/>
            <ac:spMk id="3" creationId="{CDE094DD-4C1B-ECFC-047C-CE256B2DC4E1}"/>
          </ac:spMkLst>
        </pc:spChg>
        <pc:spChg chg="mod">
          <ac:chgData name="Mark Warren" userId="8b469510-801c-4a14-a92d-c6d8837618b1" providerId="ADAL" clId="{46C4C0FB-8E8E-490A-985D-038009E8FE12}" dt="2024-04-11T16:44:06.613" v="149" actId="1035"/>
          <ac:spMkLst>
            <pc:docMk/>
            <pc:sldMk cId="2390719370" sldId="318"/>
            <ac:spMk id="4" creationId="{ED72E9C9-93FB-1390-F616-8561AC06D718}"/>
          </ac:spMkLst>
        </pc:spChg>
        <pc:spChg chg="mod">
          <ac:chgData name="Mark Warren" userId="8b469510-801c-4a14-a92d-c6d8837618b1" providerId="ADAL" clId="{46C4C0FB-8E8E-490A-985D-038009E8FE12}" dt="2024-04-11T16:44:06.613" v="149" actId="1035"/>
          <ac:spMkLst>
            <pc:docMk/>
            <pc:sldMk cId="2390719370" sldId="318"/>
            <ac:spMk id="5" creationId="{2E3F81FE-B375-D789-8A20-7663E23568A1}"/>
          </ac:spMkLst>
        </pc:spChg>
        <pc:spChg chg="mod">
          <ac:chgData name="Mark Warren" userId="8b469510-801c-4a14-a92d-c6d8837618b1" providerId="ADAL" clId="{46C4C0FB-8E8E-490A-985D-038009E8FE12}" dt="2024-04-11T16:44:06.613" v="149" actId="1035"/>
          <ac:spMkLst>
            <pc:docMk/>
            <pc:sldMk cId="2390719370" sldId="318"/>
            <ac:spMk id="6" creationId="{3970BFAC-B3F5-5A2C-07B5-52F7FB20FC62}"/>
          </ac:spMkLst>
        </pc:spChg>
      </pc:sldChg>
      <pc:sldChg chg="delSp modSp del mod ord delAnim">
        <pc:chgData name="Mark Warren" userId="8b469510-801c-4a14-a92d-c6d8837618b1" providerId="ADAL" clId="{46C4C0FB-8E8E-490A-985D-038009E8FE12}" dt="2024-04-11T18:44:56.128" v="1827" actId="2696"/>
        <pc:sldMkLst>
          <pc:docMk/>
          <pc:sldMk cId="750096914" sldId="319"/>
        </pc:sldMkLst>
        <pc:spChg chg="del">
          <ac:chgData name="Mark Warren" userId="8b469510-801c-4a14-a92d-c6d8837618b1" providerId="ADAL" clId="{46C4C0FB-8E8E-490A-985D-038009E8FE12}" dt="2024-04-11T18:37:00.290" v="1708" actId="21"/>
          <ac:spMkLst>
            <pc:docMk/>
            <pc:sldMk cId="750096914" sldId="319"/>
            <ac:spMk id="2" creationId="{B0AAA9FB-0160-6F97-36BE-C1F570AF779C}"/>
          </ac:spMkLst>
        </pc:spChg>
        <pc:spChg chg="mod">
          <ac:chgData name="Mark Warren" userId="8b469510-801c-4a14-a92d-c6d8837618b1" providerId="ADAL" clId="{46C4C0FB-8E8E-490A-985D-038009E8FE12}" dt="2024-04-11T17:10:06.280" v="606" actId="13822"/>
          <ac:spMkLst>
            <pc:docMk/>
            <pc:sldMk cId="750096914" sldId="319"/>
            <ac:spMk id="3" creationId="{941FD018-3476-A46C-74BC-BD227B115D75}"/>
          </ac:spMkLst>
        </pc:spChg>
        <pc:spChg chg="del mod">
          <ac:chgData name="Mark Warren" userId="8b469510-801c-4a14-a92d-c6d8837618b1" providerId="ADAL" clId="{46C4C0FB-8E8E-490A-985D-038009E8FE12}" dt="2024-04-11T18:36:25.953" v="1703" actId="21"/>
          <ac:spMkLst>
            <pc:docMk/>
            <pc:sldMk cId="750096914" sldId="319"/>
            <ac:spMk id="5" creationId="{425B8560-42ED-B85C-D7CF-21BDBBDCE141}"/>
          </ac:spMkLst>
        </pc:spChg>
      </pc:sldChg>
      <pc:sldChg chg="addSp delSp modSp add mod delAnim modAnim">
        <pc:chgData name="Mark Warren" userId="8b469510-801c-4a14-a92d-c6d8837618b1" providerId="ADAL" clId="{46C4C0FB-8E8E-490A-985D-038009E8FE12}" dt="2024-04-11T18:48:02.865" v="1859"/>
        <pc:sldMkLst>
          <pc:docMk/>
          <pc:sldMk cId="2741875606" sldId="320"/>
        </pc:sldMkLst>
        <pc:spChg chg="add mod">
          <ac:chgData name="Mark Warren" userId="8b469510-801c-4a14-a92d-c6d8837618b1" providerId="ADAL" clId="{46C4C0FB-8E8E-490A-985D-038009E8FE12}" dt="2024-04-11T17:50:58.243" v="1319" actId="14838"/>
          <ac:spMkLst>
            <pc:docMk/>
            <pc:sldMk cId="2741875606" sldId="320"/>
            <ac:spMk id="2" creationId="{7ED0EE87-0494-8213-F116-5842A6EAC2DE}"/>
          </ac:spMkLst>
        </pc:spChg>
        <pc:spChg chg="mod">
          <ac:chgData name="Mark Warren" userId="8b469510-801c-4a14-a92d-c6d8837618b1" providerId="ADAL" clId="{46C4C0FB-8E8E-490A-985D-038009E8FE12}" dt="2024-04-11T17:21:59.033" v="685" actId="6549"/>
          <ac:spMkLst>
            <pc:docMk/>
            <pc:sldMk cId="2741875606" sldId="320"/>
            <ac:spMk id="3" creationId="{CDE094DD-4C1B-ECFC-047C-CE256B2DC4E1}"/>
          </ac:spMkLst>
        </pc:spChg>
        <pc:spChg chg="add mod">
          <ac:chgData name="Mark Warren" userId="8b469510-801c-4a14-a92d-c6d8837618b1" providerId="ADAL" clId="{46C4C0FB-8E8E-490A-985D-038009E8FE12}" dt="2024-04-11T17:46:31.989" v="1266" actId="1076"/>
          <ac:spMkLst>
            <pc:docMk/>
            <pc:sldMk cId="2741875606" sldId="320"/>
            <ac:spMk id="4" creationId="{133FCEBC-7B29-B23F-7555-96EC70350E41}"/>
          </ac:spMkLst>
        </pc:spChg>
        <pc:spChg chg="del">
          <ac:chgData name="Mark Warren" userId="8b469510-801c-4a14-a92d-c6d8837618b1" providerId="ADAL" clId="{46C4C0FB-8E8E-490A-985D-038009E8FE12}" dt="2024-04-11T16:59:17.740" v="555" actId="478"/>
          <ac:spMkLst>
            <pc:docMk/>
            <pc:sldMk cId="2741875606" sldId="320"/>
            <ac:spMk id="5" creationId="{9914BEC5-B0DE-E920-2C35-93D4486B19A2}"/>
          </ac:spMkLst>
        </pc:spChg>
        <pc:spChg chg="del">
          <ac:chgData name="Mark Warren" userId="8b469510-801c-4a14-a92d-c6d8837618b1" providerId="ADAL" clId="{46C4C0FB-8E8E-490A-985D-038009E8FE12}" dt="2024-04-11T16:59:00.815" v="550" actId="478"/>
          <ac:spMkLst>
            <pc:docMk/>
            <pc:sldMk cId="2741875606" sldId="320"/>
            <ac:spMk id="6" creationId="{3970BFAC-B3F5-5A2C-07B5-52F7FB20FC62}"/>
          </ac:spMkLst>
        </pc:spChg>
        <pc:spChg chg="del">
          <ac:chgData name="Mark Warren" userId="8b469510-801c-4a14-a92d-c6d8837618b1" providerId="ADAL" clId="{46C4C0FB-8E8E-490A-985D-038009E8FE12}" dt="2024-04-11T16:59:16.241" v="554" actId="478"/>
          <ac:spMkLst>
            <pc:docMk/>
            <pc:sldMk cId="2741875606" sldId="320"/>
            <ac:spMk id="7" creationId="{CDDDF65C-0355-5722-221F-DA4EB4E15E2C}"/>
          </ac:spMkLst>
        </pc:spChg>
        <pc:spChg chg="add mod">
          <ac:chgData name="Mark Warren" userId="8b469510-801c-4a14-a92d-c6d8837618b1" providerId="ADAL" clId="{46C4C0FB-8E8E-490A-985D-038009E8FE12}" dt="2024-04-11T17:51:57.801" v="1325" actId="14861"/>
          <ac:spMkLst>
            <pc:docMk/>
            <pc:sldMk cId="2741875606" sldId="320"/>
            <ac:spMk id="12" creationId="{FD3B0AE8-5ED8-69FD-5F6A-B91DE9A85FFD}"/>
          </ac:spMkLst>
        </pc:spChg>
        <pc:spChg chg="add mod">
          <ac:chgData name="Mark Warren" userId="8b469510-801c-4a14-a92d-c6d8837618b1" providerId="ADAL" clId="{46C4C0FB-8E8E-490A-985D-038009E8FE12}" dt="2024-04-11T17:51:41.049" v="1321" actId="14861"/>
          <ac:spMkLst>
            <pc:docMk/>
            <pc:sldMk cId="2741875606" sldId="320"/>
            <ac:spMk id="13" creationId="{CAB2325C-DA80-9B0B-67E4-8812127926F3}"/>
          </ac:spMkLst>
        </pc:spChg>
        <pc:cxnChg chg="add mod">
          <ac:chgData name="Mark Warren" userId="8b469510-801c-4a14-a92d-c6d8837618b1" providerId="ADAL" clId="{46C4C0FB-8E8E-490A-985D-038009E8FE12}" dt="2024-04-11T17:51:49.097" v="1323" actId="14861"/>
          <ac:cxnSpMkLst>
            <pc:docMk/>
            <pc:sldMk cId="2741875606" sldId="320"/>
            <ac:cxnSpMk id="9" creationId="{EB97612C-1001-0915-FB87-5C4D86BF8E2E}"/>
          </ac:cxnSpMkLst>
        </pc:cxnChg>
      </pc:sldChg>
      <pc:sldChg chg="addSp delSp modSp add mod delAnim modAnim">
        <pc:chgData name="Mark Warren" userId="8b469510-801c-4a14-a92d-c6d8837618b1" providerId="ADAL" clId="{46C4C0FB-8E8E-490A-985D-038009E8FE12}" dt="2024-04-11T18:51:09.696" v="1894"/>
        <pc:sldMkLst>
          <pc:docMk/>
          <pc:sldMk cId="3862682757" sldId="321"/>
        </pc:sldMkLst>
        <pc:spChg chg="add mod">
          <ac:chgData name="Mark Warren" userId="8b469510-801c-4a14-a92d-c6d8837618b1" providerId="ADAL" clId="{46C4C0FB-8E8E-490A-985D-038009E8FE12}" dt="2024-04-11T18:22:06.393" v="1680" actId="1076"/>
          <ac:spMkLst>
            <pc:docMk/>
            <pc:sldMk cId="3862682757" sldId="321"/>
            <ac:spMk id="2" creationId="{38CAA718-00ED-FE91-D7C3-A3BD707BC049}"/>
          </ac:spMkLst>
        </pc:spChg>
        <pc:spChg chg="del">
          <ac:chgData name="Mark Warren" userId="8b469510-801c-4a14-a92d-c6d8837618b1" providerId="ADAL" clId="{46C4C0FB-8E8E-490A-985D-038009E8FE12}" dt="2024-04-11T16:59:27.085" v="557" actId="478"/>
          <ac:spMkLst>
            <pc:docMk/>
            <pc:sldMk cId="3862682757" sldId="321"/>
            <ac:spMk id="3" creationId="{CDE094DD-4C1B-ECFC-047C-CE256B2DC4E1}"/>
          </ac:spMkLst>
        </pc:spChg>
        <pc:spChg chg="add mod">
          <ac:chgData name="Mark Warren" userId="8b469510-801c-4a14-a92d-c6d8837618b1" providerId="ADAL" clId="{46C4C0FB-8E8E-490A-985D-038009E8FE12}" dt="2024-04-11T18:22:08.878" v="1681" actId="1076"/>
          <ac:spMkLst>
            <pc:docMk/>
            <pc:sldMk cId="3862682757" sldId="321"/>
            <ac:spMk id="4" creationId="{504AE86C-5DD1-5898-D6DA-5B8A269FDFD5}"/>
          </ac:spMkLst>
        </pc:spChg>
        <pc:spChg chg="del">
          <ac:chgData name="Mark Warren" userId="8b469510-801c-4a14-a92d-c6d8837618b1" providerId="ADAL" clId="{46C4C0FB-8E8E-490A-985D-038009E8FE12}" dt="2024-04-11T16:59:35.554" v="559" actId="478"/>
          <ac:spMkLst>
            <pc:docMk/>
            <pc:sldMk cId="3862682757" sldId="321"/>
            <ac:spMk id="5" creationId="{9914BEC5-B0DE-E920-2C35-93D4486B19A2}"/>
          </ac:spMkLst>
        </pc:spChg>
        <pc:spChg chg="add mod">
          <ac:chgData name="Mark Warren" userId="8b469510-801c-4a14-a92d-c6d8837618b1" providerId="ADAL" clId="{46C4C0FB-8E8E-490A-985D-038009E8FE12}" dt="2024-04-11T18:24:23.966" v="1698" actId="14861"/>
          <ac:spMkLst>
            <pc:docMk/>
            <pc:sldMk cId="3862682757" sldId="321"/>
            <ac:spMk id="6" creationId="{86A8363B-71A3-DE04-0085-6EB792503DE0}"/>
          </ac:spMkLst>
        </pc:spChg>
        <pc:spChg chg="mod">
          <ac:chgData name="Mark Warren" userId="8b469510-801c-4a14-a92d-c6d8837618b1" providerId="ADAL" clId="{46C4C0FB-8E8E-490A-985D-038009E8FE12}" dt="2024-04-11T17:16:45.417" v="625" actId="2711"/>
          <ac:spMkLst>
            <pc:docMk/>
            <pc:sldMk cId="3862682757" sldId="321"/>
            <ac:spMk id="7" creationId="{CDDDF65C-0355-5722-221F-DA4EB4E15E2C}"/>
          </ac:spMkLst>
        </pc:spChg>
        <pc:spChg chg="add mod">
          <ac:chgData name="Mark Warren" userId="8b469510-801c-4a14-a92d-c6d8837618b1" providerId="ADAL" clId="{46C4C0FB-8E8E-490A-985D-038009E8FE12}" dt="2024-04-11T18:24:28.640" v="1699" actId="14861"/>
          <ac:spMkLst>
            <pc:docMk/>
            <pc:sldMk cId="3862682757" sldId="321"/>
            <ac:spMk id="8" creationId="{FEA5FB52-D430-4C30-28DF-4124FFE7D9E5}"/>
          </ac:spMkLst>
        </pc:spChg>
        <pc:cxnChg chg="add mod">
          <ac:chgData name="Mark Warren" userId="8b469510-801c-4a14-a92d-c6d8837618b1" providerId="ADAL" clId="{46C4C0FB-8E8E-490A-985D-038009E8FE12}" dt="2024-04-11T18:24:19.298" v="1697" actId="14861"/>
          <ac:cxnSpMkLst>
            <pc:docMk/>
            <pc:sldMk cId="3862682757" sldId="321"/>
            <ac:cxnSpMk id="10" creationId="{B8CDAE99-01C7-69FC-78F5-F7258AAA5E40}"/>
          </ac:cxnSpMkLst>
        </pc:cxnChg>
        <pc:cxnChg chg="add mod">
          <ac:chgData name="Mark Warren" userId="8b469510-801c-4a14-a92d-c6d8837618b1" providerId="ADAL" clId="{46C4C0FB-8E8E-490A-985D-038009E8FE12}" dt="2024-04-11T18:24:55.220" v="1702" actId="14100"/>
          <ac:cxnSpMkLst>
            <pc:docMk/>
            <pc:sldMk cId="3862682757" sldId="321"/>
            <ac:cxnSpMk id="12" creationId="{D0672104-BB3F-37D6-8F49-F866DB6D3397}"/>
          </ac:cxnSpMkLst>
        </pc:cxnChg>
      </pc:sldChg>
      <pc:sldChg chg="addSp delSp modSp add mod delAnim modAnim">
        <pc:chgData name="Mark Warren" userId="8b469510-801c-4a14-a92d-c6d8837618b1" providerId="ADAL" clId="{46C4C0FB-8E8E-490A-985D-038009E8FE12}" dt="2024-04-11T19:36:18.835" v="2277" actId="14100"/>
        <pc:sldMkLst>
          <pc:docMk/>
          <pc:sldMk cId="3974637053" sldId="322"/>
        </pc:sldMkLst>
        <pc:spChg chg="add mod">
          <ac:chgData name="Mark Warren" userId="8b469510-801c-4a14-a92d-c6d8837618b1" providerId="ADAL" clId="{46C4C0FB-8E8E-490A-985D-038009E8FE12}" dt="2024-04-11T19:16:41.403" v="2157" actId="255"/>
          <ac:spMkLst>
            <pc:docMk/>
            <pc:sldMk cId="3974637053" sldId="322"/>
            <ac:spMk id="2" creationId="{A8445D35-772E-CADA-35FC-C4B5B132E7DA}"/>
          </ac:spMkLst>
        </pc:spChg>
        <pc:spChg chg="del">
          <ac:chgData name="Mark Warren" userId="8b469510-801c-4a14-a92d-c6d8837618b1" providerId="ADAL" clId="{46C4C0FB-8E8E-490A-985D-038009E8FE12}" dt="2024-04-11T16:59:43.275" v="561" actId="478"/>
          <ac:spMkLst>
            <pc:docMk/>
            <pc:sldMk cId="3974637053" sldId="322"/>
            <ac:spMk id="3" creationId="{CDE094DD-4C1B-ECFC-047C-CE256B2DC4E1}"/>
          </ac:spMkLst>
        </pc:spChg>
        <pc:spChg chg="add mod">
          <ac:chgData name="Mark Warren" userId="8b469510-801c-4a14-a92d-c6d8837618b1" providerId="ADAL" clId="{46C4C0FB-8E8E-490A-985D-038009E8FE12}" dt="2024-04-11T19:17:56.377" v="2164" actId="1076"/>
          <ac:spMkLst>
            <pc:docMk/>
            <pc:sldMk cId="3974637053" sldId="322"/>
            <ac:spMk id="4" creationId="{425B8560-42ED-B85C-D7CF-21BDBBDCE141}"/>
          </ac:spMkLst>
        </pc:spChg>
        <pc:spChg chg="mod">
          <ac:chgData name="Mark Warren" userId="8b469510-801c-4a14-a92d-c6d8837618b1" providerId="ADAL" clId="{46C4C0FB-8E8E-490A-985D-038009E8FE12}" dt="2024-04-11T17:00:07.220" v="579" actId="1038"/>
          <ac:spMkLst>
            <pc:docMk/>
            <pc:sldMk cId="3974637053" sldId="322"/>
            <ac:spMk id="5" creationId="{9914BEC5-B0DE-E920-2C35-93D4486B19A2}"/>
          </ac:spMkLst>
        </pc:spChg>
        <pc:spChg chg="add del mod">
          <ac:chgData name="Mark Warren" userId="8b469510-801c-4a14-a92d-c6d8837618b1" providerId="ADAL" clId="{46C4C0FB-8E8E-490A-985D-038009E8FE12}" dt="2024-04-11T18:37:29.901" v="1764" actId="478"/>
          <ac:spMkLst>
            <pc:docMk/>
            <pc:sldMk cId="3974637053" sldId="322"/>
            <ac:spMk id="6" creationId="{B0AAA9FB-0160-6F97-36BE-C1F570AF779C}"/>
          </ac:spMkLst>
        </pc:spChg>
        <pc:spChg chg="del">
          <ac:chgData name="Mark Warren" userId="8b469510-801c-4a14-a92d-c6d8837618b1" providerId="ADAL" clId="{46C4C0FB-8E8E-490A-985D-038009E8FE12}" dt="2024-04-11T16:59:51.620" v="576" actId="478"/>
          <ac:spMkLst>
            <pc:docMk/>
            <pc:sldMk cId="3974637053" sldId="322"/>
            <ac:spMk id="7" creationId="{CDDDF65C-0355-5722-221F-DA4EB4E15E2C}"/>
          </ac:spMkLst>
        </pc:spChg>
        <pc:spChg chg="add mod">
          <ac:chgData name="Mark Warren" userId="8b469510-801c-4a14-a92d-c6d8837618b1" providerId="ADAL" clId="{46C4C0FB-8E8E-490A-985D-038009E8FE12}" dt="2024-04-11T19:36:18.835" v="2277" actId="14100"/>
          <ac:spMkLst>
            <pc:docMk/>
            <pc:sldMk cId="3974637053" sldId="322"/>
            <ac:spMk id="8" creationId="{FD19A4CD-EE8A-4A17-50ED-B7647A800F30}"/>
          </ac:spMkLst>
        </pc:spChg>
        <pc:spChg chg="add mod">
          <ac:chgData name="Mark Warren" userId="8b469510-801c-4a14-a92d-c6d8837618b1" providerId="ADAL" clId="{46C4C0FB-8E8E-490A-985D-038009E8FE12}" dt="2024-04-11T19:17:36.981" v="2161" actId="1076"/>
          <ac:spMkLst>
            <pc:docMk/>
            <pc:sldMk cId="3974637053" sldId="322"/>
            <ac:spMk id="11" creationId="{E14A55B3-2C81-789E-4687-6D5F784638DF}"/>
          </ac:spMkLst>
        </pc:spChg>
        <pc:spChg chg="add mod">
          <ac:chgData name="Mark Warren" userId="8b469510-801c-4a14-a92d-c6d8837618b1" providerId="ADAL" clId="{46C4C0FB-8E8E-490A-985D-038009E8FE12}" dt="2024-04-11T19:19:04.310" v="2176" actId="1076"/>
          <ac:spMkLst>
            <pc:docMk/>
            <pc:sldMk cId="3974637053" sldId="322"/>
            <ac:spMk id="18" creationId="{0327D894-E6A0-9A4C-A2E8-CCB3DFB6F3A9}"/>
          </ac:spMkLst>
        </pc:spChg>
        <pc:cxnChg chg="add mod">
          <ac:chgData name="Mark Warren" userId="8b469510-801c-4a14-a92d-c6d8837618b1" providerId="ADAL" clId="{46C4C0FB-8E8E-490A-985D-038009E8FE12}" dt="2024-04-11T18:42:58.934" v="1813" actId="14861"/>
          <ac:cxnSpMkLst>
            <pc:docMk/>
            <pc:sldMk cId="3974637053" sldId="322"/>
            <ac:cxnSpMk id="10" creationId="{1B99B896-FABB-0B12-27FF-23358C1B289A}"/>
          </ac:cxnSpMkLst>
        </pc:cxnChg>
        <pc:cxnChg chg="add mod">
          <ac:chgData name="Mark Warren" userId="8b469510-801c-4a14-a92d-c6d8837618b1" providerId="ADAL" clId="{46C4C0FB-8E8E-490A-985D-038009E8FE12}" dt="2024-04-11T19:17:47.626" v="2163" actId="1076"/>
          <ac:cxnSpMkLst>
            <pc:docMk/>
            <pc:sldMk cId="3974637053" sldId="322"/>
            <ac:cxnSpMk id="12" creationId="{782BA0BB-ECC8-87DB-D593-14CCF6553E78}"/>
          </ac:cxnSpMkLst>
        </pc:cxnChg>
        <pc:cxnChg chg="add mod">
          <ac:chgData name="Mark Warren" userId="8b469510-801c-4a14-a92d-c6d8837618b1" providerId="ADAL" clId="{46C4C0FB-8E8E-490A-985D-038009E8FE12}" dt="2024-04-11T19:17:41.809" v="2162" actId="1076"/>
          <ac:cxnSpMkLst>
            <pc:docMk/>
            <pc:sldMk cId="3974637053" sldId="322"/>
            <ac:cxnSpMk id="16" creationId="{184CE6B8-195E-2EF2-6D30-B5C7BEC7A786}"/>
          </ac:cxnSpMkLst>
        </pc:cxnChg>
      </pc:sldChg>
      <pc:sldChg chg="delSp modSp add mod ord delAnim modAnim">
        <pc:chgData name="Mark Warren" userId="8b469510-801c-4a14-a92d-c6d8837618b1" providerId="ADAL" clId="{46C4C0FB-8E8E-490A-985D-038009E8FE12}" dt="2024-04-11T19:25:31.948" v="2270"/>
        <pc:sldMkLst>
          <pc:docMk/>
          <pc:sldMk cId="574941098" sldId="323"/>
        </pc:sldMkLst>
        <pc:spChg chg="mod">
          <ac:chgData name="Mark Warren" userId="8b469510-801c-4a14-a92d-c6d8837618b1" providerId="ADAL" clId="{46C4C0FB-8E8E-490A-985D-038009E8FE12}" dt="2024-04-11T19:24:22.050" v="2254" actId="5793"/>
          <ac:spMkLst>
            <pc:docMk/>
            <pc:sldMk cId="574941098" sldId="323"/>
            <ac:spMk id="3" creationId="{CDE094DD-4C1B-ECFC-047C-CE256B2DC4E1}"/>
          </ac:spMkLst>
        </pc:spChg>
        <pc:spChg chg="mod">
          <ac:chgData name="Mark Warren" userId="8b469510-801c-4a14-a92d-c6d8837618b1" providerId="ADAL" clId="{46C4C0FB-8E8E-490A-985D-038009E8FE12}" dt="2024-04-11T19:24:31.263" v="2266" actId="5793"/>
          <ac:spMkLst>
            <pc:docMk/>
            <pc:sldMk cId="574941098" sldId="323"/>
            <ac:spMk id="5" creationId="{9914BEC5-B0DE-E920-2C35-93D4486B19A2}"/>
          </ac:spMkLst>
        </pc:spChg>
        <pc:spChg chg="mod">
          <ac:chgData name="Mark Warren" userId="8b469510-801c-4a14-a92d-c6d8837618b1" providerId="ADAL" clId="{46C4C0FB-8E8E-490A-985D-038009E8FE12}" dt="2024-04-11T19:12:31.234" v="2126" actId="13822"/>
          <ac:spMkLst>
            <pc:docMk/>
            <pc:sldMk cId="574941098" sldId="323"/>
            <ac:spMk id="6" creationId="{3970BFAC-B3F5-5A2C-07B5-52F7FB20FC62}"/>
          </ac:spMkLst>
        </pc:spChg>
        <pc:spChg chg="del">
          <ac:chgData name="Mark Warren" userId="8b469510-801c-4a14-a92d-c6d8837618b1" providerId="ADAL" clId="{46C4C0FB-8E8E-490A-985D-038009E8FE12}" dt="2024-04-11T19:09:26.127" v="2040" actId="478"/>
          <ac:spMkLst>
            <pc:docMk/>
            <pc:sldMk cId="574941098" sldId="323"/>
            <ac:spMk id="7" creationId="{CDDDF65C-0355-5722-221F-DA4EB4E15E2C}"/>
          </ac:spMkLst>
        </pc:spChg>
      </pc:sldChg>
      <pc:sldChg chg="add del">
        <pc:chgData name="Mark Warren" userId="8b469510-801c-4a14-a92d-c6d8837618b1" providerId="ADAL" clId="{46C4C0FB-8E8E-490A-985D-038009E8FE12}" dt="2024-04-11T19:08:22.502" v="1948" actId="2696"/>
        <pc:sldMkLst>
          <pc:docMk/>
          <pc:sldMk cId="2366942474" sldId="323"/>
        </pc:sldMkLst>
      </pc:sldChg>
      <pc:sldChg chg="new del">
        <pc:chgData name="Mark Warren" userId="8b469510-801c-4a14-a92d-c6d8837618b1" providerId="ADAL" clId="{46C4C0FB-8E8E-490A-985D-038009E8FE12}" dt="2024-04-11T17:01:58.544" v="598" actId="680"/>
        <pc:sldMkLst>
          <pc:docMk/>
          <pc:sldMk cId="3221100474" sldId="323"/>
        </pc:sldMkLst>
      </pc:sldChg>
      <pc:sldChg chg="new del">
        <pc:chgData name="Mark Warren" userId="8b469510-801c-4a14-a92d-c6d8837618b1" providerId="ADAL" clId="{46C4C0FB-8E8E-490A-985D-038009E8FE12}" dt="2024-04-11T17:01:57.841" v="597" actId="680"/>
        <pc:sldMkLst>
          <pc:docMk/>
          <pc:sldMk cId="4154707520" sldId="324"/>
        </pc:sldMkLst>
      </pc:sldChg>
      <pc:sldChg chg="new del">
        <pc:chgData name="Mark Warren" userId="8b469510-801c-4a14-a92d-c6d8837618b1" providerId="ADAL" clId="{46C4C0FB-8E8E-490A-985D-038009E8FE12}" dt="2024-04-11T17:01:57.153" v="596" actId="680"/>
        <pc:sldMkLst>
          <pc:docMk/>
          <pc:sldMk cId="527049151" sldId="325"/>
        </pc:sldMkLst>
      </pc:sldChg>
    </pc:docChg>
  </pc:docChgLst>
  <pc:docChgLst>
    <pc:chgData name="Mark Warren" userId="8b469510-801c-4a14-a92d-c6d8837618b1" providerId="ADAL" clId="{890A3B87-2EC5-4ED4-A5A4-599654BD0C41}"/>
    <pc:docChg chg="undo custSel addSld delSld modSld">
      <pc:chgData name="Mark Warren" userId="8b469510-801c-4a14-a92d-c6d8837618b1" providerId="ADAL" clId="{890A3B87-2EC5-4ED4-A5A4-599654BD0C41}" dt="2023-09-30T15:56:49.307" v="624"/>
      <pc:docMkLst>
        <pc:docMk/>
      </pc:docMkLst>
      <pc:sldChg chg="modSp mod modTransition">
        <pc:chgData name="Mark Warren" userId="8b469510-801c-4a14-a92d-c6d8837618b1" providerId="ADAL" clId="{890A3B87-2EC5-4ED4-A5A4-599654BD0C41}" dt="2023-09-30T15:48:05.551" v="565"/>
        <pc:sldMkLst>
          <pc:docMk/>
          <pc:sldMk cId="0" sldId="257"/>
        </pc:sldMkLst>
        <pc:spChg chg="mod">
          <ac:chgData name="Mark Warren" userId="8b469510-801c-4a14-a92d-c6d8837618b1" providerId="ADAL" clId="{890A3B87-2EC5-4ED4-A5A4-599654BD0C41}" dt="2023-09-30T15:14:38.492" v="20" actId="20577"/>
          <ac:spMkLst>
            <pc:docMk/>
            <pc:sldMk cId="0" sldId="257"/>
            <ac:spMk id="2" creationId="{00000000-0000-0000-0000-000000000000}"/>
          </ac:spMkLst>
        </pc:spChg>
        <pc:spChg chg="mod">
          <ac:chgData name="Mark Warren" userId="8b469510-801c-4a14-a92d-c6d8837618b1" providerId="ADAL" clId="{890A3B87-2EC5-4ED4-A5A4-599654BD0C41}" dt="2023-09-30T15:14:47.263" v="24" actId="20577"/>
          <ac:spMkLst>
            <pc:docMk/>
            <pc:sldMk cId="0" sldId="257"/>
            <ac:spMk id="5" creationId="{7FD9608A-6A7D-EFAE-9FF6-E66A027F66C3}"/>
          </ac:spMkLst>
        </pc:spChg>
        <pc:cxnChg chg="mod">
          <ac:chgData name="Mark Warren" userId="8b469510-801c-4a14-a92d-c6d8837618b1" providerId="ADAL" clId="{890A3B87-2EC5-4ED4-A5A4-599654BD0C41}" dt="2023-09-30T15:15:02.431" v="26" actId="14100"/>
          <ac:cxnSpMkLst>
            <pc:docMk/>
            <pc:sldMk cId="0" sldId="257"/>
            <ac:cxnSpMk id="6" creationId="{873EBAA5-307A-B6EF-9076-0F9216B6C7A0}"/>
          </ac:cxnSpMkLst>
        </pc:cxnChg>
      </pc:sldChg>
      <pc:sldChg chg="del">
        <pc:chgData name="Mark Warren" userId="8b469510-801c-4a14-a92d-c6d8837618b1" providerId="ADAL" clId="{890A3B87-2EC5-4ED4-A5A4-599654BD0C41}" dt="2023-09-30T15:20:05.346" v="27" actId="2696"/>
        <pc:sldMkLst>
          <pc:docMk/>
          <pc:sldMk cId="0" sldId="258"/>
        </pc:sldMkLst>
      </pc:sldChg>
      <pc:sldChg chg="del">
        <pc:chgData name="Mark Warren" userId="8b469510-801c-4a14-a92d-c6d8837618b1" providerId="ADAL" clId="{890A3B87-2EC5-4ED4-A5A4-599654BD0C41}" dt="2023-09-30T15:21:41.821" v="38" actId="2696"/>
        <pc:sldMkLst>
          <pc:docMk/>
          <pc:sldMk cId="0" sldId="259"/>
        </pc:sldMkLst>
      </pc:sldChg>
      <pc:sldChg chg="addSp delSp modSp mod modTransition addAnim delAnim modAnim">
        <pc:chgData name="Mark Warren" userId="8b469510-801c-4a14-a92d-c6d8837618b1" providerId="ADAL" clId="{890A3B87-2EC5-4ED4-A5A4-599654BD0C41}" dt="2023-09-30T15:53:48.611" v="607"/>
        <pc:sldMkLst>
          <pc:docMk/>
          <pc:sldMk cId="0" sldId="260"/>
        </pc:sldMkLst>
        <pc:spChg chg="mod">
          <ac:chgData name="Mark Warren" userId="8b469510-801c-4a14-a92d-c6d8837618b1" providerId="ADAL" clId="{890A3B87-2EC5-4ED4-A5A4-599654BD0C41}" dt="2023-09-30T15:37:20.331" v="150" actId="27636"/>
          <ac:spMkLst>
            <pc:docMk/>
            <pc:sldMk cId="0" sldId="260"/>
            <ac:spMk id="2" creationId="{00000000-0000-0000-0000-000000000000}"/>
          </ac:spMkLst>
        </pc:spChg>
        <pc:spChg chg="add del mod">
          <ac:chgData name="Mark Warren" userId="8b469510-801c-4a14-a92d-c6d8837618b1" providerId="ADAL" clId="{890A3B87-2EC5-4ED4-A5A4-599654BD0C41}" dt="2023-09-30T15:37:26.884" v="151" actId="1076"/>
          <ac:spMkLst>
            <pc:docMk/>
            <pc:sldMk cId="0" sldId="260"/>
            <ac:spMk id="3" creationId="{D802243E-8EB1-0AC6-515E-8A7809BE4B5E}"/>
          </ac:spMkLst>
        </pc:spChg>
        <pc:spChg chg="add mod">
          <ac:chgData name="Mark Warren" userId="8b469510-801c-4a14-a92d-c6d8837618b1" providerId="ADAL" clId="{890A3B87-2EC5-4ED4-A5A4-599654BD0C41}" dt="2023-09-30T15:41:29.924" v="295" actId="242"/>
          <ac:spMkLst>
            <pc:docMk/>
            <pc:sldMk cId="0" sldId="260"/>
            <ac:spMk id="4" creationId="{60606254-9DFB-9FCE-4508-930FC61E7C58}"/>
          </ac:spMkLst>
        </pc:spChg>
        <pc:spChg chg="add mod">
          <ac:chgData name="Mark Warren" userId="8b469510-801c-4a14-a92d-c6d8837618b1" providerId="ADAL" clId="{890A3B87-2EC5-4ED4-A5A4-599654BD0C41}" dt="2023-09-30T15:40:37.411" v="290" actId="14100"/>
          <ac:spMkLst>
            <pc:docMk/>
            <pc:sldMk cId="0" sldId="260"/>
            <ac:spMk id="5" creationId="{2A580C38-9F4B-B52E-6E01-7C8FD43705FF}"/>
          </ac:spMkLst>
        </pc:spChg>
        <pc:spChg chg="add mod">
          <ac:chgData name="Mark Warren" userId="8b469510-801c-4a14-a92d-c6d8837618b1" providerId="ADAL" clId="{890A3B87-2EC5-4ED4-A5A4-599654BD0C41}" dt="2023-09-30T15:40:21.210" v="289" actId="20577"/>
          <ac:spMkLst>
            <pc:docMk/>
            <pc:sldMk cId="0" sldId="260"/>
            <ac:spMk id="6" creationId="{313AFD52-BCB8-B73E-4A99-7B7DFB970B2E}"/>
          </ac:spMkLst>
        </pc:spChg>
      </pc:sldChg>
      <pc:sldChg chg="del">
        <pc:chgData name="Mark Warren" userId="8b469510-801c-4a14-a92d-c6d8837618b1" providerId="ADAL" clId="{890A3B87-2EC5-4ED4-A5A4-599654BD0C41}" dt="2023-09-30T15:20:14.620" v="29" actId="2696"/>
        <pc:sldMkLst>
          <pc:docMk/>
          <pc:sldMk cId="150426509" sldId="262"/>
        </pc:sldMkLst>
      </pc:sldChg>
      <pc:sldChg chg="del">
        <pc:chgData name="Mark Warren" userId="8b469510-801c-4a14-a92d-c6d8837618b1" providerId="ADAL" clId="{890A3B87-2EC5-4ED4-A5A4-599654BD0C41}" dt="2023-09-30T15:20:10.555" v="28" actId="2696"/>
        <pc:sldMkLst>
          <pc:docMk/>
          <pc:sldMk cId="1264052453" sldId="263"/>
        </pc:sldMkLst>
      </pc:sldChg>
      <pc:sldChg chg="modSp mod modTransition">
        <pc:chgData name="Mark Warren" userId="8b469510-801c-4a14-a92d-c6d8837618b1" providerId="ADAL" clId="{890A3B87-2EC5-4ED4-A5A4-599654BD0C41}" dt="2023-09-30T15:48:05.551" v="565"/>
        <pc:sldMkLst>
          <pc:docMk/>
          <pc:sldMk cId="365872962" sldId="264"/>
        </pc:sldMkLst>
        <pc:spChg chg="mod">
          <ac:chgData name="Mark Warren" userId="8b469510-801c-4a14-a92d-c6d8837618b1" providerId="ADAL" clId="{890A3B87-2EC5-4ED4-A5A4-599654BD0C41}" dt="2023-09-30T15:21:54.945" v="39" actId="1076"/>
          <ac:spMkLst>
            <pc:docMk/>
            <pc:sldMk cId="365872962" sldId="264"/>
            <ac:spMk id="2" creationId="{00000000-0000-0000-0000-000000000000}"/>
          </ac:spMkLst>
        </pc:spChg>
        <pc:spChg chg="mod">
          <ac:chgData name="Mark Warren" userId="8b469510-801c-4a14-a92d-c6d8837618b1" providerId="ADAL" clId="{890A3B87-2EC5-4ED4-A5A4-599654BD0C41}" dt="2023-09-30T15:21:20.072" v="37" actId="403"/>
          <ac:spMkLst>
            <pc:docMk/>
            <pc:sldMk cId="365872962" sldId="264"/>
            <ac:spMk id="3" creationId="{CCBCC202-42EB-8D6B-DA0C-9EE7E933DDC8}"/>
          </ac:spMkLst>
        </pc:spChg>
      </pc:sldChg>
      <pc:sldChg chg="del">
        <pc:chgData name="Mark Warren" userId="8b469510-801c-4a14-a92d-c6d8837618b1" providerId="ADAL" clId="{890A3B87-2EC5-4ED4-A5A4-599654BD0C41}" dt="2023-09-30T15:44:04.394" v="343" actId="2696"/>
        <pc:sldMkLst>
          <pc:docMk/>
          <pc:sldMk cId="1230080666" sldId="265"/>
        </pc:sldMkLst>
      </pc:sldChg>
      <pc:sldChg chg="modSp add modTransition modAnim">
        <pc:chgData name="Mark Warren" userId="8b469510-801c-4a14-a92d-c6d8837618b1" providerId="ADAL" clId="{890A3B87-2EC5-4ED4-A5A4-599654BD0C41}" dt="2023-09-30T15:50:48.439" v="581"/>
        <pc:sldMkLst>
          <pc:docMk/>
          <pc:sldMk cId="2500315628" sldId="266"/>
        </pc:sldMkLst>
        <pc:spChg chg="mod">
          <ac:chgData name="Mark Warren" userId="8b469510-801c-4a14-a92d-c6d8837618b1" providerId="ADAL" clId="{890A3B87-2EC5-4ED4-A5A4-599654BD0C41}" dt="2023-09-30T15:23:17.174" v="47" actId="20577"/>
          <ac:spMkLst>
            <pc:docMk/>
            <pc:sldMk cId="2500315628" sldId="266"/>
            <ac:spMk id="2" creationId="{00000000-0000-0000-0000-000000000000}"/>
          </ac:spMkLst>
        </pc:spChg>
      </pc:sldChg>
      <pc:sldChg chg="modSp add modTransition modAnim">
        <pc:chgData name="Mark Warren" userId="8b469510-801c-4a14-a92d-c6d8837618b1" providerId="ADAL" clId="{890A3B87-2EC5-4ED4-A5A4-599654BD0C41}" dt="2023-09-30T15:50:25.896" v="576"/>
        <pc:sldMkLst>
          <pc:docMk/>
          <pc:sldMk cId="2506910068" sldId="267"/>
        </pc:sldMkLst>
        <pc:spChg chg="mod">
          <ac:chgData name="Mark Warren" userId="8b469510-801c-4a14-a92d-c6d8837618b1" providerId="ADAL" clId="{890A3B87-2EC5-4ED4-A5A4-599654BD0C41}" dt="2023-09-30T15:23:29.264" v="48" actId="6549"/>
          <ac:spMkLst>
            <pc:docMk/>
            <pc:sldMk cId="2506910068" sldId="267"/>
            <ac:spMk id="2" creationId="{00000000-0000-0000-0000-000000000000}"/>
          </ac:spMkLst>
        </pc:spChg>
      </pc:sldChg>
      <pc:sldChg chg="modSp add mod modTransition modAnim">
        <pc:chgData name="Mark Warren" userId="8b469510-801c-4a14-a92d-c6d8837618b1" providerId="ADAL" clId="{890A3B87-2EC5-4ED4-A5A4-599654BD0C41}" dt="2023-09-30T15:51:41.560" v="586"/>
        <pc:sldMkLst>
          <pc:docMk/>
          <pc:sldMk cId="2438799881" sldId="268"/>
        </pc:sldMkLst>
        <pc:spChg chg="mod">
          <ac:chgData name="Mark Warren" userId="8b469510-801c-4a14-a92d-c6d8837618b1" providerId="ADAL" clId="{890A3B87-2EC5-4ED4-A5A4-599654BD0C41}" dt="2023-09-30T15:26:37.925" v="60" actId="20577"/>
          <ac:spMkLst>
            <pc:docMk/>
            <pc:sldMk cId="2438799881" sldId="268"/>
            <ac:spMk id="2" creationId="{00000000-0000-0000-0000-000000000000}"/>
          </ac:spMkLst>
        </pc:spChg>
      </pc:sldChg>
      <pc:sldChg chg="modSp add modTransition modAnim">
        <pc:chgData name="Mark Warren" userId="8b469510-801c-4a14-a92d-c6d8837618b1" providerId="ADAL" clId="{890A3B87-2EC5-4ED4-A5A4-599654BD0C41}" dt="2023-09-30T15:50:05.264" v="574"/>
        <pc:sldMkLst>
          <pc:docMk/>
          <pc:sldMk cId="2872559353" sldId="269"/>
        </pc:sldMkLst>
        <pc:spChg chg="mod">
          <ac:chgData name="Mark Warren" userId="8b469510-801c-4a14-a92d-c6d8837618b1" providerId="ADAL" clId="{890A3B87-2EC5-4ED4-A5A4-599654BD0C41}" dt="2023-09-30T15:27:02.726" v="64" actId="20577"/>
          <ac:spMkLst>
            <pc:docMk/>
            <pc:sldMk cId="2872559353" sldId="269"/>
            <ac:spMk id="2" creationId="{00000000-0000-0000-0000-000000000000}"/>
          </ac:spMkLst>
        </pc:spChg>
      </pc:sldChg>
      <pc:sldChg chg="modSp add modTransition modAnim">
        <pc:chgData name="Mark Warren" userId="8b469510-801c-4a14-a92d-c6d8837618b1" providerId="ADAL" clId="{890A3B87-2EC5-4ED4-A5A4-599654BD0C41}" dt="2023-09-30T15:52:11.974" v="588"/>
        <pc:sldMkLst>
          <pc:docMk/>
          <pc:sldMk cId="1364620995" sldId="270"/>
        </pc:sldMkLst>
        <pc:spChg chg="mod">
          <ac:chgData name="Mark Warren" userId="8b469510-801c-4a14-a92d-c6d8837618b1" providerId="ADAL" clId="{890A3B87-2EC5-4ED4-A5A4-599654BD0C41}" dt="2023-09-30T15:27:17.557" v="67" actId="6549"/>
          <ac:spMkLst>
            <pc:docMk/>
            <pc:sldMk cId="1364620995" sldId="270"/>
            <ac:spMk id="2" creationId="{00000000-0000-0000-0000-000000000000}"/>
          </ac:spMkLst>
        </pc:spChg>
      </pc:sldChg>
      <pc:sldChg chg="modSp add mod modTransition modAnim">
        <pc:chgData name="Mark Warren" userId="8b469510-801c-4a14-a92d-c6d8837618b1" providerId="ADAL" clId="{890A3B87-2EC5-4ED4-A5A4-599654BD0C41}" dt="2023-09-30T15:56:49.307" v="624"/>
        <pc:sldMkLst>
          <pc:docMk/>
          <pc:sldMk cId="1446046377" sldId="271"/>
        </pc:sldMkLst>
        <pc:spChg chg="mod">
          <ac:chgData name="Mark Warren" userId="8b469510-801c-4a14-a92d-c6d8837618b1" providerId="ADAL" clId="{890A3B87-2EC5-4ED4-A5A4-599654BD0C41}" dt="2023-09-30T15:43:32.912" v="340" actId="14100"/>
          <ac:spMkLst>
            <pc:docMk/>
            <pc:sldMk cId="1446046377" sldId="271"/>
            <ac:spMk id="2" creationId="{00000000-0000-0000-0000-000000000000}"/>
          </ac:spMkLst>
        </pc:spChg>
        <pc:spChg chg="mod">
          <ac:chgData name="Mark Warren" userId="8b469510-801c-4a14-a92d-c6d8837618b1" providerId="ADAL" clId="{890A3B87-2EC5-4ED4-A5A4-599654BD0C41}" dt="2023-09-30T15:43:37.181" v="341" actId="1076"/>
          <ac:spMkLst>
            <pc:docMk/>
            <pc:sldMk cId="1446046377" sldId="271"/>
            <ac:spMk id="3" creationId="{D802243E-8EB1-0AC6-515E-8A7809BE4B5E}"/>
          </ac:spMkLst>
        </pc:spChg>
        <pc:spChg chg="mod">
          <ac:chgData name="Mark Warren" userId="8b469510-801c-4a14-a92d-c6d8837618b1" providerId="ADAL" clId="{890A3B87-2EC5-4ED4-A5A4-599654BD0C41}" dt="2023-09-30T15:43:47.984" v="342" actId="14100"/>
          <ac:spMkLst>
            <pc:docMk/>
            <pc:sldMk cId="1446046377" sldId="271"/>
            <ac:spMk id="5" creationId="{2A580C38-9F4B-B52E-6E01-7C8FD43705FF}"/>
          </ac:spMkLst>
        </pc:spChg>
        <pc:spChg chg="mod">
          <ac:chgData name="Mark Warren" userId="8b469510-801c-4a14-a92d-c6d8837618b1" providerId="ADAL" clId="{890A3B87-2EC5-4ED4-A5A4-599654BD0C41}" dt="2023-09-30T15:43:14.511" v="338" actId="20577"/>
          <ac:spMkLst>
            <pc:docMk/>
            <pc:sldMk cId="1446046377" sldId="271"/>
            <ac:spMk id="6" creationId="{313AFD52-BCB8-B73E-4A99-7B7DFB970B2E}"/>
          </ac:spMkLst>
        </pc:spChg>
      </pc:sldChg>
      <pc:sldChg chg="addSp delSp modSp add mod modTransition delAnim modAnim">
        <pc:chgData name="Mark Warren" userId="8b469510-801c-4a14-a92d-c6d8837618b1" providerId="ADAL" clId="{890A3B87-2EC5-4ED4-A5A4-599654BD0C41}" dt="2023-09-30T15:54:56.059" v="623"/>
        <pc:sldMkLst>
          <pc:docMk/>
          <pc:sldMk cId="2307355787" sldId="272"/>
        </pc:sldMkLst>
        <pc:spChg chg="del">
          <ac:chgData name="Mark Warren" userId="8b469510-801c-4a14-a92d-c6d8837618b1" providerId="ADAL" clId="{890A3B87-2EC5-4ED4-A5A4-599654BD0C41}" dt="2023-09-30T15:45:36.513" v="346" actId="478"/>
          <ac:spMkLst>
            <pc:docMk/>
            <pc:sldMk cId="2307355787" sldId="272"/>
            <ac:spMk id="2" creationId="{00000000-0000-0000-0000-000000000000}"/>
          </ac:spMkLst>
        </pc:spChg>
        <pc:spChg chg="del">
          <ac:chgData name="Mark Warren" userId="8b469510-801c-4a14-a92d-c6d8837618b1" providerId="ADAL" clId="{890A3B87-2EC5-4ED4-A5A4-599654BD0C41}" dt="2023-09-30T15:45:35.055" v="345" actId="478"/>
          <ac:spMkLst>
            <pc:docMk/>
            <pc:sldMk cId="2307355787" sldId="272"/>
            <ac:spMk id="3" creationId="{D802243E-8EB1-0AC6-515E-8A7809BE4B5E}"/>
          </ac:spMkLst>
        </pc:spChg>
        <pc:spChg chg="mod">
          <ac:chgData name="Mark Warren" userId="8b469510-801c-4a14-a92d-c6d8837618b1" providerId="ADAL" clId="{890A3B87-2EC5-4ED4-A5A4-599654BD0C41}" dt="2023-09-30T15:47:38.672" v="564" actId="1076"/>
          <ac:spMkLst>
            <pc:docMk/>
            <pc:sldMk cId="2307355787" sldId="272"/>
            <ac:spMk id="5" creationId="{2A580C38-9F4B-B52E-6E01-7C8FD43705FF}"/>
          </ac:spMkLst>
        </pc:spChg>
        <pc:spChg chg="del">
          <ac:chgData name="Mark Warren" userId="8b469510-801c-4a14-a92d-c6d8837618b1" providerId="ADAL" clId="{890A3B87-2EC5-4ED4-A5A4-599654BD0C41}" dt="2023-09-30T15:46:42.818" v="559" actId="478"/>
          <ac:spMkLst>
            <pc:docMk/>
            <pc:sldMk cId="2307355787" sldId="272"/>
            <ac:spMk id="6" creationId="{313AFD52-BCB8-B73E-4A99-7B7DFB970B2E}"/>
          </ac:spMkLst>
        </pc:spChg>
        <pc:spChg chg="add del mod">
          <ac:chgData name="Mark Warren" userId="8b469510-801c-4a14-a92d-c6d8837618b1" providerId="ADAL" clId="{890A3B87-2EC5-4ED4-A5A4-599654BD0C41}" dt="2023-09-30T15:45:39.467" v="348" actId="478"/>
          <ac:spMkLst>
            <pc:docMk/>
            <pc:sldMk cId="2307355787" sldId="272"/>
            <ac:spMk id="8" creationId="{DF01C4DF-3694-AD09-30A4-E82792195975}"/>
          </ac:spMkLst>
        </pc:spChg>
      </pc:sldChg>
    </pc:docChg>
  </pc:docChgLst>
  <pc:docChgLst>
    <pc:chgData name="Mark Warren" userId="8b469510-801c-4a14-a92d-c6d8837618b1" providerId="ADAL" clId="{294E02C3-BC46-4C03-AD41-B2B0A07610AC}"/>
    <pc:docChg chg="undo custSel addSld delSld modSld sldOrd">
      <pc:chgData name="Mark Warren" userId="8b469510-801c-4a14-a92d-c6d8837618b1" providerId="ADAL" clId="{294E02C3-BC46-4C03-AD41-B2B0A07610AC}" dt="2024-01-26T17:11:25.973" v="1724" actId="14100"/>
      <pc:docMkLst>
        <pc:docMk/>
      </pc:docMkLst>
      <pc:sldChg chg="modSp">
        <pc:chgData name="Mark Warren" userId="8b469510-801c-4a14-a92d-c6d8837618b1" providerId="ADAL" clId="{294E02C3-BC46-4C03-AD41-B2B0A07610AC}" dt="2024-01-25T14:16:47.753" v="1" actId="6549"/>
        <pc:sldMkLst>
          <pc:docMk/>
          <pc:sldMk cId="0" sldId="257"/>
        </pc:sldMkLst>
        <pc:spChg chg="mod">
          <ac:chgData name="Mark Warren" userId="8b469510-801c-4a14-a92d-c6d8837618b1" providerId="ADAL" clId="{294E02C3-BC46-4C03-AD41-B2B0A07610AC}" dt="2024-01-25T14:16:47.753" v="1" actId="6549"/>
          <ac:spMkLst>
            <pc:docMk/>
            <pc:sldMk cId="0" sldId="257"/>
            <ac:spMk id="2" creationId="{00000000-0000-0000-0000-000000000000}"/>
          </ac:spMkLst>
        </pc:spChg>
      </pc:sldChg>
      <pc:sldChg chg="del">
        <pc:chgData name="Mark Warren" userId="8b469510-801c-4a14-a92d-c6d8837618b1" providerId="ADAL" clId="{294E02C3-BC46-4C03-AD41-B2B0A07610AC}" dt="2024-01-25T14:18:19.940" v="5" actId="2696"/>
        <pc:sldMkLst>
          <pc:docMk/>
          <pc:sldMk cId="2219000479" sldId="279"/>
        </pc:sldMkLst>
      </pc:sldChg>
      <pc:sldChg chg="del">
        <pc:chgData name="Mark Warren" userId="8b469510-801c-4a14-a92d-c6d8837618b1" providerId="ADAL" clId="{294E02C3-BC46-4C03-AD41-B2B0A07610AC}" dt="2024-01-25T14:17:02.925" v="2" actId="2696"/>
        <pc:sldMkLst>
          <pc:docMk/>
          <pc:sldMk cId="2271320175" sldId="285"/>
        </pc:sldMkLst>
      </pc:sldChg>
      <pc:sldChg chg="del">
        <pc:chgData name="Mark Warren" userId="8b469510-801c-4a14-a92d-c6d8837618b1" providerId="ADAL" clId="{294E02C3-BC46-4C03-AD41-B2B0A07610AC}" dt="2024-01-25T14:39:10.283" v="64" actId="2696"/>
        <pc:sldMkLst>
          <pc:docMk/>
          <pc:sldMk cId="2949982270" sldId="286"/>
        </pc:sldMkLst>
      </pc:sldChg>
      <pc:sldChg chg="del">
        <pc:chgData name="Mark Warren" userId="8b469510-801c-4a14-a92d-c6d8837618b1" providerId="ADAL" clId="{294E02C3-BC46-4C03-AD41-B2B0A07610AC}" dt="2024-01-25T14:18:24.412" v="6" actId="2696"/>
        <pc:sldMkLst>
          <pc:docMk/>
          <pc:sldMk cId="2829541042" sldId="287"/>
        </pc:sldMkLst>
      </pc:sldChg>
      <pc:sldChg chg="modAnim">
        <pc:chgData name="Mark Warren" userId="8b469510-801c-4a14-a92d-c6d8837618b1" providerId="ADAL" clId="{294E02C3-BC46-4C03-AD41-B2B0A07610AC}" dt="2024-01-25T14:39:39.893" v="68"/>
        <pc:sldMkLst>
          <pc:docMk/>
          <pc:sldMk cId="2330568098" sldId="288"/>
        </pc:sldMkLst>
      </pc:sldChg>
      <pc:sldChg chg="del">
        <pc:chgData name="Mark Warren" userId="8b469510-801c-4a14-a92d-c6d8837618b1" providerId="ADAL" clId="{294E02C3-BC46-4C03-AD41-B2B0A07610AC}" dt="2024-01-25T14:17:30.458" v="4" actId="2696"/>
        <pc:sldMkLst>
          <pc:docMk/>
          <pc:sldMk cId="1009566193" sldId="289"/>
        </pc:sldMkLst>
      </pc:sldChg>
      <pc:sldChg chg="del">
        <pc:chgData name="Mark Warren" userId="8b469510-801c-4a14-a92d-c6d8837618b1" providerId="ADAL" clId="{294E02C3-BC46-4C03-AD41-B2B0A07610AC}" dt="2024-01-25T14:17:26.615" v="3" actId="2696"/>
        <pc:sldMkLst>
          <pc:docMk/>
          <pc:sldMk cId="42571587" sldId="290"/>
        </pc:sldMkLst>
      </pc:sldChg>
      <pc:sldChg chg="modSp mod">
        <pc:chgData name="Mark Warren" userId="8b469510-801c-4a14-a92d-c6d8837618b1" providerId="ADAL" clId="{294E02C3-BC46-4C03-AD41-B2B0A07610AC}" dt="2024-01-25T14:42:10.133" v="92" actId="20577"/>
        <pc:sldMkLst>
          <pc:docMk/>
          <pc:sldMk cId="291701336" sldId="291"/>
        </pc:sldMkLst>
        <pc:spChg chg="mod">
          <ac:chgData name="Mark Warren" userId="8b469510-801c-4a14-a92d-c6d8837618b1" providerId="ADAL" clId="{294E02C3-BC46-4C03-AD41-B2B0A07610AC}" dt="2024-01-25T14:41:43.202" v="87" actId="208"/>
          <ac:spMkLst>
            <pc:docMk/>
            <pc:sldMk cId="291701336" sldId="291"/>
            <ac:spMk id="2" creationId="{00000000-0000-0000-0000-000000000000}"/>
          </ac:spMkLst>
        </pc:spChg>
        <pc:spChg chg="mod">
          <ac:chgData name="Mark Warren" userId="8b469510-801c-4a14-a92d-c6d8837618b1" providerId="ADAL" clId="{294E02C3-BC46-4C03-AD41-B2B0A07610AC}" dt="2024-01-25T14:42:10.133" v="92" actId="20577"/>
          <ac:spMkLst>
            <pc:docMk/>
            <pc:sldMk cId="291701336" sldId="291"/>
            <ac:spMk id="6" creationId="{F557D8F1-D183-36F9-4DB0-5C5548703CB4}"/>
          </ac:spMkLst>
        </pc:spChg>
      </pc:sldChg>
      <pc:sldChg chg="addSp delSp modSp add mod ord delAnim modAnim">
        <pc:chgData name="Mark Warren" userId="8b469510-801c-4a14-a92d-c6d8837618b1" providerId="ADAL" clId="{294E02C3-BC46-4C03-AD41-B2B0A07610AC}" dt="2024-01-25T15:25:09.541" v="300" actId="207"/>
        <pc:sldMkLst>
          <pc:docMk/>
          <pc:sldMk cId="1774793292" sldId="292"/>
        </pc:sldMkLst>
        <pc:spChg chg="mod">
          <ac:chgData name="Mark Warren" userId="8b469510-801c-4a14-a92d-c6d8837618b1" providerId="ADAL" clId="{294E02C3-BC46-4C03-AD41-B2B0A07610AC}" dt="2024-01-25T15:25:09.541" v="300" actId="207"/>
          <ac:spMkLst>
            <pc:docMk/>
            <pc:sldMk cId="1774793292" sldId="292"/>
            <ac:spMk id="2" creationId="{0C5AA253-7EB4-E590-BF28-40E5A035A6BF}"/>
          </ac:spMkLst>
        </pc:spChg>
        <pc:spChg chg="add del mod">
          <ac:chgData name="Mark Warren" userId="8b469510-801c-4a14-a92d-c6d8837618b1" providerId="ADAL" clId="{294E02C3-BC46-4C03-AD41-B2B0A07610AC}" dt="2024-01-25T14:34:52.444" v="37"/>
          <ac:spMkLst>
            <pc:docMk/>
            <pc:sldMk cId="1774793292" sldId="292"/>
            <ac:spMk id="3" creationId="{21C7812C-C5B3-A02E-7E27-E54565F9AC33}"/>
          </ac:spMkLst>
        </pc:spChg>
        <pc:spChg chg="mod">
          <ac:chgData name="Mark Warren" userId="8b469510-801c-4a14-a92d-c6d8837618b1" providerId="ADAL" clId="{294E02C3-BC46-4C03-AD41-B2B0A07610AC}" dt="2024-01-25T15:24:51.157" v="296" actId="207"/>
          <ac:spMkLst>
            <pc:docMk/>
            <pc:sldMk cId="1774793292" sldId="292"/>
            <ac:spMk id="4" creationId="{37EAF3B9-00C4-011B-F429-7076FC28A997}"/>
          </ac:spMkLst>
        </pc:spChg>
        <pc:spChg chg="del">
          <ac:chgData name="Mark Warren" userId="8b469510-801c-4a14-a92d-c6d8837618b1" providerId="ADAL" clId="{294E02C3-BC46-4C03-AD41-B2B0A07610AC}" dt="2024-01-25T14:34:52.443" v="35" actId="478"/>
          <ac:spMkLst>
            <pc:docMk/>
            <pc:sldMk cId="1774793292" sldId="292"/>
            <ac:spMk id="5" creationId="{163690D8-1562-8B9B-DAC9-6D6BEA76F57C}"/>
          </ac:spMkLst>
        </pc:spChg>
      </pc:sldChg>
      <pc:sldChg chg="add del">
        <pc:chgData name="Mark Warren" userId="8b469510-801c-4a14-a92d-c6d8837618b1" providerId="ADAL" clId="{294E02C3-BC46-4C03-AD41-B2B0A07610AC}" dt="2024-01-25T15:32:51.723" v="305" actId="2696"/>
        <pc:sldMkLst>
          <pc:docMk/>
          <pc:sldMk cId="645317053" sldId="293"/>
        </pc:sldMkLst>
      </pc:sldChg>
      <pc:sldChg chg="addSp modSp new del mod ord modTransition setBg modAnim">
        <pc:chgData name="Mark Warren" userId="8b469510-801c-4a14-a92d-c6d8837618b1" providerId="ADAL" clId="{294E02C3-BC46-4C03-AD41-B2B0A07610AC}" dt="2024-01-25T15:11:53.818" v="281" actId="2696"/>
        <pc:sldMkLst>
          <pc:docMk/>
          <pc:sldMk cId="686187903" sldId="293"/>
        </pc:sldMkLst>
        <pc:spChg chg="mod">
          <ac:chgData name="Mark Warren" userId="8b469510-801c-4a14-a92d-c6d8837618b1" providerId="ADAL" clId="{294E02C3-BC46-4C03-AD41-B2B0A07610AC}" dt="2024-01-25T15:03:33.982" v="276" actId="179"/>
          <ac:spMkLst>
            <pc:docMk/>
            <pc:sldMk cId="686187903" sldId="293"/>
            <ac:spMk id="2" creationId="{2FBC208F-26CA-42C6-4897-36F9384FBA09}"/>
          </ac:spMkLst>
        </pc:spChg>
        <pc:spChg chg="add mod">
          <ac:chgData name="Mark Warren" userId="8b469510-801c-4a14-a92d-c6d8837618b1" providerId="ADAL" clId="{294E02C3-BC46-4C03-AD41-B2B0A07610AC}" dt="2024-01-25T15:01:26.947" v="260" actId="688"/>
          <ac:spMkLst>
            <pc:docMk/>
            <pc:sldMk cId="686187903" sldId="293"/>
            <ac:spMk id="3" creationId="{A04E1DF4-FE91-782F-A137-990ABC53F032}"/>
          </ac:spMkLst>
        </pc:spChg>
        <pc:spChg chg="add mod">
          <ac:chgData name="Mark Warren" userId="8b469510-801c-4a14-a92d-c6d8837618b1" providerId="ADAL" clId="{294E02C3-BC46-4C03-AD41-B2B0A07610AC}" dt="2024-01-25T15:03:50.263" v="277" actId="14100"/>
          <ac:spMkLst>
            <pc:docMk/>
            <pc:sldMk cId="686187903" sldId="293"/>
            <ac:spMk id="4" creationId="{70893538-FDE9-0B50-DE06-CCA9EB4E0D32}"/>
          </ac:spMkLst>
        </pc:spChg>
      </pc:sldChg>
      <pc:sldChg chg="addSp delSp modSp add mod ord delAnim modAnim">
        <pc:chgData name="Mark Warren" userId="8b469510-801c-4a14-a92d-c6d8837618b1" providerId="ADAL" clId="{294E02C3-BC46-4C03-AD41-B2B0A07610AC}" dt="2024-01-26T14:54:20.439" v="1056"/>
        <pc:sldMkLst>
          <pc:docMk/>
          <pc:sldMk cId="1831750116" sldId="294"/>
        </pc:sldMkLst>
        <pc:spChg chg="mod">
          <ac:chgData name="Mark Warren" userId="8b469510-801c-4a14-a92d-c6d8837618b1" providerId="ADAL" clId="{294E02C3-BC46-4C03-AD41-B2B0A07610AC}" dt="2024-01-25T15:46:59.496" v="940" actId="1582"/>
          <ac:spMkLst>
            <pc:docMk/>
            <pc:sldMk cId="1831750116" sldId="294"/>
            <ac:spMk id="2" creationId="{00000000-0000-0000-0000-000000000000}"/>
          </ac:spMkLst>
        </pc:spChg>
        <pc:spChg chg="mod ord">
          <ac:chgData name="Mark Warren" userId="8b469510-801c-4a14-a92d-c6d8837618b1" providerId="ADAL" clId="{294E02C3-BC46-4C03-AD41-B2B0A07610AC}" dt="2024-01-25T21:03:10.948" v="1054" actId="14861"/>
          <ac:spMkLst>
            <pc:docMk/>
            <pc:sldMk cId="1831750116" sldId="294"/>
            <ac:spMk id="3" creationId="{556ECED3-15EB-4438-E4D4-9B8C3B216E8B}"/>
          </ac:spMkLst>
        </pc:spChg>
        <pc:spChg chg="mod">
          <ac:chgData name="Mark Warren" userId="8b469510-801c-4a14-a92d-c6d8837618b1" providerId="ADAL" clId="{294E02C3-BC46-4C03-AD41-B2B0A07610AC}" dt="2024-01-25T17:43:02.172" v="1023" actId="1076"/>
          <ac:spMkLst>
            <pc:docMk/>
            <pc:sldMk cId="1831750116" sldId="294"/>
            <ac:spMk id="5" creationId="{DE406C3F-9713-9505-E3C3-C771BB9A32D6}"/>
          </ac:spMkLst>
        </pc:spChg>
        <pc:spChg chg="mod">
          <ac:chgData name="Mark Warren" userId="8b469510-801c-4a14-a92d-c6d8837618b1" providerId="ADAL" clId="{294E02C3-BC46-4C03-AD41-B2B0A07610AC}" dt="2024-01-25T15:46:51.346" v="939" actId="2085"/>
          <ac:spMkLst>
            <pc:docMk/>
            <pc:sldMk cId="1831750116" sldId="294"/>
            <ac:spMk id="6" creationId="{F557D8F1-D183-36F9-4DB0-5C5548703CB4}"/>
          </ac:spMkLst>
        </pc:spChg>
        <pc:spChg chg="mod">
          <ac:chgData name="Mark Warren" userId="8b469510-801c-4a14-a92d-c6d8837618b1" providerId="ADAL" clId="{294E02C3-BC46-4C03-AD41-B2B0A07610AC}" dt="2024-01-25T20:58:00.759" v="1024" actId="1076"/>
          <ac:spMkLst>
            <pc:docMk/>
            <pc:sldMk cId="1831750116" sldId="294"/>
            <ac:spMk id="7" creationId="{125829DF-AD40-93E0-05C8-06C2E2E7C8E1}"/>
          </ac:spMkLst>
        </pc:spChg>
        <pc:spChg chg="del">
          <ac:chgData name="Mark Warren" userId="8b469510-801c-4a14-a92d-c6d8837618b1" providerId="ADAL" clId="{294E02C3-BC46-4C03-AD41-B2B0A07610AC}" dt="2024-01-25T15:33:00.889" v="307" actId="478"/>
          <ac:spMkLst>
            <pc:docMk/>
            <pc:sldMk cId="1831750116" sldId="294"/>
            <ac:spMk id="8" creationId="{50DDE280-5A9B-B43C-9DC7-DC11EB9DA986}"/>
          </ac:spMkLst>
        </pc:spChg>
        <pc:spChg chg="del">
          <ac:chgData name="Mark Warren" userId="8b469510-801c-4a14-a92d-c6d8837618b1" providerId="ADAL" clId="{294E02C3-BC46-4C03-AD41-B2B0A07610AC}" dt="2024-01-25T15:35:46.198" v="636" actId="478"/>
          <ac:spMkLst>
            <pc:docMk/>
            <pc:sldMk cId="1831750116" sldId="294"/>
            <ac:spMk id="14" creationId="{8E142080-3E9B-9CE6-B34D-C4B0B3888770}"/>
          </ac:spMkLst>
        </pc:spChg>
        <pc:spChg chg="del">
          <ac:chgData name="Mark Warren" userId="8b469510-801c-4a14-a92d-c6d8837618b1" providerId="ADAL" clId="{294E02C3-BC46-4C03-AD41-B2B0A07610AC}" dt="2024-01-25T15:35:43.823" v="635" actId="478"/>
          <ac:spMkLst>
            <pc:docMk/>
            <pc:sldMk cId="1831750116" sldId="294"/>
            <ac:spMk id="15" creationId="{6C02F602-3D09-A60C-1930-74459112C7A1}"/>
          </ac:spMkLst>
        </pc:spChg>
        <pc:spChg chg="del">
          <ac:chgData name="Mark Warren" userId="8b469510-801c-4a14-a92d-c6d8837618b1" providerId="ADAL" clId="{294E02C3-BC46-4C03-AD41-B2B0A07610AC}" dt="2024-01-25T15:36:26.258" v="801" actId="478"/>
          <ac:spMkLst>
            <pc:docMk/>
            <pc:sldMk cId="1831750116" sldId="294"/>
            <ac:spMk id="16" creationId="{6468012E-DC3B-31A5-7DD6-C70102F428F2}"/>
          </ac:spMkLst>
        </pc:spChg>
        <pc:spChg chg="del">
          <ac:chgData name="Mark Warren" userId="8b469510-801c-4a14-a92d-c6d8837618b1" providerId="ADAL" clId="{294E02C3-BC46-4C03-AD41-B2B0A07610AC}" dt="2024-01-25T15:32:59.160" v="306" actId="478"/>
          <ac:spMkLst>
            <pc:docMk/>
            <pc:sldMk cId="1831750116" sldId="294"/>
            <ac:spMk id="19" creationId="{1C384E28-EAFC-4D83-78E7-B19DAFDD8012}"/>
          </ac:spMkLst>
        </pc:spChg>
        <pc:spChg chg="mod">
          <ac:chgData name="Mark Warren" userId="8b469510-801c-4a14-a92d-c6d8837618b1" providerId="ADAL" clId="{294E02C3-BC46-4C03-AD41-B2B0A07610AC}" dt="2024-01-25T17:15:13.843" v="1022" actId="1076"/>
          <ac:spMkLst>
            <pc:docMk/>
            <pc:sldMk cId="1831750116" sldId="294"/>
            <ac:spMk id="24" creationId="{1B74EA7F-2E1C-3978-990E-1D6EA5D98351}"/>
          </ac:spMkLst>
        </pc:spChg>
        <pc:spChg chg="del">
          <ac:chgData name="Mark Warren" userId="8b469510-801c-4a14-a92d-c6d8837618b1" providerId="ADAL" clId="{294E02C3-BC46-4C03-AD41-B2B0A07610AC}" dt="2024-01-25T15:34:20.530" v="497" actId="478"/>
          <ac:spMkLst>
            <pc:docMk/>
            <pc:sldMk cId="1831750116" sldId="294"/>
            <ac:spMk id="25" creationId="{2513CF1C-172E-CADA-3D10-864828145C4F}"/>
          </ac:spMkLst>
        </pc:spChg>
        <pc:spChg chg="del">
          <ac:chgData name="Mark Warren" userId="8b469510-801c-4a14-a92d-c6d8837618b1" providerId="ADAL" clId="{294E02C3-BC46-4C03-AD41-B2B0A07610AC}" dt="2024-01-25T15:34:46.309" v="520" actId="478"/>
          <ac:spMkLst>
            <pc:docMk/>
            <pc:sldMk cId="1831750116" sldId="294"/>
            <ac:spMk id="26" creationId="{EF525423-F16C-4DE0-4499-72B6FBB5AD44}"/>
          </ac:spMkLst>
        </pc:spChg>
        <pc:spChg chg="del">
          <ac:chgData name="Mark Warren" userId="8b469510-801c-4a14-a92d-c6d8837618b1" providerId="ADAL" clId="{294E02C3-BC46-4C03-AD41-B2B0A07610AC}" dt="2024-01-25T15:35:41.474" v="634" actId="478"/>
          <ac:spMkLst>
            <pc:docMk/>
            <pc:sldMk cId="1831750116" sldId="294"/>
            <ac:spMk id="27" creationId="{F0F7755C-8B3A-A5E3-47B3-041F84B061D2}"/>
          </ac:spMkLst>
        </pc:spChg>
        <pc:spChg chg="del">
          <ac:chgData name="Mark Warren" userId="8b469510-801c-4a14-a92d-c6d8837618b1" providerId="ADAL" clId="{294E02C3-BC46-4C03-AD41-B2B0A07610AC}" dt="2024-01-25T15:36:30.222" v="802" actId="478"/>
          <ac:spMkLst>
            <pc:docMk/>
            <pc:sldMk cId="1831750116" sldId="294"/>
            <ac:spMk id="28" creationId="{5B714CB6-137A-F649-C457-AFC25FDC5B0B}"/>
          </ac:spMkLst>
        </pc:spChg>
        <pc:cxnChg chg="add mod">
          <ac:chgData name="Mark Warren" userId="8b469510-801c-4a14-a92d-c6d8837618b1" providerId="ADAL" clId="{294E02C3-BC46-4C03-AD41-B2B0A07610AC}" dt="2024-01-25T21:01:46.830" v="1049" actId="14100"/>
          <ac:cxnSpMkLst>
            <pc:docMk/>
            <pc:sldMk cId="1831750116" sldId="294"/>
            <ac:cxnSpMk id="9" creationId="{E4566EB6-613B-0620-B38A-EF0756C1F8DB}"/>
          </ac:cxnSpMkLst>
        </pc:cxnChg>
        <pc:cxnChg chg="del">
          <ac:chgData name="Mark Warren" userId="8b469510-801c-4a14-a92d-c6d8837618b1" providerId="ADAL" clId="{294E02C3-BC46-4C03-AD41-B2B0A07610AC}" dt="2024-01-25T15:33:51.941" v="430" actId="478"/>
          <ac:cxnSpMkLst>
            <pc:docMk/>
            <pc:sldMk cId="1831750116" sldId="294"/>
            <ac:cxnSpMk id="10" creationId="{73789814-1DF7-B0A6-8E80-60D29E314FBB}"/>
          </ac:cxnSpMkLst>
        </pc:cxnChg>
        <pc:cxnChg chg="del">
          <ac:chgData name="Mark Warren" userId="8b469510-801c-4a14-a92d-c6d8837618b1" providerId="ADAL" clId="{294E02C3-BC46-4C03-AD41-B2B0A07610AC}" dt="2024-01-25T15:34:48.533" v="521" actId="478"/>
          <ac:cxnSpMkLst>
            <pc:docMk/>
            <pc:sldMk cId="1831750116" sldId="294"/>
            <ac:cxnSpMk id="13" creationId="{59BB6F56-6DE4-6FBA-7863-BA44643EBFDE}"/>
          </ac:cxnSpMkLst>
        </pc:cxnChg>
      </pc:sldChg>
      <pc:sldChg chg="addSp modSp add mod ord modAnim">
        <pc:chgData name="Mark Warren" userId="8b469510-801c-4a14-a92d-c6d8837618b1" providerId="ADAL" clId="{294E02C3-BC46-4C03-AD41-B2B0A07610AC}" dt="2024-01-26T15:13:49.413" v="1204"/>
        <pc:sldMkLst>
          <pc:docMk/>
          <pc:sldMk cId="1411267597" sldId="295"/>
        </pc:sldMkLst>
        <pc:spChg chg="mod">
          <ac:chgData name="Mark Warren" userId="8b469510-801c-4a14-a92d-c6d8837618b1" providerId="ADAL" clId="{294E02C3-BC46-4C03-AD41-B2B0A07610AC}" dt="2024-01-26T15:10:21.585" v="1175" actId="20577"/>
          <ac:spMkLst>
            <pc:docMk/>
            <pc:sldMk cId="1411267597" sldId="295"/>
            <ac:spMk id="2" creationId="{00000000-0000-0000-0000-000000000000}"/>
          </ac:spMkLst>
        </pc:spChg>
        <pc:spChg chg="add mod">
          <ac:chgData name="Mark Warren" userId="8b469510-801c-4a14-a92d-c6d8837618b1" providerId="ADAL" clId="{294E02C3-BC46-4C03-AD41-B2B0A07610AC}" dt="2024-01-26T15:11:06.069" v="1188" actId="313"/>
          <ac:spMkLst>
            <pc:docMk/>
            <pc:sldMk cId="1411267597" sldId="295"/>
            <ac:spMk id="3" creationId="{EAC6C5D3-14A1-5D01-F090-8CCB78789AA1}"/>
          </ac:spMkLst>
        </pc:spChg>
        <pc:spChg chg="add mod">
          <ac:chgData name="Mark Warren" userId="8b469510-801c-4a14-a92d-c6d8837618b1" providerId="ADAL" clId="{294E02C3-BC46-4C03-AD41-B2B0A07610AC}" dt="2024-01-26T15:10:37.736" v="1176" actId="20577"/>
          <ac:spMkLst>
            <pc:docMk/>
            <pc:sldMk cId="1411267597" sldId="295"/>
            <ac:spMk id="4" creationId="{534E3061-B8E2-0B45-2A07-3B5929419FA2}"/>
          </ac:spMkLst>
        </pc:spChg>
        <pc:spChg chg="add mod">
          <ac:chgData name="Mark Warren" userId="8b469510-801c-4a14-a92d-c6d8837618b1" providerId="ADAL" clId="{294E02C3-BC46-4C03-AD41-B2B0A07610AC}" dt="2024-01-26T15:10:53.723" v="1180" actId="6549"/>
          <ac:spMkLst>
            <pc:docMk/>
            <pc:sldMk cId="1411267597" sldId="295"/>
            <ac:spMk id="5" creationId="{52E9AB13-B0B9-76B3-7FCD-CD623BF6C7BD}"/>
          </ac:spMkLst>
        </pc:spChg>
        <pc:spChg chg="mod">
          <ac:chgData name="Mark Warren" userId="8b469510-801c-4a14-a92d-c6d8837618b1" providerId="ADAL" clId="{294E02C3-BC46-4C03-AD41-B2B0A07610AC}" dt="2024-01-26T15:08:47.238" v="1162" actId="1076"/>
          <ac:spMkLst>
            <pc:docMk/>
            <pc:sldMk cId="1411267597" sldId="295"/>
            <ac:spMk id="6" creationId="{F557D8F1-D183-36F9-4DB0-5C5548703CB4}"/>
          </ac:spMkLst>
        </pc:spChg>
      </pc:sldChg>
      <pc:sldChg chg="addSp delSp modSp add mod ord delAnim modAnim">
        <pc:chgData name="Mark Warren" userId="8b469510-801c-4a14-a92d-c6d8837618b1" providerId="ADAL" clId="{294E02C3-BC46-4C03-AD41-B2B0A07610AC}" dt="2024-01-26T15:58:47.560" v="1345"/>
        <pc:sldMkLst>
          <pc:docMk/>
          <pc:sldMk cId="1865130689" sldId="296"/>
        </pc:sldMkLst>
        <pc:spChg chg="mod">
          <ac:chgData name="Mark Warren" userId="8b469510-801c-4a14-a92d-c6d8837618b1" providerId="ADAL" clId="{294E02C3-BC46-4C03-AD41-B2B0A07610AC}" dt="2024-01-26T15:27:31.891" v="1322" actId="20577"/>
          <ac:spMkLst>
            <pc:docMk/>
            <pc:sldMk cId="1865130689" sldId="296"/>
            <ac:spMk id="2" creationId="{0C5AA253-7EB4-E590-BF28-40E5A035A6BF}"/>
          </ac:spMkLst>
        </pc:spChg>
        <pc:spChg chg="del">
          <ac:chgData name="Mark Warren" userId="8b469510-801c-4a14-a92d-c6d8837618b1" providerId="ADAL" clId="{294E02C3-BC46-4C03-AD41-B2B0A07610AC}" dt="2024-01-26T15:22:55.873" v="1213" actId="478"/>
          <ac:spMkLst>
            <pc:docMk/>
            <pc:sldMk cId="1865130689" sldId="296"/>
            <ac:spMk id="4" creationId="{37EAF3B9-00C4-011B-F429-7076FC28A997}"/>
          </ac:spMkLst>
        </pc:spChg>
        <pc:cxnChg chg="add mod">
          <ac:chgData name="Mark Warren" userId="8b469510-801c-4a14-a92d-c6d8837618b1" providerId="ADAL" clId="{294E02C3-BC46-4C03-AD41-B2B0A07610AC}" dt="2024-01-26T15:58:47.560" v="1345"/>
          <ac:cxnSpMkLst>
            <pc:docMk/>
            <pc:sldMk cId="1865130689" sldId="296"/>
            <ac:cxnSpMk id="4" creationId="{5B08F90F-16C8-DD83-693F-D4A0E7A64AA3}"/>
          </ac:cxnSpMkLst>
        </pc:cxnChg>
      </pc:sldChg>
      <pc:sldChg chg="addSp modSp add mod ord modAnim">
        <pc:chgData name="Mark Warren" userId="8b469510-801c-4a14-a92d-c6d8837618b1" providerId="ADAL" clId="{294E02C3-BC46-4C03-AD41-B2B0A07610AC}" dt="2024-01-26T17:11:25.973" v="1724" actId="14100"/>
        <pc:sldMkLst>
          <pc:docMk/>
          <pc:sldMk cId="1423887286" sldId="297"/>
        </pc:sldMkLst>
        <pc:spChg chg="mod">
          <ac:chgData name="Mark Warren" userId="8b469510-801c-4a14-a92d-c6d8837618b1" providerId="ADAL" clId="{294E02C3-BC46-4C03-AD41-B2B0A07610AC}" dt="2024-01-26T17:10:42.547" v="1710" actId="6559"/>
          <ac:spMkLst>
            <pc:docMk/>
            <pc:sldMk cId="1423887286" sldId="297"/>
            <ac:spMk id="2" creationId="{0C5AA253-7EB4-E590-BF28-40E5A035A6BF}"/>
          </ac:spMkLst>
        </pc:spChg>
        <pc:spChg chg="add mod">
          <ac:chgData name="Mark Warren" userId="8b469510-801c-4a14-a92d-c6d8837618b1" providerId="ADAL" clId="{294E02C3-BC46-4C03-AD41-B2B0A07610AC}" dt="2024-01-26T17:10:51.227" v="1711" actId="6559"/>
          <ac:spMkLst>
            <pc:docMk/>
            <pc:sldMk cId="1423887286" sldId="297"/>
            <ac:spMk id="3" creationId="{B0FD4963-DCB0-74F3-C84E-039EA414CFB3}"/>
          </ac:spMkLst>
        </pc:spChg>
        <pc:spChg chg="mod">
          <ac:chgData name="Mark Warren" userId="8b469510-801c-4a14-a92d-c6d8837618b1" providerId="ADAL" clId="{294E02C3-BC46-4C03-AD41-B2B0A07610AC}" dt="2024-01-26T17:09:46.619" v="1705" actId="1076"/>
          <ac:spMkLst>
            <pc:docMk/>
            <pc:sldMk cId="1423887286" sldId="297"/>
            <ac:spMk id="4" creationId="{37EAF3B9-00C4-011B-F429-7076FC28A997}"/>
          </ac:spMkLst>
        </pc:spChg>
        <pc:spChg chg="add mod ord">
          <ac:chgData name="Mark Warren" userId="8b469510-801c-4a14-a92d-c6d8837618b1" providerId="ADAL" clId="{294E02C3-BC46-4C03-AD41-B2B0A07610AC}" dt="2024-01-26T17:11:25.973" v="1724" actId="14100"/>
          <ac:spMkLst>
            <pc:docMk/>
            <pc:sldMk cId="1423887286" sldId="297"/>
            <ac:spMk id="5" creationId="{D7CB2024-5077-BF5D-87C4-9FDC03E7FD38}"/>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25499" y="634999"/>
            <a:ext cx="9080500" cy="13208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l">
              <a:defRPr sz="9193">
                <a:solidFill>
                  <a:srgbClr val="353746"/>
                </a:solidFill>
              </a:defRPr>
            </a:lvl1pPr>
          </a:lstStyle>
          <a:p>
            <a:pPr algn="l"/>
            <a:endParaRPr/>
          </a:p>
        </p:txBody>
      </p:sp>
      <p:sp>
        <p:nvSpPr>
          <p:cNvPr id="3" name="New Shape"/>
          <p:cNvSpPr>
            <a:spLocks noGrp="1"/>
          </p:cNvSpPr>
          <p:nvPr>
            <p:ph type="body" idx="1"/>
          </p:nvPr>
        </p:nvSpPr>
        <p:spPr>
          <a:xfrm>
            <a:off x="825499" y="1968500"/>
            <a:ext cx="8001000" cy="69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086">
                <a:solidFill>
                  <a:srgbClr val="52463C"/>
                </a:solidFill>
              </a:defRPr>
            </a:lvl1pPr>
          </a:lstStyle>
          <a:p>
            <a:pPr algn="l"/>
            <a:endParaRPr/>
          </a:p>
        </p:txBody>
      </p:sp>
      <p:sp>
        <p:nvSpPr>
          <p:cNvPr id="4" name="New Shape"/>
          <p:cNvSpPr>
            <a:spLocks noGrp="1"/>
          </p:cNvSpPr>
          <p:nvPr>
            <p:ph type="body" idx="2"/>
          </p:nvPr>
        </p:nvSpPr>
        <p:spPr>
          <a:xfrm>
            <a:off x="825499" y="2857500"/>
            <a:ext cx="7048500" cy="635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593">
                <a:solidFill>
                  <a:srgbClr val="52463C"/>
                </a:solidFill>
              </a:defRPr>
            </a:lvl1pPr>
          </a:lstStyle>
          <a:p>
            <a:pPr algn="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52500" y="679450"/>
            <a:ext cx="10287000" cy="40195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l">
              <a:defRPr sz="8120">
                <a:solidFill>
                  <a:srgbClr val="52463C"/>
                </a:solidFill>
              </a:defRPr>
            </a:lvl1pPr>
          </a:lstStyle>
          <a:p>
            <a:pPr algn="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52500" y="679450"/>
            <a:ext cx="10287000" cy="40195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l">
              <a:defRPr sz="8120">
                <a:solidFill>
                  <a:srgbClr val="52463C"/>
                </a:solidFill>
              </a:defRPr>
            </a:lvl1pPr>
          </a:lstStyle>
          <a:p>
            <a:pPr algn="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52500" y="679450"/>
            <a:ext cx="10287000" cy="40195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l">
              <a:defRPr sz="8120">
                <a:solidFill>
                  <a:srgbClr val="52463C"/>
                </a:solidFill>
              </a:defRPr>
            </a:lvl1pPr>
          </a:lstStyle>
          <a:p>
            <a:pPr algn="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138979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ide Master">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ref.ly/logosres/esv?ref=BibleESV.Jas5.7&amp;off=22&amp;ctx=tience+in+Suffering%0a~7%C2%A0Be+patient%2c+there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 y="2768600"/>
            <a:ext cx="12191999" cy="13208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nchor="ctr">
            <a:normAutofit/>
          </a:bodyPr>
          <a:lstStyle>
            <a:lvl1pPr algn="l">
              <a:defRPr sz="9193">
                <a:solidFill>
                  <a:srgbClr val="353746"/>
                </a:solidFill>
              </a:defRPr>
            </a:lvl1pPr>
          </a:lstStyle>
          <a:p>
            <a:pPr algn="ctr"/>
            <a:r>
              <a:rPr sz="6000" b="0" dirty="0">
                <a:solidFill>
                  <a:schemeClr val="bg1"/>
                </a:solidFill>
                <a:effectLst>
                  <a:outerShdw blurRad="38100" dist="38100" dir="2700000" algn="tl">
                    <a:srgbClr val="000000">
                      <a:alpha val="43137"/>
                    </a:srgbClr>
                  </a:outerShdw>
                </a:effectLst>
                <a:latin typeface="Avenir Next LT Pro Light" panose="020B0304020202020204" pitchFamily="34" charset="0"/>
              </a:rPr>
              <a:t>A </a:t>
            </a:r>
            <a:r>
              <a:rPr lang="en-US" sz="6000" b="0" dirty="0">
                <a:solidFill>
                  <a:schemeClr val="bg1"/>
                </a:solidFill>
                <a:effectLst>
                  <a:outerShdw blurRad="38100" dist="38100" dir="2700000" algn="tl">
                    <a:srgbClr val="000000">
                      <a:alpha val="43137"/>
                    </a:srgbClr>
                  </a:outerShdw>
                </a:effectLst>
                <a:latin typeface="Avenir Next LT Pro Light" panose="020B0304020202020204" pitchFamily="34" charset="0"/>
              </a:rPr>
              <a:t>Little Longer (Part 2)</a:t>
            </a:r>
            <a:endParaRPr sz="6000" b="0" dirty="0">
              <a:solidFill>
                <a:schemeClr val="bg1"/>
              </a:solidFill>
              <a:effectLst>
                <a:outerShdw blurRad="38100" dist="38100" dir="2700000" algn="tl">
                  <a:srgbClr val="000000">
                    <a:alpha val="43137"/>
                  </a:srgbClr>
                </a:outerShdw>
              </a:effectLst>
              <a:latin typeface="Avenir Next LT Pro Light" panose="020B0304020202020204" pitchFamily="34" charset="0"/>
            </a:endParaRPr>
          </a:p>
        </p:txBody>
      </p:sp>
      <p:sp>
        <p:nvSpPr>
          <p:cNvPr id="3" name="New Shape"/>
          <p:cNvSpPr>
            <a:spLocks noGrp="1"/>
          </p:cNvSpPr>
          <p:nvPr>
            <p:ph type="body" idx="1"/>
          </p:nvPr>
        </p:nvSpPr>
        <p:spPr>
          <a:xfrm>
            <a:off x="883919" y="1021079"/>
            <a:ext cx="10424160" cy="1320800"/>
          </a:xfrm>
          <a:prstGeom prst="rect">
            <a:avLst/>
          </a:prstGeom>
          <a:ln w="38100">
            <a:solidFill>
              <a:schemeClr val="tx2"/>
            </a:solidFill>
          </a:ln>
        </p:spPr>
        <p:style>
          <a:lnRef idx="2">
            <a:schemeClr val="accent1"/>
          </a:lnRef>
          <a:fillRef idx="1">
            <a:schemeClr val="lt1"/>
          </a:fillRef>
          <a:effectRef idx="0">
            <a:schemeClr val="accent1"/>
          </a:effectRef>
          <a:fontRef idx="minor">
            <a:schemeClr val="dk1"/>
          </a:fontRef>
        </p:style>
        <p:txBody>
          <a:bodyPr anchor="ctr">
            <a:normAutofit/>
          </a:bodyPr>
          <a:lstStyle>
            <a:lvl1pPr algn="l">
              <a:defRPr sz="5086">
                <a:solidFill>
                  <a:srgbClr val="52463C"/>
                </a:solidFill>
              </a:defRPr>
            </a:lvl1pPr>
          </a:lstStyle>
          <a:p>
            <a:pPr algn="ctr"/>
            <a:r>
              <a:rPr lang="en-US" dirty="0">
                <a:solidFill>
                  <a:schemeClr val="tx2"/>
                </a:solidFill>
                <a:effectLst>
                  <a:outerShdw blurRad="38100" dist="38100" dir="2700000" algn="tl">
                    <a:srgbClr val="000000">
                      <a:alpha val="43137"/>
                    </a:srgbClr>
                  </a:outerShdw>
                </a:effectLst>
                <a:latin typeface="Avenir Next LT Pro Light" panose="020B0304020202020204" pitchFamily="34" charset="0"/>
              </a:rPr>
              <a:t>Surrendering to Christ  |  1 Peter</a:t>
            </a:r>
            <a:endParaRPr dirty="0">
              <a:solidFill>
                <a:schemeClr val="tx2"/>
              </a:solidFill>
              <a:effectLst>
                <a:outerShdw blurRad="38100" dist="38100" dir="2700000" algn="tl">
                  <a:srgbClr val="000000">
                    <a:alpha val="43137"/>
                  </a:srgbClr>
                </a:outerShdw>
              </a:effectLst>
              <a:latin typeface="Avenir Next LT Pro Light" panose="020B0304020202020204" pitchFamily="34" charset="0"/>
            </a:endParaRPr>
          </a:p>
        </p:txBody>
      </p:sp>
      <p:sp>
        <p:nvSpPr>
          <p:cNvPr id="5" name="TextBox 4">
            <a:extLst>
              <a:ext uri="{FF2B5EF4-FFF2-40B4-BE49-F238E27FC236}">
                <a16:creationId xmlns:a16="http://schemas.microsoft.com/office/drawing/2014/main" id="{7FD9608A-6A7D-EFAE-9FF6-E66A027F66C3}"/>
              </a:ext>
            </a:extLst>
          </p:cNvPr>
          <p:cNvSpPr txBox="1"/>
          <p:nvPr/>
        </p:nvSpPr>
        <p:spPr>
          <a:xfrm>
            <a:off x="3784598" y="4089400"/>
            <a:ext cx="4622800" cy="769441"/>
          </a:xfrm>
          <a:prstGeom prst="rect">
            <a:avLst/>
          </a:prstGeom>
          <a:noFill/>
        </p:spPr>
        <p:txBody>
          <a:bodyPr wrap="square" rtlCol="0" anchor="ctr">
            <a:spAutoFit/>
          </a:bodyPr>
          <a:lstStyle/>
          <a:p>
            <a:pPr algn="ctr"/>
            <a:r>
              <a:rPr lang="en-US" sz="4400" dirty="0">
                <a:effectLst>
                  <a:outerShdw blurRad="38100" dist="38100" dir="2700000" algn="tl">
                    <a:srgbClr val="000000">
                      <a:alpha val="43137"/>
                    </a:srgbClr>
                  </a:outerShdw>
                </a:effectLst>
                <a:latin typeface="Avenir Next LT Pro Light" panose="020B0304020202020204" pitchFamily="34" charset="0"/>
              </a:rPr>
              <a:t>1 Peter 5:8-14</a:t>
            </a:r>
          </a:p>
        </p:txBody>
      </p:sp>
      <p:cxnSp>
        <p:nvCxnSpPr>
          <p:cNvPr id="6" name="Straight Connector 5">
            <a:extLst>
              <a:ext uri="{FF2B5EF4-FFF2-40B4-BE49-F238E27FC236}">
                <a16:creationId xmlns:a16="http://schemas.microsoft.com/office/drawing/2014/main" id="{873EBAA5-307A-B6EF-9076-0F9216B6C7A0}"/>
              </a:ext>
            </a:extLst>
          </p:cNvPr>
          <p:cNvCxnSpPr>
            <a:cxnSpLocks/>
          </p:cNvCxnSpPr>
          <p:nvPr/>
        </p:nvCxnSpPr>
        <p:spPr>
          <a:xfrm>
            <a:off x="4347882" y="4743891"/>
            <a:ext cx="3550024"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par>
                                <p:cTn id="8" presetID="47" presetClass="entr" presetSubtype="0" fill="hold" grpId="0" nodeType="withEffect">
                                  <p:stCondLst>
                                    <p:cond delay="10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par>
                                <p:cTn id="13" presetID="31" presetClass="entr" presetSubtype="0" fill="hold" grpId="0" nodeType="withEffect">
                                  <p:stCondLst>
                                    <p:cond delay="200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5">
                                            <p:txEl>
                                              <p:pRg st="0" end="0"/>
                                            </p:txEl>
                                          </p:spTgt>
                                        </p:tgtEl>
                                      </p:cBhvr>
                                    </p:animEffect>
                                  </p:childTnLst>
                                </p:cTn>
                              </p:par>
                              <p:par>
                                <p:cTn id="19" presetID="16" presetClass="entr" presetSubtype="37" fill="hold" nodeType="withEffect">
                                  <p:stCondLst>
                                    <p:cond delay="300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14BEC5-B0DE-E920-2C35-93D4486B19A2}"/>
              </a:ext>
            </a:extLst>
          </p:cNvPr>
          <p:cNvSpPr txBox="1"/>
          <p:nvPr/>
        </p:nvSpPr>
        <p:spPr>
          <a:xfrm>
            <a:off x="0" y="161365"/>
            <a:ext cx="12192002" cy="769441"/>
          </a:xfrm>
          <a:prstGeom prst="rect">
            <a:avLst/>
          </a:prstGeom>
          <a:ln/>
        </p:spPr>
        <p:style>
          <a:lnRef idx="2">
            <a:schemeClr val="accent4">
              <a:shade val="15000"/>
            </a:schemeClr>
          </a:lnRef>
          <a:fillRef idx="1">
            <a:schemeClr val="accent4"/>
          </a:fillRef>
          <a:effectRef idx="0">
            <a:schemeClr val="accent4"/>
          </a:effectRef>
          <a:fontRef idx="minor">
            <a:schemeClr val="lt1"/>
          </a:fontRef>
        </p:style>
        <p:txBody>
          <a:bodyPr wrap="square" rtlCol="0" anchor="ctr">
            <a:spAutoFit/>
          </a:bodyPr>
          <a:lstStyle/>
          <a:p>
            <a:pPr marL="457200" algn="l"/>
            <a:r>
              <a:rPr lang="en-US" sz="4400" spc="-150" dirty="0">
                <a:effectLst>
                  <a:outerShdw blurRad="38100" dist="38100" dir="2700000" algn="tl">
                    <a:srgbClr val="000000">
                      <a:alpha val="43137"/>
                    </a:srgbClr>
                  </a:outerShdw>
                </a:effectLst>
                <a:latin typeface="Aptos Light" panose="020B0004020202020204" pitchFamily="34" charset="0"/>
              </a:rPr>
              <a:t>And after you have suffered a little while…</a:t>
            </a:r>
          </a:p>
        </p:txBody>
      </p:sp>
      <p:sp>
        <p:nvSpPr>
          <p:cNvPr id="2" name="TextBox 1">
            <a:extLst>
              <a:ext uri="{FF2B5EF4-FFF2-40B4-BE49-F238E27FC236}">
                <a16:creationId xmlns:a16="http://schemas.microsoft.com/office/drawing/2014/main" id="{A8445D35-772E-CADA-35FC-C4B5B132E7DA}"/>
              </a:ext>
            </a:extLst>
          </p:cNvPr>
          <p:cNvSpPr txBox="1"/>
          <p:nvPr/>
        </p:nvSpPr>
        <p:spPr>
          <a:xfrm>
            <a:off x="0" y="1089897"/>
            <a:ext cx="12192000" cy="646331"/>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3600" spc="600" dirty="0">
                <a:solidFill>
                  <a:schemeClr val="tx1"/>
                </a:solidFill>
                <a:latin typeface="Aptos Light" panose="020B0004020202020204" pitchFamily="34" charset="0"/>
              </a:rPr>
              <a:t>restore | confirm | strengthen | establish</a:t>
            </a:r>
            <a:endParaRPr lang="en-US" sz="3600" spc="600" dirty="0">
              <a:solidFill>
                <a:schemeClr val="tx1"/>
              </a:solidFill>
              <a:latin typeface="Aptos Light" panose="020B0004020202020204" pitchFamily="34" charset="0"/>
              <a:hlinkClick r:id="rId2">
                <a:extLst>
                  <a:ext uri="{A12FA001-AC4F-418D-AE19-62706E023703}">
                    <ahyp:hlinkClr xmlns:ahyp="http://schemas.microsoft.com/office/drawing/2018/hyperlinkcolor" val="tx"/>
                  </a:ext>
                </a:extLst>
              </a:hlinkClick>
            </a:endParaRPr>
          </a:p>
        </p:txBody>
      </p:sp>
      <p:sp>
        <p:nvSpPr>
          <p:cNvPr id="4" name="TextBox 3">
            <a:extLst>
              <a:ext uri="{FF2B5EF4-FFF2-40B4-BE49-F238E27FC236}">
                <a16:creationId xmlns:a16="http://schemas.microsoft.com/office/drawing/2014/main" id="{425B8560-42ED-B85C-D7CF-21BDBBDCE141}"/>
              </a:ext>
            </a:extLst>
          </p:cNvPr>
          <p:cNvSpPr txBox="1"/>
          <p:nvPr/>
        </p:nvSpPr>
        <p:spPr>
          <a:xfrm>
            <a:off x="-2" y="6050304"/>
            <a:ext cx="6096000" cy="646331"/>
          </a:xfrm>
          <a:prstGeom prst="rect">
            <a:avLst/>
          </a:prstGeom>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n-US" sz="3600" dirty="0">
                <a:latin typeface="Aptos" panose="020B0004020202020204" pitchFamily="34" charset="0"/>
              </a:rPr>
              <a:t>Matthew 7:24-25</a:t>
            </a:r>
          </a:p>
        </p:txBody>
      </p:sp>
      <p:sp>
        <p:nvSpPr>
          <p:cNvPr id="7" name="Freeform: Shape 6">
            <a:extLst>
              <a:ext uri="{FF2B5EF4-FFF2-40B4-BE49-F238E27FC236}">
                <a16:creationId xmlns:a16="http://schemas.microsoft.com/office/drawing/2014/main" id="{3B5590CB-9568-C7FB-9939-334C1E32C8C9}"/>
              </a:ext>
            </a:extLst>
          </p:cNvPr>
          <p:cNvSpPr/>
          <p:nvPr/>
        </p:nvSpPr>
        <p:spPr>
          <a:xfrm>
            <a:off x="9817423" y="3657600"/>
            <a:ext cx="2366800" cy="3119718"/>
          </a:xfrm>
          <a:custGeom>
            <a:avLst/>
            <a:gdLst>
              <a:gd name="connsiteX0" fmla="*/ 2356648 w 2366800"/>
              <a:gd name="connsiteY0" fmla="*/ 3074895 h 3101789"/>
              <a:gd name="connsiteX1" fmla="*/ 2159424 w 2366800"/>
              <a:gd name="connsiteY1" fmla="*/ 3083859 h 3101789"/>
              <a:gd name="connsiteX2" fmla="*/ 2078742 w 2366800"/>
              <a:gd name="connsiteY2" fmla="*/ 3092824 h 3101789"/>
              <a:gd name="connsiteX3" fmla="*/ 1791871 w 2366800"/>
              <a:gd name="connsiteY3" fmla="*/ 3101789 h 3101789"/>
              <a:gd name="connsiteX4" fmla="*/ 778859 w 2366800"/>
              <a:gd name="connsiteY4" fmla="*/ 3074895 h 3101789"/>
              <a:gd name="connsiteX5" fmla="*/ 769895 w 2366800"/>
              <a:gd name="connsiteY5" fmla="*/ 3039036 h 3101789"/>
              <a:gd name="connsiteX6" fmla="*/ 751965 w 2366800"/>
              <a:gd name="connsiteY6" fmla="*/ 2949389 h 3101789"/>
              <a:gd name="connsiteX7" fmla="*/ 743001 w 2366800"/>
              <a:gd name="connsiteY7" fmla="*/ 2913530 h 3101789"/>
              <a:gd name="connsiteX8" fmla="*/ 572671 w 2366800"/>
              <a:gd name="connsiteY8" fmla="*/ 2859742 h 3101789"/>
              <a:gd name="connsiteX9" fmla="*/ 232012 w 2366800"/>
              <a:gd name="connsiteY9" fmla="*/ 2895600 h 3101789"/>
              <a:gd name="connsiteX10" fmla="*/ 124436 w 2366800"/>
              <a:gd name="connsiteY10" fmla="*/ 2886636 h 3101789"/>
              <a:gd name="connsiteX11" fmla="*/ 70648 w 2366800"/>
              <a:gd name="connsiteY11" fmla="*/ 2841812 h 3101789"/>
              <a:gd name="connsiteX12" fmla="*/ 25824 w 2366800"/>
              <a:gd name="connsiteY12" fmla="*/ 2814918 h 3101789"/>
              <a:gd name="connsiteX13" fmla="*/ 25824 w 2366800"/>
              <a:gd name="connsiteY13" fmla="*/ 2438400 h 3101789"/>
              <a:gd name="connsiteX14" fmla="*/ 43753 w 2366800"/>
              <a:gd name="connsiteY14" fmla="*/ 2402542 h 3101789"/>
              <a:gd name="connsiteX15" fmla="*/ 52718 w 2366800"/>
              <a:gd name="connsiteY15" fmla="*/ 2366683 h 3101789"/>
              <a:gd name="connsiteX16" fmla="*/ 88577 w 2366800"/>
              <a:gd name="connsiteY16" fmla="*/ 2321859 h 3101789"/>
              <a:gd name="connsiteX17" fmla="*/ 133401 w 2366800"/>
              <a:gd name="connsiteY17" fmla="*/ 2268071 h 3101789"/>
              <a:gd name="connsiteX18" fmla="*/ 169259 w 2366800"/>
              <a:gd name="connsiteY18" fmla="*/ 2250142 h 3101789"/>
              <a:gd name="connsiteX19" fmla="*/ 196153 w 2366800"/>
              <a:gd name="connsiteY19" fmla="*/ 2232212 h 3101789"/>
              <a:gd name="connsiteX20" fmla="*/ 276836 w 2366800"/>
              <a:gd name="connsiteY20" fmla="*/ 2178424 h 3101789"/>
              <a:gd name="connsiteX21" fmla="*/ 330624 w 2366800"/>
              <a:gd name="connsiteY21" fmla="*/ 2142565 h 3101789"/>
              <a:gd name="connsiteX22" fmla="*/ 411306 w 2366800"/>
              <a:gd name="connsiteY22" fmla="*/ 2079812 h 3101789"/>
              <a:gd name="connsiteX23" fmla="*/ 429236 w 2366800"/>
              <a:gd name="connsiteY23" fmla="*/ 2043953 h 3101789"/>
              <a:gd name="connsiteX24" fmla="*/ 447165 w 2366800"/>
              <a:gd name="connsiteY24" fmla="*/ 1927412 h 3101789"/>
              <a:gd name="connsiteX25" fmla="*/ 465095 w 2366800"/>
              <a:gd name="connsiteY25" fmla="*/ 1837765 h 3101789"/>
              <a:gd name="connsiteX26" fmla="*/ 491989 w 2366800"/>
              <a:gd name="connsiteY26" fmla="*/ 1730189 h 3101789"/>
              <a:gd name="connsiteX27" fmla="*/ 483024 w 2366800"/>
              <a:gd name="connsiteY27" fmla="*/ 1515036 h 3101789"/>
              <a:gd name="connsiteX28" fmla="*/ 456130 w 2366800"/>
              <a:gd name="connsiteY28" fmla="*/ 1425389 h 3101789"/>
              <a:gd name="connsiteX29" fmla="*/ 447165 w 2366800"/>
              <a:gd name="connsiteY29" fmla="*/ 1362636 h 3101789"/>
              <a:gd name="connsiteX30" fmla="*/ 491989 w 2366800"/>
              <a:gd name="connsiteY30" fmla="*/ 1317812 h 3101789"/>
              <a:gd name="connsiteX31" fmla="*/ 509918 w 2366800"/>
              <a:gd name="connsiteY31" fmla="*/ 1290918 h 3101789"/>
              <a:gd name="connsiteX32" fmla="*/ 536812 w 2366800"/>
              <a:gd name="connsiteY32" fmla="*/ 1281953 h 3101789"/>
              <a:gd name="connsiteX33" fmla="*/ 518883 w 2366800"/>
              <a:gd name="connsiteY33" fmla="*/ 1237130 h 3101789"/>
              <a:gd name="connsiteX34" fmla="*/ 483024 w 2366800"/>
              <a:gd name="connsiteY34" fmla="*/ 1210236 h 3101789"/>
              <a:gd name="connsiteX35" fmla="*/ 456130 w 2366800"/>
              <a:gd name="connsiteY35" fmla="*/ 1138518 h 3101789"/>
              <a:gd name="connsiteX36" fmla="*/ 500953 w 2366800"/>
              <a:gd name="connsiteY36" fmla="*/ 1021977 h 3101789"/>
              <a:gd name="connsiteX37" fmla="*/ 626459 w 2366800"/>
              <a:gd name="connsiteY37" fmla="*/ 977153 h 3101789"/>
              <a:gd name="connsiteX38" fmla="*/ 671283 w 2366800"/>
              <a:gd name="connsiteY38" fmla="*/ 941295 h 3101789"/>
              <a:gd name="connsiteX39" fmla="*/ 778859 w 2366800"/>
              <a:gd name="connsiteY39" fmla="*/ 842683 h 3101789"/>
              <a:gd name="connsiteX40" fmla="*/ 805753 w 2366800"/>
              <a:gd name="connsiteY40" fmla="*/ 833718 h 3101789"/>
              <a:gd name="connsiteX41" fmla="*/ 850577 w 2366800"/>
              <a:gd name="connsiteY41" fmla="*/ 779930 h 3101789"/>
              <a:gd name="connsiteX42" fmla="*/ 913330 w 2366800"/>
              <a:gd name="connsiteY42" fmla="*/ 735106 h 3101789"/>
              <a:gd name="connsiteX43" fmla="*/ 994012 w 2366800"/>
              <a:gd name="connsiteY43" fmla="*/ 663389 h 3101789"/>
              <a:gd name="connsiteX44" fmla="*/ 1020906 w 2366800"/>
              <a:gd name="connsiteY44" fmla="*/ 627530 h 3101789"/>
              <a:gd name="connsiteX45" fmla="*/ 1056765 w 2366800"/>
              <a:gd name="connsiteY45" fmla="*/ 591671 h 3101789"/>
              <a:gd name="connsiteX46" fmla="*/ 1074695 w 2366800"/>
              <a:gd name="connsiteY46" fmla="*/ 555812 h 3101789"/>
              <a:gd name="connsiteX47" fmla="*/ 1110553 w 2366800"/>
              <a:gd name="connsiteY47" fmla="*/ 519953 h 3101789"/>
              <a:gd name="connsiteX48" fmla="*/ 1128483 w 2366800"/>
              <a:gd name="connsiteY48" fmla="*/ 484095 h 3101789"/>
              <a:gd name="connsiteX49" fmla="*/ 1155377 w 2366800"/>
              <a:gd name="connsiteY49" fmla="*/ 439271 h 3101789"/>
              <a:gd name="connsiteX50" fmla="*/ 1191236 w 2366800"/>
              <a:gd name="connsiteY50" fmla="*/ 403412 h 3101789"/>
              <a:gd name="connsiteX51" fmla="*/ 1236059 w 2366800"/>
              <a:gd name="connsiteY51" fmla="*/ 349624 h 3101789"/>
              <a:gd name="connsiteX52" fmla="*/ 1343636 w 2366800"/>
              <a:gd name="connsiteY52" fmla="*/ 277906 h 3101789"/>
              <a:gd name="connsiteX53" fmla="*/ 1397424 w 2366800"/>
              <a:gd name="connsiteY53" fmla="*/ 215153 h 3101789"/>
              <a:gd name="connsiteX54" fmla="*/ 1415353 w 2366800"/>
              <a:gd name="connsiteY54" fmla="*/ 188259 h 3101789"/>
              <a:gd name="connsiteX55" fmla="*/ 1469142 w 2366800"/>
              <a:gd name="connsiteY55" fmla="*/ 161365 h 3101789"/>
              <a:gd name="connsiteX56" fmla="*/ 1505001 w 2366800"/>
              <a:gd name="connsiteY56" fmla="*/ 152400 h 3101789"/>
              <a:gd name="connsiteX57" fmla="*/ 1540859 w 2366800"/>
              <a:gd name="connsiteY57" fmla="*/ 35859 h 3101789"/>
              <a:gd name="connsiteX58" fmla="*/ 1558789 w 2366800"/>
              <a:gd name="connsiteY58" fmla="*/ 8965 h 3101789"/>
              <a:gd name="connsiteX59" fmla="*/ 1585683 w 2366800"/>
              <a:gd name="connsiteY59" fmla="*/ 0 h 3101789"/>
              <a:gd name="connsiteX60" fmla="*/ 1702224 w 2366800"/>
              <a:gd name="connsiteY60" fmla="*/ 26895 h 3101789"/>
              <a:gd name="connsiteX61" fmla="*/ 1729118 w 2366800"/>
              <a:gd name="connsiteY61" fmla="*/ 62753 h 3101789"/>
              <a:gd name="connsiteX62" fmla="*/ 1738083 w 2366800"/>
              <a:gd name="connsiteY62" fmla="*/ 107577 h 3101789"/>
              <a:gd name="connsiteX63" fmla="*/ 1773942 w 2366800"/>
              <a:gd name="connsiteY63" fmla="*/ 134471 h 3101789"/>
              <a:gd name="connsiteX64" fmla="*/ 1854624 w 2366800"/>
              <a:gd name="connsiteY64" fmla="*/ 206189 h 3101789"/>
              <a:gd name="connsiteX65" fmla="*/ 1953236 w 2366800"/>
              <a:gd name="connsiteY65" fmla="*/ 268942 h 3101789"/>
              <a:gd name="connsiteX66" fmla="*/ 1989095 w 2366800"/>
              <a:gd name="connsiteY66" fmla="*/ 313765 h 3101789"/>
              <a:gd name="connsiteX67" fmla="*/ 2051848 w 2366800"/>
              <a:gd name="connsiteY67" fmla="*/ 349624 h 3101789"/>
              <a:gd name="connsiteX68" fmla="*/ 2096671 w 2366800"/>
              <a:gd name="connsiteY68" fmla="*/ 385483 h 3101789"/>
              <a:gd name="connsiteX69" fmla="*/ 2105636 w 2366800"/>
              <a:gd name="connsiteY69" fmla="*/ 412377 h 3101789"/>
              <a:gd name="connsiteX70" fmla="*/ 2141495 w 2366800"/>
              <a:gd name="connsiteY70" fmla="*/ 466165 h 3101789"/>
              <a:gd name="connsiteX71" fmla="*/ 2177353 w 2366800"/>
              <a:gd name="connsiteY71" fmla="*/ 546847 h 3101789"/>
              <a:gd name="connsiteX72" fmla="*/ 2240106 w 2366800"/>
              <a:gd name="connsiteY72" fmla="*/ 600636 h 3101789"/>
              <a:gd name="connsiteX73" fmla="*/ 2302859 w 2366800"/>
              <a:gd name="connsiteY73" fmla="*/ 663389 h 3101789"/>
              <a:gd name="connsiteX74" fmla="*/ 2311824 w 2366800"/>
              <a:gd name="connsiteY74" fmla="*/ 690283 h 3101789"/>
              <a:gd name="connsiteX75" fmla="*/ 2365612 w 2366800"/>
              <a:gd name="connsiteY75" fmla="*/ 726142 h 3101789"/>
              <a:gd name="connsiteX76" fmla="*/ 2365612 w 2366800"/>
              <a:gd name="connsiteY76" fmla="*/ 744071 h 3101789"/>
              <a:gd name="connsiteX0" fmla="*/ 2356648 w 2366800"/>
              <a:gd name="connsiteY0" fmla="*/ 3074895 h 3101789"/>
              <a:gd name="connsiteX1" fmla="*/ 2159424 w 2366800"/>
              <a:gd name="connsiteY1" fmla="*/ 3083859 h 3101789"/>
              <a:gd name="connsiteX2" fmla="*/ 2078742 w 2366800"/>
              <a:gd name="connsiteY2" fmla="*/ 3092824 h 3101789"/>
              <a:gd name="connsiteX3" fmla="*/ 1791871 w 2366800"/>
              <a:gd name="connsiteY3" fmla="*/ 3101789 h 3101789"/>
              <a:gd name="connsiteX4" fmla="*/ 778859 w 2366800"/>
              <a:gd name="connsiteY4" fmla="*/ 3074895 h 3101789"/>
              <a:gd name="connsiteX5" fmla="*/ 832648 w 2366800"/>
              <a:gd name="connsiteY5" fmla="*/ 2895600 h 3101789"/>
              <a:gd name="connsiteX6" fmla="*/ 751965 w 2366800"/>
              <a:gd name="connsiteY6" fmla="*/ 2949389 h 3101789"/>
              <a:gd name="connsiteX7" fmla="*/ 743001 w 2366800"/>
              <a:gd name="connsiteY7" fmla="*/ 2913530 h 3101789"/>
              <a:gd name="connsiteX8" fmla="*/ 572671 w 2366800"/>
              <a:gd name="connsiteY8" fmla="*/ 2859742 h 3101789"/>
              <a:gd name="connsiteX9" fmla="*/ 232012 w 2366800"/>
              <a:gd name="connsiteY9" fmla="*/ 2895600 h 3101789"/>
              <a:gd name="connsiteX10" fmla="*/ 124436 w 2366800"/>
              <a:gd name="connsiteY10" fmla="*/ 2886636 h 3101789"/>
              <a:gd name="connsiteX11" fmla="*/ 70648 w 2366800"/>
              <a:gd name="connsiteY11" fmla="*/ 2841812 h 3101789"/>
              <a:gd name="connsiteX12" fmla="*/ 25824 w 2366800"/>
              <a:gd name="connsiteY12" fmla="*/ 2814918 h 3101789"/>
              <a:gd name="connsiteX13" fmla="*/ 25824 w 2366800"/>
              <a:gd name="connsiteY13" fmla="*/ 2438400 h 3101789"/>
              <a:gd name="connsiteX14" fmla="*/ 43753 w 2366800"/>
              <a:gd name="connsiteY14" fmla="*/ 2402542 h 3101789"/>
              <a:gd name="connsiteX15" fmla="*/ 52718 w 2366800"/>
              <a:gd name="connsiteY15" fmla="*/ 2366683 h 3101789"/>
              <a:gd name="connsiteX16" fmla="*/ 88577 w 2366800"/>
              <a:gd name="connsiteY16" fmla="*/ 2321859 h 3101789"/>
              <a:gd name="connsiteX17" fmla="*/ 133401 w 2366800"/>
              <a:gd name="connsiteY17" fmla="*/ 2268071 h 3101789"/>
              <a:gd name="connsiteX18" fmla="*/ 169259 w 2366800"/>
              <a:gd name="connsiteY18" fmla="*/ 2250142 h 3101789"/>
              <a:gd name="connsiteX19" fmla="*/ 196153 w 2366800"/>
              <a:gd name="connsiteY19" fmla="*/ 2232212 h 3101789"/>
              <a:gd name="connsiteX20" fmla="*/ 276836 w 2366800"/>
              <a:gd name="connsiteY20" fmla="*/ 2178424 h 3101789"/>
              <a:gd name="connsiteX21" fmla="*/ 330624 w 2366800"/>
              <a:gd name="connsiteY21" fmla="*/ 2142565 h 3101789"/>
              <a:gd name="connsiteX22" fmla="*/ 411306 w 2366800"/>
              <a:gd name="connsiteY22" fmla="*/ 2079812 h 3101789"/>
              <a:gd name="connsiteX23" fmla="*/ 429236 w 2366800"/>
              <a:gd name="connsiteY23" fmla="*/ 2043953 h 3101789"/>
              <a:gd name="connsiteX24" fmla="*/ 447165 w 2366800"/>
              <a:gd name="connsiteY24" fmla="*/ 1927412 h 3101789"/>
              <a:gd name="connsiteX25" fmla="*/ 465095 w 2366800"/>
              <a:gd name="connsiteY25" fmla="*/ 1837765 h 3101789"/>
              <a:gd name="connsiteX26" fmla="*/ 491989 w 2366800"/>
              <a:gd name="connsiteY26" fmla="*/ 1730189 h 3101789"/>
              <a:gd name="connsiteX27" fmla="*/ 483024 w 2366800"/>
              <a:gd name="connsiteY27" fmla="*/ 1515036 h 3101789"/>
              <a:gd name="connsiteX28" fmla="*/ 456130 w 2366800"/>
              <a:gd name="connsiteY28" fmla="*/ 1425389 h 3101789"/>
              <a:gd name="connsiteX29" fmla="*/ 447165 w 2366800"/>
              <a:gd name="connsiteY29" fmla="*/ 1362636 h 3101789"/>
              <a:gd name="connsiteX30" fmla="*/ 491989 w 2366800"/>
              <a:gd name="connsiteY30" fmla="*/ 1317812 h 3101789"/>
              <a:gd name="connsiteX31" fmla="*/ 509918 w 2366800"/>
              <a:gd name="connsiteY31" fmla="*/ 1290918 h 3101789"/>
              <a:gd name="connsiteX32" fmla="*/ 536812 w 2366800"/>
              <a:gd name="connsiteY32" fmla="*/ 1281953 h 3101789"/>
              <a:gd name="connsiteX33" fmla="*/ 518883 w 2366800"/>
              <a:gd name="connsiteY33" fmla="*/ 1237130 h 3101789"/>
              <a:gd name="connsiteX34" fmla="*/ 483024 w 2366800"/>
              <a:gd name="connsiteY34" fmla="*/ 1210236 h 3101789"/>
              <a:gd name="connsiteX35" fmla="*/ 456130 w 2366800"/>
              <a:gd name="connsiteY35" fmla="*/ 1138518 h 3101789"/>
              <a:gd name="connsiteX36" fmla="*/ 500953 w 2366800"/>
              <a:gd name="connsiteY36" fmla="*/ 1021977 h 3101789"/>
              <a:gd name="connsiteX37" fmla="*/ 626459 w 2366800"/>
              <a:gd name="connsiteY37" fmla="*/ 977153 h 3101789"/>
              <a:gd name="connsiteX38" fmla="*/ 671283 w 2366800"/>
              <a:gd name="connsiteY38" fmla="*/ 941295 h 3101789"/>
              <a:gd name="connsiteX39" fmla="*/ 778859 w 2366800"/>
              <a:gd name="connsiteY39" fmla="*/ 842683 h 3101789"/>
              <a:gd name="connsiteX40" fmla="*/ 805753 w 2366800"/>
              <a:gd name="connsiteY40" fmla="*/ 833718 h 3101789"/>
              <a:gd name="connsiteX41" fmla="*/ 850577 w 2366800"/>
              <a:gd name="connsiteY41" fmla="*/ 779930 h 3101789"/>
              <a:gd name="connsiteX42" fmla="*/ 913330 w 2366800"/>
              <a:gd name="connsiteY42" fmla="*/ 735106 h 3101789"/>
              <a:gd name="connsiteX43" fmla="*/ 994012 w 2366800"/>
              <a:gd name="connsiteY43" fmla="*/ 663389 h 3101789"/>
              <a:gd name="connsiteX44" fmla="*/ 1020906 w 2366800"/>
              <a:gd name="connsiteY44" fmla="*/ 627530 h 3101789"/>
              <a:gd name="connsiteX45" fmla="*/ 1056765 w 2366800"/>
              <a:gd name="connsiteY45" fmla="*/ 591671 h 3101789"/>
              <a:gd name="connsiteX46" fmla="*/ 1074695 w 2366800"/>
              <a:gd name="connsiteY46" fmla="*/ 555812 h 3101789"/>
              <a:gd name="connsiteX47" fmla="*/ 1110553 w 2366800"/>
              <a:gd name="connsiteY47" fmla="*/ 519953 h 3101789"/>
              <a:gd name="connsiteX48" fmla="*/ 1128483 w 2366800"/>
              <a:gd name="connsiteY48" fmla="*/ 484095 h 3101789"/>
              <a:gd name="connsiteX49" fmla="*/ 1155377 w 2366800"/>
              <a:gd name="connsiteY49" fmla="*/ 439271 h 3101789"/>
              <a:gd name="connsiteX50" fmla="*/ 1191236 w 2366800"/>
              <a:gd name="connsiteY50" fmla="*/ 403412 h 3101789"/>
              <a:gd name="connsiteX51" fmla="*/ 1236059 w 2366800"/>
              <a:gd name="connsiteY51" fmla="*/ 349624 h 3101789"/>
              <a:gd name="connsiteX52" fmla="*/ 1343636 w 2366800"/>
              <a:gd name="connsiteY52" fmla="*/ 277906 h 3101789"/>
              <a:gd name="connsiteX53" fmla="*/ 1397424 w 2366800"/>
              <a:gd name="connsiteY53" fmla="*/ 215153 h 3101789"/>
              <a:gd name="connsiteX54" fmla="*/ 1415353 w 2366800"/>
              <a:gd name="connsiteY54" fmla="*/ 188259 h 3101789"/>
              <a:gd name="connsiteX55" fmla="*/ 1469142 w 2366800"/>
              <a:gd name="connsiteY55" fmla="*/ 161365 h 3101789"/>
              <a:gd name="connsiteX56" fmla="*/ 1505001 w 2366800"/>
              <a:gd name="connsiteY56" fmla="*/ 152400 h 3101789"/>
              <a:gd name="connsiteX57" fmla="*/ 1540859 w 2366800"/>
              <a:gd name="connsiteY57" fmla="*/ 35859 h 3101789"/>
              <a:gd name="connsiteX58" fmla="*/ 1558789 w 2366800"/>
              <a:gd name="connsiteY58" fmla="*/ 8965 h 3101789"/>
              <a:gd name="connsiteX59" fmla="*/ 1585683 w 2366800"/>
              <a:gd name="connsiteY59" fmla="*/ 0 h 3101789"/>
              <a:gd name="connsiteX60" fmla="*/ 1702224 w 2366800"/>
              <a:gd name="connsiteY60" fmla="*/ 26895 h 3101789"/>
              <a:gd name="connsiteX61" fmla="*/ 1729118 w 2366800"/>
              <a:gd name="connsiteY61" fmla="*/ 62753 h 3101789"/>
              <a:gd name="connsiteX62" fmla="*/ 1738083 w 2366800"/>
              <a:gd name="connsiteY62" fmla="*/ 107577 h 3101789"/>
              <a:gd name="connsiteX63" fmla="*/ 1773942 w 2366800"/>
              <a:gd name="connsiteY63" fmla="*/ 134471 h 3101789"/>
              <a:gd name="connsiteX64" fmla="*/ 1854624 w 2366800"/>
              <a:gd name="connsiteY64" fmla="*/ 206189 h 3101789"/>
              <a:gd name="connsiteX65" fmla="*/ 1953236 w 2366800"/>
              <a:gd name="connsiteY65" fmla="*/ 268942 h 3101789"/>
              <a:gd name="connsiteX66" fmla="*/ 1989095 w 2366800"/>
              <a:gd name="connsiteY66" fmla="*/ 313765 h 3101789"/>
              <a:gd name="connsiteX67" fmla="*/ 2051848 w 2366800"/>
              <a:gd name="connsiteY67" fmla="*/ 349624 h 3101789"/>
              <a:gd name="connsiteX68" fmla="*/ 2096671 w 2366800"/>
              <a:gd name="connsiteY68" fmla="*/ 385483 h 3101789"/>
              <a:gd name="connsiteX69" fmla="*/ 2105636 w 2366800"/>
              <a:gd name="connsiteY69" fmla="*/ 412377 h 3101789"/>
              <a:gd name="connsiteX70" fmla="*/ 2141495 w 2366800"/>
              <a:gd name="connsiteY70" fmla="*/ 466165 h 3101789"/>
              <a:gd name="connsiteX71" fmla="*/ 2177353 w 2366800"/>
              <a:gd name="connsiteY71" fmla="*/ 546847 h 3101789"/>
              <a:gd name="connsiteX72" fmla="*/ 2240106 w 2366800"/>
              <a:gd name="connsiteY72" fmla="*/ 600636 h 3101789"/>
              <a:gd name="connsiteX73" fmla="*/ 2302859 w 2366800"/>
              <a:gd name="connsiteY73" fmla="*/ 663389 h 3101789"/>
              <a:gd name="connsiteX74" fmla="*/ 2311824 w 2366800"/>
              <a:gd name="connsiteY74" fmla="*/ 690283 h 3101789"/>
              <a:gd name="connsiteX75" fmla="*/ 2365612 w 2366800"/>
              <a:gd name="connsiteY75" fmla="*/ 726142 h 3101789"/>
              <a:gd name="connsiteX76" fmla="*/ 2365612 w 2366800"/>
              <a:gd name="connsiteY76" fmla="*/ 744071 h 3101789"/>
              <a:gd name="connsiteX0" fmla="*/ 2356648 w 2366800"/>
              <a:gd name="connsiteY0" fmla="*/ 3074895 h 3101789"/>
              <a:gd name="connsiteX1" fmla="*/ 2159424 w 2366800"/>
              <a:gd name="connsiteY1" fmla="*/ 3083859 h 3101789"/>
              <a:gd name="connsiteX2" fmla="*/ 2078742 w 2366800"/>
              <a:gd name="connsiteY2" fmla="*/ 3092824 h 3101789"/>
              <a:gd name="connsiteX3" fmla="*/ 1791871 w 2366800"/>
              <a:gd name="connsiteY3" fmla="*/ 3101789 h 3101789"/>
              <a:gd name="connsiteX4" fmla="*/ 976082 w 2366800"/>
              <a:gd name="connsiteY4" fmla="*/ 2913530 h 3101789"/>
              <a:gd name="connsiteX5" fmla="*/ 832648 w 2366800"/>
              <a:gd name="connsiteY5" fmla="*/ 2895600 h 3101789"/>
              <a:gd name="connsiteX6" fmla="*/ 751965 w 2366800"/>
              <a:gd name="connsiteY6" fmla="*/ 2949389 h 3101789"/>
              <a:gd name="connsiteX7" fmla="*/ 743001 w 2366800"/>
              <a:gd name="connsiteY7" fmla="*/ 2913530 h 3101789"/>
              <a:gd name="connsiteX8" fmla="*/ 572671 w 2366800"/>
              <a:gd name="connsiteY8" fmla="*/ 2859742 h 3101789"/>
              <a:gd name="connsiteX9" fmla="*/ 232012 w 2366800"/>
              <a:gd name="connsiteY9" fmla="*/ 2895600 h 3101789"/>
              <a:gd name="connsiteX10" fmla="*/ 124436 w 2366800"/>
              <a:gd name="connsiteY10" fmla="*/ 2886636 h 3101789"/>
              <a:gd name="connsiteX11" fmla="*/ 70648 w 2366800"/>
              <a:gd name="connsiteY11" fmla="*/ 2841812 h 3101789"/>
              <a:gd name="connsiteX12" fmla="*/ 25824 w 2366800"/>
              <a:gd name="connsiteY12" fmla="*/ 2814918 h 3101789"/>
              <a:gd name="connsiteX13" fmla="*/ 25824 w 2366800"/>
              <a:gd name="connsiteY13" fmla="*/ 2438400 h 3101789"/>
              <a:gd name="connsiteX14" fmla="*/ 43753 w 2366800"/>
              <a:gd name="connsiteY14" fmla="*/ 2402542 h 3101789"/>
              <a:gd name="connsiteX15" fmla="*/ 52718 w 2366800"/>
              <a:gd name="connsiteY15" fmla="*/ 2366683 h 3101789"/>
              <a:gd name="connsiteX16" fmla="*/ 88577 w 2366800"/>
              <a:gd name="connsiteY16" fmla="*/ 2321859 h 3101789"/>
              <a:gd name="connsiteX17" fmla="*/ 133401 w 2366800"/>
              <a:gd name="connsiteY17" fmla="*/ 2268071 h 3101789"/>
              <a:gd name="connsiteX18" fmla="*/ 169259 w 2366800"/>
              <a:gd name="connsiteY18" fmla="*/ 2250142 h 3101789"/>
              <a:gd name="connsiteX19" fmla="*/ 196153 w 2366800"/>
              <a:gd name="connsiteY19" fmla="*/ 2232212 h 3101789"/>
              <a:gd name="connsiteX20" fmla="*/ 276836 w 2366800"/>
              <a:gd name="connsiteY20" fmla="*/ 2178424 h 3101789"/>
              <a:gd name="connsiteX21" fmla="*/ 330624 w 2366800"/>
              <a:gd name="connsiteY21" fmla="*/ 2142565 h 3101789"/>
              <a:gd name="connsiteX22" fmla="*/ 411306 w 2366800"/>
              <a:gd name="connsiteY22" fmla="*/ 2079812 h 3101789"/>
              <a:gd name="connsiteX23" fmla="*/ 429236 w 2366800"/>
              <a:gd name="connsiteY23" fmla="*/ 2043953 h 3101789"/>
              <a:gd name="connsiteX24" fmla="*/ 447165 w 2366800"/>
              <a:gd name="connsiteY24" fmla="*/ 1927412 h 3101789"/>
              <a:gd name="connsiteX25" fmla="*/ 465095 w 2366800"/>
              <a:gd name="connsiteY25" fmla="*/ 1837765 h 3101789"/>
              <a:gd name="connsiteX26" fmla="*/ 491989 w 2366800"/>
              <a:gd name="connsiteY26" fmla="*/ 1730189 h 3101789"/>
              <a:gd name="connsiteX27" fmla="*/ 483024 w 2366800"/>
              <a:gd name="connsiteY27" fmla="*/ 1515036 h 3101789"/>
              <a:gd name="connsiteX28" fmla="*/ 456130 w 2366800"/>
              <a:gd name="connsiteY28" fmla="*/ 1425389 h 3101789"/>
              <a:gd name="connsiteX29" fmla="*/ 447165 w 2366800"/>
              <a:gd name="connsiteY29" fmla="*/ 1362636 h 3101789"/>
              <a:gd name="connsiteX30" fmla="*/ 491989 w 2366800"/>
              <a:gd name="connsiteY30" fmla="*/ 1317812 h 3101789"/>
              <a:gd name="connsiteX31" fmla="*/ 509918 w 2366800"/>
              <a:gd name="connsiteY31" fmla="*/ 1290918 h 3101789"/>
              <a:gd name="connsiteX32" fmla="*/ 536812 w 2366800"/>
              <a:gd name="connsiteY32" fmla="*/ 1281953 h 3101789"/>
              <a:gd name="connsiteX33" fmla="*/ 518883 w 2366800"/>
              <a:gd name="connsiteY33" fmla="*/ 1237130 h 3101789"/>
              <a:gd name="connsiteX34" fmla="*/ 483024 w 2366800"/>
              <a:gd name="connsiteY34" fmla="*/ 1210236 h 3101789"/>
              <a:gd name="connsiteX35" fmla="*/ 456130 w 2366800"/>
              <a:gd name="connsiteY35" fmla="*/ 1138518 h 3101789"/>
              <a:gd name="connsiteX36" fmla="*/ 500953 w 2366800"/>
              <a:gd name="connsiteY36" fmla="*/ 1021977 h 3101789"/>
              <a:gd name="connsiteX37" fmla="*/ 626459 w 2366800"/>
              <a:gd name="connsiteY37" fmla="*/ 977153 h 3101789"/>
              <a:gd name="connsiteX38" fmla="*/ 671283 w 2366800"/>
              <a:gd name="connsiteY38" fmla="*/ 941295 h 3101789"/>
              <a:gd name="connsiteX39" fmla="*/ 778859 w 2366800"/>
              <a:gd name="connsiteY39" fmla="*/ 842683 h 3101789"/>
              <a:gd name="connsiteX40" fmla="*/ 805753 w 2366800"/>
              <a:gd name="connsiteY40" fmla="*/ 833718 h 3101789"/>
              <a:gd name="connsiteX41" fmla="*/ 850577 w 2366800"/>
              <a:gd name="connsiteY41" fmla="*/ 779930 h 3101789"/>
              <a:gd name="connsiteX42" fmla="*/ 913330 w 2366800"/>
              <a:gd name="connsiteY42" fmla="*/ 735106 h 3101789"/>
              <a:gd name="connsiteX43" fmla="*/ 994012 w 2366800"/>
              <a:gd name="connsiteY43" fmla="*/ 663389 h 3101789"/>
              <a:gd name="connsiteX44" fmla="*/ 1020906 w 2366800"/>
              <a:gd name="connsiteY44" fmla="*/ 627530 h 3101789"/>
              <a:gd name="connsiteX45" fmla="*/ 1056765 w 2366800"/>
              <a:gd name="connsiteY45" fmla="*/ 591671 h 3101789"/>
              <a:gd name="connsiteX46" fmla="*/ 1074695 w 2366800"/>
              <a:gd name="connsiteY46" fmla="*/ 555812 h 3101789"/>
              <a:gd name="connsiteX47" fmla="*/ 1110553 w 2366800"/>
              <a:gd name="connsiteY47" fmla="*/ 519953 h 3101789"/>
              <a:gd name="connsiteX48" fmla="*/ 1128483 w 2366800"/>
              <a:gd name="connsiteY48" fmla="*/ 484095 h 3101789"/>
              <a:gd name="connsiteX49" fmla="*/ 1155377 w 2366800"/>
              <a:gd name="connsiteY49" fmla="*/ 439271 h 3101789"/>
              <a:gd name="connsiteX50" fmla="*/ 1191236 w 2366800"/>
              <a:gd name="connsiteY50" fmla="*/ 403412 h 3101789"/>
              <a:gd name="connsiteX51" fmla="*/ 1236059 w 2366800"/>
              <a:gd name="connsiteY51" fmla="*/ 349624 h 3101789"/>
              <a:gd name="connsiteX52" fmla="*/ 1343636 w 2366800"/>
              <a:gd name="connsiteY52" fmla="*/ 277906 h 3101789"/>
              <a:gd name="connsiteX53" fmla="*/ 1397424 w 2366800"/>
              <a:gd name="connsiteY53" fmla="*/ 215153 h 3101789"/>
              <a:gd name="connsiteX54" fmla="*/ 1415353 w 2366800"/>
              <a:gd name="connsiteY54" fmla="*/ 188259 h 3101789"/>
              <a:gd name="connsiteX55" fmla="*/ 1469142 w 2366800"/>
              <a:gd name="connsiteY55" fmla="*/ 161365 h 3101789"/>
              <a:gd name="connsiteX56" fmla="*/ 1505001 w 2366800"/>
              <a:gd name="connsiteY56" fmla="*/ 152400 h 3101789"/>
              <a:gd name="connsiteX57" fmla="*/ 1540859 w 2366800"/>
              <a:gd name="connsiteY57" fmla="*/ 35859 h 3101789"/>
              <a:gd name="connsiteX58" fmla="*/ 1558789 w 2366800"/>
              <a:gd name="connsiteY58" fmla="*/ 8965 h 3101789"/>
              <a:gd name="connsiteX59" fmla="*/ 1585683 w 2366800"/>
              <a:gd name="connsiteY59" fmla="*/ 0 h 3101789"/>
              <a:gd name="connsiteX60" fmla="*/ 1702224 w 2366800"/>
              <a:gd name="connsiteY60" fmla="*/ 26895 h 3101789"/>
              <a:gd name="connsiteX61" fmla="*/ 1729118 w 2366800"/>
              <a:gd name="connsiteY61" fmla="*/ 62753 h 3101789"/>
              <a:gd name="connsiteX62" fmla="*/ 1738083 w 2366800"/>
              <a:gd name="connsiteY62" fmla="*/ 107577 h 3101789"/>
              <a:gd name="connsiteX63" fmla="*/ 1773942 w 2366800"/>
              <a:gd name="connsiteY63" fmla="*/ 134471 h 3101789"/>
              <a:gd name="connsiteX64" fmla="*/ 1854624 w 2366800"/>
              <a:gd name="connsiteY64" fmla="*/ 206189 h 3101789"/>
              <a:gd name="connsiteX65" fmla="*/ 1953236 w 2366800"/>
              <a:gd name="connsiteY65" fmla="*/ 268942 h 3101789"/>
              <a:gd name="connsiteX66" fmla="*/ 1989095 w 2366800"/>
              <a:gd name="connsiteY66" fmla="*/ 313765 h 3101789"/>
              <a:gd name="connsiteX67" fmla="*/ 2051848 w 2366800"/>
              <a:gd name="connsiteY67" fmla="*/ 349624 h 3101789"/>
              <a:gd name="connsiteX68" fmla="*/ 2096671 w 2366800"/>
              <a:gd name="connsiteY68" fmla="*/ 385483 h 3101789"/>
              <a:gd name="connsiteX69" fmla="*/ 2105636 w 2366800"/>
              <a:gd name="connsiteY69" fmla="*/ 412377 h 3101789"/>
              <a:gd name="connsiteX70" fmla="*/ 2141495 w 2366800"/>
              <a:gd name="connsiteY70" fmla="*/ 466165 h 3101789"/>
              <a:gd name="connsiteX71" fmla="*/ 2177353 w 2366800"/>
              <a:gd name="connsiteY71" fmla="*/ 546847 h 3101789"/>
              <a:gd name="connsiteX72" fmla="*/ 2240106 w 2366800"/>
              <a:gd name="connsiteY72" fmla="*/ 600636 h 3101789"/>
              <a:gd name="connsiteX73" fmla="*/ 2302859 w 2366800"/>
              <a:gd name="connsiteY73" fmla="*/ 663389 h 3101789"/>
              <a:gd name="connsiteX74" fmla="*/ 2311824 w 2366800"/>
              <a:gd name="connsiteY74" fmla="*/ 690283 h 3101789"/>
              <a:gd name="connsiteX75" fmla="*/ 2365612 w 2366800"/>
              <a:gd name="connsiteY75" fmla="*/ 726142 h 3101789"/>
              <a:gd name="connsiteX76" fmla="*/ 2365612 w 2366800"/>
              <a:gd name="connsiteY76" fmla="*/ 744071 h 3101789"/>
              <a:gd name="connsiteX0" fmla="*/ 2356648 w 2366800"/>
              <a:gd name="connsiteY0" fmla="*/ 3074895 h 3101789"/>
              <a:gd name="connsiteX1" fmla="*/ 2159424 w 2366800"/>
              <a:gd name="connsiteY1" fmla="*/ 3083859 h 3101789"/>
              <a:gd name="connsiteX2" fmla="*/ 2078742 w 2366800"/>
              <a:gd name="connsiteY2" fmla="*/ 3092824 h 3101789"/>
              <a:gd name="connsiteX3" fmla="*/ 1791871 w 2366800"/>
              <a:gd name="connsiteY3" fmla="*/ 3101789 h 3101789"/>
              <a:gd name="connsiteX4" fmla="*/ 976082 w 2366800"/>
              <a:gd name="connsiteY4" fmla="*/ 2913530 h 3101789"/>
              <a:gd name="connsiteX5" fmla="*/ 832648 w 2366800"/>
              <a:gd name="connsiteY5" fmla="*/ 2895600 h 3101789"/>
              <a:gd name="connsiteX6" fmla="*/ 751965 w 2366800"/>
              <a:gd name="connsiteY6" fmla="*/ 2949389 h 3101789"/>
              <a:gd name="connsiteX7" fmla="*/ 751965 w 2366800"/>
              <a:gd name="connsiteY7" fmla="*/ 2868706 h 3101789"/>
              <a:gd name="connsiteX8" fmla="*/ 572671 w 2366800"/>
              <a:gd name="connsiteY8" fmla="*/ 2859742 h 3101789"/>
              <a:gd name="connsiteX9" fmla="*/ 232012 w 2366800"/>
              <a:gd name="connsiteY9" fmla="*/ 2895600 h 3101789"/>
              <a:gd name="connsiteX10" fmla="*/ 124436 w 2366800"/>
              <a:gd name="connsiteY10" fmla="*/ 2886636 h 3101789"/>
              <a:gd name="connsiteX11" fmla="*/ 70648 w 2366800"/>
              <a:gd name="connsiteY11" fmla="*/ 2841812 h 3101789"/>
              <a:gd name="connsiteX12" fmla="*/ 25824 w 2366800"/>
              <a:gd name="connsiteY12" fmla="*/ 2814918 h 3101789"/>
              <a:gd name="connsiteX13" fmla="*/ 25824 w 2366800"/>
              <a:gd name="connsiteY13" fmla="*/ 2438400 h 3101789"/>
              <a:gd name="connsiteX14" fmla="*/ 43753 w 2366800"/>
              <a:gd name="connsiteY14" fmla="*/ 2402542 h 3101789"/>
              <a:gd name="connsiteX15" fmla="*/ 52718 w 2366800"/>
              <a:gd name="connsiteY15" fmla="*/ 2366683 h 3101789"/>
              <a:gd name="connsiteX16" fmla="*/ 88577 w 2366800"/>
              <a:gd name="connsiteY16" fmla="*/ 2321859 h 3101789"/>
              <a:gd name="connsiteX17" fmla="*/ 133401 w 2366800"/>
              <a:gd name="connsiteY17" fmla="*/ 2268071 h 3101789"/>
              <a:gd name="connsiteX18" fmla="*/ 169259 w 2366800"/>
              <a:gd name="connsiteY18" fmla="*/ 2250142 h 3101789"/>
              <a:gd name="connsiteX19" fmla="*/ 196153 w 2366800"/>
              <a:gd name="connsiteY19" fmla="*/ 2232212 h 3101789"/>
              <a:gd name="connsiteX20" fmla="*/ 276836 w 2366800"/>
              <a:gd name="connsiteY20" fmla="*/ 2178424 h 3101789"/>
              <a:gd name="connsiteX21" fmla="*/ 330624 w 2366800"/>
              <a:gd name="connsiteY21" fmla="*/ 2142565 h 3101789"/>
              <a:gd name="connsiteX22" fmla="*/ 411306 w 2366800"/>
              <a:gd name="connsiteY22" fmla="*/ 2079812 h 3101789"/>
              <a:gd name="connsiteX23" fmla="*/ 429236 w 2366800"/>
              <a:gd name="connsiteY23" fmla="*/ 2043953 h 3101789"/>
              <a:gd name="connsiteX24" fmla="*/ 447165 w 2366800"/>
              <a:gd name="connsiteY24" fmla="*/ 1927412 h 3101789"/>
              <a:gd name="connsiteX25" fmla="*/ 465095 w 2366800"/>
              <a:gd name="connsiteY25" fmla="*/ 1837765 h 3101789"/>
              <a:gd name="connsiteX26" fmla="*/ 491989 w 2366800"/>
              <a:gd name="connsiteY26" fmla="*/ 1730189 h 3101789"/>
              <a:gd name="connsiteX27" fmla="*/ 483024 w 2366800"/>
              <a:gd name="connsiteY27" fmla="*/ 1515036 h 3101789"/>
              <a:gd name="connsiteX28" fmla="*/ 456130 w 2366800"/>
              <a:gd name="connsiteY28" fmla="*/ 1425389 h 3101789"/>
              <a:gd name="connsiteX29" fmla="*/ 447165 w 2366800"/>
              <a:gd name="connsiteY29" fmla="*/ 1362636 h 3101789"/>
              <a:gd name="connsiteX30" fmla="*/ 491989 w 2366800"/>
              <a:gd name="connsiteY30" fmla="*/ 1317812 h 3101789"/>
              <a:gd name="connsiteX31" fmla="*/ 509918 w 2366800"/>
              <a:gd name="connsiteY31" fmla="*/ 1290918 h 3101789"/>
              <a:gd name="connsiteX32" fmla="*/ 536812 w 2366800"/>
              <a:gd name="connsiteY32" fmla="*/ 1281953 h 3101789"/>
              <a:gd name="connsiteX33" fmla="*/ 518883 w 2366800"/>
              <a:gd name="connsiteY33" fmla="*/ 1237130 h 3101789"/>
              <a:gd name="connsiteX34" fmla="*/ 483024 w 2366800"/>
              <a:gd name="connsiteY34" fmla="*/ 1210236 h 3101789"/>
              <a:gd name="connsiteX35" fmla="*/ 456130 w 2366800"/>
              <a:gd name="connsiteY35" fmla="*/ 1138518 h 3101789"/>
              <a:gd name="connsiteX36" fmla="*/ 500953 w 2366800"/>
              <a:gd name="connsiteY36" fmla="*/ 1021977 h 3101789"/>
              <a:gd name="connsiteX37" fmla="*/ 626459 w 2366800"/>
              <a:gd name="connsiteY37" fmla="*/ 977153 h 3101789"/>
              <a:gd name="connsiteX38" fmla="*/ 671283 w 2366800"/>
              <a:gd name="connsiteY38" fmla="*/ 941295 h 3101789"/>
              <a:gd name="connsiteX39" fmla="*/ 778859 w 2366800"/>
              <a:gd name="connsiteY39" fmla="*/ 842683 h 3101789"/>
              <a:gd name="connsiteX40" fmla="*/ 805753 w 2366800"/>
              <a:gd name="connsiteY40" fmla="*/ 833718 h 3101789"/>
              <a:gd name="connsiteX41" fmla="*/ 850577 w 2366800"/>
              <a:gd name="connsiteY41" fmla="*/ 779930 h 3101789"/>
              <a:gd name="connsiteX42" fmla="*/ 913330 w 2366800"/>
              <a:gd name="connsiteY42" fmla="*/ 735106 h 3101789"/>
              <a:gd name="connsiteX43" fmla="*/ 994012 w 2366800"/>
              <a:gd name="connsiteY43" fmla="*/ 663389 h 3101789"/>
              <a:gd name="connsiteX44" fmla="*/ 1020906 w 2366800"/>
              <a:gd name="connsiteY44" fmla="*/ 627530 h 3101789"/>
              <a:gd name="connsiteX45" fmla="*/ 1056765 w 2366800"/>
              <a:gd name="connsiteY45" fmla="*/ 591671 h 3101789"/>
              <a:gd name="connsiteX46" fmla="*/ 1074695 w 2366800"/>
              <a:gd name="connsiteY46" fmla="*/ 555812 h 3101789"/>
              <a:gd name="connsiteX47" fmla="*/ 1110553 w 2366800"/>
              <a:gd name="connsiteY47" fmla="*/ 519953 h 3101789"/>
              <a:gd name="connsiteX48" fmla="*/ 1128483 w 2366800"/>
              <a:gd name="connsiteY48" fmla="*/ 484095 h 3101789"/>
              <a:gd name="connsiteX49" fmla="*/ 1155377 w 2366800"/>
              <a:gd name="connsiteY49" fmla="*/ 439271 h 3101789"/>
              <a:gd name="connsiteX50" fmla="*/ 1191236 w 2366800"/>
              <a:gd name="connsiteY50" fmla="*/ 403412 h 3101789"/>
              <a:gd name="connsiteX51" fmla="*/ 1236059 w 2366800"/>
              <a:gd name="connsiteY51" fmla="*/ 349624 h 3101789"/>
              <a:gd name="connsiteX52" fmla="*/ 1343636 w 2366800"/>
              <a:gd name="connsiteY52" fmla="*/ 277906 h 3101789"/>
              <a:gd name="connsiteX53" fmla="*/ 1397424 w 2366800"/>
              <a:gd name="connsiteY53" fmla="*/ 215153 h 3101789"/>
              <a:gd name="connsiteX54" fmla="*/ 1415353 w 2366800"/>
              <a:gd name="connsiteY54" fmla="*/ 188259 h 3101789"/>
              <a:gd name="connsiteX55" fmla="*/ 1469142 w 2366800"/>
              <a:gd name="connsiteY55" fmla="*/ 161365 h 3101789"/>
              <a:gd name="connsiteX56" fmla="*/ 1505001 w 2366800"/>
              <a:gd name="connsiteY56" fmla="*/ 152400 h 3101789"/>
              <a:gd name="connsiteX57" fmla="*/ 1540859 w 2366800"/>
              <a:gd name="connsiteY57" fmla="*/ 35859 h 3101789"/>
              <a:gd name="connsiteX58" fmla="*/ 1558789 w 2366800"/>
              <a:gd name="connsiteY58" fmla="*/ 8965 h 3101789"/>
              <a:gd name="connsiteX59" fmla="*/ 1585683 w 2366800"/>
              <a:gd name="connsiteY59" fmla="*/ 0 h 3101789"/>
              <a:gd name="connsiteX60" fmla="*/ 1702224 w 2366800"/>
              <a:gd name="connsiteY60" fmla="*/ 26895 h 3101789"/>
              <a:gd name="connsiteX61" fmla="*/ 1729118 w 2366800"/>
              <a:gd name="connsiteY61" fmla="*/ 62753 h 3101789"/>
              <a:gd name="connsiteX62" fmla="*/ 1738083 w 2366800"/>
              <a:gd name="connsiteY62" fmla="*/ 107577 h 3101789"/>
              <a:gd name="connsiteX63" fmla="*/ 1773942 w 2366800"/>
              <a:gd name="connsiteY63" fmla="*/ 134471 h 3101789"/>
              <a:gd name="connsiteX64" fmla="*/ 1854624 w 2366800"/>
              <a:gd name="connsiteY64" fmla="*/ 206189 h 3101789"/>
              <a:gd name="connsiteX65" fmla="*/ 1953236 w 2366800"/>
              <a:gd name="connsiteY65" fmla="*/ 268942 h 3101789"/>
              <a:gd name="connsiteX66" fmla="*/ 1989095 w 2366800"/>
              <a:gd name="connsiteY66" fmla="*/ 313765 h 3101789"/>
              <a:gd name="connsiteX67" fmla="*/ 2051848 w 2366800"/>
              <a:gd name="connsiteY67" fmla="*/ 349624 h 3101789"/>
              <a:gd name="connsiteX68" fmla="*/ 2096671 w 2366800"/>
              <a:gd name="connsiteY68" fmla="*/ 385483 h 3101789"/>
              <a:gd name="connsiteX69" fmla="*/ 2105636 w 2366800"/>
              <a:gd name="connsiteY69" fmla="*/ 412377 h 3101789"/>
              <a:gd name="connsiteX70" fmla="*/ 2141495 w 2366800"/>
              <a:gd name="connsiteY70" fmla="*/ 466165 h 3101789"/>
              <a:gd name="connsiteX71" fmla="*/ 2177353 w 2366800"/>
              <a:gd name="connsiteY71" fmla="*/ 546847 h 3101789"/>
              <a:gd name="connsiteX72" fmla="*/ 2240106 w 2366800"/>
              <a:gd name="connsiteY72" fmla="*/ 600636 h 3101789"/>
              <a:gd name="connsiteX73" fmla="*/ 2302859 w 2366800"/>
              <a:gd name="connsiteY73" fmla="*/ 663389 h 3101789"/>
              <a:gd name="connsiteX74" fmla="*/ 2311824 w 2366800"/>
              <a:gd name="connsiteY74" fmla="*/ 690283 h 3101789"/>
              <a:gd name="connsiteX75" fmla="*/ 2365612 w 2366800"/>
              <a:gd name="connsiteY75" fmla="*/ 726142 h 3101789"/>
              <a:gd name="connsiteX76" fmla="*/ 2365612 w 2366800"/>
              <a:gd name="connsiteY76" fmla="*/ 744071 h 3101789"/>
              <a:gd name="connsiteX0" fmla="*/ 2356648 w 2366800"/>
              <a:gd name="connsiteY0" fmla="*/ 3074895 h 3101789"/>
              <a:gd name="connsiteX1" fmla="*/ 2159424 w 2366800"/>
              <a:gd name="connsiteY1" fmla="*/ 3083859 h 3101789"/>
              <a:gd name="connsiteX2" fmla="*/ 2078742 w 2366800"/>
              <a:gd name="connsiteY2" fmla="*/ 3092824 h 3101789"/>
              <a:gd name="connsiteX3" fmla="*/ 1791871 w 2366800"/>
              <a:gd name="connsiteY3" fmla="*/ 3101789 h 3101789"/>
              <a:gd name="connsiteX4" fmla="*/ 976082 w 2366800"/>
              <a:gd name="connsiteY4" fmla="*/ 2913530 h 3101789"/>
              <a:gd name="connsiteX5" fmla="*/ 832648 w 2366800"/>
              <a:gd name="connsiteY5" fmla="*/ 2895600 h 3101789"/>
              <a:gd name="connsiteX6" fmla="*/ 940224 w 2366800"/>
              <a:gd name="connsiteY6" fmla="*/ 2868707 h 3101789"/>
              <a:gd name="connsiteX7" fmla="*/ 751965 w 2366800"/>
              <a:gd name="connsiteY7" fmla="*/ 2868706 h 3101789"/>
              <a:gd name="connsiteX8" fmla="*/ 572671 w 2366800"/>
              <a:gd name="connsiteY8" fmla="*/ 2859742 h 3101789"/>
              <a:gd name="connsiteX9" fmla="*/ 232012 w 2366800"/>
              <a:gd name="connsiteY9" fmla="*/ 2895600 h 3101789"/>
              <a:gd name="connsiteX10" fmla="*/ 124436 w 2366800"/>
              <a:gd name="connsiteY10" fmla="*/ 2886636 h 3101789"/>
              <a:gd name="connsiteX11" fmla="*/ 70648 w 2366800"/>
              <a:gd name="connsiteY11" fmla="*/ 2841812 h 3101789"/>
              <a:gd name="connsiteX12" fmla="*/ 25824 w 2366800"/>
              <a:gd name="connsiteY12" fmla="*/ 2814918 h 3101789"/>
              <a:gd name="connsiteX13" fmla="*/ 25824 w 2366800"/>
              <a:gd name="connsiteY13" fmla="*/ 2438400 h 3101789"/>
              <a:gd name="connsiteX14" fmla="*/ 43753 w 2366800"/>
              <a:gd name="connsiteY14" fmla="*/ 2402542 h 3101789"/>
              <a:gd name="connsiteX15" fmla="*/ 52718 w 2366800"/>
              <a:gd name="connsiteY15" fmla="*/ 2366683 h 3101789"/>
              <a:gd name="connsiteX16" fmla="*/ 88577 w 2366800"/>
              <a:gd name="connsiteY16" fmla="*/ 2321859 h 3101789"/>
              <a:gd name="connsiteX17" fmla="*/ 133401 w 2366800"/>
              <a:gd name="connsiteY17" fmla="*/ 2268071 h 3101789"/>
              <a:gd name="connsiteX18" fmla="*/ 169259 w 2366800"/>
              <a:gd name="connsiteY18" fmla="*/ 2250142 h 3101789"/>
              <a:gd name="connsiteX19" fmla="*/ 196153 w 2366800"/>
              <a:gd name="connsiteY19" fmla="*/ 2232212 h 3101789"/>
              <a:gd name="connsiteX20" fmla="*/ 276836 w 2366800"/>
              <a:gd name="connsiteY20" fmla="*/ 2178424 h 3101789"/>
              <a:gd name="connsiteX21" fmla="*/ 330624 w 2366800"/>
              <a:gd name="connsiteY21" fmla="*/ 2142565 h 3101789"/>
              <a:gd name="connsiteX22" fmla="*/ 411306 w 2366800"/>
              <a:gd name="connsiteY22" fmla="*/ 2079812 h 3101789"/>
              <a:gd name="connsiteX23" fmla="*/ 429236 w 2366800"/>
              <a:gd name="connsiteY23" fmla="*/ 2043953 h 3101789"/>
              <a:gd name="connsiteX24" fmla="*/ 447165 w 2366800"/>
              <a:gd name="connsiteY24" fmla="*/ 1927412 h 3101789"/>
              <a:gd name="connsiteX25" fmla="*/ 465095 w 2366800"/>
              <a:gd name="connsiteY25" fmla="*/ 1837765 h 3101789"/>
              <a:gd name="connsiteX26" fmla="*/ 491989 w 2366800"/>
              <a:gd name="connsiteY26" fmla="*/ 1730189 h 3101789"/>
              <a:gd name="connsiteX27" fmla="*/ 483024 w 2366800"/>
              <a:gd name="connsiteY27" fmla="*/ 1515036 h 3101789"/>
              <a:gd name="connsiteX28" fmla="*/ 456130 w 2366800"/>
              <a:gd name="connsiteY28" fmla="*/ 1425389 h 3101789"/>
              <a:gd name="connsiteX29" fmla="*/ 447165 w 2366800"/>
              <a:gd name="connsiteY29" fmla="*/ 1362636 h 3101789"/>
              <a:gd name="connsiteX30" fmla="*/ 491989 w 2366800"/>
              <a:gd name="connsiteY30" fmla="*/ 1317812 h 3101789"/>
              <a:gd name="connsiteX31" fmla="*/ 509918 w 2366800"/>
              <a:gd name="connsiteY31" fmla="*/ 1290918 h 3101789"/>
              <a:gd name="connsiteX32" fmla="*/ 536812 w 2366800"/>
              <a:gd name="connsiteY32" fmla="*/ 1281953 h 3101789"/>
              <a:gd name="connsiteX33" fmla="*/ 518883 w 2366800"/>
              <a:gd name="connsiteY33" fmla="*/ 1237130 h 3101789"/>
              <a:gd name="connsiteX34" fmla="*/ 483024 w 2366800"/>
              <a:gd name="connsiteY34" fmla="*/ 1210236 h 3101789"/>
              <a:gd name="connsiteX35" fmla="*/ 456130 w 2366800"/>
              <a:gd name="connsiteY35" fmla="*/ 1138518 h 3101789"/>
              <a:gd name="connsiteX36" fmla="*/ 500953 w 2366800"/>
              <a:gd name="connsiteY36" fmla="*/ 1021977 h 3101789"/>
              <a:gd name="connsiteX37" fmla="*/ 626459 w 2366800"/>
              <a:gd name="connsiteY37" fmla="*/ 977153 h 3101789"/>
              <a:gd name="connsiteX38" fmla="*/ 671283 w 2366800"/>
              <a:gd name="connsiteY38" fmla="*/ 941295 h 3101789"/>
              <a:gd name="connsiteX39" fmla="*/ 778859 w 2366800"/>
              <a:gd name="connsiteY39" fmla="*/ 842683 h 3101789"/>
              <a:gd name="connsiteX40" fmla="*/ 805753 w 2366800"/>
              <a:gd name="connsiteY40" fmla="*/ 833718 h 3101789"/>
              <a:gd name="connsiteX41" fmla="*/ 850577 w 2366800"/>
              <a:gd name="connsiteY41" fmla="*/ 779930 h 3101789"/>
              <a:gd name="connsiteX42" fmla="*/ 913330 w 2366800"/>
              <a:gd name="connsiteY42" fmla="*/ 735106 h 3101789"/>
              <a:gd name="connsiteX43" fmla="*/ 994012 w 2366800"/>
              <a:gd name="connsiteY43" fmla="*/ 663389 h 3101789"/>
              <a:gd name="connsiteX44" fmla="*/ 1020906 w 2366800"/>
              <a:gd name="connsiteY44" fmla="*/ 627530 h 3101789"/>
              <a:gd name="connsiteX45" fmla="*/ 1056765 w 2366800"/>
              <a:gd name="connsiteY45" fmla="*/ 591671 h 3101789"/>
              <a:gd name="connsiteX46" fmla="*/ 1074695 w 2366800"/>
              <a:gd name="connsiteY46" fmla="*/ 555812 h 3101789"/>
              <a:gd name="connsiteX47" fmla="*/ 1110553 w 2366800"/>
              <a:gd name="connsiteY47" fmla="*/ 519953 h 3101789"/>
              <a:gd name="connsiteX48" fmla="*/ 1128483 w 2366800"/>
              <a:gd name="connsiteY48" fmla="*/ 484095 h 3101789"/>
              <a:gd name="connsiteX49" fmla="*/ 1155377 w 2366800"/>
              <a:gd name="connsiteY49" fmla="*/ 439271 h 3101789"/>
              <a:gd name="connsiteX50" fmla="*/ 1191236 w 2366800"/>
              <a:gd name="connsiteY50" fmla="*/ 403412 h 3101789"/>
              <a:gd name="connsiteX51" fmla="*/ 1236059 w 2366800"/>
              <a:gd name="connsiteY51" fmla="*/ 349624 h 3101789"/>
              <a:gd name="connsiteX52" fmla="*/ 1343636 w 2366800"/>
              <a:gd name="connsiteY52" fmla="*/ 277906 h 3101789"/>
              <a:gd name="connsiteX53" fmla="*/ 1397424 w 2366800"/>
              <a:gd name="connsiteY53" fmla="*/ 215153 h 3101789"/>
              <a:gd name="connsiteX54" fmla="*/ 1415353 w 2366800"/>
              <a:gd name="connsiteY54" fmla="*/ 188259 h 3101789"/>
              <a:gd name="connsiteX55" fmla="*/ 1469142 w 2366800"/>
              <a:gd name="connsiteY55" fmla="*/ 161365 h 3101789"/>
              <a:gd name="connsiteX56" fmla="*/ 1505001 w 2366800"/>
              <a:gd name="connsiteY56" fmla="*/ 152400 h 3101789"/>
              <a:gd name="connsiteX57" fmla="*/ 1540859 w 2366800"/>
              <a:gd name="connsiteY57" fmla="*/ 35859 h 3101789"/>
              <a:gd name="connsiteX58" fmla="*/ 1558789 w 2366800"/>
              <a:gd name="connsiteY58" fmla="*/ 8965 h 3101789"/>
              <a:gd name="connsiteX59" fmla="*/ 1585683 w 2366800"/>
              <a:gd name="connsiteY59" fmla="*/ 0 h 3101789"/>
              <a:gd name="connsiteX60" fmla="*/ 1702224 w 2366800"/>
              <a:gd name="connsiteY60" fmla="*/ 26895 h 3101789"/>
              <a:gd name="connsiteX61" fmla="*/ 1729118 w 2366800"/>
              <a:gd name="connsiteY61" fmla="*/ 62753 h 3101789"/>
              <a:gd name="connsiteX62" fmla="*/ 1738083 w 2366800"/>
              <a:gd name="connsiteY62" fmla="*/ 107577 h 3101789"/>
              <a:gd name="connsiteX63" fmla="*/ 1773942 w 2366800"/>
              <a:gd name="connsiteY63" fmla="*/ 134471 h 3101789"/>
              <a:gd name="connsiteX64" fmla="*/ 1854624 w 2366800"/>
              <a:gd name="connsiteY64" fmla="*/ 206189 h 3101789"/>
              <a:gd name="connsiteX65" fmla="*/ 1953236 w 2366800"/>
              <a:gd name="connsiteY65" fmla="*/ 268942 h 3101789"/>
              <a:gd name="connsiteX66" fmla="*/ 1989095 w 2366800"/>
              <a:gd name="connsiteY66" fmla="*/ 313765 h 3101789"/>
              <a:gd name="connsiteX67" fmla="*/ 2051848 w 2366800"/>
              <a:gd name="connsiteY67" fmla="*/ 349624 h 3101789"/>
              <a:gd name="connsiteX68" fmla="*/ 2096671 w 2366800"/>
              <a:gd name="connsiteY68" fmla="*/ 385483 h 3101789"/>
              <a:gd name="connsiteX69" fmla="*/ 2105636 w 2366800"/>
              <a:gd name="connsiteY69" fmla="*/ 412377 h 3101789"/>
              <a:gd name="connsiteX70" fmla="*/ 2141495 w 2366800"/>
              <a:gd name="connsiteY70" fmla="*/ 466165 h 3101789"/>
              <a:gd name="connsiteX71" fmla="*/ 2177353 w 2366800"/>
              <a:gd name="connsiteY71" fmla="*/ 546847 h 3101789"/>
              <a:gd name="connsiteX72" fmla="*/ 2240106 w 2366800"/>
              <a:gd name="connsiteY72" fmla="*/ 600636 h 3101789"/>
              <a:gd name="connsiteX73" fmla="*/ 2302859 w 2366800"/>
              <a:gd name="connsiteY73" fmla="*/ 663389 h 3101789"/>
              <a:gd name="connsiteX74" fmla="*/ 2311824 w 2366800"/>
              <a:gd name="connsiteY74" fmla="*/ 690283 h 3101789"/>
              <a:gd name="connsiteX75" fmla="*/ 2365612 w 2366800"/>
              <a:gd name="connsiteY75" fmla="*/ 726142 h 3101789"/>
              <a:gd name="connsiteX76" fmla="*/ 2365612 w 2366800"/>
              <a:gd name="connsiteY76" fmla="*/ 744071 h 3101789"/>
              <a:gd name="connsiteX0" fmla="*/ 2356648 w 2366800"/>
              <a:gd name="connsiteY0" fmla="*/ 3074895 h 3101789"/>
              <a:gd name="connsiteX1" fmla="*/ 2159424 w 2366800"/>
              <a:gd name="connsiteY1" fmla="*/ 3083859 h 3101789"/>
              <a:gd name="connsiteX2" fmla="*/ 2078742 w 2366800"/>
              <a:gd name="connsiteY2" fmla="*/ 3092824 h 3101789"/>
              <a:gd name="connsiteX3" fmla="*/ 1791871 w 2366800"/>
              <a:gd name="connsiteY3" fmla="*/ 3101789 h 3101789"/>
              <a:gd name="connsiteX4" fmla="*/ 976082 w 2366800"/>
              <a:gd name="connsiteY4" fmla="*/ 2913530 h 3101789"/>
              <a:gd name="connsiteX5" fmla="*/ 832648 w 2366800"/>
              <a:gd name="connsiteY5" fmla="*/ 2895600 h 3101789"/>
              <a:gd name="connsiteX6" fmla="*/ 940224 w 2366800"/>
              <a:gd name="connsiteY6" fmla="*/ 2868707 h 3101789"/>
              <a:gd name="connsiteX7" fmla="*/ 751965 w 2366800"/>
              <a:gd name="connsiteY7" fmla="*/ 2868706 h 3101789"/>
              <a:gd name="connsiteX8" fmla="*/ 572671 w 2366800"/>
              <a:gd name="connsiteY8" fmla="*/ 2859742 h 3101789"/>
              <a:gd name="connsiteX9" fmla="*/ 232012 w 2366800"/>
              <a:gd name="connsiteY9" fmla="*/ 2895600 h 3101789"/>
              <a:gd name="connsiteX10" fmla="*/ 124436 w 2366800"/>
              <a:gd name="connsiteY10" fmla="*/ 2886636 h 3101789"/>
              <a:gd name="connsiteX11" fmla="*/ 70648 w 2366800"/>
              <a:gd name="connsiteY11" fmla="*/ 2841812 h 3101789"/>
              <a:gd name="connsiteX12" fmla="*/ 25824 w 2366800"/>
              <a:gd name="connsiteY12" fmla="*/ 2814918 h 3101789"/>
              <a:gd name="connsiteX13" fmla="*/ 25824 w 2366800"/>
              <a:gd name="connsiteY13" fmla="*/ 2438400 h 3101789"/>
              <a:gd name="connsiteX14" fmla="*/ 43753 w 2366800"/>
              <a:gd name="connsiteY14" fmla="*/ 2402542 h 3101789"/>
              <a:gd name="connsiteX15" fmla="*/ 52718 w 2366800"/>
              <a:gd name="connsiteY15" fmla="*/ 2366683 h 3101789"/>
              <a:gd name="connsiteX16" fmla="*/ 88577 w 2366800"/>
              <a:gd name="connsiteY16" fmla="*/ 2321859 h 3101789"/>
              <a:gd name="connsiteX17" fmla="*/ 133401 w 2366800"/>
              <a:gd name="connsiteY17" fmla="*/ 2268071 h 3101789"/>
              <a:gd name="connsiteX18" fmla="*/ 169259 w 2366800"/>
              <a:gd name="connsiteY18" fmla="*/ 2250142 h 3101789"/>
              <a:gd name="connsiteX19" fmla="*/ 196153 w 2366800"/>
              <a:gd name="connsiteY19" fmla="*/ 2232212 h 3101789"/>
              <a:gd name="connsiteX20" fmla="*/ 276836 w 2366800"/>
              <a:gd name="connsiteY20" fmla="*/ 2178424 h 3101789"/>
              <a:gd name="connsiteX21" fmla="*/ 330624 w 2366800"/>
              <a:gd name="connsiteY21" fmla="*/ 2142565 h 3101789"/>
              <a:gd name="connsiteX22" fmla="*/ 411306 w 2366800"/>
              <a:gd name="connsiteY22" fmla="*/ 2079812 h 3101789"/>
              <a:gd name="connsiteX23" fmla="*/ 429236 w 2366800"/>
              <a:gd name="connsiteY23" fmla="*/ 2043953 h 3101789"/>
              <a:gd name="connsiteX24" fmla="*/ 447165 w 2366800"/>
              <a:gd name="connsiteY24" fmla="*/ 1927412 h 3101789"/>
              <a:gd name="connsiteX25" fmla="*/ 465095 w 2366800"/>
              <a:gd name="connsiteY25" fmla="*/ 1837765 h 3101789"/>
              <a:gd name="connsiteX26" fmla="*/ 491989 w 2366800"/>
              <a:gd name="connsiteY26" fmla="*/ 1730189 h 3101789"/>
              <a:gd name="connsiteX27" fmla="*/ 483024 w 2366800"/>
              <a:gd name="connsiteY27" fmla="*/ 1515036 h 3101789"/>
              <a:gd name="connsiteX28" fmla="*/ 456130 w 2366800"/>
              <a:gd name="connsiteY28" fmla="*/ 1425389 h 3101789"/>
              <a:gd name="connsiteX29" fmla="*/ 447165 w 2366800"/>
              <a:gd name="connsiteY29" fmla="*/ 1362636 h 3101789"/>
              <a:gd name="connsiteX30" fmla="*/ 491989 w 2366800"/>
              <a:gd name="connsiteY30" fmla="*/ 1317812 h 3101789"/>
              <a:gd name="connsiteX31" fmla="*/ 509918 w 2366800"/>
              <a:gd name="connsiteY31" fmla="*/ 1290918 h 3101789"/>
              <a:gd name="connsiteX32" fmla="*/ 536812 w 2366800"/>
              <a:gd name="connsiteY32" fmla="*/ 1281953 h 3101789"/>
              <a:gd name="connsiteX33" fmla="*/ 518883 w 2366800"/>
              <a:gd name="connsiteY33" fmla="*/ 1237130 h 3101789"/>
              <a:gd name="connsiteX34" fmla="*/ 483024 w 2366800"/>
              <a:gd name="connsiteY34" fmla="*/ 1210236 h 3101789"/>
              <a:gd name="connsiteX35" fmla="*/ 456130 w 2366800"/>
              <a:gd name="connsiteY35" fmla="*/ 1138518 h 3101789"/>
              <a:gd name="connsiteX36" fmla="*/ 500953 w 2366800"/>
              <a:gd name="connsiteY36" fmla="*/ 1021977 h 3101789"/>
              <a:gd name="connsiteX37" fmla="*/ 626459 w 2366800"/>
              <a:gd name="connsiteY37" fmla="*/ 977153 h 3101789"/>
              <a:gd name="connsiteX38" fmla="*/ 671283 w 2366800"/>
              <a:gd name="connsiteY38" fmla="*/ 941295 h 3101789"/>
              <a:gd name="connsiteX39" fmla="*/ 778859 w 2366800"/>
              <a:gd name="connsiteY39" fmla="*/ 842683 h 3101789"/>
              <a:gd name="connsiteX40" fmla="*/ 805753 w 2366800"/>
              <a:gd name="connsiteY40" fmla="*/ 833718 h 3101789"/>
              <a:gd name="connsiteX41" fmla="*/ 850577 w 2366800"/>
              <a:gd name="connsiteY41" fmla="*/ 779930 h 3101789"/>
              <a:gd name="connsiteX42" fmla="*/ 913330 w 2366800"/>
              <a:gd name="connsiteY42" fmla="*/ 735106 h 3101789"/>
              <a:gd name="connsiteX43" fmla="*/ 994012 w 2366800"/>
              <a:gd name="connsiteY43" fmla="*/ 663389 h 3101789"/>
              <a:gd name="connsiteX44" fmla="*/ 1020906 w 2366800"/>
              <a:gd name="connsiteY44" fmla="*/ 627530 h 3101789"/>
              <a:gd name="connsiteX45" fmla="*/ 1056765 w 2366800"/>
              <a:gd name="connsiteY45" fmla="*/ 591671 h 3101789"/>
              <a:gd name="connsiteX46" fmla="*/ 1074695 w 2366800"/>
              <a:gd name="connsiteY46" fmla="*/ 555812 h 3101789"/>
              <a:gd name="connsiteX47" fmla="*/ 1110553 w 2366800"/>
              <a:gd name="connsiteY47" fmla="*/ 519953 h 3101789"/>
              <a:gd name="connsiteX48" fmla="*/ 1128483 w 2366800"/>
              <a:gd name="connsiteY48" fmla="*/ 484095 h 3101789"/>
              <a:gd name="connsiteX49" fmla="*/ 1155377 w 2366800"/>
              <a:gd name="connsiteY49" fmla="*/ 439271 h 3101789"/>
              <a:gd name="connsiteX50" fmla="*/ 1191236 w 2366800"/>
              <a:gd name="connsiteY50" fmla="*/ 403412 h 3101789"/>
              <a:gd name="connsiteX51" fmla="*/ 1236059 w 2366800"/>
              <a:gd name="connsiteY51" fmla="*/ 349624 h 3101789"/>
              <a:gd name="connsiteX52" fmla="*/ 1343636 w 2366800"/>
              <a:gd name="connsiteY52" fmla="*/ 277906 h 3101789"/>
              <a:gd name="connsiteX53" fmla="*/ 1397424 w 2366800"/>
              <a:gd name="connsiteY53" fmla="*/ 215153 h 3101789"/>
              <a:gd name="connsiteX54" fmla="*/ 1415353 w 2366800"/>
              <a:gd name="connsiteY54" fmla="*/ 188259 h 3101789"/>
              <a:gd name="connsiteX55" fmla="*/ 1469142 w 2366800"/>
              <a:gd name="connsiteY55" fmla="*/ 161365 h 3101789"/>
              <a:gd name="connsiteX56" fmla="*/ 1505001 w 2366800"/>
              <a:gd name="connsiteY56" fmla="*/ 152400 h 3101789"/>
              <a:gd name="connsiteX57" fmla="*/ 1540859 w 2366800"/>
              <a:gd name="connsiteY57" fmla="*/ 35859 h 3101789"/>
              <a:gd name="connsiteX58" fmla="*/ 1558789 w 2366800"/>
              <a:gd name="connsiteY58" fmla="*/ 8965 h 3101789"/>
              <a:gd name="connsiteX59" fmla="*/ 1585683 w 2366800"/>
              <a:gd name="connsiteY59" fmla="*/ 0 h 3101789"/>
              <a:gd name="connsiteX60" fmla="*/ 1702224 w 2366800"/>
              <a:gd name="connsiteY60" fmla="*/ 26895 h 3101789"/>
              <a:gd name="connsiteX61" fmla="*/ 1729118 w 2366800"/>
              <a:gd name="connsiteY61" fmla="*/ 17929 h 3101789"/>
              <a:gd name="connsiteX62" fmla="*/ 1738083 w 2366800"/>
              <a:gd name="connsiteY62" fmla="*/ 107577 h 3101789"/>
              <a:gd name="connsiteX63" fmla="*/ 1773942 w 2366800"/>
              <a:gd name="connsiteY63" fmla="*/ 134471 h 3101789"/>
              <a:gd name="connsiteX64" fmla="*/ 1854624 w 2366800"/>
              <a:gd name="connsiteY64" fmla="*/ 206189 h 3101789"/>
              <a:gd name="connsiteX65" fmla="*/ 1953236 w 2366800"/>
              <a:gd name="connsiteY65" fmla="*/ 268942 h 3101789"/>
              <a:gd name="connsiteX66" fmla="*/ 1989095 w 2366800"/>
              <a:gd name="connsiteY66" fmla="*/ 313765 h 3101789"/>
              <a:gd name="connsiteX67" fmla="*/ 2051848 w 2366800"/>
              <a:gd name="connsiteY67" fmla="*/ 349624 h 3101789"/>
              <a:gd name="connsiteX68" fmla="*/ 2096671 w 2366800"/>
              <a:gd name="connsiteY68" fmla="*/ 385483 h 3101789"/>
              <a:gd name="connsiteX69" fmla="*/ 2105636 w 2366800"/>
              <a:gd name="connsiteY69" fmla="*/ 412377 h 3101789"/>
              <a:gd name="connsiteX70" fmla="*/ 2141495 w 2366800"/>
              <a:gd name="connsiteY70" fmla="*/ 466165 h 3101789"/>
              <a:gd name="connsiteX71" fmla="*/ 2177353 w 2366800"/>
              <a:gd name="connsiteY71" fmla="*/ 546847 h 3101789"/>
              <a:gd name="connsiteX72" fmla="*/ 2240106 w 2366800"/>
              <a:gd name="connsiteY72" fmla="*/ 600636 h 3101789"/>
              <a:gd name="connsiteX73" fmla="*/ 2302859 w 2366800"/>
              <a:gd name="connsiteY73" fmla="*/ 663389 h 3101789"/>
              <a:gd name="connsiteX74" fmla="*/ 2311824 w 2366800"/>
              <a:gd name="connsiteY74" fmla="*/ 690283 h 3101789"/>
              <a:gd name="connsiteX75" fmla="*/ 2365612 w 2366800"/>
              <a:gd name="connsiteY75" fmla="*/ 726142 h 3101789"/>
              <a:gd name="connsiteX76" fmla="*/ 2365612 w 2366800"/>
              <a:gd name="connsiteY76" fmla="*/ 744071 h 3101789"/>
              <a:gd name="connsiteX0" fmla="*/ 2356648 w 2366800"/>
              <a:gd name="connsiteY0" fmla="*/ 3092824 h 3119718"/>
              <a:gd name="connsiteX1" fmla="*/ 2159424 w 2366800"/>
              <a:gd name="connsiteY1" fmla="*/ 3101788 h 3119718"/>
              <a:gd name="connsiteX2" fmla="*/ 2078742 w 2366800"/>
              <a:gd name="connsiteY2" fmla="*/ 3110753 h 3119718"/>
              <a:gd name="connsiteX3" fmla="*/ 1791871 w 2366800"/>
              <a:gd name="connsiteY3" fmla="*/ 3119718 h 3119718"/>
              <a:gd name="connsiteX4" fmla="*/ 976082 w 2366800"/>
              <a:gd name="connsiteY4" fmla="*/ 2931459 h 3119718"/>
              <a:gd name="connsiteX5" fmla="*/ 832648 w 2366800"/>
              <a:gd name="connsiteY5" fmla="*/ 2913529 h 3119718"/>
              <a:gd name="connsiteX6" fmla="*/ 940224 w 2366800"/>
              <a:gd name="connsiteY6" fmla="*/ 2886636 h 3119718"/>
              <a:gd name="connsiteX7" fmla="*/ 751965 w 2366800"/>
              <a:gd name="connsiteY7" fmla="*/ 2886635 h 3119718"/>
              <a:gd name="connsiteX8" fmla="*/ 572671 w 2366800"/>
              <a:gd name="connsiteY8" fmla="*/ 2877671 h 3119718"/>
              <a:gd name="connsiteX9" fmla="*/ 232012 w 2366800"/>
              <a:gd name="connsiteY9" fmla="*/ 2913529 h 3119718"/>
              <a:gd name="connsiteX10" fmla="*/ 124436 w 2366800"/>
              <a:gd name="connsiteY10" fmla="*/ 2904565 h 3119718"/>
              <a:gd name="connsiteX11" fmla="*/ 70648 w 2366800"/>
              <a:gd name="connsiteY11" fmla="*/ 2859741 h 3119718"/>
              <a:gd name="connsiteX12" fmla="*/ 25824 w 2366800"/>
              <a:gd name="connsiteY12" fmla="*/ 2832847 h 3119718"/>
              <a:gd name="connsiteX13" fmla="*/ 25824 w 2366800"/>
              <a:gd name="connsiteY13" fmla="*/ 2456329 h 3119718"/>
              <a:gd name="connsiteX14" fmla="*/ 43753 w 2366800"/>
              <a:gd name="connsiteY14" fmla="*/ 2420471 h 3119718"/>
              <a:gd name="connsiteX15" fmla="*/ 52718 w 2366800"/>
              <a:gd name="connsiteY15" fmla="*/ 2384612 h 3119718"/>
              <a:gd name="connsiteX16" fmla="*/ 88577 w 2366800"/>
              <a:gd name="connsiteY16" fmla="*/ 2339788 h 3119718"/>
              <a:gd name="connsiteX17" fmla="*/ 133401 w 2366800"/>
              <a:gd name="connsiteY17" fmla="*/ 2286000 h 3119718"/>
              <a:gd name="connsiteX18" fmla="*/ 169259 w 2366800"/>
              <a:gd name="connsiteY18" fmla="*/ 2268071 h 3119718"/>
              <a:gd name="connsiteX19" fmla="*/ 196153 w 2366800"/>
              <a:gd name="connsiteY19" fmla="*/ 2250141 h 3119718"/>
              <a:gd name="connsiteX20" fmla="*/ 276836 w 2366800"/>
              <a:gd name="connsiteY20" fmla="*/ 2196353 h 3119718"/>
              <a:gd name="connsiteX21" fmla="*/ 330624 w 2366800"/>
              <a:gd name="connsiteY21" fmla="*/ 2160494 h 3119718"/>
              <a:gd name="connsiteX22" fmla="*/ 411306 w 2366800"/>
              <a:gd name="connsiteY22" fmla="*/ 2097741 h 3119718"/>
              <a:gd name="connsiteX23" fmla="*/ 429236 w 2366800"/>
              <a:gd name="connsiteY23" fmla="*/ 2061882 h 3119718"/>
              <a:gd name="connsiteX24" fmla="*/ 447165 w 2366800"/>
              <a:gd name="connsiteY24" fmla="*/ 1945341 h 3119718"/>
              <a:gd name="connsiteX25" fmla="*/ 465095 w 2366800"/>
              <a:gd name="connsiteY25" fmla="*/ 1855694 h 3119718"/>
              <a:gd name="connsiteX26" fmla="*/ 491989 w 2366800"/>
              <a:gd name="connsiteY26" fmla="*/ 1748118 h 3119718"/>
              <a:gd name="connsiteX27" fmla="*/ 483024 w 2366800"/>
              <a:gd name="connsiteY27" fmla="*/ 1532965 h 3119718"/>
              <a:gd name="connsiteX28" fmla="*/ 456130 w 2366800"/>
              <a:gd name="connsiteY28" fmla="*/ 1443318 h 3119718"/>
              <a:gd name="connsiteX29" fmla="*/ 447165 w 2366800"/>
              <a:gd name="connsiteY29" fmla="*/ 1380565 h 3119718"/>
              <a:gd name="connsiteX30" fmla="*/ 491989 w 2366800"/>
              <a:gd name="connsiteY30" fmla="*/ 1335741 h 3119718"/>
              <a:gd name="connsiteX31" fmla="*/ 509918 w 2366800"/>
              <a:gd name="connsiteY31" fmla="*/ 1308847 h 3119718"/>
              <a:gd name="connsiteX32" fmla="*/ 536812 w 2366800"/>
              <a:gd name="connsiteY32" fmla="*/ 1299882 h 3119718"/>
              <a:gd name="connsiteX33" fmla="*/ 518883 w 2366800"/>
              <a:gd name="connsiteY33" fmla="*/ 1255059 h 3119718"/>
              <a:gd name="connsiteX34" fmla="*/ 483024 w 2366800"/>
              <a:gd name="connsiteY34" fmla="*/ 1228165 h 3119718"/>
              <a:gd name="connsiteX35" fmla="*/ 456130 w 2366800"/>
              <a:gd name="connsiteY35" fmla="*/ 1156447 h 3119718"/>
              <a:gd name="connsiteX36" fmla="*/ 500953 w 2366800"/>
              <a:gd name="connsiteY36" fmla="*/ 1039906 h 3119718"/>
              <a:gd name="connsiteX37" fmla="*/ 626459 w 2366800"/>
              <a:gd name="connsiteY37" fmla="*/ 995082 h 3119718"/>
              <a:gd name="connsiteX38" fmla="*/ 671283 w 2366800"/>
              <a:gd name="connsiteY38" fmla="*/ 959224 h 3119718"/>
              <a:gd name="connsiteX39" fmla="*/ 778859 w 2366800"/>
              <a:gd name="connsiteY39" fmla="*/ 860612 h 3119718"/>
              <a:gd name="connsiteX40" fmla="*/ 805753 w 2366800"/>
              <a:gd name="connsiteY40" fmla="*/ 851647 h 3119718"/>
              <a:gd name="connsiteX41" fmla="*/ 850577 w 2366800"/>
              <a:gd name="connsiteY41" fmla="*/ 797859 h 3119718"/>
              <a:gd name="connsiteX42" fmla="*/ 913330 w 2366800"/>
              <a:gd name="connsiteY42" fmla="*/ 753035 h 3119718"/>
              <a:gd name="connsiteX43" fmla="*/ 994012 w 2366800"/>
              <a:gd name="connsiteY43" fmla="*/ 681318 h 3119718"/>
              <a:gd name="connsiteX44" fmla="*/ 1020906 w 2366800"/>
              <a:gd name="connsiteY44" fmla="*/ 645459 h 3119718"/>
              <a:gd name="connsiteX45" fmla="*/ 1056765 w 2366800"/>
              <a:gd name="connsiteY45" fmla="*/ 609600 h 3119718"/>
              <a:gd name="connsiteX46" fmla="*/ 1074695 w 2366800"/>
              <a:gd name="connsiteY46" fmla="*/ 573741 h 3119718"/>
              <a:gd name="connsiteX47" fmla="*/ 1110553 w 2366800"/>
              <a:gd name="connsiteY47" fmla="*/ 537882 h 3119718"/>
              <a:gd name="connsiteX48" fmla="*/ 1128483 w 2366800"/>
              <a:gd name="connsiteY48" fmla="*/ 502024 h 3119718"/>
              <a:gd name="connsiteX49" fmla="*/ 1155377 w 2366800"/>
              <a:gd name="connsiteY49" fmla="*/ 457200 h 3119718"/>
              <a:gd name="connsiteX50" fmla="*/ 1191236 w 2366800"/>
              <a:gd name="connsiteY50" fmla="*/ 421341 h 3119718"/>
              <a:gd name="connsiteX51" fmla="*/ 1236059 w 2366800"/>
              <a:gd name="connsiteY51" fmla="*/ 367553 h 3119718"/>
              <a:gd name="connsiteX52" fmla="*/ 1343636 w 2366800"/>
              <a:gd name="connsiteY52" fmla="*/ 295835 h 3119718"/>
              <a:gd name="connsiteX53" fmla="*/ 1397424 w 2366800"/>
              <a:gd name="connsiteY53" fmla="*/ 233082 h 3119718"/>
              <a:gd name="connsiteX54" fmla="*/ 1415353 w 2366800"/>
              <a:gd name="connsiteY54" fmla="*/ 206188 h 3119718"/>
              <a:gd name="connsiteX55" fmla="*/ 1469142 w 2366800"/>
              <a:gd name="connsiteY55" fmla="*/ 179294 h 3119718"/>
              <a:gd name="connsiteX56" fmla="*/ 1505001 w 2366800"/>
              <a:gd name="connsiteY56" fmla="*/ 170329 h 3119718"/>
              <a:gd name="connsiteX57" fmla="*/ 1540859 w 2366800"/>
              <a:gd name="connsiteY57" fmla="*/ 53788 h 3119718"/>
              <a:gd name="connsiteX58" fmla="*/ 1558789 w 2366800"/>
              <a:gd name="connsiteY58" fmla="*/ 26894 h 3119718"/>
              <a:gd name="connsiteX59" fmla="*/ 1621541 w 2366800"/>
              <a:gd name="connsiteY59" fmla="*/ 0 h 3119718"/>
              <a:gd name="connsiteX60" fmla="*/ 1702224 w 2366800"/>
              <a:gd name="connsiteY60" fmla="*/ 44824 h 3119718"/>
              <a:gd name="connsiteX61" fmla="*/ 1729118 w 2366800"/>
              <a:gd name="connsiteY61" fmla="*/ 35858 h 3119718"/>
              <a:gd name="connsiteX62" fmla="*/ 1738083 w 2366800"/>
              <a:gd name="connsiteY62" fmla="*/ 125506 h 3119718"/>
              <a:gd name="connsiteX63" fmla="*/ 1773942 w 2366800"/>
              <a:gd name="connsiteY63" fmla="*/ 152400 h 3119718"/>
              <a:gd name="connsiteX64" fmla="*/ 1854624 w 2366800"/>
              <a:gd name="connsiteY64" fmla="*/ 224118 h 3119718"/>
              <a:gd name="connsiteX65" fmla="*/ 1953236 w 2366800"/>
              <a:gd name="connsiteY65" fmla="*/ 286871 h 3119718"/>
              <a:gd name="connsiteX66" fmla="*/ 1989095 w 2366800"/>
              <a:gd name="connsiteY66" fmla="*/ 331694 h 3119718"/>
              <a:gd name="connsiteX67" fmla="*/ 2051848 w 2366800"/>
              <a:gd name="connsiteY67" fmla="*/ 367553 h 3119718"/>
              <a:gd name="connsiteX68" fmla="*/ 2096671 w 2366800"/>
              <a:gd name="connsiteY68" fmla="*/ 403412 h 3119718"/>
              <a:gd name="connsiteX69" fmla="*/ 2105636 w 2366800"/>
              <a:gd name="connsiteY69" fmla="*/ 430306 h 3119718"/>
              <a:gd name="connsiteX70" fmla="*/ 2141495 w 2366800"/>
              <a:gd name="connsiteY70" fmla="*/ 484094 h 3119718"/>
              <a:gd name="connsiteX71" fmla="*/ 2177353 w 2366800"/>
              <a:gd name="connsiteY71" fmla="*/ 564776 h 3119718"/>
              <a:gd name="connsiteX72" fmla="*/ 2240106 w 2366800"/>
              <a:gd name="connsiteY72" fmla="*/ 618565 h 3119718"/>
              <a:gd name="connsiteX73" fmla="*/ 2302859 w 2366800"/>
              <a:gd name="connsiteY73" fmla="*/ 681318 h 3119718"/>
              <a:gd name="connsiteX74" fmla="*/ 2311824 w 2366800"/>
              <a:gd name="connsiteY74" fmla="*/ 708212 h 3119718"/>
              <a:gd name="connsiteX75" fmla="*/ 2365612 w 2366800"/>
              <a:gd name="connsiteY75" fmla="*/ 744071 h 3119718"/>
              <a:gd name="connsiteX76" fmla="*/ 2365612 w 2366800"/>
              <a:gd name="connsiteY76" fmla="*/ 762000 h 3119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366800" h="3119718">
                <a:moveTo>
                  <a:pt x="2356648" y="3092824"/>
                </a:moveTo>
                <a:lnTo>
                  <a:pt x="2159424" y="3101788"/>
                </a:lnTo>
                <a:cubicBezTo>
                  <a:pt x="2132421" y="3103530"/>
                  <a:pt x="2105769" y="3109435"/>
                  <a:pt x="2078742" y="3110753"/>
                </a:cubicBezTo>
                <a:cubicBezTo>
                  <a:pt x="1983185" y="3115414"/>
                  <a:pt x="1887495" y="3116730"/>
                  <a:pt x="1791871" y="3119718"/>
                </a:cubicBezTo>
                <a:cubicBezTo>
                  <a:pt x="1454200" y="3110753"/>
                  <a:pt x="1135953" y="2965824"/>
                  <a:pt x="976082" y="2931459"/>
                </a:cubicBezTo>
                <a:cubicBezTo>
                  <a:pt x="816212" y="2897094"/>
                  <a:pt x="838624" y="2920999"/>
                  <a:pt x="832648" y="2913529"/>
                </a:cubicBezTo>
                <a:cubicBezTo>
                  <a:pt x="826672" y="2906059"/>
                  <a:pt x="953671" y="2891118"/>
                  <a:pt x="940224" y="2886636"/>
                </a:cubicBezTo>
                <a:cubicBezTo>
                  <a:pt x="926777" y="2882154"/>
                  <a:pt x="813224" y="2888129"/>
                  <a:pt x="751965" y="2886635"/>
                </a:cubicBezTo>
                <a:cubicBezTo>
                  <a:pt x="690706" y="2885141"/>
                  <a:pt x="647989" y="2885202"/>
                  <a:pt x="572671" y="2877671"/>
                </a:cubicBezTo>
                <a:cubicBezTo>
                  <a:pt x="315404" y="2899109"/>
                  <a:pt x="428761" y="2885423"/>
                  <a:pt x="232012" y="2913529"/>
                </a:cubicBezTo>
                <a:cubicBezTo>
                  <a:pt x="196153" y="2910541"/>
                  <a:pt x="158572" y="2915944"/>
                  <a:pt x="124436" y="2904565"/>
                </a:cubicBezTo>
                <a:cubicBezTo>
                  <a:pt x="102295" y="2897185"/>
                  <a:pt x="89523" y="2873468"/>
                  <a:pt x="70648" y="2859741"/>
                </a:cubicBezTo>
                <a:cubicBezTo>
                  <a:pt x="56556" y="2849492"/>
                  <a:pt x="40765" y="2841812"/>
                  <a:pt x="25824" y="2832847"/>
                </a:cubicBezTo>
                <a:cubicBezTo>
                  <a:pt x="-18946" y="2698542"/>
                  <a:pt x="3515" y="2776095"/>
                  <a:pt x="25824" y="2456329"/>
                </a:cubicBezTo>
                <a:cubicBezTo>
                  <a:pt x="26754" y="2442998"/>
                  <a:pt x="39061" y="2432984"/>
                  <a:pt x="43753" y="2420471"/>
                </a:cubicBezTo>
                <a:cubicBezTo>
                  <a:pt x="48079" y="2408935"/>
                  <a:pt x="46734" y="2395382"/>
                  <a:pt x="52718" y="2384612"/>
                </a:cubicBezTo>
                <a:cubicBezTo>
                  <a:pt x="62010" y="2367886"/>
                  <a:pt x="77097" y="2355095"/>
                  <a:pt x="88577" y="2339788"/>
                </a:cubicBezTo>
                <a:cubicBezTo>
                  <a:pt x="106724" y="2315592"/>
                  <a:pt x="106906" y="2304925"/>
                  <a:pt x="133401" y="2286000"/>
                </a:cubicBezTo>
                <a:cubicBezTo>
                  <a:pt x="144275" y="2278233"/>
                  <a:pt x="157656" y="2274701"/>
                  <a:pt x="169259" y="2268071"/>
                </a:cubicBezTo>
                <a:cubicBezTo>
                  <a:pt x="178614" y="2262725"/>
                  <a:pt x="187188" y="2256118"/>
                  <a:pt x="196153" y="2250141"/>
                </a:cubicBezTo>
                <a:cubicBezTo>
                  <a:pt x="230639" y="2198415"/>
                  <a:pt x="195876" y="2239947"/>
                  <a:pt x="276836" y="2196353"/>
                </a:cubicBezTo>
                <a:cubicBezTo>
                  <a:pt x="295809" y="2186137"/>
                  <a:pt x="312444" y="2172063"/>
                  <a:pt x="330624" y="2160494"/>
                </a:cubicBezTo>
                <a:cubicBezTo>
                  <a:pt x="369289" y="2135889"/>
                  <a:pt x="383165" y="2135263"/>
                  <a:pt x="411306" y="2097741"/>
                </a:cubicBezTo>
                <a:cubicBezTo>
                  <a:pt x="419324" y="2087050"/>
                  <a:pt x="423259" y="2073835"/>
                  <a:pt x="429236" y="2061882"/>
                </a:cubicBezTo>
                <a:cubicBezTo>
                  <a:pt x="456656" y="1924790"/>
                  <a:pt x="414603" y="2140717"/>
                  <a:pt x="447165" y="1945341"/>
                </a:cubicBezTo>
                <a:cubicBezTo>
                  <a:pt x="452175" y="1915281"/>
                  <a:pt x="461730" y="1885982"/>
                  <a:pt x="465095" y="1855694"/>
                </a:cubicBezTo>
                <a:cubicBezTo>
                  <a:pt x="475249" y="1764304"/>
                  <a:pt x="459049" y="1797527"/>
                  <a:pt x="491989" y="1748118"/>
                </a:cubicBezTo>
                <a:cubicBezTo>
                  <a:pt x="489001" y="1676400"/>
                  <a:pt x="491411" y="1604253"/>
                  <a:pt x="483024" y="1532965"/>
                </a:cubicBezTo>
                <a:cubicBezTo>
                  <a:pt x="479379" y="1501981"/>
                  <a:pt x="463276" y="1473687"/>
                  <a:pt x="456130" y="1443318"/>
                </a:cubicBezTo>
                <a:cubicBezTo>
                  <a:pt x="451290" y="1422750"/>
                  <a:pt x="450153" y="1401483"/>
                  <a:pt x="447165" y="1380565"/>
                </a:cubicBezTo>
                <a:cubicBezTo>
                  <a:pt x="462106" y="1365624"/>
                  <a:pt x="480268" y="1353323"/>
                  <a:pt x="491989" y="1335741"/>
                </a:cubicBezTo>
                <a:cubicBezTo>
                  <a:pt x="497965" y="1326776"/>
                  <a:pt x="501505" y="1315578"/>
                  <a:pt x="509918" y="1308847"/>
                </a:cubicBezTo>
                <a:cubicBezTo>
                  <a:pt x="517297" y="1302944"/>
                  <a:pt x="527847" y="1302870"/>
                  <a:pt x="536812" y="1299882"/>
                </a:cubicBezTo>
                <a:cubicBezTo>
                  <a:pt x="530836" y="1284941"/>
                  <a:pt x="528538" y="1267933"/>
                  <a:pt x="518883" y="1255059"/>
                </a:cubicBezTo>
                <a:cubicBezTo>
                  <a:pt x="509918" y="1243106"/>
                  <a:pt x="491046" y="1240770"/>
                  <a:pt x="483024" y="1228165"/>
                </a:cubicBezTo>
                <a:cubicBezTo>
                  <a:pt x="469317" y="1206625"/>
                  <a:pt x="465095" y="1180353"/>
                  <a:pt x="456130" y="1156447"/>
                </a:cubicBezTo>
                <a:cubicBezTo>
                  <a:pt x="471071" y="1117600"/>
                  <a:pt x="478894" y="1075201"/>
                  <a:pt x="500953" y="1039906"/>
                </a:cubicBezTo>
                <a:cubicBezTo>
                  <a:pt x="519720" y="1009878"/>
                  <a:pt x="607319" y="999335"/>
                  <a:pt x="626459" y="995082"/>
                </a:cubicBezTo>
                <a:cubicBezTo>
                  <a:pt x="641400" y="983129"/>
                  <a:pt x="657178" y="972153"/>
                  <a:pt x="671283" y="959224"/>
                </a:cubicBezTo>
                <a:cubicBezTo>
                  <a:pt x="706353" y="927077"/>
                  <a:pt x="737593" y="886404"/>
                  <a:pt x="778859" y="860612"/>
                </a:cubicBezTo>
                <a:cubicBezTo>
                  <a:pt x="786872" y="855604"/>
                  <a:pt x="796788" y="854635"/>
                  <a:pt x="805753" y="851647"/>
                </a:cubicBezTo>
                <a:cubicBezTo>
                  <a:pt x="823383" y="825203"/>
                  <a:pt x="824693" y="819429"/>
                  <a:pt x="850577" y="797859"/>
                </a:cubicBezTo>
                <a:cubicBezTo>
                  <a:pt x="881112" y="772412"/>
                  <a:pt x="881041" y="785324"/>
                  <a:pt x="913330" y="753035"/>
                </a:cubicBezTo>
                <a:cubicBezTo>
                  <a:pt x="992976" y="673389"/>
                  <a:pt x="870359" y="763752"/>
                  <a:pt x="994012" y="681318"/>
                </a:cubicBezTo>
                <a:cubicBezTo>
                  <a:pt x="1002977" y="669365"/>
                  <a:pt x="1011067" y="656703"/>
                  <a:pt x="1020906" y="645459"/>
                </a:cubicBezTo>
                <a:cubicBezTo>
                  <a:pt x="1032037" y="632737"/>
                  <a:pt x="1046622" y="623123"/>
                  <a:pt x="1056765" y="609600"/>
                </a:cubicBezTo>
                <a:cubicBezTo>
                  <a:pt x="1064783" y="598909"/>
                  <a:pt x="1066677" y="584432"/>
                  <a:pt x="1074695" y="573741"/>
                </a:cubicBezTo>
                <a:cubicBezTo>
                  <a:pt x="1084837" y="560218"/>
                  <a:pt x="1100411" y="551405"/>
                  <a:pt x="1110553" y="537882"/>
                </a:cubicBezTo>
                <a:cubicBezTo>
                  <a:pt x="1118571" y="527191"/>
                  <a:pt x="1121993" y="513706"/>
                  <a:pt x="1128483" y="502024"/>
                </a:cubicBezTo>
                <a:cubicBezTo>
                  <a:pt x="1136945" y="486792"/>
                  <a:pt x="1144680" y="470954"/>
                  <a:pt x="1155377" y="457200"/>
                </a:cubicBezTo>
                <a:cubicBezTo>
                  <a:pt x="1165755" y="443857"/>
                  <a:pt x="1179928" y="433906"/>
                  <a:pt x="1191236" y="421341"/>
                </a:cubicBezTo>
                <a:cubicBezTo>
                  <a:pt x="1206849" y="403993"/>
                  <a:pt x="1218130" y="382494"/>
                  <a:pt x="1236059" y="367553"/>
                </a:cubicBezTo>
                <a:cubicBezTo>
                  <a:pt x="1343992" y="277609"/>
                  <a:pt x="1257311" y="382160"/>
                  <a:pt x="1343636" y="295835"/>
                </a:cubicBezTo>
                <a:cubicBezTo>
                  <a:pt x="1363117" y="276354"/>
                  <a:pt x="1380214" y="254595"/>
                  <a:pt x="1397424" y="233082"/>
                </a:cubicBezTo>
                <a:cubicBezTo>
                  <a:pt x="1404155" y="224669"/>
                  <a:pt x="1407734" y="213806"/>
                  <a:pt x="1415353" y="206188"/>
                </a:cubicBezTo>
                <a:cubicBezTo>
                  <a:pt x="1431067" y="190474"/>
                  <a:pt x="1448728" y="185127"/>
                  <a:pt x="1469142" y="179294"/>
                </a:cubicBezTo>
                <a:cubicBezTo>
                  <a:pt x="1480989" y="175909"/>
                  <a:pt x="1493048" y="173317"/>
                  <a:pt x="1505001" y="170329"/>
                </a:cubicBezTo>
                <a:cubicBezTo>
                  <a:pt x="1512812" y="139084"/>
                  <a:pt x="1528542" y="72263"/>
                  <a:pt x="1540859" y="53788"/>
                </a:cubicBezTo>
                <a:cubicBezTo>
                  <a:pt x="1546836" y="44823"/>
                  <a:pt x="1545342" y="35859"/>
                  <a:pt x="1558789" y="26894"/>
                </a:cubicBezTo>
                <a:cubicBezTo>
                  <a:pt x="1572236" y="17929"/>
                  <a:pt x="1612576" y="2988"/>
                  <a:pt x="1621541" y="0"/>
                </a:cubicBezTo>
                <a:cubicBezTo>
                  <a:pt x="1668354" y="4681"/>
                  <a:pt x="1684295" y="38848"/>
                  <a:pt x="1702224" y="44824"/>
                </a:cubicBezTo>
                <a:cubicBezTo>
                  <a:pt x="1720153" y="50800"/>
                  <a:pt x="1720153" y="23905"/>
                  <a:pt x="1729118" y="35858"/>
                </a:cubicBezTo>
                <a:cubicBezTo>
                  <a:pt x="1732106" y="50799"/>
                  <a:pt x="1730612" y="106082"/>
                  <a:pt x="1738083" y="125506"/>
                </a:cubicBezTo>
                <a:cubicBezTo>
                  <a:pt x="1745554" y="144930"/>
                  <a:pt x="1762536" y="142749"/>
                  <a:pt x="1773942" y="152400"/>
                </a:cubicBezTo>
                <a:cubicBezTo>
                  <a:pt x="1801411" y="175643"/>
                  <a:pt x="1825838" y="202528"/>
                  <a:pt x="1854624" y="224118"/>
                </a:cubicBezTo>
                <a:cubicBezTo>
                  <a:pt x="1885793" y="247495"/>
                  <a:pt x="1922812" y="262532"/>
                  <a:pt x="1953236" y="286871"/>
                </a:cubicBezTo>
                <a:cubicBezTo>
                  <a:pt x="1968177" y="298824"/>
                  <a:pt x="1975565" y="318164"/>
                  <a:pt x="1989095" y="331694"/>
                </a:cubicBezTo>
                <a:cubicBezTo>
                  <a:pt x="2016232" y="358831"/>
                  <a:pt x="2021076" y="357296"/>
                  <a:pt x="2051848" y="367553"/>
                </a:cubicBezTo>
                <a:cubicBezTo>
                  <a:pt x="2066789" y="379506"/>
                  <a:pt x="2084219" y="388884"/>
                  <a:pt x="2096671" y="403412"/>
                </a:cubicBezTo>
                <a:cubicBezTo>
                  <a:pt x="2102821" y="410587"/>
                  <a:pt x="2101047" y="422046"/>
                  <a:pt x="2105636" y="430306"/>
                </a:cubicBezTo>
                <a:cubicBezTo>
                  <a:pt x="2116101" y="449143"/>
                  <a:pt x="2129542" y="466165"/>
                  <a:pt x="2141495" y="484094"/>
                </a:cubicBezTo>
                <a:cubicBezTo>
                  <a:pt x="2151908" y="515336"/>
                  <a:pt x="2156605" y="533654"/>
                  <a:pt x="2177353" y="564776"/>
                </a:cubicBezTo>
                <a:cubicBezTo>
                  <a:pt x="2193625" y="589184"/>
                  <a:pt x="2219074" y="599445"/>
                  <a:pt x="2240106" y="618565"/>
                </a:cubicBezTo>
                <a:cubicBezTo>
                  <a:pt x="2261995" y="638464"/>
                  <a:pt x="2302859" y="681318"/>
                  <a:pt x="2302859" y="681318"/>
                </a:cubicBezTo>
                <a:cubicBezTo>
                  <a:pt x="2305847" y="690283"/>
                  <a:pt x="2305142" y="701530"/>
                  <a:pt x="2311824" y="708212"/>
                </a:cubicBezTo>
                <a:cubicBezTo>
                  <a:pt x="2333665" y="730052"/>
                  <a:pt x="2351881" y="716608"/>
                  <a:pt x="2365612" y="744071"/>
                </a:cubicBezTo>
                <a:cubicBezTo>
                  <a:pt x="2368285" y="749416"/>
                  <a:pt x="2365612" y="756024"/>
                  <a:pt x="2365612" y="762000"/>
                </a:cubicBezTo>
              </a:path>
            </a:pathLst>
          </a:custGeom>
          <a:solidFill>
            <a:schemeClr val="accent3">
              <a:lumMod val="40000"/>
              <a:lumOff val="60000"/>
            </a:schemeClr>
          </a:solidFill>
          <a:ln w="76200">
            <a:solidFill>
              <a:schemeClr val="accent3">
                <a:lumMod val="50000"/>
              </a:schemeClr>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3" name="TextBox 2">
            <a:extLst>
              <a:ext uri="{FF2B5EF4-FFF2-40B4-BE49-F238E27FC236}">
                <a16:creationId xmlns:a16="http://schemas.microsoft.com/office/drawing/2014/main" id="{2E9E3B4A-7FEA-56F4-CB40-6FD3FBE3D189}"/>
              </a:ext>
            </a:extLst>
          </p:cNvPr>
          <p:cNvSpPr txBox="1"/>
          <p:nvPr/>
        </p:nvSpPr>
        <p:spPr>
          <a:xfrm>
            <a:off x="-2" y="1895320"/>
            <a:ext cx="12192000" cy="4154984"/>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4400" dirty="0">
                <a:effectLst>
                  <a:outerShdw blurRad="38100" dist="38100" dir="2700000" algn="tl">
                    <a:srgbClr val="000000">
                      <a:alpha val="43137"/>
                    </a:srgbClr>
                  </a:outerShdw>
                </a:effectLst>
                <a:latin typeface="Aptos Light" panose="020B0004020202020204" pitchFamily="34" charset="0"/>
              </a:rPr>
              <a:t>Everyone then who hears these words of Mine [Jesus] and does them will be like a wise man who built his house on the rock. And the rain fell, and the floods came, and the winds blew and beat on that house, but it did not fall, because it had been founded on the rock.</a:t>
            </a:r>
            <a:endParaRPr lang="en-US" sz="4400" dirty="0">
              <a:solidFill>
                <a:schemeClr val="lt1"/>
              </a:solidFill>
              <a:effectLst>
                <a:outerShdw blurRad="38100" dist="38100" dir="2700000" algn="tl">
                  <a:srgbClr val="000000">
                    <a:alpha val="43137"/>
                  </a:srgbClr>
                </a:outerShdw>
              </a:effectLst>
              <a:latin typeface="Aptos Light" panose="020B0004020202020204" pitchFamily="34" charset="0"/>
              <a:hlinkClick r:id="rId2">
                <a:extLst>
                  <a:ext uri="{A12FA001-AC4F-418D-AE19-62706E023703}">
                    <ahyp:hlinkClr xmlns:ahyp="http://schemas.microsoft.com/office/drawing/2018/hyperlinkcolor" val="tx"/>
                  </a:ext>
                </a:extLst>
              </a:hlinkClick>
            </a:endParaRPr>
          </a:p>
        </p:txBody>
      </p:sp>
      <p:sp>
        <p:nvSpPr>
          <p:cNvPr id="9" name="Rectangle: Rounded Corners 8">
            <a:extLst>
              <a:ext uri="{FF2B5EF4-FFF2-40B4-BE49-F238E27FC236}">
                <a16:creationId xmlns:a16="http://schemas.microsoft.com/office/drawing/2014/main" id="{4F4AA0E7-C1F2-66C9-09A5-E5423C303F5C}"/>
              </a:ext>
            </a:extLst>
          </p:cNvPr>
          <p:cNvSpPr/>
          <p:nvPr/>
        </p:nvSpPr>
        <p:spPr>
          <a:xfrm>
            <a:off x="3514165" y="5323291"/>
            <a:ext cx="5100917" cy="666006"/>
          </a:xfrm>
          <a:prstGeom prst="roundRect">
            <a:avLst>
              <a:gd name="adj" fmla="val 24743"/>
            </a:avLst>
          </a:prstGeom>
          <a:noFill/>
          <a:ln w="57150" cap="flat" cmpd="sng" algn="ctr">
            <a:solidFill>
              <a:schemeClr val="accent3">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6" name="TextBox 5">
            <a:extLst>
              <a:ext uri="{FF2B5EF4-FFF2-40B4-BE49-F238E27FC236}">
                <a16:creationId xmlns:a16="http://schemas.microsoft.com/office/drawing/2014/main" id="{F6332674-A765-FC8B-E6D7-3B4599849E88}"/>
              </a:ext>
            </a:extLst>
          </p:cNvPr>
          <p:cNvSpPr txBox="1"/>
          <p:nvPr/>
        </p:nvSpPr>
        <p:spPr>
          <a:xfrm>
            <a:off x="9656064" y="253697"/>
            <a:ext cx="2535936" cy="58477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US" sz="3200" b="1" dirty="0">
                <a:solidFill>
                  <a:schemeClr val="bg1"/>
                </a:solidFill>
                <a:latin typeface="Abadi Extra Light" panose="020B0204020104020204" pitchFamily="34" charset="0"/>
              </a:rPr>
              <a:t>(1 Peter 5:10)</a:t>
            </a:r>
          </a:p>
        </p:txBody>
      </p:sp>
    </p:spTree>
    <p:extLst>
      <p:ext uri="{BB962C8B-B14F-4D97-AF65-F5344CB8AC3E}">
        <p14:creationId xmlns:p14="http://schemas.microsoft.com/office/powerpoint/2010/main" val="39746370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1000"/>
                                        <p:tgtEl>
                                          <p:spTgt spid="5"/>
                                        </p:tgtEl>
                                      </p:cBhvr>
                                    </p:animEffect>
                                  </p:childTnLst>
                                </p:cTn>
                              </p:par>
                              <p:par>
                                <p:cTn id="8" presetID="53" presetClass="entr" presetSubtype="16" fill="hold" grpId="0" nodeType="withEffect">
                                  <p:stCondLst>
                                    <p:cond delay="1000"/>
                                  </p:stCondLst>
                                  <p:childTnLst>
                                    <p:set>
                                      <p:cBhvr>
                                        <p:cTn id="9" dur="1" fill="hold">
                                          <p:stCondLst>
                                            <p:cond delay="0"/>
                                          </p:stCondLst>
                                        </p:cTn>
                                        <p:tgtEl>
                                          <p:spTgt spid="2"/>
                                        </p:tgtEl>
                                        <p:attrNameLst>
                                          <p:attrName>style.visibility</p:attrName>
                                        </p:attrNameLst>
                                      </p:cBhvr>
                                      <p:to>
                                        <p:strVal val="visible"/>
                                      </p:to>
                                    </p:set>
                                    <p:anim calcmode="lin" valueType="num">
                                      <p:cBhvr>
                                        <p:cTn id="10" dur="2000" fill="hold"/>
                                        <p:tgtEl>
                                          <p:spTgt spid="2"/>
                                        </p:tgtEl>
                                        <p:attrNameLst>
                                          <p:attrName>ppt_w</p:attrName>
                                        </p:attrNameLst>
                                      </p:cBhvr>
                                      <p:tavLst>
                                        <p:tav tm="0">
                                          <p:val>
                                            <p:fltVal val="0"/>
                                          </p:val>
                                        </p:tav>
                                        <p:tav tm="100000">
                                          <p:val>
                                            <p:strVal val="#ppt_w"/>
                                          </p:val>
                                        </p:tav>
                                      </p:tavLst>
                                    </p:anim>
                                    <p:anim calcmode="lin" valueType="num">
                                      <p:cBhvr>
                                        <p:cTn id="11" dur="2000" fill="hold"/>
                                        <p:tgtEl>
                                          <p:spTgt spid="2"/>
                                        </p:tgtEl>
                                        <p:attrNameLst>
                                          <p:attrName>ppt_h</p:attrName>
                                        </p:attrNameLst>
                                      </p:cBhvr>
                                      <p:tavLst>
                                        <p:tav tm="0">
                                          <p:val>
                                            <p:fltVal val="0"/>
                                          </p:val>
                                        </p:tav>
                                        <p:tav tm="100000">
                                          <p:val>
                                            <p:strVal val="#ppt_h"/>
                                          </p:val>
                                        </p:tav>
                                      </p:tavLst>
                                    </p:anim>
                                    <p:animEffect transition="in" filter="fade">
                                      <p:cBhvr>
                                        <p:cTn id="12" dur="2000"/>
                                        <p:tgtEl>
                                          <p:spTgt spid="2"/>
                                        </p:tgtEl>
                                      </p:cBhvr>
                                    </p:animEffect>
                                  </p:childTnLst>
                                </p:cTn>
                              </p:par>
                              <p:par>
                                <p:cTn id="13" presetID="45" presetClass="entr" presetSubtype="0" fill="hold" grpId="0" nodeType="withEffect">
                                  <p:stCondLst>
                                    <p:cond delay="1000"/>
                                  </p:stCondLst>
                                  <p:iterate type="lt">
                                    <p:tmPct val="10000"/>
                                  </p:iterate>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anim calcmode="lin" valueType="num">
                                      <p:cBhvr>
                                        <p:cTn id="16" dur="2000" fill="hold"/>
                                        <p:tgtEl>
                                          <p:spTgt spid="6"/>
                                        </p:tgtEl>
                                        <p:attrNameLst>
                                          <p:attrName>ppt_w</p:attrName>
                                        </p:attrNameLst>
                                      </p:cBhvr>
                                      <p:tavLst>
                                        <p:tav tm="0" fmla="#ppt_w*sin(2.5*pi*$)">
                                          <p:val>
                                            <p:fltVal val="0"/>
                                          </p:val>
                                        </p:tav>
                                        <p:tav tm="100000">
                                          <p:val>
                                            <p:fltVal val="1"/>
                                          </p:val>
                                        </p:tav>
                                      </p:tavLst>
                                    </p:anim>
                                    <p:anim calcmode="lin" valueType="num">
                                      <p:cBhvr>
                                        <p:cTn id="17" dur="2000" fill="hold"/>
                                        <p:tgtEl>
                                          <p:spTgt spid="6"/>
                                        </p:tgtEl>
                                        <p:attrNameLst>
                                          <p:attrName>ppt_h</p:attrName>
                                        </p:attrNameLst>
                                      </p:cBhvr>
                                      <p:tavLst>
                                        <p:tav tm="0">
                                          <p:val>
                                            <p:strVal val="#ppt_h"/>
                                          </p:val>
                                        </p:tav>
                                        <p:tav tm="100000">
                                          <p:val>
                                            <p:strVal val="#ppt_h"/>
                                          </p:val>
                                        </p:tav>
                                      </p:tavLst>
                                    </p:anim>
                                  </p:childTnLst>
                                </p:cTn>
                              </p:par>
                              <p:par>
                                <p:cTn id="18" presetID="16" presetClass="entr" presetSubtype="37" fill="hold" grpId="0" nodeType="withEffect">
                                  <p:stCondLst>
                                    <p:cond delay="1000"/>
                                  </p:stCondLst>
                                  <p:childTnLst>
                                    <p:set>
                                      <p:cBhvr>
                                        <p:cTn id="19" dur="1" fill="hold">
                                          <p:stCondLst>
                                            <p:cond delay="0"/>
                                          </p:stCondLst>
                                        </p:cTn>
                                        <p:tgtEl>
                                          <p:spTgt spid="3">
                                            <p:bg/>
                                          </p:spTgt>
                                        </p:tgtEl>
                                        <p:attrNameLst>
                                          <p:attrName>style.visibility</p:attrName>
                                        </p:attrNameLst>
                                      </p:cBhvr>
                                      <p:to>
                                        <p:strVal val="visible"/>
                                      </p:to>
                                    </p:set>
                                    <p:animEffect transition="in" filter="barn(outVertical)">
                                      <p:cBhvr>
                                        <p:cTn id="20" dur="1000"/>
                                        <p:tgtEl>
                                          <p:spTgt spid="3">
                                            <p:bg/>
                                          </p:spTgt>
                                        </p:tgtEl>
                                      </p:cBhvr>
                                    </p:animEffect>
                                  </p:childTnLst>
                                </p:cTn>
                              </p:par>
                              <p:par>
                                <p:cTn id="21" presetID="14" presetClass="entr" presetSubtype="5" fill="hold" grpId="0" nodeType="withEffect">
                                  <p:stCondLst>
                                    <p:cond delay="100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randombar(vertical)">
                                      <p:cBhvr>
                                        <p:cTn id="23" dur="1000"/>
                                        <p:tgtEl>
                                          <p:spTgt spid="3">
                                            <p:txEl>
                                              <p:pRg st="0" end="0"/>
                                            </p:txEl>
                                          </p:spTgt>
                                        </p:tgtEl>
                                      </p:cBhvr>
                                    </p:animEffect>
                                  </p:childTnLst>
                                </p:cTn>
                              </p:par>
                              <p:par>
                                <p:cTn id="24" presetID="22" presetClass="entr" presetSubtype="2" fill="hold" grpId="0" nodeType="withEffect">
                                  <p:stCondLst>
                                    <p:cond delay="1000"/>
                                  </p:stCondLst>
                                  <p:childTnLst>
                                    <p:set>
                                      <p:cBhvr>
                                        <p:cTn id="25" dur="1" fill="hold">
                                          <p:stCondLst>
                                            <p:cond delay="0"/>
                                          </p:stCondLst>
                                        </p:cTn>
                                        <p:tgtEl>
                                          <p:spTgt spid="4"/>
                                        </p:tgtEl>
                                        <p:attrNameLst>
                                          <p:attrName>style.visibility</p:attrName>
                                        </p:attrNameLst>
                                      </p:cBhvr>
                                      <p:to>
                                        <p:strVal val="visible"/>
                                      </p:to>
                                    </p:set>
                                    <p:animEffect transition="in" filter="wipe(right)">
                                      <p:cBhvr>
                                        <p:cTn id="26" dur="500"/>
                                        <p:tgtEl>
                                          <p:spTgt spid="4"/>
                                        </p:tgtEl>
                                      </p:cBhvr>
                                    </p:animEffect>
                                  </p:childTnLst>
                                </p:cTn>
                              </p:par>
                              <p:par>
                                <p:cTn id="27" presetID="53" presetClass="entr" presetSubtype="16" fill="hold" grpId="0" nodeType="withEffect">
                                  <p:stCondLst>
                                    <p:cond delay="200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fltVal val="0"/>
                                          </p:val>
                                        </p:tav>
                                        <p:tav tm="100000">
                                          <p:val>
                                            <p:strVal val="#ppt_w"/>
                                          </p:val>
                                        </p:tav>
                                      </p:tavLst>
                                    </p:anim>
                                    <p:anim calcmode="lin" valueType="num">
                                      <p:cBhvr>
                                        <p:cTn id="30" dur="1000" fill="hold"/>
                                        <p:tgtEl>
                                          <p:spTgt spid="9"/>
                                        </p:tgtEl>
                                        <p:attrNameLst>
                                          <p:attrName>ppt_h</p:attrName>
                                        </p:attrNameLst>
                                      </p:cBhvr>
                                      <p:tavLst>
                                        <p:tav tm="0">
                                          <p:val>
                                            <p:fltVal val="0"/>
                                          </p:val>
                                        </p:tav>
                                        <p:tav tm="100000">
                                          <p:val>
                                            <p:strVal val="#ppt_h"/>
                                          </p:val>
                                        </p:tav>
                                      </p:tavLst>
                                    </p:anim>
                                    <p:animEffect transition="in" filter="fade">
                                      <p:cBhvr>
                                        <p:cTn id="31" dur="1000"/>
                                        <p:tgtEl>
                                          <p:spTgt spid="9"/>
                                        </p:tgtEl>
                                      </p:cBhvr>
                                    </p:animEffect>
                                  </p:childTnLst>
                                </p:cTn>
                              </p:par>
                              <p:par>
                                <p:cTn id="32" presetID="13" presetClass="entr" presetSubtype="16" fill="hold" grpId="0" nodeType="withEffect">
                                  <p:stCondLst>
                                    <p:cond delay="1000"/>
                                  </p:stCondLst>
                                  <p:childTnLst>
                                    <p:set>
                                      <p:cBhvr>
                                        <p:cTn id="33" dur="1" fill="hold">
                                          <p:stCondLst>
                                            <p:cond delay="0"/>
                                          </p:stCondLst>
                                        </p:cTn>
                                        <p:tgtEl>
                                          <p:spTgt spid="7">
                                            <p:bg/>
                                          </p:spTgt>
                                        </p:tgtEl>
                                        <p:attrNameLst>
                                          <p:attrName>style.visibility</p:attrName>
                                        </p:attrNameLst>
                                      </p:cBhvr>
                                      <p:to>
                                        <p:strVal val="visible"/>
                                      </p:to>
                                    </p:set>
                                    <p:animEffect transition="in" filter="plus(in)">
                                      <p:cBhvr>
                                        <p:cTn id="34" dur="2000"/>
                                        <p:tgtEl>
                                          <p:spTgt spid="7">
                                            <p:bg/>
                                          </p:spTgt>
                                        </p:tgtEl>
                                      </p:cBhvr>
                                    </p:animEffect>
                                  </p:childTnLst>
                                </p:cTn>
                              </p:par>
                              <p:par>
                                <p:cTn id="35" presetID="27" presetClass="emph" presetSubtype="0" repeatCount="10000" fill="remove" grpId="1" nodeType="withEffect">
                                  <p:stCondLst>
                                    <p:cond delay="1000"/>
                                  </p:stCondLst>
                                  <p:childTnLst>
                                    <p:animClr clrSpc="rgb" dir="cw">
                                      <p:cBhvr override="childStyle">
                                        <p:cTn id="36" dur="250" autoRev="1" fill="remove"/>
                                        <p:tgtEl>
                                          <p:spTgt spid="7">
                                            <p:bg/>
                                          </p:spTgt>
                                        </p:tgtEl>
                                        <p:attrNameLst>
                                          <p:attrName>style.color</p:attrName>
                                        </p:attrNameLst>
                                      </p:cBhvr>
                                      <p:to>
                                        <a:srgbClr val="417210"/>
                                      </p:to>
                                    </p:animClr>
                                    <p:animClr clrSpc="rgb" dir="cw">
                                      <p:cBhvr>
                                        <p:cTn id="37" dur="250" autoRev="1" fill="remove"/>
                                        <p:tgtEl>
                                          <p:spTgt spid="7">
                                            <p:bg/>
                                          </p:spTgt>
                                        </p:tgtEl>
                                        <p:attrNameLst>
                                          <p:attrName>fillcolor</p:attrName>
                                        </p:attrNameLst>
                                      </p:cBhvr>
                                      <p:to>
                                        <a:srgbClr val="417210"/>
                                      </p:to>
                                    </p:animClr>
                                    <p:set>
                                      <p:cBhvr>
                                        <p:cTn id="38" dur="250" autoRev="1" fill="remove"/>
                                        <p:tgtEl>
                                          <p:spTgt spid="7">
                                            <p:bg/>
                                          </p:spTgt>
                                        </p:tgtEl>
                                        <p:attrNameLst>
                                          <p:attrName>fill.type</p:attrName>
                                        </p:attrNameLst>
                                      </p:cBhvr>
                                      <p:to>
                                        <p:strVal val="solid"/>
                                      </p:to>
                                    </p:set>
                                    <p:set>
                                      <p:cBhvr>
                                        <p:cTn id="39" dur="250" autoRev="1" fill="remove"/>
                                        <p:tgtEl>
                                          <p:spTgt spid="7">
                                            <p:bg/>
                                          </p:spTgt>
                                        </p:tgtEl>
                                        <p:attrNameLst>
                                          <p:attrName>fill.on</p:attrName>
                                        </p:attrNameLst>
                                      </p:cBhvr>
                                      <p:to>
                                        <p:strVal val="true"/>
                                      </p:to>
                                    </p:set>
                                  </p:childTnLst>
                                </p:cTn>
                              </p:par>
                              <p:par>
                                <p:cTn id="40" presetID="27" presetClass="emph" presetSubtype="0" repeatCount="10000" fill="remove" grpId="1" nodeType="withEffect" nodePh="1">
                                  <p:stCondLst>
                                    <p:cond delay="1000"/>
                                  </p:stCondLst>
                                  <p:endCondLst>
                                    <p:cond evt="begin" delay="0">
                                      <p:tn val="40"/>
                                    </p:cond>
                                  </p:endCondLst>
                                  <p:childTnLst>
                                    <p:animClr clrSpc="rgb" dir="cw">
                                      <p:cBhvr override="childStyle">
                                        <p:cTn id="41" dur="250" autoRev="1" fill="remove"/>
                                        <p:tgtEl>
                                          <p:spTgt spid="7">
                                            <p:txEl>
                                              <p:pRg st="0" end="0"/>
                                            </p:txEl>
                                          </p:spTgt>
                                        </p:tgtEl>
                                        <p:attrNameLst>
                                          <p:attrName>style.color</p:attrName>
                                        </p:attrNameLst>
                                      </p:cBhvr>
                                      <p:to>
                                        <a:srgbClr val="417210"/>
                                      </p:to>
                                    </p:animClr>
                                    <p:animClr clrSpc="rgb" dir="cw">
                                      <p:cBhvr>
                                        <p:cTn id="42" dur="250" autoRev="1" fill="remove"/>
                                        <p:tgtEl>
                                          <p:spTgt spid="7">
                                            <p:txEl>
                                              <p:pRg st="0" end="0"/>
                                            </p:txEl>
                                          </p:spTgt>
                                        </p:tgtEl>
                                        <p:attrNameLst>
                                          <p:attrName>fillcolor</p:attrName>
                                        </p:attrNameLst>
                                      </p:cBhvr>
                                      <p:to>
                                        <a:srgbClr val="417210"/>
                                      </p:to>
                                    </p:animClr>
                                    <p:set>
                                      <p:cBhvr>
                                        <p:cTn id="43" dur="250" autoRev="1" fill="remove"/>
                                        <p:tgtEl>
                                          <p:spTgt spid="7">
                                            <p:txEl>
                                              <p:pRg st="0" end="0"/>
                                            </p:txEl>
                                          </p:spTgt>
                                        </p:tgtEl>
                                        <p:attrNameLst>
                                          <p:attrName>fill.type</p:attrName>
                                        </p:attrNameLst>
                                      </p:cBhvr>
                                      <p:to>
                                        <p:strVal val="solid"/>
                                      </p:to>
                                    </p:set>
                                    <p:set>
                                      <p:cBhvr>
                                        <p:cTn id="44" dur="250" autoRev="1" fill="remove"/>
                                        <p:tgtEl>
                                          <p:spTgt spid="7">
                                            <p:txEl>
                                              <p:pRg st="0" end="0"/>
                                            </p:txEl>
                                          </p:spTgt>
                                        </p:tgtEl>
                                        <p:attrNameLst>
                                          <p:attrName>fill.on</p:attrName>
                                        </p:attrNameLst>
                                      </p:cBhvr>
                                      <p:to>
                                        <p:strVal val="true"/>
                                      </p:to>
                                    </p:set>
                                  </p:childTnLst>
                                </p:cTn>
                              </p:par>
                              <p:par>
                                <p:cTn id="45" presetID="10" presetClass="exit" presetSubtype="0" fill="hold" grpId="2" nodeType="withEffect">
                                  <p:stCondLst>
                                    <p:cond delay="10000"/>
                                  </p:stCondLst>
                                  <p:childTnLst>
                                    <p:animEffect transition="out" filter="fade">
                                      <p:cBhvr>
                                        <p:cTn id="46" dur="2000"/>
                                        <p:tgtEl>
                                          <p:spTgt spid="7">
                                            <p:bg/>
                                          </p:spTgt>
                                        </p:tgtEl>
                                      </p:cBhvr>
                                    </p:animEffect>
                                    <p:set>
                                      <p:cBhvr>
                                        <p:cTn id="47" dur="1" fill="hold">
                                          <p:stCondLst>
                                            <p:cond delay="1999"/>
                                          </p:stCondLst>
                                        </p:cTn>
                                        <p:tgtEl>
                                          <p:spTgt spid="7">
                                            <p:bg/>
                                          </p:spTgt>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2" nodeType="clickEffect" nodePh="1">
                                  <p:stCondLst>
                                    <p:cond delay="10000"/>
                                  </p:stCondLst>
                                  <p:endCondLst>
                                    <p:cond evt="begin" delay="0">
                                      <p:tn val="50"/>
                                    </p:cond>
                                  </p:endCondLst>
                                  <p:childTnLst>
                                    <p:animEffect transition="out" filter="fade">
                                      <p:cBhvr>
                                        <p:cTn id="51" dur="2000"/>
                                        <p:tgtEl>
                                          <p:spTgt spid="7">
                                            <p:txEl>
                                              <p:pRg st="0" end="0"/>
                                            </p:txEl>
                                          </p:spTgt>
                                        </p:tgtEl>
                                      </p:cBhvr>
                                    </p:animEffect>
                                    <p:set>
                                      <p:cBhvr>
                                        <p:cTn id="52" dur="1" fill="hold">
                                          <p:stCondLst>
                                            <p:cond delay="1999"/>
                                          </p:stCondLst>
                                        </p:cTn>
                                        <p:tgtEl>
                                          <p:spTgt spid="7">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uiExpand="1" animBg="1"/>
      <p:bldP spid="4" grpId="0" animBg="1"/>
      <p:bldP spid="7" grpId="0" uiExpand="1" build="allAtOnce" animBg="1"/>
      <p:bldP spid="7" grpId="1" uiExpand="1" build="allAtOnce" animBg="1" autoUpdateAnimBg="0"/>
      <p:bldP spid="7" grpId="2" uiExpand="1" build="allAtOnce" animBg="1"/>
      <p:bldP spid="3" grpId="0" uiExpand="1" build="p" animBg="1"/>
      <p:bldP spid="9"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6224B6-034B-AB4C-23E4-29F2A1CDB8BC}"/>
              </a:ext>
            </a:extLst>
          </p:cNvPr>
          <p:cNvSpPr txBox="1"/>
          <p:nvPr/>
        </p:nvSpPr>
        <p:spPr>
          <a:xfrm>
            <a:off x="0" y="762981"/>
            <a:ext cx="12192002" cy="1446550"/>
          </a:xfrm>
          <a:prstGeom prst="rect">
            <a:avLst/>
          </a:prstGeom>
          <a:ln/>
        </p:spPr>
        <p:style>
          <a:lnRef idx="3">
            <a:schemeClr val="lt1"/>
          </a:lnRef>
          <a:fillRef idx="1">
            <a:schemeClr val="accent2"/>
          </a:fillRef>
          <a:effectRef idx="1">
            <a:schemeClr val="accent2"/>
          </a:effectRef>
          <a:fontRef idx="minor">
            <a:schemeClr val="lt1"/>
          </a:fontRef>
        </p:style>
        <p:txBody>
          <a:bodyPr wrap="square" rtlCol="0" anchor="ctr">
            <a:spAutoFit/>
          </a:bodyPr>
          <a:lstStyle/>
          <a:p>
            <a:pPr algn="ctr"/>
            <a:r>
              <a:rPr lang="en-US" sz="4400" spc="300" dirty="0">
                <a:effectLst>
                  <a:outerShdw blurRad="38100" dist="38100" dir="2700000" algn="tl">
                    <a:srgbClr val="000000">
                      <a:alpha val="43137"/>
                    </a:srgbClr>
                  </a:outerShdw>
                </a:effectLst>
                <a:latin typeface="Abadi Extra Light" panose="020B0204020104020204" pitchFamily="34" charset="0"/>
              </a:rPr>
              <a:t>I have written briefly to you, exhorting and testifying that this is the true grace of God.</a:t>
            </a:r>
          </a:p>
        </p:txBody>
      </p:sp>
      <p:sp>
        <p:nvSpPr>
          <p:cNvPr id="6" name="TextBox 5">
            <a:extLst>
              <a:ext uri="{FF2B5EF4-FFF2-40B4-BE49-F238E27FC236}">
                <a16:creationId xmlns:a16="http://schemas.microsoft.com/office/drawing/2014/main" id="{3D780F3B-3DE6-7CED-9EFB-EE3207F94D70}"/>
              </a:ext>
            </a:extLst>
          </p:cNvPr>
          <p:cNvSpPr txBox="1"/>
          <p:nvPr/>
        </p:nvSpPr>
        <p:spPr>
          <a:xfrm>
            <a:off x="1" y="2367171"/>
            <a:ext cx="12191999" cy="76944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US" sz="4400" cap="small" spc="1000" dirty="0">
                <a:effectLst>
                  <a:outerShdw blurRad="38100" dist="38100" dir="2700000" algn="tl">
                    <a:srgbClr val="000000">
                      <a:alpha val="43137"/>
                    </a:srgbClr>
                  </a:outerShdw>
                </a:effectLst>
                <a:latin typeface="Abadi Extra Light" panose="020B0204020104020204" pitchFamily="34" charset="0"/>
              </a:rPr>
              <a:t>Stand firm in it.</a:t>
            </a:r>
            <a:endParaRPr lang="en-US" sz="4400" cap="small" spc="1000" dirty="0">
              <a:effectLst>
                <a:outerShdw blurRad="38100" dist="38100" dir="2700000" algn="tl">
                  <a:srgbClr val="000000">
                    <a:alpha val="43137"/>
                  </a:srgbClr>
                </a:outerShdw>
              </a:effectLst>
              <a:latin typeface="Aptos Light" panose="020B0004020202020204" pitchFamily="34" charset="0"/>
            </a:endParaRPr>
          </a:p>
        </p:txBody>
      </p:sp>
      <p:sp>
        <p:nvSpPr>
          <p:cNvPr id="2" name="TextBox 1">
            <a:extLst>
              <a:ext uri="{FF2B5EF4-FFF2-40B4-BE49-F238E27FC236}">
                <a16:creationId xmlns:a16="http://schemas.microsoft.com/office/drawing/2014/main" id="{133FCEBC-7B29-B23F-7555-96EC70350E41}"/>
              </a:ext>
            </a:extLst>
          </p:cNvPr>
          <p:cNvSpPr txBox="1"/>
          <p:nvPr/>
        </p:nvSpPr>
        <p:spPr>
          <a:xfrm>
            <a:off x="9257212" y="2459486"/>
            <a:ext cx="2934788" cy="58477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US" sz="3200" b="1" dirty="0">
                <a:latin typeface="Abadi Extra Light" panose="020B0204020104020204" pitchFamily="34" charset="0"/>
              </a:rPr>
              <a:t>(1 Peter 5:12)</a:t>
            </a:r>
          </a:p>
        </p:txBody>
      </p:sp>
      <p:sp>
        <p:nvSpPr>
          <p:cNvPr id="7" name="TextBox 6">
            <a:extLst>
              <a:ext uri="{FF2B5EF4-FFF2-40B4-BE49-F238E27FC236}">
                <a16:creationId xmlns:a16="http://schemas.microsoft.com/office/drawing/2014/main" id="{EA98B2C8-83F3-CCFE-6BFE-28AEBDB56126}"/>
              </a:ext>
            </a:extLst>
          </p:cNvPr>
          <p:cNvSpPr txBox="1"/>
          <p:nvPr/>
        </p:nvSpPr>
        <p:spPr>
          <a:xfrm>
            <a:off x="-4" y="3294252"/>
            <a:ext cx="12192002" cy="2800767"/>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marL="457200" marR="0" lvl="0" algn="l" defTabSz="914400" rtl="0" eaLnBrk="0" fontAlgn="base" latinLnBrk="0" hangingPunct="0">
              <a:lnSpc>
                <a:spcPct val="100000"/>
              </a:lnSpc>
              <a:spcBef>
                <a:spcPct val="0"/>
              </a:spcBef>
              <a:spcAft>
                <a:spcPct val="0"/>
              </a:spcAft>
              <a:buClrTx/>
              <a:buSzTx/>
              <a:buFontTx/>
              <a:buNone/>
              <a:tabLst/>
            </a:pPr>
            <a:r>
              <a:rPr kumimoji="0" lang="en-US" altLang="en-US" sz="4400" b="0" i="0" strike="noStrike" cap="none" spc="300" normalizeH="0" baseline="0" dirty="0">
                <a:ln>
                  <a:noFill/>
                </a:ln>
                <a:solidFill>
                  <a:schemeClr val="bg1"/>
                </a:solidFill>
                <a:effectLst>
                  <a:outerShdw blurRad="38100" dist="38100" dir="2700000" algn="tl">
                    <a:srgbClr val="000000">
                      <a:alpha val="43137"/>
                    </a:srgbClr>
                  </a:outerShdw>
                </a:effectLst>
                <a:latin typeface="Aptos Light" panose="020B0004020202020204" pitchFamily="34" charset="0"/>
              </a:rPr>
              <a:t>Therefore,</a:t>
            </a:r>
            <a:r>
              <a:rPr kumimoji="0" lang="en-US" altLang="en-US" sz="4400" b="0" i="0" strike="noStrike" cap="none" spc="300" normalizeH="0" dirty="0">
                <a:ln>
                  <a:noFill/>
                </a:ln>
                <a:solidFill>
                  <a:schemeClr val="bg1"/>
                </a:solidFill>
                <a:effectLst>
                  <a:outerShdw blurRad="38100" dist="38100" dir="2700000" algn="tl">
                    <a:srgbClr val="000000">
                      <a:alpha val="43137"/>
                    </a:srgbClr>
                  </a:outerShdw>
                </a:effectLst>
                <a:latin typeface="Aptos Light" panose="020B0004020202020204" pitchFamily="34" charset="0"/>
              </a:rPr>
              <a:t> take up the whole armor of God, that you may be able to withstand (</a:t>
            </a:r>
            <a:r>
              <a:rPr lang="en-US" altLang="en-US" sz="4400" spc="300" dirty="0">
                <a:solidFill>
                  <a:schemeClr val="bg1"/>
                </a:solidFill>
                <a:effectLst>
                  <a:outerShdw blurRad="38100" dist="38100" dir="2700000" algn="tl">
                    <a:srgbClr val="000000">
                      <a:alpha val="43137"/>
                    </a:srgbClr>
                  </a:outerShdw>
                </a:effectLst>
                <a:latin typeface="Aptos Light" panose="020B0004020202020204" pitchFamily="34" charset="0"/>
              </a:rPr>
              <a:t>aka, “resist”) </a:t>
            </a:r>
            <a:r>
              <a:rPr kumimoji="0" lang="en-US" altLang="en-US" sz="4400" b="0" i="0" strike="noStrike" cap="none" spc="300" normalizeH="0" dirty="0">
                <a:ln>
                  <a:noFill/>
                </a:ln>
                <a:solidFill>
                  <a:schemeClr val="bg1"/>
                </a:solidFill>
                <a:effectLst>
                  <a:outerShdw blurRad="38100" dist="38100" dir="2700000" algn="tl">
                    <a:srgbClr val="000000">
                      <a:alpha val="43137"/>
                    </a:srgbClr>
                  </a:outerShdw>
                </a:effectLst>
                <a:latin typeface="Aptos Light" panose="020B0004020202020204" pitchFamily="34" charset="0"/>
              </a:rPr>
              <a:t>in the evil day, and having done all, to stand firm.</a:t>
            </a:r>
            <a:endParaRPr kumimoji="0" lang="en-US" altLang="en-US" sz="4400" b="0" i="0" u="none" strike="noStrike" cap="none" spc="300" normalizeH="0" baseline="0" dirty="0">
              <a:ln>
                <a:noFill/>
              </a:ln>
              <a:solidFill>
                <a:schemeClr val="bg1"/>
              </a:solidFill>
              <a:effectLst>
                <a:outerShdw blurRad="38100" dist="38100" dir="2700000" algn="tl">
                  <a:srgbClr val="000000">
                    <a:alpha val="43137"/>
                  </a:srgbClr>
                </a:outerShdw>
              </a:effectLst>
              <a:latin typeface="Aptos Light" panose="020B0004020202020204" pitchFamily="34" charset="0"/>
            </a:endParaRPr>
          </a:p>
        </p:txBody>
      </p:sp>
      <p:sp>
        <p:nvSpPr>
          <p:cNvPr id="8" name="TextBox 7">
            <a:extLst>
              <a:ext uri="{FF2B5EF4-FFF2-40B4-BE49-F238E27FC236}">
                <a16:creationId xmlns:a16="http://schemas.microsoft.com/office/drawing/2014/main" id="{7ECAADEE-C007-7888-2E5D-302163F8124C}"/>
              </a:ext>
            </a:extLst>
          </p:cNvPr>
          <p:cNvSpPr txBox="1"/>
          <p:nvPr/>
        </p:nvSpPr>
        <p:spPr>
          <a:xfrm>
            <a:off x="8691154" y="5510244"/>
            <a:ext cx="3500844" cy="58477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3200" b="1" dirty="0">
                <a:latin typeface="Abadi Extra Light" panose="020B0204020104020204" pitchFamily="34" charset="0"/>
              </a:rPr>
              <a:t>Ephesians 6:13</a:t>
            </a:r>
          </a:p>
        </p:txBody>
      </p:sp>
      <p:sp>
        <p:nvSpPr>
          <p:cNvPr id="9" name="Rectangle 8">
            <a:extLst>
              <a:ext uri="{FF2B5EF4-FFF2-40B4-BE49-F238E27FC236}">
                <a16:creationId xmlns:a16="http://schemas.microsoft.com/office/drawing/2014/main" id="{DDB96BEE-CCA4-BCF7-886C-43ABCC89376C}"/>
              </a:ext>
            </a:extLst>
          </p:cNvPr>
          <p:cNvSpPr/>
          <p:nvPr/>
        </p:nvSpPr>
        <p:spPr>
          <a:xfrm>
            <a:off x="3326674" y="2459486"/>
            <a:ext cx="3526972" cy="584775"/>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10" name="Rectangle 9">
            <a:extLst>
              <a:ext uri="{FF2B5EF4-FFF2-40B4-BE49-F238E27FC236}">
                <a16:creationId xmlns:a16="http://schemas.microsoft.com/office/drawing/2014/main" id="{9E929DAC-7881-488E-B0D5-C5FEF8057795}"/>
              </a:ext>
            </a:extLst>
          </p:cNvPr>
          <p:cNvSpPr/>
          <p:nvPr/>
        </p:nvSpPr>
        <p:spPr>
          <a:xfrm>
            <a:off x="3718560" y="5448688"/>
            <a:ext cx="2821577" cy="508590"/>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20696346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vertical)">
                                      <p:cBhvr>
                                        <p:cTn id="7" dur="1000"/>
                                        <p:tgtEl>
                                          <p:spTgt spid="3"/>
                                        </p:tgtEl>
                                      </p:cBhvr>
                                    </p:animEffect>
                                  </p:childTnLst>
                                </p:cTn>
                              </p:par>
                              <p:par>
                                <p:cTn id="8" presetID="16" presetClass="entr" presetSubtype="37" fill="hold" grpId="0" nodeType="withEffect">
                                  <p:stCondLst>
                                    <p:cond delay="20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par>
                                <p:cTn id="11" presetID="45" presetClass="entr" presetSubtype="0" fill="hold" grpId="0" nodeType="withEffect">
                                  <p:stCondLst>
                                    <p:cond delay="2000"/>
                                  </p:stCondLst>
                                  <p:iterate type="lt">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anim calcmode="lin" valueType="num">
                                      <p:cBhvr>
                                        <p:cTn id="14" dur="2000" fill="hold"/>
                                        <p:tgtEl>
                                          <p:spTgt spid="2"/>
                                        </p:tgtEl>
                                        <p:attrNameLst>
                                          <p:attrName>ppt_w</p:attrName>
                                        </p:attrNameLst>
                                      </p:cBhvr>
                                      <p:tavLst>
                                        <p:tav tm="0" fmla="#ppt_w*sin(2.5*pi*$)">
                                          <p:val>
                                            <p:fltVal val="0"/>
                                          </p:val>
                                        </p:tav>
                                        <p:tav tm="100000">
                                          <p:val>
                                            <p:fltVal val="1"/>
                                          </p:val>
                                        </p:tav>
                                      </p:tavLst>
                                    </p:anim>
                                    <p:anim calcmode="lin" valueType="num">
                                      <p:cBhvr>
                                        <p:cTn id="15"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bg/>
                                          </p:spTgt>
                                        </p:tgtEl>
                                        <p:attrNameLst>
                                          <p:attrName>style.visibility</p:attrName>
                                        </p:attrNameLst>
                                      </p:cBhvr>
                                      <p:to>
                                        <p:strVal val="visible"/>
                                      </p:to>
                                    </p:set>
                                    <p:animEffect transition="in" filter="wipe(left)">
                                      <p:cBhvr>
                                        <p:cTn id="20" dur="1000"/>
                                        <p:tgtEl>
                                          <p:spTgt spid="7">
                                            <p:bg/>
                                          </p:spTgt>
                                        </p:tgtEl>
                                      </p:cBhvr>
                                    </p:animEffect>
                                  </p:childTnLst>
                                </p:cTn>
                              </p:par>
                              <p:par>
                                <p:cTn id="21" presetID="22" presetClass="entr" presetSubtype="1" fill="hold" grpId="0" nodeType="withEffect">
                                  <p:stCondLst>
                                    <p:cond delay="100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wipe(up)">
                                      <p:cBhvr>
                                        <p:cTn id="23" dur="1000"/>
                                        <p:tgtEl>
                                          <p:spTgt spid="7">
                                            <p:txEl>
                                              <p:pRg st="0" end="0"/>
                                            </p:txEl>
                                          </p:spTgt>
                                        </p:tgtEl>
                                      </p:cBhvr>
                                    </p:animEffect>
                                  </p:childTnLst>
                                </p:cTn>
                              </p:par>
                              <p:par>
                                <p:cTn id="24" presetID="22" presetClass="entr" presetSubtype="2" fill="hold" grpId="0" nodeType="withEffect">
                                  <p:stCondLst>
                                    <p:cond delay="2000"/>
                                  </p:stCondLst>
                                  <p:childTnLst>
                                    <p:set>
                                      <p:cBhvr>
                                        <p:cTn id="25" dur="1" fill="hold">
                                          <p:stCondLst>
                                            <p:cond delay="0"/>
                                          </p:stCondLst>
                                        </p:cTn>
                                        <p:tgtEl>
                                          <p:spTgt spid="8"/>
                                        </p:tgtEl>
                                        <p:attrNameLst>
                                          <p:attrName>style.visibility</p:attrName>
                                        </p:attrNameLst>
                                      </p:cBhvr>
                                      <p:to>
                                        <p:strVal val="visible"/>
                                      </p:to>
                                    </p:set>
                                    <p:animEffect transition="in" filter="wipe(right)">
                                      <p:cBhvr>
                                        <p:cTn id="26" dur="1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2000"/>
                                        <p:tgtEl>
                                          <p:spTgt spid="9"/>
                                        </p:tgtEl>
                                      </p:cBhvr>
                                    </p:animEffect>
                                  </p:childTnLst>
                                </p:cTn>
                              </p:par>
                              <p:par>
                                <p:cTn id="32" presetID="53" presetClass="entr" presetSubtype="528" fill="hold" grpId="0" nodeType="withEffect">
                                  <p:stCondLst>
                                    <p:cond delay="1000"/>
                                  </p:stCondLst>
                                  <p:childTnLst>
                                    <p:set>
                                      <p:cBhvr>
                                        <p:cTn id="33" dur="1" fill="hold">
                                          <p:stCondLst>
                                            <p:cond delay="0"/>
                                          </p:stCondLst>
                                        </p:cTn>
                                        <p:tgtEl>
                                          <p:spTgt spid="10"/>
                                        </p:tgtEl>
                                        <p:attrNameLst>
                                          <p:attrName>style.visibility</p:attrName>
                                        </p:attrNameLst>
                                      </p:cBhvr>
                                      <p:to>
                                        <p:strVal val="visible"/>
                                      </p:to>
                                    </p:set>
                                    <p:anim calcmode="lin" valueType="num">
                                      <p:cBhvr>
                                        <p:cTn id="34" dur="2000" fill="hold"/>
                                        <p:tgtEl>
                                          <p:spTgt spid="10"/>
                                        </p:tgtEl>
                                        <p:attrNameLst>
                                          <p:attrName>ppt_w</p:attrName>
                                        </p:attrNameLst>
                                      </p:cBhvr>
                                      <p:tavLst>
                                        <p:tav tm="0">
                                          <p:val>
                                            <p:fltVal val="0"/>
                                          </p:val>
                                        </p:tav>
                                        <p:tav tm="100000">
                                          <p:val>
                                            <p:strVal val="#ppt_w"/>
                                          </p:val>
                                        </p:tav>
                                      </p:tavLst>
                                    </p:anim>
                                    <p:anim calcmode="lin" valueType="num">
                                      <p:cBhvr>
                                        <p:cTn id="35" dur="2000" fill="hold"/>
                                        <p:tgtEl>
                                          <p:spTgt spid="10"/>
                                        </p:tgtEl>
                                        <p:attrNameLst>
                                          <p:attrName>ppt_h</p:attrName>
                                        </p:attrNameLst>
                                      </p:cBhvr>
                                      <p:tavLst>
                                        <p:tav tm="0">
                                          <p:val>
                                            <p:fltVal val="0"/>
                                          </p:val>
                                        </p:tav>
                                        <p:tav tm="100000">
                                          <p:val>
                                            <p:strVal val="#ppt_h"/>
                                          </p:val>
                                        </p:tav>
                                      </p:tavLst>
                                    </p:anim>
                                    <p:animEffect transition="in" filter="fade">
                                      <p:cBhvr>
                                        <p:cTn id="36" dur="2000"/>
                                        <p:tgtEl>
                                          <p:spTgt spid="10"/>
                                        </p:tgtEl>
                                      </p:cBhvr>
                                    </p:animEffect>
                                    <p:anim calcmode="lin" valueType="num">
                                      <p:cBhvr>
                                        <p:cTn id="37" dur="2000" fill="hold"/>
                                        <p:tgtEl>
                                          <p:spTgt spid="10"/>
                                        </p:tgtEl>
                                        <p:attrNameLst>
                                          <p:attrName>ppt_x</p:attrName>
                                        </p:attrNameLst>
                                      </p:cBhvr>
                                      <p:tavLst>
                                        <p:tav tm="0">
                                          <p:val>
                                            <p:fltVal val="0.5"/>
                                          </p:val>
                                        </p:tav>
                                        <p:tav tm="100000">
                                          <p:val>
                                            <p:strVal val="#ppt_x"/>
                                          </p:val>
                                        </p:tav>
                                      </p:tavLst>
                                    </p:anim>
                                    <p:anim calcmode="lin" valueType="num">
                                      <p:cBhvr>
                                        <p:cTn id="38" dur="2000" fill="hold"/>
                                        <p:tgtEl>
                                          <p:spTgt spid="1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2" grpId="0" animBg="1"/>
      <p:bldP spid="7" grpId="0" uiExpand="1" build="p" animBg="1"/>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E094DD-4C1B-ECFC-047C-CE256B2DC4E1}"/>
              </a:ext>
            </a:extLst>
          </p:cNvPr>
          <p:cNvSpPr txBox="1"/>
          <p:nvPr/>
        </p:nvSpPr>
        <p:spPr>
          <a:xfrm>
            <a:off x="-4" y="3842984"/>
            <a:ext cx="12192000" cy="769441"/>
          </a:xfrm>
          <a:prstGeom prst="rect">
            <a:avLst/>
          </a:prstGeom>
          <a:solidFill>
            <a:schemeClr val="accent3">
              <a:alpha val="50000"/>
            </a:schemeClr>
          </a:solidFill>
          <a:ln>
            <a:solidFill>
              <a:schemeClr val="accent3"/>
            </a:solidFill>
          </a:ln>
        </p:spPr>
        <p:style>
          <a:lnRef idx="0">
            <a:scrgbClr r="0" g="0" b="0"/>
          </a:lnRef>
          <a:fillRef idx="0">
            <a:scrgbClr r="0" g="0" b="0"/>
          </a:fillRef>
          <a:effectRef idx="0">
            <a:scrgbClr r="0" g="0" b="0"/>
          </a:effectRef>
          <a:fontRef idx="minor">
            <a:schemeClr val="lt1"/>
          </a:fontRef>
        </p:style>
        <p:txBody>
          <a:bodyPr wrap="square" rtlCol="0">
            <a:spAutoFit/>
          </a:bodyPr>
          <a:lstStyle/>
          <a:p>
            <a:pPr marR="0" lvl="0" algn="ctr" defTabSz="914400" rtl="0" eaLnBrk="0" fontAlgn="base" latinLnBrk="0" hangingPunct="0">
              <a:lnSpc>
                <a:spcPct val="100000"/>
              </a:lnSpc>
              <a:spcBef>
                <a:spcPct val="0"/>
              </a:spcBef>
              <a:spcAft>
                <a:spcPct val="0"/>
              </a:spcAft>
              <a:buClrTx/>
              <a:buSzTx/>
              <a:buFontTx/>
              <a:buNone/>
              <a:tabLst/>
            </a:pPr>
            <a:r>
              <a:rPr kumimoji="0" lang="en-US" altLang="en-US" sz="4400" b="0" i="0" u="none" strike="noStrike" cap="none" spc="300" normalizeH="0" baseline="0" dirty="0">
                <a:ln>
                  <a:noFill/>
                </a:ln>
                <a:solidFill>
                  <a:schemeClr val="bg1"/>
                </a:solidFill>
                <a:effectLst>
                  <a:outerShdw blurRad="38100" dist="38100" dir="2700000" algn="tl">
                    <a:srgbClr val="000000">
                      <a:alpha val="43137"/>
                    </a:srgbClr>
                  </a:outerShdw>
                </a:effectLst>
                <a:latin typeface="Aptos Light" panose="020B0004020202020204" pitchFamily="34" charset="0"/>
              </a:rPr>
              <a:t>He encourages them to greet one another</a:t>
            </a:r>
          </a:p>
        </p:txBody>
      </p:sp>
      <p:sp>
        <p:nvSpPr>
          <p:cNvPr id="5" name="TextBox 4">
            <a:extLst>
              <a:ext uri="{FF2B5EF4-FFF2-40B4-BE49-F238E27FC236}">
                <a16:creationId xmlns:a16="http://schemas.microsoft.com/office/drawing/2014/main" id="{9914BEC5-B0DE-E920-2C35-93D4486B19A2}"/>
              </a:ext>
            </a:extLst>
          </p:cNvPr>
          <p:cNvSpPr txBox="1"/>
          <p:nvPr/>
        </p:nvSpPr>
        <p:spPr>
          <a:xfrm>
            <a:off x="0" y="5919061"/>
            <a:ext cx="12192002" cy="646331"/>
          </a:xfrm>
          <a:prstGeom prst="rect">
            <a:avLst/>
          </a:prstGeom>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marR="0" lvl="0" algn="ctr" defTabSz="914400" rtl="0" eaLnBrk="0" fontAlgn="base" latinLnBrk="0" hangingPunct="0">
              <a:lnSpc>
                <a:spcPct val="100000"/>
              </a:lnSpc>
              <a:spcBef>
                <a:spcPct val="0"/>
              </a:spcBef>
              <a:spcAft>
                <a:spcPct val="0"/>
              </a:spcAft>
              <a:buClrTx/>
              <a:buSzTx/>
              <a:buFontTx/>
              <a:buNone/>
              <a:tabLst/>
            </a:pPr>
            <a:r>
              <a:rPr kumimoji="0" lang="en-US" altLang="en-US" sz="3600" i="0" strike="noStrike" cap="none" normalizeH="0" baseline="0" dirty="0">
                <a:ln>
                  <a:noFill/>
                </a:ln>
                <a:solidFill>
                  <a:schemeClr val="tx1"/>
                </a:solidFill>
                <a:effectLst>
                  <a:outerShdw blurRad="38100" dist="38100" dir="2700000" algn="tl">
                    <a:srgbClr val="000000">
                      <a:alpha val="43137"/>
                    </a:srgbClr>
                  </a:outerShdw>
                </a:effectLst>
                <a:latin typeface="Aptos Light" panose="020B0004020202020204" pitchFamily="34" charset="0"/>
              </a:rPr>
              <a:t>The Christian Faith is embarked upon with faithful Christians.</a:t>
            </a:r>
            <a:endParaRPr kumimoji="0" lang="en-US" altLang="en-US" sz="3600" i="0" u="none" strike="noStrike" cap="none" normalizeH="0" baseline="0" dirty="0">
              <a:ln>
                <a:noFill/>
              </a:ln>
              <a:solidFill>
                <a:schemeClr val="tx1"/>
              </a:solidFill>
              <a:effectLst>
                <a:outerShdw blurRad="38100" dist="38100" dir="2700000" algn="tl">
                  <a:srgbClr val="000000">
                    <a:alpha val="43137"/>
                  </a:srgbClr>
                </a:outerShdw>
              </a:effectLst>
              <a:latin typeface="Aptos Light" panose="020B0004020202020204" pitchFamily="34" charset="0"/>
            </a:endParaRPr>
          </a:p>
        </p:txBody>
      </p:sp>
      <p:sp>
        <p:nvSpPr>
          <p:cNvPr id="6" name="TextBox 5">
            <a:extLst>
              <a:ext uri="{FF2B5EF4-FFF2-40B4-BE49-F238E27FC236}">
                <a16:creationId xmlns:a16="http://schemas.microsoft.com/office/drawing/2014/main" id="{3970BFAC-B3F5-5A2C-07B5-52F7FB20FC62}"/>
              </a:ext>
            </a:extLst>
          </p:cNvPr>
          <p:cNvSpPr txBox="1"/>
          <p:nvPr/>
        </p:nvSpPr>
        <p:spPr>
          <a:xfrm>
            <a:off x="0" y="1089799"/>
            <a:ext cx="12192000" cy="1446550"/>
          </a:xfrm>
          <a:prstGeom prst="rect">
            <a:avLst/>
          </a:prstGeom>
          <a:solidFill>
            <a:schemeClr val="accent1">
              <a:alpha val="50000"/>
            </a:schemeClr>
          </a:solidFill>
          <a:ln>
            <a:solidFill>
              <a:schemeClr val="accent1"/>
            </a:solidFill>
          </a:ln>
        </p:spPr>
        <p:style>
          <a:lnRef idx="0">
            <a:scrgbClr r="0" g="0" b="0"/>
          </a:lnRef>
          <a:fillRef idx="0">
            <a:scrgbClr r="0" g="0" b="0"/>
          </a:fillRef>
          <a:effectRef idx="0">
            <a:scrgbClr r="0" g="0" b="0"/>
          </a:effectRef>
          <a:fontRef idx="minor">
            <a:schemeClr val="lt1"/>
          </a:fontRef>
        </p:style>
        <p:txBody>
          <a:bodyPr wrap="square" rtlCol="0">
            <a:spAutoFit/>
          </a:bodyPr>
          <a:lstStyle/>
          <a:p>
            <a:pPr marR="0" lvl="0" algn="ctr" defTabSz="914400" rtl="0" eaLnBrk="0" fontAlgn="base" latinLnBrk="0" hangingPunct="0">
              <a:lnSpc>
                <a:spcPct val="100000"/>
              </a:lnSpc>
              <a:spcBef>
                <a:spcPct val="0"/>
              </a:spcBef>
              <a:spcAft>
                <a:spcPct val="0"/>
              </a:spcAft>
              <a:buClrTx/>
              <a:buSzTx/>
              <a:buFontTx/>
              <a:buNone/>
              <a:tabLst/>
            </a:pPr>
            <a:r>
              <a:rPr kumimoji="0" lang="en-US" altLang="en-US" sz="4400" b="0" i="0" u="none" strike="noStrike" cap="none" normalizeH="0" baseline="0" dirty="0">
                <a:ln>
                  <a:noFill/>
                </a:ln>
                <a:solidFill>
                  <a:schemeClr val="bg1"/>
                </a:solidFill>
                <a:effectLst>
                  <a:outerShdw blurRad="38100" dist="38100" dir="2700000" algn="tl">
                    <a:srgbClr val="000000">
                      <a:alpha val="43137"/>
                    </a:srgbClr>
                  </a:outerShdw>
                </a:effectLst>
                <a:latin typeface="Aptos Light" panose="020B0004020202020204" pitchFamily="34" charset="0"/>
              </a:rPr>
              <a:t>Peter gives us</a:t>
            </a:r>
            <a:r>
              <a:rPr kumimoji="0" lang="en-US" altLang="en-US" sz="4400" b="0" i="0" u="none" strike="noStrike" cap="none" normalizeH="0" dirty="0">
                <a:ln>
                  <a:noFill/>
                </a:ln>
                <a:solidFill>
                  <a:schemeClr val="bg1"/>
                </a:solidFill>
                <a:effectLst>
                  <a:outerShdw blurRad="38100" dist="38100" dir="2700000" algn="tl">
                    <a:srgbClr val="000000">
                      <a:alpha val="43137"/>
                    </a:srgbClr>
                  </a:outerShdw>
                </a:effectLst>
                <a:latin typeface="Aptos Light" panose="020B0004020202020204" pitchFamily="34" charset="0"/>
              </a:rPr>
              <a:t> a final picture of Body Life within the framework of the church as he closes his letter.</a:t>
            </a:r>
            <a:endParaRPr kumimoji="0" lang="en-US" altLang="en-US" sz="4400" b="0" i="0" u="none" strike="noStrike" cap="none" normalizeH="0" baseline="0" dirty="0">
              <a:ln>
                <a:noFill/>
              </a:ln>
              <a:solidFill>
                <a:schemeClr val="bg1"/>
              </a:solidFill>
              <a:effectLst>
                <a:outerShdw blurRad="38100" dist="38100" dir="2700000" algn="tl">
                  <a:srgbClr val="000000">
                    <a:alpha val="43137"/>
                  </a:srgbClr>
                </a:outerShdw>
              </a:effectLst>
              <a:latin typeface="Aptos Light" panose="020B0004020202020204" pitchFamily="34" charset="0"/>
            </a:endParaRPr>
          </a:p>
        </p:txBody>
      </p:sp>
      <p:sp>
        <p:nvSpPr>
          <p:cNvPr id="8" name="TextBox 7">
            <a:extLst>
              <a:ext uri="{FF2B5EF4-FFF2-40B4-BE49-F238E27FC236}">
                <a16:creationId xmlns:a16="http://schemas.microsoft.com/office/drawing/2014/main" id="{9F0776BA-9C43-4F75-AD40-B96D55B82A7B}"/>
              </a:ext>
            </a:extLst>
          </p:cNvPr>
          <p:cNvSpPr txBox="1"/>
          <p:nvPr/>
        </p:nvSpPr>
        <p:spPr>
          <a:xfrm>
            <a:off x="-4" y="2922797"/>
            <a:ext cx="12192000" cy="769441"/>
          </a:xfrm>
          <a:prstGeom prst="rect">
            <a:avLst/>
          </a:prstGeom>
          <a:solidFill>
            <a:schemeClr val="dk1">
              <a:alpha val="5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4400" dirty="0">
                <a:effectLst>
                  <a:outerShdw blurRad="38100" dist="38100" dir="2700000" algn="tl">
                    <a:srgbClr val="000000">
                      <a:alpha val="43137"/>
                    </a:srgbClr>
                  </a:outerShdw>
                </a:effectLst>
                <a:latin typeface="Aptos Light" panose="020B0004020202020204" pitchFamily="34" charset="0"/>
              </a:rPr>
              <a:t>He sends greetings from those gathered</a:t>
            </a:r>
          </a:p>
        </p:txBody>
      </p:sp>
      <p:sp>
        <p:nvSpPr>
          <p:cNvPr id="9" name="TextBox 8">
            <a:extLst>
              <a:ext uri="{FF2B5EF4-FFF2-40B4-BE49-F238E27FC236}">
                <a16:creationId xmlns:a16="http://schemas.microsoft.com/office/drawing/2014/main" id="{EF7A623C-F99E-C3A0-2C19-8105E163D973}"/>
              </a:ext>
            </a:extLst>
          </p:cNvPr>
          <p:cNvSpPr txBox="1"/>
          <p:nvPr/>
        </p:nvSpPr>
        <p:spPr>
          <a:xfrm>
            <a:off x="-4" y="4763172"/>
            <a:ext cx="12191998" cy="769441"/>
          </a:xfrm>
          <a:prstGeom prst="rect">
            <a:avLst/>
          </a:prstGeom>
          <a:solidFill>
            <a:schemeClr val="accent4">
              <a:alpha val="50000"/>
            </a:schemeClr>
          </a:solidFill>
          <a:ln>
            <a:solidFill>
              <a:schemeClr val="accent4"/>
            </a:solid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4400" dirty="0">
                <a:effectLst>
                  <a:outerShdw blurRad="38100" dist="38100" dir="2700000" algn="tl">
                    <a:srgbClr val="000000">
                      <a:alpha val="43137"/>
                    </a:srgbClr>
                  </a:outerShdw>
                </a:effectLst>
                <a:latin typeface="Aptos Light" panose="020B0004020202020204" pitchFamily="34" charset="0"/>
              </a:rPr>
              <a:t>He offers peace for all who are in Christ</a:t>
            </a:r>
          </a:p>
        </p:txBody>
      </p:sp>
      <p:sp>
        <p:nvSpPr>
          <p:cNvPr id="11" name="TextBox 10">
            <a:extLst>
              <a:ext uri="{FF2B5EF4-FFF2-40B4-BE49-F238E27FC236}">
                <a16:creationId xmlns:a16="http://schemas.microsoft.com/office/drawing/2014/main" id="{597E054B-C6B5-5F49-83BF-D4CC1C7DFB09}"/>
              </a:ext>
            </a:extLst>
          </p:cNvPr>
          <p:cNvSpPr txBox="1"/>
          <p:nvPr/>
        </p:nvSpPr>
        <p:spPr>
          <a:xfrm>
            <a:off x="0" y="297846"/>
            <a:ext cx="12192002" cy="769441"/>
          </a:xfrm>
          <a:prstGeom prst="rect">
            <a:avLst/>
          </a:prstGeom>
          <a:ln/>
        </p:spPr>
        <p:style>
          <a:lnRef idx="3">
            <a:schemeClr val="lt1"/>
          </a:lnRef>
          <a:fillRef idx="1">
            <a:schemeClr val="accent1"/>
          </a:fillRef>
          <a:effectRef idx="1">
            <a:schemeClr val="accent1"/>
          </a:effectRef>
          <a:fontRef idx="minor">
            <a:schemeClr val="lt1"/>
          </a:fontRef>
        </p:style>
        <p:txBody>
          <a:bodyPr wrap="square" rtlCol="0" anchor="ctr">
            <a:spAutoFit/>
          </a:bodyPr>
          <a:lstStyle/>
          <a:p>
            <a:pPr algn="ctr"/>
            <a:r>
              <a:rPr lang="en-US" sz="4400" cap="small" spc="600" dirty="0">
                <a:effectLst>
                  <a:outerShdw blurRad="38100" dist="38100" dir="2700000" algn="tl">
                    <a:srgbClr val="000000">
                      <a:alpha val="43137"/>
                    </a:srgbClr>
                  </a:outerShdw>
                </a:effectLst>
                <a:latin typeface="Aptos Light" panose="020B0004020202020204" pitchFamily="34" charset="0"/>
              </a:rPr>
              <a:t>How to do this…</a:t>
            </a:r>
          </a:p>
        </p:txBody>
      </p:sp>
    </p:spTree>
    <p:extLst>
      <p:ext uri="{BB962C8B-B14F-4D97-AF65-F5344CB8AC3E}">
        <p14:creationId xmlns:p14="http://schemas.microsoft.com/office/powerpoint/2010/main" val="5749410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6">
                                            <p:bg/>
                                          </p:spTgt>
                                        </p:tgtEl>
                                        <p:attrNameLst>
                                          <p:attrName>style.visibility</p:attrName>
                                        </p:attrNameLst>
                                      </p:cBhvr>
                                      <p:to>
                                        <p:strVal val="visible"/>
                                      </p:to>
                                    </p:set>
                                    <p:animEffect transition="in" filter="barn(outHorizontal)">
                                      <p:cBhvr>
                                        <p:cTn id="10" dur="1000"/>
                                        <p:tgtEl>
                                          <p:spTgt spid="6">
                                            <p:bg/>
                                          </p:spTgt>
                                        </p:tgtEl>
                                      </p:cBhvr>
                                    </p:animEffect>
                                  </p:childTnLst>
                                </p:cTn>
                              </p:par>
                              <p:par>
                                <p:cTn id="11" presetID="14" presetClass="entr" presetSubtype="10" fill="hold" grpId="0" nodeType="withEffect">
                                  <p:stCondLst>
                                    <p:cond delay="100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3" dur="10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childTnLst>
                                </p:cTn>
                              </p:par>
                              <p:par>
                                <p:cTn id="21" presetID="22" presetClass="entr" presetSubtype="1" fill="hold" grpId="0" nodeType="withEffect">
                                  <p:stCondLst>
                                    <p:cond delay="100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par>
                                <p:cTn id="24" presetID="16" presetClass="entr" presetSubtype="37" fill="hold" grpId="0" nodeType="withEffect">
                                  <p:stCondLst>
                                    <p:cond delay="2000"/>
                                  </p:stCondLst>
                                  <p:childTnLst>
                                    <p:set>
                                      <p:cBhvr>
                                        <p:cTn id="25" dur="1" fill="hold">
                                          <p:stCondLst>
                                            <p:cond delay="0"/>
                                          </p:stCondLst>
                                        </p:cTn>
                                        <p:tgtEl>
                                          <p:spTgt spid="9"/>
                                        </p:tgtEl>
                                        <p:attrNameLst>
                                          <p:attrName>style.visibility</p:attrName>
                                        </p:attrNameLst>
                                      </p:cBhvr>
                                      <p:to>
                                        <p:strVal val="visible"/>
                                      </p:to>
                                    </p:set>
                                    <p:animEffect transition="in" filter="barn(outVertical)">
                                      <p:cBhvr>
                                        <p:cTn id="26" dur="1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uiExpand="1" build="p" animBg="1"/>
      <p:bldP spid="8" grpId="0" animBg="1"/>
      <p:bldP spid="9"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D0EE87-0494-8213-F116-5842A6EAC2DE}"/>
              </a:ext>
            </a:extLst>
          </p:cNvPr>
          <p:cNvSpPr txBox="1"/>
          <p:nvPr/>
        </p:nvSpPr>
        <p:spPr>
          <a:xfrm>
            <a:off x="0" y="1316718"/>
            <a:ext cx="12192000" cy="3785652"/>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4800" dirty="0">
                <a:effectLst>
                  <a:outerShdw blurRad="38100" dist="38100" dir="2700000" algn="tl">
                    <a:srgbClr val="000000">
                      <a:alpha val="43137"/>
                    </a:srgbClr>
                  </a:outerShdw>
                </a:effectLst>
                <a:latin typeface="Abadi Extra Light" panose="020B0204020104020204" pitchFamily="34" charset="0"/>
              </a:rPr>
              <a:t>Though you have not seen Him, you love Him. Though you do not now see Him, you believe in Him and rejoice with joy that is inexpressible and filled with glory, obtaining the outcome of your faith, the salvation of your souls.</a:t>
            </a:r>
          </a:p>
        </p:txBody>
      </p:sp>
      <p:sp>
        <p:nvSpPr>
          <p:cNvPr id="4" name="TextBox 3">
            <a:extLst>
              <a:ext uri="{FF2B5EF4-FFF2-40B4-BE49-F238E27FC236}">
                <a16:creationId xmlns:a16="http://schemas.microsoft.com/office/drawing/2014/main" id="{133FCEBC-7B29-B23F-7555-96EC70350E41}"/>
              </a:ext>
            </a:extLst>
          </p:cNvPr>
          <p:cNvSpPr txBox="1"/>
          <p:nvPr/>
        </p:nvSpPr>
        <p:spPr>
          <a:xfrm>
            <a:off x="850392" y="5425083"/>
            <a:ext cx="5135880" cy="707886"/>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US" sz="4000" dirty="0">
                <a:latin typeface="Aptos Light" panose="020B0004020202020204" pitchFamily="34" charset="0"/>
              </a:rPr>
              <a:t>1 Peter 1:8-9</a:t>
            </a:r>
          </a:p>
        </p:txBody>
      </p:sp>
    </p:spTree>
    <p:extLst>
      <p:ext uri="{BB962C8B-B14F-4D97-AF65-F5344CB8AC3E}">
        <p14:creationId xmlns:p14="http://schemas.microsoft.com/office/powerpoint/2010/main" val="23546375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500"/>
                                        <p:tgtEl>
                                          <p:spTgt spid="2"/>
                                        </p:tgtEl>
                                      </p:cBhvr>
                                    </p:animEffect>
                                  </p:childTnLst>
                                </p:cTn>
                              </p:par>
                              <p:par>
                                <p:cTn id="8" presetID="22" presetClass="entr" presetSubtype="8" fill="hold" grpId="0" nodeType="withEffect">
                                  <p:stCondLst>
                                    <p:cond delay="100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847CCF-E03F-FE2A-C3C1-F88C46482D46}"/>
              </a:ext>
            </a:extLst>
          </p:cNvPr>
          <p:cNvPicPr>
            <a:picLocks noChangeAspect="1"/>
          </p:cNvPicPr>
          <p:nvPr/>
        </p:nvPicPr>
        <p:blipFill rotWithShape="1">
          <a:blip r:embed="rId2"/>
          <a:srcRect l="3750" t="26529" r="3620" b="16014"/>
          <a:stretch/>
        </p:blipFill>
        <p:spPr>
          <a:xfrm>
            <a:off x="2604696" y="0"/>
            <a:ext cx="7811664" cy="6859824"/>
          </a:xfrm>
          <a:prstGeom prst="rect">
            <a:avLst/>
          </a:prstGeom>
        </p:spPr>
      </p:pic>
      <p:cxnSp>
        <p:nvCxnSpPr>
          <p:cNvPr id="9" name="Straight Connector 8">
            <a:extLst>
              <a:ext uri="{FF2B5EF4-FFF2-40B4-BE49-F238E27FC236}">
                <a16:creationId xmlns:a16="http://schemas.microsoft.com/office/drawing/2014/main" id="{E6002C3E-C698-1429-B39A-DADBF54882F8}"/>
              </a:ext>
            </a:extLst>
          </p:cNvPr>
          <p:cNvCxnSpPr>
            <a:cxnSpLocks/>
          </p:cNvCxnSpPr>
          <p:nvPr/>
        </p:nvCxnSpPr>
        <p:spPr>
          <a:xfrm>
            <a:off x="9120960" y="1331976"/>
            <a:ext cx="603504"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A8F13D1B-A925-02C5-FC1C-4A4939738E11}"/>
              </a:ext>
            </a:extLst>
          </p:cNvPr>
          <p:cNvCxnSpPr>
            <a:cxnSpLocks/>
          </p:cNvCxnSpPr>
          <p:nvPr/>
        </p:nvCxnSpPr>
        <p:spPr>
          <a:xfrm>
            <a:off x="8327136" y="1377696"/>
            <a:ext cx="533400"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3" name="Straight Connector 12">
            <a:extLst>
              <a:ext uri="{FF2B5EF4-FFF2-40B4-BE49-F238E27FC236}">
                <a16:creationId xmlns:a16="http://schemas.microsoft.com/office/drawing/2014/main" id="{B95525CF-3F77-546C-392D-817433445AE2}"/>
              </a:ext>
            </a:extLst>
          </p:cNvPr>
          <p:cNvCxnSpPr>
            <a:cxnSpLocks/>
          </p:cNvCxnSpPr>
          <p:nvPr/>
        </p:nvCxnSpPr>
        <p:spPr>
          <a:xfrm>
            <a:off x="7040880" y="2225040"/>
            <a:ext cx="454152"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5" name="Straight Connector 14">
            <a:extLst>
              <a:ext uri="{FF2B5EF4-FFF2-40B4-BE49-F238E27FC236}">
                <a16:creationId xmlns:a16="http://schemas.microsoft.com/office/drawing/2014/main" id="{2D2ACDDC-3C80-5ED7-C24A-8F1986276C26}"/>
              </a:ext>
            </a:extLst>
          </p:cNvPr>
          <p:cNvCxnSpPr>
            <a:cxnSpLocks/>
          </p:cNvCxnSpPr>
          <p:nvPr/>
        </p:nvCxnSpPr>
        <p:spPr>
          <a:xfrm>
            <a:off x="5684520" y="2615184"/>
            <a:ext cx="454152"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id="{543FAB3D-6B94-1B4B-A820-DABEEF6AD94C}"/>
              </a:ext>
            </a:extLst>
          </p:cNvPr>
          <p:cNvCxnSpPr>
            <a:cxnSpLocks/>
          </p:cNvCxnSpPr>
          <p:nvPr/>
        </p:nvCxnSpPr>
        <p:spPr>
          <a:xfrm>
            <a:off x="4262628" y="591312"/>
            <a:ext cx="368808"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8F56C416-0A4D-50D7-5385-318BB9D45E21}"/>
              </a:ext>
            </a:extLst>
          </p:cNvPr>
          <p:cNvCxnSpPr>
            <a:cxnSpLocks/>
          </p:cNvCxnSpPr>
          <p:nvPr/>
        </p:nvCxnSpPr>
        <p:spPr>
          <a:xfrm>
            <a:off x="8299704" y="5361432"/>
            <a:ext cx="716280"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0" name="Straight Connector 19">
            <a:extLst>
              <a:ext uri="{FF2B5EF4-FFF2-40B4-BE49-F238E27FC236}">
                <a16:creationId xmlns:a16="http://schemas.microsoft.com/office/drawing/2014/main" id="{0EB102D9-65ED-ECE2-8C5C-7755D6E1C144}"/>
              </a:ext>
            </a:extLst>
          </p:cNvPr>
          <p:cNvCxnSpPr>
            <a:cxnSpLocks/>
          </p:cNvCxnSpPr>
          <p:nvPr/>
        </p:nvCxnSpPr>
        <p:spPr>
          <a:xfrm>
            <a:off x="3422904" y="5888736"/>
            <a:ext cx="716280"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2" name="Straight Arrow Connector 21">
            <a:extLst>
              <a:ext uri="{FF2B5EF4-FFF2-40B4-BE49-F238E27FC236}">
                <a16:creationId xmlns:a16="http://schemas.microsoft.com/office/drawing/2014/main" id="{00624BA7-16FE-FD8D-8FB6-EE9658915133}"/>
              </a:ext>
            </a:extLst>
          </p:cNvPr>
          <p:cNvCxnSpPr>
            <a:cxnSpLocks/>
          </p:cNvCxnSpPr>
          <p:nvPr/>
        </p:nvCxnSpPr>
        <p:spPr>
          <a:xfrm flipH="1">
            <a:off x="5751576" y="2066544"/>
            <a:ext cx="1207008" cy="338328"/>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C5A9E1B-E2C2-E991-AEAD-650E034C5123}"/>
              </a:ext>
            </a:extLst>
          </p:cNvPr>
          <p:cNvCxnSpPr>
            <a:cxnSpLocks/>
          </p:cNvCxnSpPr>
          <p:nvPr/>
        </p:nvCxnSpPr>
        <p:spPr>
          <a:xfrm flipH="1" flipV="1">
            <a:off x="4447032" y="694944"/>
            <a:ext cx="1139952" cy="1645920"/>
          </a:xfrm>
          <a:prstGeom prst="straightConnector1">
            <a:avLst/>
          </a:prstGeom>
          <a:ln w="28575">
            <a:solidFill>
              <a:schemeClr val="accent6"/>
            </a:solidFill>
            <a:tailEnd type="triangle"/>
          </a:ln>
        </p:spPr>
        <p:style>
          <a:lnRef idx="1">
            <a:schemeClr val="accent3"/>
          </a:lnRef>
          <a:fillRef idx="0">
            <a:schemeClr val="accent3"/>
          </a:fillRef>
          <a:effectRef idx="0">
            <a:schemeClr val="accent3"/>
          </a:effectRef>
          <a:fontRef idx="minor">
            <a:schemeClr val="tx1"/>
          </a:fontRef>
        </p:style>
      </p:cxnSp>
      <p:sp>
        <p:nvSpPr>
          <p:cNvPr id="29" name="Oval 28">
            <a:extLst>
              <a:ext uri="{FF2B5EF4-FFF2-40B4-BE49-F238E27FC236}">
                <a16:creationId xmlns:a16="http://schemas.microsoft.com/office/drawing/2014/main" id="{19562186-4CD6-9A36-0C51-122D89BD469C}"/>
              </a:ext>
            </a:extLst>
          </p:cNvPr>
          <p:cNvSpPr/>
          <p:nvPr/>
        </p:nvSpPr>
        <p:spPr>
          <a:xfrm>
            <a:off x="9002088" y="1018034"/>
            <a:ext cx="173736" cy="173734"/>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31" name="Straight Arrow Connector 30">
            <a:extLst>
              <a:ext uri="{FF2B5EF4-FFF2-40B4-BE49-F238E27FC236}">
                <a16:creationId xmlns:a16="http://schemas.microsoft.com/office/drawing/2014/main" id="{02B81A04-56C0-6071-80C4-51D9D7BB2DCE}"/>
              </a:ext>
            </a:extLst>
          </p:cNvPr>
          <p:cNvCxnSpPr>
            <a:cxnSpLocks/>
          </p:cNvCxnSpPr>
          <p:nvPr/>
        </p:nvCxnSpPr>
        <p:spPr>
          <a:xfrm flipH="1">
            <a:off x="7267956" y="1496567"/>
            <a:ext cx="1245108" cy="500785"/>
          </a:xfrm>
          <a:prstGeom prst="straightConnector1">
            <a:avLst/>
          </a:prstGeom>
          <a:ln w="28575">
            <a:solidFill>
              <a:schemeClr val="accent6"/>
            </a:solidFill>
            <a:tailEnd type="triangle"/>
          </a:ln>
        </p:spPr>
        <p:style>
          <a:lnRef idx="1">
            <a:schemeClr val="accent3"/>
          </a:lnRef>
          <a:fillRef idx="0">
            <a:schemeClr val="accent3"/>
          </a:fillRef>
          <a:effectRef idx="0">
            <a:schemeClr val="accent3"/>
          </a:effectRef>
          <a:fontRef idx="minor">
            <a:schemeClr val="tx1"/>
          </a:fontRef>
        </p:style>
      </p:cxnSp>
      <p:sp>
        <p:nvSpPr>
          <p:cNvPr id="35" name="Oval 34">
            <a:extLst>
              <a:ext uri="{FF2B5EF4-FFF2-40B4-BE49-F238E27FC236}">
                <a16:creationId xmlns:a16="http://schemas.microsoft.com/office/drawing/2014/main" id="{8E1668A3-C330-8F85-2C80-747E349A0F4B}"/>
              </a:ext>
            </a:extLst>
          </p:cNvPr>
          <p:cNvSpPr/>
          <p:nvPr/>
        </p:nvSpPr>
        <p:spPr>
          <a:xfrm>
            <a:off x="4139184" y="313947"/>
            <a:ext cx="173736" cy="173734"/>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5AFCE751-0378-A28D-A70B-626A22C69874}"/>
              </a:ext>
            </a:extLst>
          </p:cNvPr>
          <p:cNvSpPr txBox="1"/>
          <p:nvPr/>
        </p:nvSpPr>
        <p:spPr>
          <a:xfrm>
            <a:off x="0" y="3429000"/>
            <a:ext cx="6096000" cy="107721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3200" dirty="0">
                <a:latin typeface="Aptos Light" panose="020B0004020202020204" pitchFamily="34" charset="0"/>
              </a:rPr>
              <a:t>Paul and Barnabas + John-Mark</a:t>
            </a:r>
          </a:p>
          <a:p>
            <a:pPr algn="ctr"/>
            <a:r>
              <a:rPr lang="en-US" sz="3200" dirty="0">
                <a:latin typeface="Aptos Light" panose="020B0004020202020204" pitchFamily="34" charset="0"/>
              </a:rPr>
              <a:t>(Acts 13:4-14 around 46 A.D.)</a:t>
            </a:r>
          </a:p>
        </p:txBody>
      </p:sp>
      <p:sp>
        <p:nvSpPr>
          <p:cNvPr id="37" name="TextBox 36">
            <a:extLst>
              <a:ext uri="{FF2B5EF4-FFF2-40B4-BE49-F238E27FC236}">
                <a16:creationId xmlns:a16="http://schemas.microsoft.com/office/drawing/2014/main" id="{FB6EF905-F9A0-CCD5-8B04-1F695C124514}"/>
              </a:ext>
            </a:extLst>
          </p:cNvPr>
          <p:cNvSpPr txBox="1"/>
          <p:nvPr/>
        </p:nvSpPr>
        <p:spPr>
          <a:xfrm rot="20822142">
            <a:off x="5720067" y="1707629"/>
            <a:ext cx="1091186" cy="400110"/>
          </a:xfrm>
          <a:prstGeom prst="rect">
            <a:avLst/>
          </a:prstGeom>
          <a:noFill/>
        </p:spPr>
        <p:txBody>
          <a:bodyPr wrap="square" rtlCol="0">
            <a:spAutoFit/>
          </a:bodyPr>
          <a:lstStyle/>
          <a:p>
            <a:pPr algn="ctr"/>
            <a:r>
              <a:rPr lang="en-US" sz="2000" b="1" dirty="0">
                <a:latin typeface="Aptos Light" panose="020B0004020202020204" pitchFamily="34" charset="0"/>
              </a:rPr>
              <a:t>Cyprus</a:t>
            </a:r>
          </a:p>
        </p:txBody>
      </p:sp>
      <p:sp>
        <p:nvSpPr>
          <p:cNvPr id="38" name="Freeform: Shape 37">
            <a:extLst>
              <a:ext uri="{FF2B5EF4-FFF2-40B4-BE49-F238E27FC236}">
                <a16:creationId xmlns:a16="http://schemas.microsoft.com/office/drawing/2014/main" id="{E6A987DC-1D85-248C-9989-36C6FC63B0C9}"/>
              </a:ext>
            </a:extLst>
          </p:cNvPr>
          <p:cNvSpPr/>
          <p:nvPr/>
        </p:nvSpPr>
        <p:spPr>
          <a:xfrm>
            <a:off x="4297676" y="283464"/>
            <a:ext cx="5057211" cy="4938661"/>
          </a:xfrm>
          <a:custGeom>
            <a:avLst/>
            <a:gdLst>
              <a:gd name="connsiteX0" fmla="*/ 0 w 5652204"/>
              <a:gd name="connsiteY0" fmla="*/ 54864 h 4938661"/>
              <a:gd name="connsiteX1" fmla="*/ 393192 w 5652204"/>
              <a:gd name="connsiteY1" fmla="*/ 64008 h 4938661"/>
              <a:gd name="connsiteX2" fmla="*/ 475488 w 5652204"/>
              <a:gd name="connsiteY2" fmla="*/ 82296 h 4938661"/>
              <a:gd name="connsiteX3" fmla="*/ 576072 w 5652204"/>
              <a:gd name="connsiteY3" fmla="*/ 91440 h 4938661"/>
              <a:gd name="connsiteX4" fmla="*/ 667512 w 5652204"/>
              <a:gd name="connsiteY4" fmla="*/ 146304 h 4938661"/>
              <a:gd name="connsiteX5" fmla="*/ 685800 w 5652204"/>
              <a:gd name="connsiteY5" fmla="*/ 192024 h 4938661"/>
              <a:gd name="connsiteX6" fmla="*/ 749808 w 5652204"/>
              <a:gd name="connsiteY6" fmla="*/ 274320 h 4938661"/>
              <a:gd name="connsiteX7" fmla="*/ 1069848 w 5652204"/>
              <a:gd name="connsiteY7" fmla="*/ 576072 h 4938661"/>
              <a:gd name="connsiteX8" fmla="*/ 1188720 w 5652204"/>
              <a:gd name="connsiteY8" fmla="*/ 612648 h 4938661"/>
              <a:gd name="connsiteX9" fmla="*/ 1225296 w 5652204"/>
              <a:gd name="connsiteY9" fmla="*/ 630936 h 4938661"/>
              <a:gd name="connsiteX10" fmla="*/ 1517904 w 5652204"/>
              <a:gd name="connsiteY10" fmla="*/ 740664 h 4938661"/>
              <a:gd name="connsiteX11" fmla="*/ 2185416 w 5652204"/>
              <a:gd name="connsiteY11" fmla="*/ 822960 h 4938661"/>
              <a:gd name="connsiteX12" fmla="*/ 2459736 w 5652204"/>
              <a:gd name="connsiteY12" fmla="*/ 768096 h 4938661"/>
              <a:gd name="connsiteX13" fmla="*/ 2496312 w 5652204"/>
              <a:gd name="connsiteY13" fmla="*/ 749808 h 4938661"/>
              <a:gd name="connsiteX14" fmla="*/ 2807208 w 5652204"/>
              <a:gd name="connsiteY14" fmla="*/ 621792 h 4938661"/>
              <a:gd name="connsiteX15" fmla="*/ 2834640 w 5652204"/>
              <a:gd name="connsiteY15" fmla="*/ 603504 h 4938661"/>
              <a:gd name="connsiteX16" fmla="*/ 2980944 w 5652204"/>
              <a:gd name="connsiteY16" fmla="*/ 521208 h 4938661"/>
              <a:gd name="connsiteX17" fmla="*/ 3108960 w 5652204"/>
              <a:gd name="connsiteY17" fmla="*/ 466344 h 4938661"/>
              <a:gd name="connsiteX18" fmla="*/ 3163824 w 5652204"/>
              <a:gd name="connsiteY18" fmla="*/ 429768 h 4938661"/>
              <a:gd name="connsiteX19" fmla="*/ 3447288 w 5652204"/>
              <a:gd name="connsiteY19" fmla="*/ 265176 h 4938661"/>
              <a:gd name="connsiteX20" fmla="*/ 3538728 w 5652204"/>
              <a:gd name="connsiteY20" fmla="*/ 219456 h 4938661"/>
              <a:gd name="connsiteX21" fmla="*/ 3694176 w 5652204"/>
              <a:gd name="connsiteY21" fmla="*/ 118872 h 4938661"/>
              <a:gd name="connsiteX22" fmla="*/ 3913632 w 5652204"/>
              <a:gd name="connsiteY22" fmla="*/ 27432 h 4938661"/>
              <a:gd name="connsiteX23" fmla="*/ 4169664 w 5652204"/>
              <a:gd name="connsiteY23" fmla="*/ 0 h 4938661"/>
              <a:gd name="connsiteX24" fmla="*/ 4837176 w 5652204"/>
              <a:gd name="connsiteY24" fmla="*/ 18288 h 4938661"/>
              <a:gd name="connsiteX25" fmla="*/ 5093208 w 5652204"/>
              <a:gd name="connsiteY25" fmla="*/ 118872 h 4938661"/>
              <a:gd name="connsiteX26" fmla="*/ 5175504 w 5652204"/>
              <a:gd name="connsiteY26" fmla="*/ 201168 h 4938661"/>
              <a:gd name="connsiteX27" fmla="*/ 5385816 w 5652204"/>
              <a:gd name="connsiteY27" fmla="*/ 512064 h 4938661"/>
              <a:gd name="connsiteX28" fmla="*/ 5458968 w 5652204"/>
              <a:gd name="connsiteY28" fmla="*/ 740664 h 4938661"/>
              <a:gd name="connsiteX29" fmla="*/ 5495544 w 5652204"/>
              <a:gd name="connsiteY29" fmla="*/ 868680 h 4938661"/>
              <a:gd name="connsiteX30" fmla="*/ 5577840 w 5652204"/>
              <a:gd name="connsiteY30" fmla="*/ 1133856 h 4938661"/>
              <a:gd name="connsiteX31" fmla="*/ 5586984 w 5652204"/>
              <a:gd name="connsiteY31" fmla="*/ 1252728 h 4938661"/>
              <a:gd name="connsiteX32" fmla="*/ 5632704 w 5652204"/>
              <a:gd name="connsiteY32" fmla="*/ 1636776 h 4938661"/>
              <a:gd name="connsiteX33" fmla="*/ 5650992 w 5652204"/>
              <a:gd name="connsiteY33" fmla="*/ 1892808 h 4938661"/>
              <a:gd name="connsiteX34" fmla="*/ 5632704 w 5652204"/>
              <a:gd name="connsiteY34" fmla="*/ 2523744 h 4938661"/>
              <a:gd name="connsiteX35" fmla="*/ 5495544 w 5652204"/>
              <a:gd name="connsiteY35" fmla="*/ 2852928 h 4938661"/>
              <a:gd name="connsiteX36" fmla="*/ 5458968 w 5652204"/>
              <a:gd name="connsiteY36" fmla="*/ 2999232 h 4938661"/>
              <a:gd name="connsiteX37" fmla="*/ 5449824 w 5652204"/>
              <a:gd name="connsiteY37" fmla="*/ 3044952 h 4938661"/>
              <a:gd name="connsiteX38" fmla="*/ 5376672 w 5652204"/>
              <a:gd name="connsiteY38" fmla="*/ 3218688 h 4938661"/>
              <a:gd name="connsiteX39" fmla="*/ 5340096 w 5652204"/>
              <a:gd name="connsiteY39" fmla="*/ 3291840 h 4938661"/>
              <a:gd name="connsiteX40" fmla="*/ 5321808 w 5652204"/>
              <a:gd name="connsiteY40" fmla="*/ 3337560 h 4938661"/>
              <a:gd name="connsiteX41" fmla="*/ 5166360 w 5652204"/>
              <a:gd name="connsiteY41" fmla="*/ 3538728 h 4938661"/>
              <a:gd name="connsiteX42" fmla="*/ 5047488 w 5652204"/>
              <a:gd name="connsiteY42" fmla="*/ 3666744 h 4938661"/>
              <a:gd name="connsiteX43" fmla="*/ 4828032 w 5652204"/>
              <a:gd name="connsiteY43" fmla="*/ 4041648 h 4938661"/>
              <a:gd name="connsiteX44" fmla="*/ 4782312 w 5652204"/>
              <a:gd name="connsiteY44" fmla="*/ 4114800 h 4938661"/>
              <a:gd name="connsiteX45" fmla="*/ 4599432 w 5652204"/>
              <a:gd name="connsiteY45" fmla="*/ 4343400 h 4938661"/>
              <a:gd name="connsiteX46" fmla="*/ 4498848 w 5652204"/>
              <a:gd name="connsiteY46" fmla="*/ 4489704 h 4938661"/>
              <a:gd name="connsiteX47" fmla="*/ 4379976 w 5652204"/>
              <a:gd name="connsiteY47" fmla="*/ 4608576 h 4938661"/>
              <a:gd name="connsiteX48" fmla="*/ 4288536 w 5652204"/>
              <a:gd name="connsiteY48" fmla="*/ 4718304 h 4938661"/>
              <a:gd name="connsiteX49" fmla="*/ 4233672 w 5652204"/>
              <a:gd name="connsiteY49" fmla="*/ 4764024 h 4938661"/>
              <a:gd name="connsiteX50" fmla="*/ 4160520 w 5652204"/>
              <a:gd name="connsiteY50" fmla="*/ 4855464 h 4938661"/>
              <a:gd name="connsiteX51" fmla="*/ 4078224 w 5652204"/>
              <a:gd name="connsiteY51" fmla="*/ 4919472 h 4938661"/>
              <a:gd name="connsiteX52" fmla="*/ 4041648 w 5652204"/>
              <a:gd name="connsiteY52" fmla="*/ 4928616 h 4938661"/>
              <a:gd name="connsiteX0" fmla="*/ 0 w 5650992"/>
              <a:gd name="connsiteY0" fmla="*/ 54864 h 4938661"/>
              <a:gd name="connsiteX1" fmla="*/ 393192 w 5650992"/>
              <a:gd name="connsiteY1" fmla="*/ 64008 h 4938661"/>
              <a:gd name="connsiteX2" fmla="*/ 475488 w 5650992"/>
              <a:gd name="connsiteY2" fmla="*/ 82296 h 4938661"/>
              <a:gd name="connsiteX3" fmla="*/ 576072 w 5650992"/>
              <a:gd name="connsiteY3" fmla="*/ 91440 h 4938661"/>
              <a:gd name="connsiteX4" fmla="*/ 667512 w 5650992"/>
              <a:gd name="connsiteY4" fmla="*/ 146304 h 4938661"/>
              <a:gd name="connsiteX5" fmla="*/ 685800 w 5650992"/>
              <a:gd name="connsiteY5" fmla="*/ 192024 h 4938661"/>
              <a:gd name="connsiteX6" fmla="*/ 749808 w 5650992"/>
              <a:gd name="connsiteY6" fmla="*/ 274320 h 4938661"/>
              <a:gd name="connsiteX7" fmla="*/ 1069848 w 5650992"/>
              <a:gd name="connsiteY7" fmla="*/ 576072 h 4938661"/>
              <a:gd name="connsiteX8" fmla="*/ 1188720 w 5650992"/>
              <a:gd name="connsiteY8" fmla="*/ 612648 h 4938661"/>
              <a:gd name="connsiteX9" fmla="*/ 1225296 w 5650992"/>
              <a:gd name="connsiteY9" fmla="*/ 630936 h 4938661"/>
              <a:gd name="connsiteX10" fmla="*/ 1517904 w 5650992"/>
              <a:gd name="connsiteY10" fmla="*/ 740664 h 4938661"/>
              <a:gd name="connsiteX11" fmla="*/ 2185416 w 5650992"/>
              <a:gd name="connsiteY11" fmla="*/ 822960 h 4938661"/>
              <a:gd name="connsiteX12" fmla="*/ 2459736 w 5650992"/>
              <a:gd name="connsiteY12" fmla="*/ 768096 h 4938661"/>
              <a:gd name="connsiteX13" fmla="*/ 2496312 w 5650992"/>
              <a:gd name="connsiteY13" fmla="*/ 749808 h 4938661"/>
              <a:gd name="connsiteX14" fmla="*/ 2807208 w 5650992"/>
              <a:gd name="connsiteY14" fmla="*/ 621792 h 4938661"/>
              <a:gd name="connsiteX15" fmla="*/ 2834640 w 5650992"/>
              <a:gd name="connsiteY15" fmla="*/ 603504 h 4938661"/>
              <a:gd name="connsiteX16" fmla="*/ 2980944 w 5650992"/>
              <a:gd name="connsiteY16" fmla="*/ 521208 h 4938661"/>
              <a:gd name="connsiteX17" fmla="*/ 3108960 w 5650992"/>
              <a:gd name="connsiteY17" fmla="*/ 466344 h 4938661"/>
              <a:gd name="connsiteX18" fmla="*/ 3163824 w 5650992"/>
              <a:gd name="connsiteY18" fmla="*/ 429768 h 4938661"/>
              <a:gd name="connsiteX19" fmla="*/ 3447288 w 5650992"/>
              <a:gd name="connsiteY19" fmla="*/ 265176 h 4938661"/>
              <a:gd name="connsiteX20" fmla="*/ 3538728 w 5650992"/>
              <a:gd name="connsiteY20" fmla="*/ 219456 h 4938661"/>
              <a:gd name="connsiteX21" fmla="*/ 3694176 w 5650992"/>
              <a:gd name="connsiteY21" fmla="*/ 118872 h 4938661"/>
              <a:gd name="connsiteX22" fmla="*/ 3913632 w 5650992"/>
              <a:gd name="connsiteY22" fmla="*/ 27432 h 4938661"/>
              <a:gd name="connsiteX23" fmla="*/ 4169664 w 5650992"/>
              <a:gd name="connsiteY23" fmla="*/ 0 h 4938661"/>
              <a:gd name="connsiteX24" fmla="*/ 4837176 w 5650992"/>
              <a:gd name="connsiteY24" fmla="*/ 18288 h 4938661"/>
              <a:gd name="connsiteX25" fmla="*/ 5093208 w 5650992"/>
              <a:gd name="connsiteY25" fmla="*/ 118872 h 4938661"/>
              <a:gd name="connsiteX26" fmla="*/ 5175504 w 5650992"/>
              <a:gd name="connsiteY26" fmla="*/ 201168 h 4938661"/>
              <a:gd name="connsiteX27" fmla="*/ 5385816 w 5650992"/>
              <a:gd name="connsiteY27" fmla="*/ 512064 h 4938661"/>
              <a:gd name="connsiteX28" fmla="*/ 5458968 w 5650992"/>
              <a:gd name="connsiteY28" fmla="*/ 740664 h 4938661"/>
              <a:gd name="connsiteX29" fmla="*/ 5495544 w 5650992"/>
              <a:gd name="connsiteY29" fmla="*/ 868680 h 4938661"/>
              <a:gd name="connsiteX30" fmla="*/ 5577840 w 5650992"/>
              <a:gd name="connsiteY30" fmla="*/ 1133856 h 4938661"/>
              <a:gd name="connsiteX31" fmla="*/ 5586984 w 5650992"/>
              <a:gd name="connsiteY31" fmla="*/ 1252728 h 4938661"/>
              <a:gd name="connsiteX32" fmla="*/ 5632704 w 5650992"/>
              <a:gd name="connsiteY32" fmla="*/ 1636776 h 4938661"/>
              <a:gd name="connsiteX33" fmla="*/ 5650992 w 5650992"/>
              <a:gd name="connsiteY33" fmla="*/ 1892808 h 4938661"/>
              <a:gd name="connsiteX34" fmla="*/ 4974336 w 5650992"/>
              <a:gd name="connsiteY34" fmla="*/ 2386584 h 4938661"/>
              <a:gd name="connsiteX35" fmla="*/ 5495544 w 5650992"/>
              <a:gd name="connsiteY35" fmla="*/ 2852928 h 4938661"/>
              <a:gd name="connsiteX36" fmla="*/ 5458968 w 5650992"/>
              <a:gd name="connsiteY36" fmla="*/ 2999232 h 4938661"/>
              <a:gd name="connsiteX37" fmla="*/ 5449824 w 5650992"/>
              <a:gd name="connsiteY37" fmla="*/ 3044952 h 4938661"/>
              <a:gd name="connsiteX38" fmla="*/ 5376672 w 5650992"/>
              <a:gd name="connsiteY38" fmla="*/ 3218688 h 4938661"/>
              <a:gd name="connsiteX39" fmla="*/ 5340096 w 5650992"/>
              <a:gd name="connsiteY39" fmla="*/ 3291840 h 4938661"/>
              <a:gd name="connsiteX40" fmla="*/ 5321808 w 5650992"/>
              <a:gd name="connsiteY40" fmla="*/ 3337560 h 4938661"/>
              <a:gd name="connsiteX41" fmla="*/ 5166360 w 5650992"/>
              <a:gd name="connsiteY41" fmla="*/ 3538728 h 4938661"/>
              <a:gd name="connsiteX42" fmla="*/ 5047488 w 5650992"/>
              <a:gd name="connsiteY42" fmla="*/ 3666744 h 4938661"/>
              <a:gd name="connsiteX43" fmla="*/ 4828032 w 5650992"/>
              <a:gd name="connsiteY43" fmla="*/ 4041648 h 4938661"/>
              <a:gd name="connsiteX44" fmla="*/ 4782312 w 5650992"/>
              <a:gd name="connsiteY44" fmla="*/ 4114800 h 4938661"/>
              <a:gd name="connsiteX45" fmla="*/ 4599432 w 5650992"/>
              <a:gd name="connsiteY45" fmla="*/ 4343400 h 4938661"/>
              <a:gd name="connsiteX46" fmla="*/ 4498848 w 5650992"/>
              <a:gd name="connsiteY46" fmla="*/ 4489704 h 4938661"/>
              <a:gd name="connsiteX47" fmla="*/ 4379976 w 5650992"/>
              <a:gd name="connsiteY47" fmla="*/ 4608576 h 4938661"/>
              <a:gd name="connsiteX48" fmla="*/ 4288536 w 5650992"/>
              <a:gd name="connsiteY48" fmla="*/ 4718304 h 4938661"/>
              <a:gd name="connsiteX49" fmla="*/ 4233672 w 5650992"/>
              <a:gd name="connsiteY49" fmla="*/ 4764024 h 4938661"/>
              <a:gd name="connsiteX50" fmla="*/ 4160520 w 5650992"/>
              <a:gd name="connsiteY50" fmla="*/ 4855464 h 4938661"/>
              <a:gd name="connsiteX51" fmla="*/ 4078224 w 5650992"/>
              <a:gd name="connsiteY51" fmla="*/ 4919472 h 4938661"/>
              <a:gd name="connsiteX52" fmla="*/ 4041648 w 5650992"/>
              <a:gd name="connsiteY52" fmla="*/ 4928616 h 4938661"/>
              <a:gd name="connsiteX0" fmla="*/ 0 w 5668858"/>
              <a:gd name="connsiteY0" fmla="*/ 54864 h 4938661"/>
              <a:gd name="connsiteX1" fmla="*/ 393192 w 5668858"/>
              <a:gd name="connsiteY1" fmla="*/ 64008 h 4938661"/>
              <a:gd name="connsiteX2" fmla="*/ 475488 w 5668858"/>
              <a:gd name="connsiteY2" fmla="*/ 82296 h 4938661"/>
              <a:gd name="connsiteX3" fmla="*/ 576072 w 5668858"/>
              <a:gd name="connsiteY3" fmla="*/ 91440 h 4938661"/>
              <a:gd name="connsiteX4" fmla="*/ 667512 w 5668858"/>
              <a:gd name="connsiteY4" fmla="*/ 146304 h 4938661"/>
              <a:gd name="connsiteX5" fmla="*/ 685800 w 5668858"/>
              <a:gd name="connsiteY5" fmla="*/ 192024 h 4938661"/>
              <a:gd name="connsiteX6" fmla="*/ 749808 w 5668858"/>
              <a:gd name="connsiteY6" fmla="*/ 274320 h 4938661"/>
              <a:gd name="connsiteX7" fmla="*/ 1069848 w 5668858"/>
              <a:gd name="connsiteY7" fmla="*/ 576072 h 4938661"/>
              <a:gd name="connsiteX8" fmla="*/ 1188720 w 5668858"/>
              <a:gd name="connsiteY8" fmla="*/ 612648 h 4938661"/>
              <a:gd name="connsiteX9" fmla="*/ 1225296 w 5668858"/>
              <a:gd name="connsiteY9" fmla="*/ 630936 h 4938661"/>
              <a:gd name="connsiteX10" fmla="*/ 1517904 w 5668858"/>
              <a:gd name="connsiteY10" fmla="*/ 740664 h 4938661"/>
              <a:gd name="connsiteX11" fmla="*/ 2185416 w 5668858"/>
              <a:gd name="connsiteY11" fmla="*/ 822960 h 4938661"/>
              <a:gd name="connsiteX12" fmla="*/ 2459736 w 5668858"/>
              <a:gd name="connsiteY12" fmla="*/ 768096 h 4938661"/>
              <a:gd name="connsiteX13" fmla="*/ 2496312 w 5668858"/>
              <a:gd name="connsiteY13" fmla="*/ 749808 h 4938661"/>
              <a:gd name="connsiteX14" fmla="*/ 2807208 w 5668858"/>
              <a:gd name="connsiteY14" fmla="*/ 621792 h 4938661"/>
              <a:gd name="connsiteX15" fmla="*/ 2834640 w 5668858"/>
              <a:gd name="connsiteY15" fmla="*/ 603504 h 4938661"/>
              <a:gd name="connsiteX16" fmla="*/ 2980944 w 5668858"/>
              <a:gd name="connsiteY16" fmla="*/ 521208 h 4938661"/>
              <a:gd name="connsiteX17" fmla="*/ 3108960 w 5668858"/>
              <a:gd name="connsiteY17" fmla="*/ 466344 h 4938661"/>
              <a:gd name="connsiteX18" fmla="*/ 3163824 w 5668858"/>
              <a:gd name="connsiteY18" fmla="*/ 429768 h 4938661"/>
              <a:gd name="connsiteX19" fmla="*/ 3447288 w 5668858"/>
              <a:gd name="connsiteY19" fmla="*/ 265176 h 4938661"/>
              <a:gd name="connsiteX20" fmla="*/ 3538728 w 5668858"/>
              <a:gd name="connsiteY20" fmla="*/ 219456 h 4938661"/>
              <a:gd name="connsiteX21" fmla="*/ 3694176 w 5668858"/>
              <a:gd name="connsiteY21" fmla="*/ 118872 h 4938661"/>
              <a:gd name="connsiteX22" fmla="*/ 3913632 w 5668858"/>
              <a:gd name="connsiteY22" fmla="*/ 27432 h 4938661"/>
              <a:gd name="connsiteX23" fmla="*/ 4169664 w 5668858"/>
              <a:gd name="connsiteY23" fmla="*/ 0 h 4938661"/>
              <a:gd name="connsiteX24" fmla="*/ 4837176 w 5668858"/>
              <a:gd name="connsiteY24" fmla="*/ 18288 h 4938661"/>
              <a:gd name="connsiteX25" fmla="*/ 5093208 w 5668858"/>
              <a:gd name="connsiteY25" fmla="*/ 118872 h 4938661"/>
              <a:gd name="connsiteX26" fmla="*/ 5175504 w 5668858"/>
              <a:gd name="connsiteY26" fmla="*/ 201168 h 4938661"/>
              <a:gd name="connsiteX27" fmla="*/ 5385816 w 5668858"/>
              <a:gd name="connsiteY27" fmla="*/ 512064 h 4938661"/>
              <a:gd name="connsiteX28" fmla="*/ 5458968 w 5668858"/>
              <a:gd name="connsiteY28" fmla="*/ 740664 h 4938661"/>
              <a:gd name="connsiteX29" fmla="*/ 5495544 w 5668858"/>
              <a:gd name="connsiteY29" fmla="*/ 868680 h 4938661"/>
              <a:gd name="connsiteX30" fmla="*/ 5577840 w 5668858"/>
              <a:gd name="connsiteY30" fmla="*/ 1133856 h 4938661"/>
              <a:gd name="connsiteX31" fmla="*/ 5586984 w 5668858"/>
              <a:gd name="connsiteY31" fmla="*/ 1252728 h 4938661"/>
              <a:gd name="connsiteX32" fmla="*/ 5632704 w 5668858"/>
              <a:gd name="connsiteY32" fmla="*/ 1636776 h 4938661"/>
              <a:gd name="connsiteX33" fmla="*/ 5001768 w 5668858"/>
              <a:gd name="connsiteY33" fmla="*/ 1883664 h 4938661"/>
              <a:gd name="connsiteX34" fmla="*/ 4974336 w 5668858"/>
              <a:gd name="connsiteY34" fmla="*/ 2386584 h 4938661"/>
              <a:gd name="connsiteX35" fmla="*/ 5495544 w 5668858"/>
              <a:gd name="connsiteY35" fmla="*/ 2852928 h 4938661"/>
              <a:gd name="connsiteX36" fmla="*/ 5458968 w 5668858"/>
              <a:gd name="connsiteY36" fmla="*/ 2999232 h 4938661"/>
              <a:gd name="connsiteX37" fmla="*/ 5449824 w 5668858"/>
              <a:gd name="connsiteY37" fmla="*/ 3044952 h 4938661"/>
              <a:gd name="connsiteX38" fmla="*/ 5376672 w 5668858"/>
              <a:gd name="connsiteY38" fmla="*/ 3218688 h 4938661"/>
              <a:gd name="connsiteX39" fmla="*/ 5340096 w 5668858"/>
              <a:gd name="connsiteY39" fmla="*/ 3291840 h 4938661"/>
              <a:gd name="connsiteX40" fmla="*/ 5321808 w 5668858"/>
              <a:gd name="connsiteY40" fmla="*/ 3337560 h 4938661"/>
              <a:gd name="connsiteX41" fmla="*/ 5166360 w 5668858"/>
              <a:gd name="connsiteY41" fmla="*/ 3538728 h 4938661"/>
              <a:gd name="connsiteX42" fmla="*/ 5047488 w 5668858"/>
              <a:gd name="connsiteY42" fmla="*/ 3666744 h 4938661"/>
              <a:gd name="connsiteX43" fmla="*/ 4828032 w 5668858"/>
              <a:gd name="connsiteY43" fmla="*/ 4041648 h 4938661"/>
              <a:gd name="connsiteX44" fmla="*/ 4782312 w 5668858"/>
              <a:gd name="connsiteY44" fmla="*/ 4114800 h 4938661"/>
              <a:gd name="connsiteX45" fmla="*/ 4599432 w 5668858"/>
              <a:gd name="connsiteY45" fmla="*/ 4343400 h 4938661"/>
              <a:gd name="connsiteX46" fmla="*/ 4498848 w 5668858"/>
              <a:gd name="connsiteY46" fmla="*/ 4489704 h 4938661"/>
              <a:gd name="connsiteX47" fmla="*/ 4379976 w 5668858"/>
              <a:gd name="connsiteY47" fmla="*/ 4608576 h 4938661"/>
              <a:gd name="connsiteX48" fmla="*/ 4288536 w 5668858"/>
              <a:gd name="connsiteY48" fmla="*/ 4718304 h 4938661"/>
              <a:gd name="connsiteX49" fmla="*/ 4233672 w 5668858"/>
              <a:gd name="connsiteY49" fmla="*/ 4764024 h 4938661"/>
              <a:gd name="connsiteX50" fmla="*/ 4160520 w 5668858"/>
              <a:gd name="connsiteY50" fmla="*/ 4855464 h 4938661"/>
              <a:gd name="connsiteX51" fmla="*/ 4078224 w 5668858"/>
              <a:gd name="connsiteY51" fmla="*/ 4919472 h 4938661"/>
              <a:gd name="connsiteX52" fmla="*/ 4041648 w 5668858"/>
              <a:gd name="connsiteY52" fmla="*/ 4928616 h 4938661"/>
              <a:gd name="connsiteX0" fmla="*/ 0 w 5632090"/>
              <a:gd name="connsiteY0" fmla="*/ 54864 h 4938661"/>
              <a:gd name="connsiteX1" fmla="*/ 393192 w 5632090"/>
              <a:gd name="connsiteY1" fmla="*/ 64008 h 4938661"/>
              <a:gd name="connsiteX2" fmla="*/ 475488 w 5632090"/>
              <a:gd name="connsiteY2" fmla="*/ 82296 h 4938661"/>
              <a:gd name="connsiteX3" fmla="*/ 576072 w 5632090"/>
              <a:gd name="connsiteY3" fmla="*/ 91440 h 4938661"/>
              <a:gd name="connsiteX4" fmla="*/ 667512 w 5632090"/>
              <a:gd name="connsiteY4" fmla="*/ 146304 h 4938661"/>
              <a:gd name="connsiteX5" fmla="*/ 685800 w 5632090"/>
              <a:gd name="connsiteY5" fmla="*/ 192024 h 4938661"/>
              <a:gd name="connsiteX6" fmla="*/ 749808 w 5632090"/>
              <a:gd name="connsiteY6" fmla="*/ 274320 h 4938661"/>
              <a:gd name="connsiteX7" fmla="*/ 1069848 w 5632090"/>
              <a:gd name="connsiteY7" fmla="*/ 576072 h 4938661"/>
              <a:gd name="connsiteX8" fmla="*/ 1188720 w 5632090"/>
              <a:gd name="connsiteY8" fmla="*/ 612648 h 4938661"/>
              <a:gd name="connsiteX9" fmla="*/ 1225296 w 5632090"/>
              <a:gd name="connsiteY9" fmla="*/ 630936 h 4938661"/>
              <a:gd name="connsiteX10" fmla="*/ 1517904 w 5632090"/>
              <a:gd name="connsiteY10" fmla="*/ 740664 h 4938661"/>
              <a:gd name="connsiteX11" fmla="*/ 2185416 w 5632090"/>
              <a:gd name="connsiteY11" fmla="*/ 822960 h 4938661"/>
              <a:gd name="connsiteX12" fmla="*/ 2459736 w 5632090"/>
              <a:gd name="connsiteY12" fmla="*/ 768096 h 4938661"/>
              <a:gd name="connsiteX13" fmla="*/ 2496312 w 5632090"/>
              <a:gd name="connsiteY13" fmla="*/ 749808 h 4938661"/>
              <a:gd name="connsiteX14" fmla="*/ 2807208 w 5632090"/>
              <a:gd name="connsiteY14" fmla="*/ 621792 h 4938661"/>
              <a:gd name="connsiteX15" fmla="*/ 2834640 w 5632090"/>
              <a:gd name="connsiteY15" fmla="*/ 603504 h 4938661"/>
              <a:gd name="connsiteX16" fmla="*/ 2980944 w 5632090"/>
              <a:gd name="connsiteY16" fmla="*/ 521208 h 4938661"/>
              <a:gd name="connsiteX17" fmla="*/ 3108960 w 5632090"/>
              <a:gd name="connsiteY17" fmla="*/ 466344 h 4938661"/>
              <a:gd name="connsiteX18" fmla="*/ 3163824 w 5632090"/>
              <a:gd name="connsiteY18" fmla="*/ 429768 h 4938661"/>
              <a:gd name="connsiteX19" fmla="*/ 3447288 w 5632090"/>
              <a:gd name="connsiteY19" fmla="*/ 265176 h 4938661"/>
              <a:gd name="connsiteX20" fmla="*/ 3538728 w 5632090"/>
              <a:gd name="connsiteY20" fmla="*/ 219456 h 4938661"/>
              <a:gd name="connsiteX21" fmla="*/ 3694176 w 5632090"/>
              <a:gd name="connsiteY21" fmla="*/ 118872 h 4938661"/>
              <a:gd name="connsiteX22" fmla="*/ 3913632 w 5632090"/>
              <a:gd name="connsiteY22" fmla="*/ 27432 h 4938661"/>
              <a:gd name="connsiteX23" fmla="*/ 4169664 w 5632090"/>
              <a:gd name="connsiteY23" fmla="*/ 0 h 4938661"/>
              <a:gd name="connsiteX24" fmla="*/ 4837176 w 5632090"/>
              <a:gd name="connsiteY24" fmla="*/ 18288 h 4938661"/>
              <a:gd name="connsiteX25" fmla="*/ 5093208 w 5632090"/>
              <a:gd name="connsiteY25" fmla="*/ 118872 h 4938661"/>
              <a:gd name="connsiteX26" fmla="*/ 5175504 w 5632090"/>
              <a:gd name="connsiteY26" fmla="*/ 201168 h 4938661"/>
              <a:gd name="connsiteX27" fmla="*/ 5385816 w 5632090"/>
              <a:gd name="connsiteY27" fmla="*/ 512064 h 4938661"/>
              <a:gd name="connsiteX28" fmla="*/ 5458968 w 5632090"/>
              <a:gd name="connsiteY28" fmla="*/ 740664 h 4938661"/>
              <a:gd name="connsiteX29" fmla="*/ 5495544 w 5632090"/>
              <a:gd name="connsiteY29" fmla="*/ 868680 h 4938661"/>
              <a:gd name="connsiteX30" fmla="*/ 5577840 w 5632090"/>
              <a:gd name="connsiteY30" fmla="*/ 1133856 h 4938661"/>
              <a:gd name="connsiteX31" fmla="*/ 5586984 w 5632090"/>
              <a:gd name="connsiteY31" fmla="*/ 1252728 h 4938661"/>
              <a:gd name="connsiteX32" fmla="*/ 4946904 w 5632090"/>
              <a:gd name="connsiteY32" fmla="*/ 1453896 h 4938661"/>
              <a:gd name="connsiteX33" fmla="*/ 5001768 w 5632090"/>
              <a:gd name="connsiteY33" fmla="*/ 1883664 h 4938661"/>
              <a:gd name="connsiteX34" fmla="*/ 4974336 w 5632090"/>
              <a:gd name="connsiteY34" fmla="*/ 2386584 h 4938661"/>
              <a:gd name="connsiteX35" fmla="*/ 5495544 w 5632090"/>
              <a:gd name="connsiteY35" fmla="*/ 2852928 h 4938661"/>
              <a:gd name="connsiteX36" fmla="*/ 5458968 w 5632090"/>
              <a:gd name="connsiteY36" fmla="*/ 2999232 h 4938661"/>
              <a:gd name="connsiteX37" fmla="*/ 5449824 w 5632090"/>
              <a:gd name="connsiteY37" fmla="*/ 3044952 h 4938661"/>
              <a:gd name="connsiteX38" fmla="*/ 5376672 w 5632090"/>
              <a:gd name="connsiteY38" fmla="*/ 3218688 h 4938661"/>
              <a:gd name="connsiteX39" fmla="*/ 5340096 w 5632090"/>
              <a:gd name="connsiteY39" fmla="*/ 3291840 h 4938661"/>
              <a:gd name="connsiteX40" fmla="*/ 5321808 w 5632090"/>
              <a:gd name="connsiteY40" fmla="*/ 3337560 h 4938661"/>
              <a:gd name="connsiteX41" fmla="*/ 5166360 w 5632090"/>
              <a:gd name="connsiteY41" fmla="*/ 3538728 h 4938661"/>
              <a:gd name="connsiteX42" fmla="*/ 5047488 w 5632090"/>
              <a:gd name="connsiteY42" fmla="*/ 3666744 h 4938661"/>
              <a:gd name="connsiteX43" fmla="*/ 4828032 w 5632090"/>
              <a:gd name="connsiteY43" fmla="*/ 4041648 h 4938661"/>
              <a:gd name="connsiteX44" fmla="*/ 4782312 w 5632090"/>
              <a:gd name="connsiteY44" fmla="*/ 4114800 h 4938661"/>
              <a:gd name="connsiteX45" fmla="*/ 4599432 w 5632090"/>
              <a:gd name="connsiteY45" fmla="*/ 4343400 h 4938661"/>
              <a:gd name="connsiteX46" fmla="*/ 4498848 w 5632090"/>
              <a:gd name="connsiteY46" fmla="*/ 4489704 h 4938661"/>
              <a:gd name="connsiteX47" fmla="*/ 4379976 w 5632090"/>
              <a:gd name="connsiteY47" fmla="*/ 4608576 h 4938661"/>
              <a:gd name="connsiteX48" fmla="*/ 4288536 w 5632090"/>
              <a:gd name="connsiteY48" fmla="*/ 4718304 h 4938661"/>
              <a:gd name="connsiteX49" fmla="*/ 4233672 w 5632090"/>
              <a:gd name="connsiteY49" fmla="*/ 4764024 h 4938661"/>
              <a:gd name="connsiteX50" fmla="*/ 4160520 w 5632090"/>
              <a:gd name="connsiteY50" fmla="*/ 4855464 h 4938661"/>
              <a:gd name="connsiteX51" fmla="*/ 4078224 w 5632090"/>
              <a:gd name="connsiteY51" fmla="*/ 4919472 h 4938661"/>
              <a:gd name="connsiteX52" fmla="*/ 4041648 w 5632090"/>
              <a:gd name="connsiteY52" fmla="*/ 4928616 h 4938661"/>
              <a:gd name="connsiteX0" fmla="*/ 0 w 5609979"/>
              <a:gd name="connsiteY0" fmla="*/ 54864 h 4938661"/>
              <a:gd name="connsiteX1" fmla="*/ 393192 w 5609979"/>
              <a:gd name="connsiteY1" fmla="*/ 64008 h 4938661"/>
              <a:gd name="connsiteX2" fmla="*/ 475488 w 5609979"/>
              <a:gd name="connsiteY2" fmla="*/ 82296 h 4938661"/>
              <a:gd name="connsiteX3" fmla="*/ 576072 w 5609979"/>
              <a:gd name="connsiteY3" fmla="*/ 91440 h 4938661"/>
              <a:gd name="connsiteX4" fmla="*/ 667512 w 5609979"/>
              <a:gd name="connsiteY4" fmla="*/ 146304 h 4938661"/>
              <a:gd name="connsiteX5" fmla="*/ 685800 w 5609979"/>
              <a:gd name="connsiteY5" fmla="*/ 192024 h 4938661"/>
              <a:gd name="connsiteX6" fmla="*/ 749808 w 5609979"/>
              <a:gd name="connsiteY6" fmla="*/ 274320 h 4938661"/>
              <a:gd name="connsiteX7" fmla="*/ 1069848 w 5609979"/>
              <a:gd name="connsiteY7" fmla="*/ 576072 h 4938661"/>
              <a:gd name="connsiteX8" fmla="*/ 1188720 w 5609979"/>
              <a:gd name="connsiteY8" fmla="*/ 612648 h 4938661"/>
              <a:gd name="connsiteX9" fmla="*/ 1225296 w 5609979"/>
              <a:gd name="connsiteY9" fmla="*/ 630936 h 4938661"/>
              <a:gd name="connsiteX10" fmla="*/ 1517904 w 5609979"/>
              <a:gd name="connsiteY10" fmla="*/ 740664 h 4938661"/>
              <a:gd name="connsiteX11" fmla="*/ 2185416 w 5609979"/>
              <a:gd name="connsiteY11" fmla="*/ 822960 h 4938661"/>
              <a:gd name="connsiteX12" fmla="*/ 2459736 w 5609979"/>
              <a:gd name="connsiteY12" fmla="*/ 768096 h 4938661"/>
              <a:gd name="connsiteX13" fmla="*/ 2496312 w 5609979"/>
              <a:gd name="connsiteY13" fmla="*/ 749808 h 4938661"/>
              <a:gd name="connsiteX14" fmla="*/ 2807208 w 5609979"/>
              <a:gd name="connsiteY14" fmla="*/ 621792 h 4938661"/>
              <a:gd name="connsiteX15" fmla="*/ 2834640 w 5609979"/>
              <a:gd name="connsiteY15" fmla="*/ 603504 h 4938661"/>
              <a:gd name="connsiteX16" fmla="*/ 2980944 w 5609979"/>
              <a:gd name="connsiteY16" fmla="*/ 521208 h 4938661"/>
              <a:gd name="connsiteX17" fmla="*/ 3108960 w 5609979"/>
              <a:gd name="connsiteY17" fmla="*/ 466344 h 4938661"/>
              <a:gd name="connsiteX18" fmla="*/ 3163824 w 5609979"/>
              <a:gd name="connsiteY18" fmla="*/ 429768 h 4938661"/>
              <a:gd name="connsiteX19" fmla="*/ 3447288 w 5609979"/>
              <a:gd name="connsiteY19" fmla="*/ 265176 h 4938661"/>
              <a:gd name="connsiteX20" fmla="*/ 3538728 w 5609979"/>
              <a:gd name="connsiteY20" fmla="*/ 219456 h 4938661"/>
              <a:gd name="connsiteX21" fmla="*/ 3694176 w 5609979"/>
              <a:gd name="connsiteY21" fmla="*/ 118872 h 4938661"/>
              <a:gd name="connsiteX22" fmla="*/ 3913632 w 5609979"/>
              <a:gd name="connsiteY22" fmla="*/ 27432 h 4938661"/>
              <a:gd name="connsiteX23" fmla="*/ 4169664 w 5609979"/>
              <a:gd name="connsiteY23" fmla="*/ 0 h 4938661"/>
              <a:gd name="connsiteX24" fmla="*/ 4837176 w 5609979"/>
              <a:gd name="connsiteY24" fmla="*/ 18288 h 4938661"/>
              <a:gd name="connsiteX25" fmla="*/ 5093208 w 5609979"/>
              <a:gd name="connsiteY25" fmla="*/ 118872 h 4938661"/>
              <a:gd name="connsiteX26" fmla="*/ 5175504 w 5609979"/>
              <a:gd name="connsiteY26" fmla="*/ 201168 h 4938661"/>
              <a:gd name="connsiteX27" fmla="*/ 5385816 w 5609979"/>
              <a:gd name="connsiteY27" fmla="*/ 512064 h 4938661"/>
              <a:gd name="connsiteX28" fmla="*/ 5458968 w 5609979"/>
              <a:gd name="connsiteY28" fmla="*/ 740664 h 4938661"/>
              <a:gd name="connsiteX29" fmla="*/ 5495544 w 5609979"/>
              <a:gd name="connsiteY29" fmla="*/ 868680 h 4938661"/>
              <a:gd name="connsiteX30" fmla="*/ 5577840 w 5609979"/>
              <a:gd name="connsiteY30" fmla="*/ 1133856 h 4938661"/>
              <a:gd name="connsiteX31" fmla="*/ 4910328 w 5609979"/>
              <a:gd name="connsiteY31" fmla="*/ 1024128 h 4938661"/>
              <a:gd name="connsiteX32" fmla="*/ 4946904 w 5609979"/>
              <a:gd name="connsiteY32" fmla="*/ 1453896 h 4938661"/>
              <a:gd name="connsiteX33" fmla="*/ 5001768 w 5609979"/>
              <a:gd name="connsiteY33" fmla="*/ 1883664 h 4938661"/>
              <a:gd name="connsiteX34" fmla="*/ 4974336 w 5609979"/>
              <a:gd name="connsiteY34" fmla="*/ 2386584 h 4938661"/>
              <a:gd name="connsiteX35" fmla="*/ 5495544 w 5609979"/>
              <a:gd name="connsiteY35" fmla="*/ 2852928 h 4938661"/>
              <a:gd name="connsiteX36" fmla="*/ 5458968 w 5609979"/>
              <a:gd name="connsiteY36" fmla="*/ 2999232 h 4938661"/>
              <a:gd name="connsiteX37" fmla="*/ 5449824 w 5609979"/>
              <a:gd name="connsiteY37" fmla="*/ 3044952 h 4938661"/>
              <a:gd name="connsiteX38" fmla="*/ 5376672 w 5609979"/>
              <a:gd name="connsiteY38" fmla="*/ 3218688 h 4938661"/>
              <a:gd name="connsiteX39" fmla="*/ 5340096 w 5609979"/>
              <a:gd name="connsiteY39" fmla="*/ 3291840 h 4938661"/>
              <a:gd name="connsiteX40" fmla="*/ 5321808 w 5609979"/>
              <a:gd name="connsiteY40" fmla="*/ 3337560 h 4938661"/>
              <a:gd name="connsiteX41" fmla="*/ 5166360 w 5609979"/>
              <a:gd name="connsiteY41" fmla="*/ 3538728 h 4938661"/>
              <a:gd name="connsiteX42" fmla="*/ 5047488 w 5609979"/>
              <a:gd name="connsiteY42" fmla="*/ 3666744 h 4938661"/>
              <a:gd name="connsiteX43" fmla="*/ 4828032 w 5609979"/>
              <a:gd name="connsiteY43" fmla="*/ 4041648 h 4938661"/>
              <a:gd name="connsiteX44" fmla="*/ 4782312 w 5609979"/>
              <a:gd name="connsiteY44" fmla="*/ 4114800 h 4938661"/>
              <a:gd name="connsiteX45" fmla="*/ 4599432 w 5609979"/>
              <a:gd name="connsiteY45" fmla="*/ 4343400 h 4938661"/>
              <a:gd name="connsiteX46" fmla="*/ 4498848 w 5609979"/>
              <a:gd name="connsiteY46" fmla="*/ 4489704 h 4938661"/>
              <a:gd name="connsiteX47" fmla="*/ 4379976 w 5609979"/>
              <a:gd name="connsiteY47" fmla="*/ 4608576 h 4938661"/>
              <a:gd name="connsiteX48" fmla="*/ 4288536 w 5609979"/>
              <a:gd name="connsiteY48" fmla="*/ 4718304 h 4938661"/>
              <a:gd name="connsiteX49" fmla="*/ 4233672 w 5609979"/>
              <a:gd name="connsiteY49" fmla="*/ 4764024 h 4938661"/>
              <a:gd name="connsiteX50" fmla="*/ 4160520 w 5609979"/>
              <a:gd name="connsiteY50" fmla="*/ 4855464 h 4938661"/>
              <a:gd name="connsiteX51" fmla="*/ 4078224 w 5609979"/>
              <a:gd name="connsiteY51" fmla="*/ 4919472 h 4938661"/>
              <a:gd name="connsiteX52" fmla="*/ 4041648 w 5609979"/>
              <a:gd name="connsiteY52" fmla="*/ 4928616 h 4938661"/>
              <a:gd name="connsiteX0" fmla="*/ 0 w 5529291"/>
              <a:gd name="connsiteY0" fmla="*/ 54864 h 4938661"/>
              <a:gd name="connsiteX1" fmla="*/ 393192 w 5529291"/>
              <a:gd name="connsiteY1" fmla="*/ 64008 h 4938661"/>
              <a:gd name="connsiteX2" fmla="*/ 475488 w 5529291"/>
              <a:gd name="connsiteY2" fmla="*/ 82296 h 4938661"/>
              <a:gd name="connsiteX3" fmla="*/ 576072 w 5529291"/>
              <a:gd name="connsiteY3" fmla="*/ 91440 h 4938661"/>
              <a:gd name="connsiteX4" fmla="*/ 667512 w 5529291"/>
              <a:gd name="connsiteY4" fmla="*/ 146304 h 4938661"/>
              <a:gd name="connsiteX5" fmla="*/ 685800 w 5529291"/>
              <a:gd name="connsiteY5" fmla="*/ 192024 h 4938661"/>
              <a:gd name="connsiteX6" fmla="*/ 749808 w 5529291"/>
              <a:gd name="connsiteY6" fmla="*/ 274320 h 4938661"/>
              <a:gd name="connsiteX7" fmla="*/ 1069848 w 5529291"/>
              <a:gd name="connsiteY7" fmla="*/ 576072 h 4938661"/>
              <a:gd name="connsiteX8" fmla="*/ 1188720 w 5529291"/>
              <a:gd name="connsiteY8" fmla="*/ 612648 h 4938661"/>
              <a:gd name="connsiteX9" fmla="*/ 1225296 w 5529291"/>
              <a:gd name="connsiteY9" fmla="*/ 630936 h 4938661"/>
              <a:gd name="connsiteX10" fmla="*/ 1517904 w 5529291"/>
              <a:gd name="connsiteY10" fmla="*/ 740664 h 4938661"/>
              <a:gd name="connsiteX11" fmla="*/ 2185416 w 5529291"/>
              <a:gd name="connsiteY11" fmla="*/ 822960 h 4938661"/>
              <a:gd name="connsiteX12" fmla="*/ 2459736 w 5529291"/>
              <a:gd name="connsiteY12" fmla="*/ 768096 h 4938661"/>
              <a:gd name="connsiteX13" fmla="*/ 2496312 w 5529291"/>
              <a:gd name="connsiteY13" fmla="*/ 749808 h 4938661"/>
              <a:gd name="connsiteX14" fmla="*/ 2807208 w 5529291"/>
              <a:gd name="connsiteY14" fmla="*/ 621792 h 4938661"/>
              <a:gd name="connsiteX15" fmla="*/ 2834640 w 5529291"/>
              <a:gd name="connsiteY15" fmla="*/ 603504 h 4938661"/>
              <a:gd name="connsiteX16" fmla="*/ 2980944 w 5529291"/>
              <a:gd name="connsiteY16" fmla="*/ 521208 h 4938661"/>
              <a:gd name="connsiteX17" fmla="*/ 3108960 w 5529291"/>
              <a:gd name="connsiteY17" fmla="*/ 466344 h 4938661"/>
              <a:gd name="connsiteX18" fmla="*/ 3163824 w 5529291"/>
              <a:gd name="connsiteY18" fmla="*/ 429768 h 4938661"/>
              <a:gd name="connsiteX19" fmla="*/ 3447288 w 5529291"/>
              <a:gd name="connsiteY19" fmla="*/ 265176 h 4938661"/>
              <a:gd name="connsiteX20" fmla="*/ 3538728 w 5529291"/>
              <a:gd name="connsiteY20" fmla="*/ 219456 h 4938661"/>
              <a:gd name="connsiteX21" fmla="*/ 3694176 w 5529291"/>
              <a:gd name="connsiteY21" fmla="*/ 118872 h 4938661"/>
              <a:gd name="connsiteX22" fmla="*/ 3913632 w 5529291"/>
              <a:gd name="connsiteY22" fmla="*/ 27432 h 4938661"/>
              <a:gd name="connsiteX23" fmla="*/ 4169664 w 5529291"/>
              <a:gd name="connsiteY23" fmla="*/ 0 h 4938661"/>
              <a:gd name="connsiteX24" fmla="*/ 4837176 w 5529291"/>
              <a:gd name="connsiteY24" fmla="*/ 18288 h 4938661"/>
              <a:gd name="connsiteX25" fmla="*/ 5093208 w 5529291"/>
              <a:gd name="connsiteY25" fmla="*/ 118872 h 4938661"/>
              <a:gd name="connsiteX26" fmla="*/ 5175504 w 5529291"/>
              <a:gd name="connsiteY26" fmla="*/ 201168 h 4938661"/>
              <a:gd name="connsiteX27" fmla="*/ 5385816 w 5529291"/>
              <a:gd name="connsiteY27" fmla="*/ 512064 h 4938661"/>
              <a:gd name="connsiteX28" fmla="*/ 5458968 w 5529291"/>
              <a:gd name="connsiteY28" fmla="*/ 740664 h 4938661"/>
              <a:gd name="connsiteX29" fmla="*/ 5495544 w 5529291"/>
              <a:gd name="connsiteY29" fmla="*/ 868680 h 4938661"/>
              <a:gd name="connsiteX30" fmla="*/ 4928616 w 5529291"/>
              <a:gd name="connsiteY30" fmla="*/ 777240 h 4938661"/>
              <a:gd name="connsiteX31" fmla="*/ 4910328 w 5529291"/>
              <a:gd name="connsiteY31" fmla="*/ 1024128 h 4938661"/>
              <a:gd name="connsiteX32" fmla="*/ 4946904 w 5529291"/>
              <a:gd name="connsiteY32" fmla="*/ 1453896 h 4938661"/>
              <a:gd name="connsiteX33" fmla="*/ 5001768 w 5529291"/>
              <a:gd name="connsiteY33" fmla="*/ 1883664 h 4938661"/>
              <a:gd name="connsiteX34" fmla="*/ 4974336 w 5529291"/>
              <a:gd name="connsiteY34" fmla="*/ 2386584 h 4938661"/>
              <a:gd name="connsiteX35" fmla="*/ 5495544 w 5529291"/>
              <a:gd name="connsiteY35" fmla="*/ 2852928 h 4938661"/>
              <a:gd name="connsiteX36" fmla="*/ 5458968 w 5529291"/>
              <a:gd name="connsiteY36" fmla="*/ 2999232 h 4938661"/>
              <a:gd name="connsiteX37" fmla="*/ 5449824 w 5529291"/>
              <a:gd name="connsiteY37" fmla="*/ 3044952 h 4938661"/>
              <a:gd name="connsiteX38" fmla="*/ 5376672 w 5529291"/>
              <a:gd name="connsiteY38" fmla="*/ 3218688 h 4938661"/>
              <a:gd name="connsiteX39" fmla="*/ 5340096 w 5529291"/>
              <a:gd name="connsiteY39" fmla="*/ 3291840 h 4938661"/>
              <a:gd name="connsiteX40" fmla="*/ 5321808 w 5529291"/>
              <a:gd name="connsiteY40" fmla="*/ 3337560 h 4938661"/>
              <a:gd name="connsiteX41" fmla="*/ 5166360 w 5529291"/>
              <a:gd name="connsiteY41" fmla="*/ 3538728 h 4938661"/>
              <a:gd name="connsiteX42" fmla="*/ 5047488 w 5529291"/>
              <a:gd name="connsiteY42" fmla="*/ 3666744 h 4938661"/>
              <a:gd name="connsiteX43" fmla="*/ 4828032 w 5529291"/>
              <a:gd name="connsiteY43" fmla="*/ 4041648 h 4938661"/>
              <a:gd name="connsiteX44" fmla="*/ 4782312 w 5529291"/>
              <a:gd name="connsiteY44" fmla="*/ 4114800 h 4938661"/>
              <a:gd name="connsiteX45" fmla="*/ 4599432 w 5529291"/>
              <a:gd name="connsiteY45" fmla="*/ 4343400 h 4938661"/>
              <a:gd name="connsiteX46" fmla="*/ 4498848 w 5529291"/>
              <a:gd name="connsiteY46" fmla="*/ 4489704 h 4938661"/>
              <a:gd name="connsiteX47" fmla="*/ 4379976 w 5529291"/>
              <a:gd name="connsiteY47" fmla="*/ 4608576 h 4938661"/>
              <a:gd name="connsiteX48" fmla="*/ 4288536 w 5529291"/>
              <a:gd name="connsiteY48" fmla="*/ 4718304 h 4938661"/>
              <a:gd name="connsiteX49" fmla="*/ 4233672 w 5529291"/>
              <a:gd name="connsiteY49" fmla="*/ 4764024 h 4938661"/>
              <a:gd name="connsiteX50" fmla="*/ 4160520 w 5529291"/>
              <a:gd name="connsiteY50" fmla="*/ 4855464 h 4938661"/>
              <a:gd name="connsiteX51" fmla="*/ 4078224 w 5529291"/>
              <a:gd name="connsiteY51" fmla="*/ 4919472 h 4938661"/>
              <a:gd name="connsiteX52" fmla="*/ 4041648 w 5529291"/>
              <a:gd name="connsiteY52" fmla="*/ 4928616 h 4938661"/>
              <a:gd name="connsiteX0" fmla="*/ 0 w 5525710"/>
              <a:gd name="connsiteY0" fmla="*/ 54864 h 4938661"/>
              <a:gd name="connsiteX1" fmla="*/ 393192 w 5525710"/>
              <a:gd name="connsiteY1" fmla="*/ 64008 h 4938661"/>
              <a:gd name="connsiteX2" fmla="*/ 475488 w 5525710"/>
              <a:gd name="connsiteY2" fmla="*/ 82296 h 4938661"/>
              <a:gd name="connsiteX3" fmla="*/ 576072 w 5525710"/>
              <a:gd name="connsiteY3" fmla="*/ 91440 h 4938661"/>
              <a:gd name="connsiteX4" fmla="*/ 667512 w 5525710"/>
              <a:gd name="connsiteY4" fmla="*/ 146304 h 4938661"/>
              <a:gd name="connsiteX5" fmla="*/ 685800 w 5525710"/>
              <a:gd name="connsiteY5" fmla="*/ 192024 h 4938661"/>
              <a:gd name="connsiteX6" fmla="*/ 749808 w 5525710"/>
              <a:gd name="connsiteY6" fmla="*/ 274320 h 4938661"/>
              <a:gd name="connsiteX7" fmla="*/ 1069848 w 5525710"/>
              <a:gd name="connsiteY7" fmla="*/ 576072 h 4938661"/>
              <a:gd name="connsiteX8" fmla="*/ 1188720 w 5525710"/>
              <a:gd name="connsiteY8" fmla="*/ 612648 h 4938661"/>
              <a:gd name="connsiteX9" fmla="*/ 1225296 w 5525710"/>
              <a:gd name="connsiteY9" fmla="*/ 630936 h 4938661"/>
              <a:gd name="connsiteX10" fmla="*/ 1517904 w 5525710"/>
              <a:gd name="connsiteY10" fmla="*/ 740664 h 4938661"/>
              <a:gd name="connsiteX11" fmla="*/ 2185416 w 5525710"/>
              <a:gd name="connsiteY11" fmla="*/ 822960 h 4938661"/>
              <a:gd name="connsiteX12" fmla="*/ 2459736 w 5525710"/>
              <a:gd name="connsiteY12" fmla="*/ 768096 h 4938661"/>
              <a:gd name="connsiteX13" fmla="*/ 2496312 w 5525710"/>
              <a:gd name="connsiteY13" fmla="*/ 749808 h 4938661"/>
              <a:gd name="connsiteX14" fmla="*/ 2807208 w 5525710"/>
              <a:gd name="connsiteY14" fmla="*/ 621792 h 4938661"/>
              <a:gd name="connsiteX15" fmla="*/ 2834640 w 5525710"/>
              <a:gd name="connsiteY15" fmla="*/ 603504 h 4938661"/>
              <a:gd name="connsiteX16" fmla="*/ 2980944 w 5525710"/>
              <a:gd name="connsiteY16" fmla="*/ 521208 h 4938661"/>
              <a:gd name="connsiteX17" fmla="*/ 3108960 w 5525710"/>
              <a:gd name="connsiteY17" fmla="*/ 466344 h 4938661"/>
              <a:gd name="connsiteX18" fmla="*/ 3163824 w 5525710"/>
              <a:gd name="connsiteY18" fmla="*/ 429768 h 4938661"/>
              <a:gd name="connsiteX19" fmla="*/ 3447288 w 5525710"/>
              <a:gd name="connsiteY19" fmla="*/ 265176 h 4938661"/>
              <a:gd name="connsiteX20" fmla="*/ 3538728 w 5525710"/>
              <a:gd name="connsiteY20" fmla="*/ 219456 h 4938661"/>
              <a:gd name="connsiteX21" fmla="*/ 3694176 w 5525710"/>
              <a:gd name="connsiteY21" fmla="*/ 118872 h 4938661"/>
              <a:gd name="connsiteX22" fmla="*/ 3913632 w 5525710"/>
              <a:gd name="connsiteY22" fmla="*/ 27432 h 4938661"/>
              <a:gd name="connsiteX23" fmla="*/ 4169664 w 5525710"/>
              <a:gd name="connsiteY23" fmla="*/ 0 h 4938661"/>
              <a:gd name="connsiteX24" fmla="*/ 4837176 w 5525710"/>
              <a:gd name="connsiteY24" fmla="*/ 18288 h 4938661"/>
              <a:gd name="connsiteX25" fmla="*/ 5093208 w 5525710"/>
              <a:gd name="connsiteY25" fmla="*/ 118872 h 4938661"/>
              <a:gd name="connsiteX26" fmla="*/ 5175504 w 5525710"/>
              <a:gd name="connsiteY26" fmla="*/ 201168 h 4938661"/>
              <a:gd name="connsiteX27" fmla="*/ 5385816 w 5525710"/>
              <a:gd name="connsiteY27" fmla="*/ 512064 h 4938661"/>
              <a:gd name="connsiteX28" fmla="*/ 5458968 w 5525710"/>
              <a:gd name="connsiteY28" fmla="*/ 740664 h 4938661"/>
              <a:gd name="connsiteX29" fmla="*/ 5001768 w 5525710"/>
              <a:gd name="connsiteY29" fmla="*/ 576072 h 4938661"/>
              <a:gd name="connsiteX30" fmla="*/ 4928616 w 5525710"/>
              <a:gd name="connsiteY30" fmla="*/ 777240 h 4938661"/>
              <a:gd name="connsiteX31" fmla="*/ 4910328 w 5525710"/>
              <a:gd name="connsiteY31" fmla="*/ 1024128 h 4938661"/>
              <a:gd name="connsiteX32" fmla="*/ 4946904 w 5525710"/>
              <a:gd name="connsiteY32" fmla="*/ 1453896 h 4938661"/>
              <a:gd name="connsiteX33" fmla="*/ 5001768 w 5525710"/>
              <a:gd name="connsiteY33" fmla="*/ 1883664 h 4938661"/>
              <a:gd name="connsiteX34" fmla="*/ 4974336 w 5525710"/>
              <a:gd name="connsiteY34" fmla="*/ 2386584 h 4938661"/>
              <a:gd name="connsiteX35" fmla="*/ 5495544 w 5525710"/>
              <a:gd name="connsiteY35" fmla="*/ 2852928 h 4938661"/>
              <a:gd name="connsiteX36" fmla="*/ 5458968 w 5525710"/>
              <a:gd name="connsiteY36" fmla="*/ 2999232 h 4938661"/>
              <a:gd name="connsiteX37" fmla="*/ 5449824 w 5525710"/>
              <a:gd name="connsiteY37" fmla="*/ 3044952 h 4938661"/>
              <a:gd name="connsiteX38" fmla="*/ 5376672 w 5525710"/>
              <a:gd name="connsiteY38" fmla="*/ 3218688 h 4938661"/>
              <a:gd name="connsiteX39" fmla="*/ 5340096 w 5525710"/>
              <a:gd name="connsiteY39" fmla="*/ 3291840 h 4938661"/>
              <a:gd name="connsiteX40" fmla="*/ 5321808 w 5525710"/>
              <a:gd name="connsiteY40" fmla="*/ 3337560 h 4938661"/>
              <a:gd name="connsiteX41" fmla="*/ 5166360 w 5525710"/>
              <a:gd name="connsiteY41" fmla="*/ 3538728 h 4938661"/>
              <a:gd name="connsiteX42" fmla="*/ 5047488 w 5525710"/>
              <a:gd name="connsiteY42" fmla="*/ 3666744 h 4938661"/>
              <a:gd name="connsiteX43" fmla="*/ 4828032 w 5525710"/>
              <a:gd name="connsiteY43" fmla="*/ 4041648 h 4938661"/>
              <a:gd name="connsiteX44" fmla="*/ 4782312 w 5525710"/>
              <a:gd name="connsiteY44" fmla="*/ 4114800 h 4938661"/>
              <a:gd name="connsiteX45" fmla="*/ 4599432 w 5525710"/>
              <a:gd name="connsiteY45" fmla="*/ 4343400 h 4938661"/>
              <a:gd name="connsiteX46" fmla="*/ 4498848 w 5525710"/>
              <a:gd name="connsiteY46" fmla="*/ 4489704 h 4938661"/>
              <a:gd name="connsiteX47" fmla="*/ 4379976 w 5525710"/>
              <a:gd name="connsiteY47" fmla="*/ 4608576 h 4938661"/>
              <a:gd name="connsiteX48" fmla="*/ 4288536 w 5525710"/>
              <a:gd name="connsiteY48" fmla="*/ 4718304 h 4938661"/>
              <a:gd name="connsiteX49" fmla="*/ 4233672 w 5525710"/>
              <a:gd name="connsiteY49" fmla="*/ 4764024 h 4938661"/>
              <a:gd name="connsiteX50" fmla="*/ 4160520 w 5525710"/>
              <a:gd name="connsiteY50" fmla="*/ 4855464 h 4938661"/>
              <a:gd name="connsiteX51" fmla="*/ 4078224 w 5525710"/>
              <a:gd name="connsiteY51" fmla="*/ 4919472 h 4938661"/>
              <a:gd name="connsiteX52" fmla="*/ 4041648 w 5525710"/>
              <a:gd name="connsiteY52" fmla="*/ 4928616 h 4938661"/>
              <a:gd name="connsiteX0" fmla="*/ 0 w 5525710"/>
              <a:gd name="connsiteY0" fmla="*/ 54864 h 4938661"/>
              <a:gd name="connsiteX1" fmla="*/ 393192 w 5525710"/>
              <a:gd name="connsiteY1" fmla="*/ 64008 h 4938661"/>
              <a:gd name="connsiteX2" fmla="*/ 475488 w 5525710"/>
              <a:gd name="connsiteY2" fmla="*/ 82296 h 4938661"/>
              <a:gd name="connsiteX3" fmla="*/ 576072 w 5525710"/>
              <a:gd name="connsiteY3" fmla="*/ 91440 h 4938661"/>
              <a:gd name="connsiteX4" fmla="*/ 667512 w 5525710"/>
              <a:gd name="connsiteY4" fmla="*/ 146304 h 4938661"/>
              <a:gd name="connsiteX5" fmla="*/ 685800 w 5525710"/>
              <a:gd name="connsiteY5" fmla="*/ 192024 h 4938661"/>
              <a:gd name="connsiteX6" fmla="*/ 749808 w 5525710"/>
              <a:gd name="connsiteY6" fmla="*/ 274320 h 4938661"/>
              <a:gd name="connsiteX7" fmla="*/ 1069848 w 5525710"/>
              <a:gd name="connsiteY7" fmla="*/ 576072 h 4938661"/>
              <a:gd name="connsiteX8" fmla="*/ 1188720 w 5525710"/>
              <a:gd name="connsiteY8" fmla="*/ 612648 h 4938661"/>
              <a:gd name="connsiteX9" fmla="*/ 1225296 w 5525710"/>
              <a:gd name="connsiteY9" fmla="*/ 630936 h 4938661"/>
              <a:gd name="connsiteX10" fmla="*/ 1517904 w 5525710"/>
              <a:gd name="connsiteY10" fmla="*/ 740664 h 4938661"/>
              <a:gd name="connsiteX11" fmla="*/ 2185416 w 5525710"/>
              <a:gd name="connsiteY11" fmla="*/ 822960 h 4938661"/>
              <a:gd name="connsiteX12" fmla="*/ 2459736 w 5525710"/>
              <a:gd name="connsiteY12" fmla="*/ 768096 h 4938661"/>
              <a:gd name="connsiteX13" fmla="*/ 2496312 w 5525710"/>
              <a:gd name="connsiteY13" fmla="*/ 749808 h 4938661"/>
              <a:gd name="connsiteX14" fmla="*/ 2807208 w 5525710"/>
              <a:gd name="connsiteY14" fmla="*/ 621792 h 4938661"/>
              <a:gd name="connsiteX15" fmla="*/ 2834640 w 5525710"/>
              <a:gd name="connsiteY15" fmla="*/ 603504 h 4938661"/>
              <a:gd name="connsiteX16" fmla="*/ 2980944 w 5525710"/>
              <a:gd name="connsiteY16" fmla="*/ 521208 h 4938661"/>
              <a:gd name="connsiteX17" fmla="*/ 3108960 w 5525710"/>
              <a:gd name="connsiteY17" fmla="*/ 466344 h 4938661"/>
              <a:gd name="connsiteX18" fmla="*/ 3163824 w 5525710"/>
              <a:gd name="connsiteY18" fmla="*/ 429768 h 4938661"/>
              <a:gd name="connsiteX19" fmla="*/ 3447288 w 5525710"/>
              <a:gd name="connsiteY19" fmla="*/ 265176 h 4938661"/>
              <a:gd name="connsiteX20" fmla="*/ 3538728 w 5525710"/>
              <a:gd name="connsiteY20" fmla="*/ 219456 h 4938661"/>
              <a:gd name="connsiteX21" fmla="*/ 3694176 w 5525710"/>
              <a:gd name="connsiteY21" fmla="*/ 118872 h 4938661"/>
              <a:gd name="connsiteX22" fmla="*/ 3913632 w 5525710"/>
              <a:gd name="connsiteY22" fmla="*/ 27432 h 4938661"/>
              <a:gd name="connsiteX23" fmla="*/ 4169664 w 5525710"/>
              <a:gd name="connsiteY23" fmla="*/ 0 h 4938661"/>
              <a:gd name="connsiteX24" fmla="*/ 4837176 w 5525710"/>
              <a:gd name="connsiteY24" fmla="*/ 18288 h 4938661"/>
              <a:gd name="connsiteX25" fmla="*/ 5093208 w 5525710"/>
              <a:gd name="connsiteY25" fmla="*/ 118872 h 4938661"/>
              <a:gd name="connsiteX26" fmla="*/ 5175504 w 5525710"/>
              <a:gd name="connsiteY26" fmla="*/ 201168 h 4938661"/>
              <a:gd name="connsiteX27" fmla="*/ 5385816 w 5525710"/>
              <a:gd name="connsiteY27" fmla="*/ 512064 h 4938661"/>
              <a:gd name="connsiteX28" fmla="*/ 5056632 w 5525710"/>
              <a:gd name="connsiteY28" fmla="*/ 356616 h 4938661"/>
              <a:gd name="connsiteX29" fmla="*/ 5001768 w 5525710"/>
              <a:gd name="connsiteY29" fmla="*/ 576072 h 4938661"/>
              <a:gd name="connsiteX30" fmla="*/ 4928616 w 5525710"/>
              <a:gd name="connsiteY30" fmla="*/ 777240 h 4938661"/>
              <a:gd name="connsiteX31" fmla="*/ 4910328 w 5525710"/>
              <a:gd name="connsiteY31" fmla="*/ 1024128 h 4938661"/>
              <a:gd name="connsiteX32" fmla="*/ 4946904 w 5525710"/>
              <a:gd name="connsiteY32" fmla="*/ 1453896 h 4938661"/>
              <a:gd name="connsiteX33" fmla="*/ 5001768 w 5525710"/>
              <a:gd name="connsiteY33" fmla="*/ 1883664 h 4938661"/>
              <a:gd name="connsiteX34" fmla="*/ 4974336 w 5525710"/>
              <a:gd name="connsiteY34" fmla="*/ 2386584 h 4938661"/>
              <a:gd name="connsiteX35" fmla="*/ 5495544 w 5525710"/>
              <a:gd name="connsiteY35" fmla="*/ 2852928 h 4938661"/>
              <a:gd name="connsiteX36" fmla="*/ 5458968 w 5525710"/>
              <a:gd name="connsiteY36" fmla="*/ 2999232 h 4938661"/>
              <a:gd name="connsiteX37" fmla="*/ 5449824 w 5525710"/>
              <a:gd name="connsiteY37" fmla="*/ 3044952 h 4938661"/>
              <a:gd name="connsiteX38" fmla="*/ 5376672 w 5525710"/>
              <a:gd name="connsiteY38" fmla="*/ 3218688 h 4938661"/>
              <a:gd name="connsiteX39" fmla="*/ 5340096 w 5525710"/>
              <a:gd name="connsiteY39" fmla="*/ 3291840 h 4938661"/>
              <a:gd name="connsiteX40" fmla="*/ 5321808 w 5525710"/>
              <a:gd name="connsiteY40" fmla="*/ 3337560 h 4938661"/>
              <a:gd name="connsiteX41" fmla="*/ 5166360 w 5525710"/>
              <a:gd name="connsiteY41" fmla="*/ 3538728 h 4938661"/>
              <a:gd name="connsiteX42" fmla="*/ 5047488 w 5525710"/>
              <a:gd name="connsiteY42" fmla="*/ 3666744 h 4938661"/>
              <a:gd name="connsiteX43" fmla="*/ 4828032 w 5525710"/>
              <a:gd name="connsiteY43" fmla="*/ 4041648 h 4938661"/>
              <a:gd name="connsiteX44" fmla="*/ 4782312 w 5525710"/>
              <a:gd name="connsiteY44" fmla="*/ 4114800 h 4938661"/>
              <a:gd name="connsiteX45" fmla="*/ 4599432 w 5525710"/>
              <a:gd name="connsiteY45" fmla="*/ 4343400 h 4938661"/>
              <a:gd name="connsiteX46" fmla="*/ 4498848 w 5525710"/>
              <a:gd name="connsiteY46" fmla="*/ 4489704 h 4938661"/>
              <a:gd name="connsiteX47" fmla="*/ 4379976 w 5525710"/>
              <a:gd name="connsiteY47" fmla="*/ 4608576 h 4938661"/>
              <a:gd name="connsiteX48" fmla="*/ 4288536 w 5525710"/>
              <a:gd name="connsiteY48" fmla="*/ 4718304 h 4938661"/>
              <a:gd name="connsiteX49" fmla="*/ 4233672 w 5525710"/>
              <a:gd name="connsiteY49" fmla="*/ 4764024 h 4938661"/>
              <a:gd name="connsiteX50" fmla="*/ 4160520 w 5525710"/>
              <a:gd name="connsiteY50" fmla="*/ 4855464 h 4938661"/>
              <a:gd name="connsiteX51" fmla="*/ 4078224 w 5525710"/>
              <a:gd name="connsiteY51" fmla="*/ 4919472 h 4938661"/>
              <a:gd name="connsiteX52" fmla="*/ 4041648 w 5525710"/>
              <a:gd name="connsiteY52" fmla="*/ 4928616 h 4938661"/>
              <a:gd name="connsiteX0" fmla="*/ 0 w 5525710"/>
              <a:gd name="connsiteY0" fmla="*/ 54864 h 4938661"/>
              <a:gd name="connsiteX1" fmla="*/ 393192 w 5525710"/>
              <a:gd name="connsiteY1" fmla="*/ 64008 h 4938661"/>
              <a:gd name="connsiteX2" fmla="*/ 475488 w 5525710"/>
              <a:gd name="connsiteY2" fmla="*/ 82296 h 4938661"/>
              <a:gd name="connsiteX3" fmla="*/ 576072 w 5525710"/>
              <a:gd name="connsiteY3" fmla="*/ 91440 h 4938661"/>
              <a:gd name="connsiteX4" fmla="*/ 667512 w 5525710"/>
              <a:gd name="connsiteY4" fmla="*/ 146304 h 4938661"/>
              <a:gd name="connsiteX5" fmla="*/ 685800 w 5525710"/>
              <a:gd name="connsiteY5" fmla="*/ 192024 h 4938661"/>
              <a:gd name="connsiteX6" fmla="*/ 749808 w 5525710"/>
              <a:gd name="connsiteY6" fmla="*/ 274320 h 4938661"/>
              <a:gd name="connsiteX7" fmla="*/ 1069848 w 5525710"/>
              <a:gd name="connsiteY7" fmla="*/ 576072 h 4938661"/>
              <a:gd name="connsiteX8" fmla="*/ 1188720 w 5525710"/>
              <a:gd name="connsiteY8" fmla="*/ 612648 h 4938661"/>
              <a:gd name="connsiteX9" fmla="*/ 1225296 w 5525710"/>
              <a:gd name="connsiteY9" fmla="*/ 630936 h 4938661"/>
              <a:gd name="connsiteX10" fmla="*/ 1517904 w 5525710"/>
              <a:gd name="connsiteY10" fmla="*/ 740664 h 4938661"/>
              <a:gd name="connsiteX11" fmla="*/ 2185416 w 5525710"/>
              <a:gd name="connsiteY11" fmla="*/ 822960 h 4938661"/>
              <a:gd name="connsiteX12" fmla="*/ 2459736 w 5525710"/>
              <a:gd name="connsiteY12" fmla="*/ 768096 h 4938661"/>
              <a:gd name="connsiteX13" fmla="*/ 2496312 w 5525710"/>
              <a:gd name="connsiteY13" fmla="*/ 749808 h 4938661"/>
              <a:gd name="connsiteX14" fmla="*/ 2807208 w 5525710"/>
              <a:gd name="connsiteY14" fmla="*/ 621792 h 4938661"/>
              <a:gd name="connsiteX15" fmla="*/ 2834640 w 5525710"/>
              <a:gd name="connsiteY15" fmla="*/ 603504 h 4938661"/>
              <a:gd name="connsiteX16" fmla="*/ 2980944 w 5525710"/>
              <a:gd name="connsiteY16" fmla="*/ 521208 h 4938661"/>
              <a:gd name="connsiteX17" fmla="*/ 3108960 w 5525710"/>
              <a:gd name="connsiteY17" fmla="*/ 466344 h 4938661"/>
              <a:gd name="connsiteX18" fmla="*/ 3163824 w 5525710"/>
              <a:gd name="connsiteY18" fmla="*/ 429768 h 4938661"/>
              <a:gd name="connsiteX19" fmla="*/ 3447288 w 5525710"/>
              <a:gd name="connsiteY19" fmla="*/ 265176 h 4938661"/>
              <a:gd name="connsiteX20" fmla="*/ 3538728 w 5525710"/>
              <a:gd name="connsiteY20" fmla="*/ 219456 h 4938661"/>
              <a:gd name="connsiteX21" fmla="*/ 3694176 w 5525710"/>
              <a:gd name="connsiteY21" fmla="*/ 118872 h 4938661"/>
              <a:gd name="connsiteX22" fmla="*/ 3913632 w 5525710"/>
              <a:gd name="connsiteY22" fmla="*/ 27432 h 4938661"/>
              <a:gd name="connsiteX23" fmla="*/ 4169664 w 5525710"/>
              <a:gd name="connsiteY23" fmla="*/ 0 h 4938661"/>
              <a:gd name="connsiteX24" fmla="*/ 4837176 w 5525710"/>
              <a:gd name="connsiteY24" fmla="*/ 18288 h 4938661"/>
              <a:gd name="connsiteX25" fmla="*/ 5093208 w 5525710"/>
              <a:gd name="connsiteY25" fmla="*/ 118872 h 4938661"/>
              <a:gd name="connsiteX26" fmla="*/ 5175504 w 5525710"/>
              <a:gd name="connsiteY26" fmla="*/ 201168 h 4938661"/>
              <a:gd name="connsiteX27" fmla="*/ 4974336 w 5525710"/>
              <a:gd name="connsiteY27" fmla="*/ 210312 h 4938661"/>
              <a:gd name="connsiteX28" fmla="*/ 5056632 w 5525710"/>
              <a:gd name="connsiteY28" fmla="*/ 356616 h 4938661"/>
              <a:gd name="connsiteX29" fmla="*/ 5001768 w 5525710"/>
              <a:gd name="connsiteY29" fmla="*/ 576072 h 4938661"/>
              <a:gd name="connsiteX30" fmla="*/ 4928616 w 5525710"/>
              <a:gd name="connsiteY30" fmla="*/ 777240 h 4938661"/>
              <a:gd name="connsiteX31" fmla="*/ 4910328 w 5525710"/>
              <a:gd name="connsiteY31" fmla="*/ 1024128 h 4938661"/>
              <a:gd name="connsiteX32" fmla="*/ 4946904 w 5525710"/>
              <a:gd name="connsiteY32" fmla="*/ 1453896 h 4938661"/>
              <a:gd name="connsiteX33" fmla="*/ 5001768 w 5525710"/>
              <a:gd name="connsiteY33" fmla="*/ 1883664 h 4938661"/>
              <a:gd name="connsiteX34" fmla="*/ 4974336 w 5525710"/>
              <a:gd name="connsiteY34" fmla="*/ 2386584 h 4938661"/>
              <a:gd name="connsiteX35" fmla="*/ 5495544 w 5525710"/>
              <a:gd name="connsiteY35" fmla="*/ 2852928 h 4938661"/>
              <a:gd name="connsiteX36" fmla="*/ 5458968 w 5525710"/>
              <a:gd name="connsiteY36" fmla="*/ 2999232 h 4938661"/>
              <a:gd name="connsiteX37" fmla="*/ 5449824 w 5525710"/>
              <a:gd name="connsiteY37" fmla="*/ 3044952 h 4938661"/>
              <a:gd name="connsiteX38" fmla="*/ 5376672 w 5525710"/>
              <a:gd name="connsiteY38" fmla="*/ 3218688 h 4938661"/>
              <a:gd name="connsiteX39" fmla="*/ 5340096 w 5525710"/>
              <a:gd name="connsiteY39" fmla="*/ 3291840 h 4938661"/>
              <a:gd name="connsiteX40" fmla="*/ 5321808 w 5525710"/>
              <a:gd name="connsiteY40" fmla="*/ 3337560 h 4938661"/>
              <a:gd name="connsiteX41" fmla="*/ 5166360 w 5525710"/>
              <a:gd name="connsiteY41" fmla="*/ 3538728 h 4938661"/>
              <a:gd name="connsiteX42" fmla="*/ 5047488 w 5525710"/>
              <a:gd name="connsiteY42" fmla="*/ 3666744 h 4938661"/>
              <a:gd name="connsiteX43" fmla="*/ 4828032 w 5525710"/>
              <a:gd name="connsiteY43" fmla="*/ 4041648 h 4938661"/>
              <a:gd name="connsiteX44" fmla="*/ 4782312 w 5525710"/>
              <a:gd name="connsiteY44" fmla="*/ 4114800 h 4938661"/>
              <a:gd name="connsiteX45" fmla="*/ 4599432 w 5525710"/>
              <a:gd name="connsiteY45" fmla="*/ 4343400 h 4938661"/>
              <a:gd name="connsiteX46" fmla="*/ 4498848 w 5525710"/>
              <a:gd name="connsiteY46" fmla="*/ 4489704 h 4938661"/>
              <a:gd name="connsiteX47" fmla="*/ 4379976 w 5525710"/>
              <a:gd name="connsiteY47" fmla="*/ 4608576 h 4938661"/>
              <a:gd name="connsiteX48" fmla="*/ 4288536 w 5525710"/>
              <a:gd name="connsiteY48" fmla="*/ 4718304 h 4938661"/>
              <a:gd name="connsiteX49" fmla="*/ 4233672 w 5525710"/>
              <a:gd name="connsiteY49" fmla="*/ 4764024 h 4938661"/>
              <a:gd name="connsiteX50" fmla="*/ 4160520 w 5525710"/>
              <a:gd name="connsiteY50" fmla="*/ 4855464 h 4938661"/>
              <a:gd name="connsiteX51" fmla="*/ 4078224 w 5525710"/>
              <a:gd name="connsiteY51" fmla="*/ 4919472 h 4938661"/>
              <a:gd name="connsiteX52" fmla="*/ 4041648 w 5525710"/>
              <a:gd name="connsiteY52" fmla="*/ 4928616 h 4938661"/>
              <a:gd name="connsiteX0" fmla="*/ 0 w 5525710"/>
              <a:gd name="connsiteY0" fmla="*/ 54864 h 4938661"/>
              <a:gd name="connsiteX1" fmla="*/ 393192 w 5525710"/>
              <a:gd name="connsiteY1" fmla="*/ 64008 h 4938661"/>
              <a:gd name="connsiteX2" fmla="*/ 475488 w 5525710"/>
              <a:gd name="connsiteY2" fmla="*/ 82296 h 4938661"/>
              <a:gd name="connsiteX3" fmla="*/ 576072 w 5525710"/>
              <a:gd name="connsiteY3" fmla="*/ 91440 h 4938661"/>
              <a:gd name="connsiteX4" fmla="*/ 667512 w 5525710"/>
              <a:gd name="connsiteY4" fmla="*/ 146304 h 4938661"/>
              <a:gd name="connsiteX5" fmla="*/ 685800 w 5525710"/>
              <a:gd name="connsiteY5" fmla="*/ 192024 h 4938661"/>
              <a:gd name="connsiteX6" fmla="*/ 749808 w 5525710"/>
              <a:gd name="connsiteY6" fmla="*/ 274320 h 4938661"/>
              <a:gd name="connsiteX7" fmla="*/ 1069848 w 5525710"/>
              <a:gd name="connsiteY7" fmla="*/ 576072 h 4938661"/>
              <a:gd name="connsiteX8" fmla="*/ 1188720 w 5525710"/>
              <a:gd name="connsiteY8" fmla="*/ 612648 h 4938661"/>
              <a:gd name="connsiteX9" fmla="*/ 1225296 w 5525710"/>
              <a:gd name="connsiteY9" fmla="*/ 630936 h 4938661"/>
              <a:gd name="connsiteX10" fmla="*/ 1517904 w 5525710"/>
              <a:gd name="connsiteY10" fmla="*/ 740664 h 4938661"/>
              <a:gd name="connsiteX11" fmla="*/ 2185416 w 5525710"/>
              <a:gd name="connsiteY11" fmla="*/ 822960 h 4938661"/>
              <a:gd name="connsiteX12" fmla="*/ 2459736 w 5525710"/>
              <a:gd name="connsiteY12" fmla="*/ 768096 h 4938661"/>
              <a:gd name="connsiteX13" fmla="*/ 2496312 w 5525710"/>
              <a:gd name="connsiteY13" fmla="*/ 749808 h 4938661"/>
              <a:gd name="connsiteX14" fmla="*/ 2807208 w 5525710"/>
              <a:gd name="connsiteY14" fmla="*/ 621792 h 4938661"/>
              <a:gd name="connsiteX15" fmla="*/ 2834640 w 5525710"/>
              <a:gd name="connsiteY15" fmla="*/ 603504 h 4938661"/>
              <a:gd name="connsiteX16" fmla="*/ 2980944 w 5525710"/>
              <a:gd name="connsiteY16" fmla="*/ 521208 h 4938661"/>
              <a:gd name="connsiteX17" fmla="*/ 3108960 w 5525710"/>
              <a:gd name="connsiteY17" fmla="*/ 466344 h 4938661"/>
              <a:gd name="connsiteX18" fmla="*/ 3163824 w 5525710"/>
              <a:gd name="connsiteY18" fmla="*/ 429768 h 4938661"/>
              <a:gd name="connsiteX19" fmla="*/ 3447288 w 5525710"/>
              <a:gd name="connsiteY19" fmla="*/ 265176 h 4938661"/>
              <a:gd name="connsiteX20" fmla="*/ 3538728 w 5525710"/>
              <a:gd name="connsiteY20" fmla="*/ 219456 h 4938661"/>
              <a:gd name="connsiteX21" fmla="*/ 3694176 w 5525710"/>
              <a:gd name="connsiteY21" fmla="*/ 118872 h 4938661"/>
              <a:gd name="connsiteX22" fmla="*/ 3913632 w 5525710"/>
              <a:gd name="connsiteY22" fmla="*/ 27432 h 4938661"/>
              <a:gd name="connsiteX23" fmla="*/ 4169664 w 5525710"/>
              <a:gd name="connsiteY23" fmla="*/ 0 h 4938661"/>
              <a:gd name="connsiteX24" fmla="*/ 4837176 w 5525710"/>
              <a:gd name="connsiteY24" fmla="*/ 18288 h 4938661"/>
              <a:gd name="connsiteX25" fmla="*/ 5093208 w 5525710"/>
              <a:gd name="connsiteY25" fmla="*/ 118872 h 4938661"/>
              <a:gd name="connsiteX26" fmla="*/ 4910328 w 5525710"/>
              <a:gd name="connsiteY26" fmla="*/ 128016 h 4938661"/>
              <a:gd name="connsiteX27" fmla="*/ 4974336 w 5525710"/>
              <a:gd name="connsiteY27" fmla="*/ 210312 h 4938661"/>
              <a:gd name="connsiteX28" fmla="*/ 5056632 w 5525710"/>
              <a:gd name="connsiteY28" fmla="*/ 356616 h 4938661"/>
              <a:gd name="connsiteX29" fmla="*/ 5001768 w 5525710"/>
              <a:gd name="connsiteY29" fmla="*/ 576072 h 4938661"/>
              <a:gd name="connsiteX30" fmla="*/ 4928616 w 5525710"/>
              <a:gd name="connsiteY30" fmla="*/ 777240 h 4938661"/>
              <a:gd name="connsiteX31" fmla="*/ 4910328 w 5525710"/>
              <a:gd name="connsiteY31" fmla="*/ 1024128 h 4938661"/>
              <a:gd name="connsiteX32" fmla="*/ 4946904 w 5525710"/>
              <a:gd name="connsiteY32" fmla="*/ 1453896 h 4938661"/>
              <a:gd name="connsiteX33" fmla="*/ 5001768 w 5525710"/>
              <a:gd name="connsiteY33" fmla="*/ 1883664 h 4938661"/>
              <a:gd name="connsiteX34" fmla="*/ 4974336 w 5525710"/>
              <a:gd name="connsiteY34" fmla="*/ 2386584 h 4938661"/>
              <a:gd name="connsiteX35" fmla="*/ 5495544 w 5525710"/>
              <a:gd name="connsiteY35" fmla="*/ 2852928 h 4938661"/>
              <a:gd name="connsiteX36" fmla="*/ 5458968 w 5525710"/>
              <a:gd name="connsiteY36" fmla="*/ 2999232 h 4938661"/>
              <a:gd name="connsiteX37" fmla="*/ 5449824 w 5525710"/>
              <a:gd name="connsiteY37" fmla="*/ 3044952 h 4938661"/>
              <a:gd name="connsiteX38" fmla="*/ 5376672 w 5525710"/>
              <a:gd name="connsiteY38" fmla="*/ 3218688 h 4938661"/>
              <a:gd name="connsiteX39" fmla="*/ 5340096 w 5525710"/>
              <a:gd name="connsiteY39" fmla="*/ 3291840 h 4938661"/>
              <a:gd name="connsiteX40" fmla="*/ 5321808 w 5525710"/>
              <a:gd name="connsiteY40" fmla="*/ 3337560 h 4938661"/>
              <a:gd name="connsiteX41" fmla="*/ 5166360 w 5525710"/>
              <a:gd name="connsiteY41" fmla="*/ 3538728 h 4938661"/>
              <a:gd name="connsiteX42" fmla="*/ 5047488 w 5525710"/>
              <a:gd name="connsiteY42" fmla="*/ 3666744 h 4938661"/>
              <a:gd name="connsiteX43" fmla="*/ 4828032 w 5525710"/>
              <a:gd name="connsiteY43" fmla="*/ 4041648 h 4938661"/>
              <a:gd name="connsiteX44" fmla="*/ 4782312 w 5525710"/>
              <a:gd name="connsiteY44" fmla="*/ 4114800 h 4938661"/>
              <a:gd name="connsiteX45" fmla="*/ 4599432 w 5525710"/>
              <a:gd name="connsiteY45" fmla="*/ 4343400 h 4938661"/>
              <a:gd name="connsiteX46" fmla="*/ 4498848 w 5525710"/>
              <a:gd name="connsiteY46" fmla="*/ 4489704 h 4938661"/>
              <a:gd name="connsiteX47" fmla="*/ 4379976 w 5525710"/>
              <a:gd name="connsiteY47" fmla="*/ 4608576 h 4938661"/>
              <a:gd name="connsiteX48" fmla="*/ 4288536 w 5525710"/>
              <a:gd name="connsiteY48" fmla="*/ 4718304 h 4938661"/>
              <a:gd name="connsiteX49" fmla="*/ 4233672 w 5525710"/>
              <a:gd name="connsiteY49" fmla="*/ 4764024 h 4938661"/>
              <a:gd name="connsiteX50" fmla="*/ 4160520 w 5525710"/>
              <a:gd name="connsiteY50" fmla="*/ 4855464 h 4938661"/>
              <a:gd name="connsiteX51" fmla="*/ 4078224 w 5525710"/>
              <a:gd name="connsiteY51" fmla="*/ 4919472 h 4938661"/>
              <a:gd name="connsiteX52" fmla="*/ 4041648 w 5525710"/>
              <a:gd name="connsiteY52" fmla="*/ 4928616 h 4938661"/>
              <a:gd name="connsiteX0" fmla="*/ 0 w 5525710"/>
              <a:gd name="connsiteY0" fmla="*/ 54864 h 4938661"/>
              <a:gd name="connsiteX1" fmla="*/ 393192 w 5525710"/>
              <a:gd name="connsiteY1" fmla="*/ 64008 h 4938661"/>
              <a:gd name="connsiteX2" fmla="*/ 475488 w 5525710"/>
              <a:gd name="connsiteY2" fmla="*/ 82296 h 4938661"/>
              <a:gd name="connsiteX3" fmla="*/ 576072 w 5525710"/>
              <a:gd name="connsiteY3" fmla="*/ 91440 h 4938661"/>
              <a:gd name="connsiteX4" fmla="*/ 667512 w 5525710"/>
              <a:gd name="connsiteY4" fmla="*/ 146304 h 4938661"/>
              <a:gd name="connsiteX5" fmla="*/ 685800 w 5525710"/>
              <a:gd name="connsiteY5" fmla="*/ 192024 h 4938661"/>
              <a:gd name="connsiteX6" fmla="*/ 749808 w 5525710"/>
              <a:gd name="connsiteY6" fmla="*/ 274320 h 4938661"/>
              <a:gd name="connsiteX7" fmla="*/ 1069848 w 5525710"/>
              <a:gd name="connsiteY7" fmla="*/ 576072 h 4938661"/>
              <a:gd name="connsiteX8" fmla="*/ 1188720 w 5525710"/>
              <a:gd name="connsiteY8" fmla="*/ 612648 h 4938661"/>
              <a:gd name="connsiteX9" fmla="*/ 1225296 w 5525710"/>
              <a:gd name="connsiteY9" fmla="*/ 630936 h 4938661"/>
              <a:gd name="connsiteX10" fmla="*/ 1517904 w 5525710"/>
              <a:gd name="connsiteY10" fmla="*/ 740664 h 4938661"/>
              <a:gd name="connsiteX11" fmla="*/ 2185416 w 5525710"/>
              <a:gd name="connsiteY11" fmla="*/ 822960 h 4938661"/>
              <a:gd name="connsiteX12" fmla="*/ 2459736 w 5525710"/>
              <a:gd name="connsiteY12" fmla="*/ 768096 h 4938661"/>
              <a:gd name="connsiteX13" fmla="*/ 2496312 w 5525710"/>
              <a:gd name="connsiteY13" fmla="*/ 749808 h 4938661"/>
              <a:gd name="connsiteX14" fmla="*/ 2807208 w 5525710"/>
              <a:gd name="connsiteY14" fmla="*/ 621792 h 4938661"/>
              <a:gd name="connsiteX15" fmla="*/ 2834640 w 5525710"/>
              <a:gd name="connsiteY15" fmla="*/ 603504 h 4938661"/>
              <a:gd name="connsiteX16" fmla="*/ 2980944 w 5525710"/>
              <a:gd name="connsiteY16" fmla="*/ 521208 h 4938661"/>
              <a:gd name="connsiteX17" fmla="*/ 3108960 w 5525710"/>
              <a:gd name="connsiteY17" fmla="*/ 466344 h 4938661"/>
              <a:gd name="connsiteX18" fmla="*/ 3163824 w 5525710"/>
              <a:gd name="connsiteY18" fmla="*/ 429768 h 4938661"/>
              <a:gd name="connsiteX19" fmla="*/ 3447288 w 5525710"/>
              <a:gd name="connsiteY19" fmla="*/ 265176 h 4938661"/>
              <a:gd name="connsiteX20" fmla="*/ 3538728 w 5525710"/>
              <a:gd name="connsiteY20" fmla="*/ 219456 h 4938661"/>
              <a:gd name="connsiteX21" fmla="*/ 3694176 w 5525710"/>
              <a:gd name="connsiteY21" fmla="*/ 118872 h 4938661"/>
              <a:gd name="connsiteX22" fmla="*/ 3913632 w 5525710"/>
              <a:gd name="connsiteY22" fmla="*/ 27432 h 4938661"/>
              <a:gd name="connsiteX23" fmla="*/ 4169664 w 5525710"/>
              <a:gd name="connsiteY23" fmla="*/ 0 h 4938661"/>
              <a:gd name="connsiteX24" fmla="*/ 4837176 w 5525710"/>
              <a:gd name="connsiteY24" fmla="*/ 18288 h 4938661"/>
              <a:gd name="connsiteX25" fmla="*/ 4937760 w 5525710"/>
              <a:gd name="connsiteY25" fmla="*/ 100584 h 4938661"/>
              <a:gd name="connsiteX26" fmla="*/ 4910328 w 5525710"/>
              <a:gd name="connsiteY26" fmla="*/ 128016 h 4938661"/>
              <a:gd name="connsiteX27" fmla="*/ 4974336 w 5525710"/>
              <a:gd name="connsiteY27" fmla="*/ 210312 h 4938661"/>
              <a:gd name="connsiteX28" fmla="*/ 5056632 w 5525710"/>
              <a:gd name="connsiteY28" fmla="*/ 356616 h 4938661"/>
              <a:gd name="connsiteX29" fmla="*/ 5001768 w 5525710"/>
              <a:gd name="connsiteY29" fmla="*/ 576072 h 4938661"/>
              <a:gd name="connsiteX30" fmla="*/ 4928616 w 5525710"/>
              <a:gd name="connsiteY30" fmla="*/ 777240 h 4938661"/>
              <a:gd name="connsiteX31" fmla="*/ 4910328 w 5525710"/>
              <a:gd name="connsiteY31" fmla="*/ 1024128 h 4938661"/>
              <a:gd name="connsiteX32" fmla="*/ 4946904 w 5525710"/>
              <a:gd name="connsiteY32" fmla="*/ 1453896 h 4938661"/>
              <a:gd name="connsiteX33" fmla="*/ 5001768 w 5525710"/>
              <a:gd name="connsiteY33" fmla="*/ 1883664 h 4938661"/>
              <a:gd name="connsiteX34" fmla="*/ 4974336 w 5525710"/>
              <a:gd name="connsiteY34" fmla="*/ 2386584 h 4938661"/>
              <a:gd name="connsiteX35" fmla="*/ 5495544 w 5525710"/>
              <a:gd name="connsiteY35" fmla="*/ 2852928 h 4938661"/>
              <a:gd name="connsiteX36" fmla="*/ 5458968 w 5525710"/>
              <a:gd name="connsiteY36" fmla="*/ 2999232 h 4938661"/>
              <a:gd name="connsiteX37" fmla="*/ 5449824 w 5525710"/>
              <a:gd name="connsiteY37" fmla="*/ 3044952 h 4938661"/>
              <a:gd name="connsiteX38" fmla="*/ 5376672 w 5525710"/>
              <a:gd name="connsiteY38" fmla="*/ 3218688 h 4938661"/>
              <a:gd name="connsiteX39" fmla="*/ 5340096 w 5525710"/>
              <a:gd name="connsiteY39" fmla="*/ 3291840 h 4938661"/>
              <a:gd name="connsiteX40" fmla="*/ 5321808 w 5525710"/>
              <a:gd name="connsiteY40" fmla="*/ 3337560 h 4938661"/>
              <a:gd name="connsiteX41" fmla="*/ 5166360 w 5525710"/>
              <a:gd name="connsiteY41" fmla="*/ 3538728 h 4938661"/>
              <a:gd name="connsiteX42" fmla="*/ 5047488 w 5525710"/>
              <a:gd name="connsiteY42" fmla="*/ 3666744 h 4938661"/>
              <a:gd name="connsiteX43" fmla="*/ 4828032 w 5525710"/>
              <a:gd name="connsiteY43" fmla="*/ 4041648 h 4938661"/>
              <a:gd name="connsiteX44" fmla="*/ 4782312 w 5525710"/>
              <a:gd name="connsiteY44" fmla="*/ 4114800 h 4938661"/>
              <a:gd name="connsiteX45" fmla="*/ 4599432 w 5525710"/>
              <a:gd name="connsiteY45" fmla="*/ 4343400 h 4938661"/>
              <a:gd name="connsiteX46" fmla="*/ 4498848 w 5525710"/>
              <a:gd name="connsiteY46" fmla="*/ 4489704 h 4938661"/>
              <a:gd name="connsiteX47" fmla="*/ 4379976 w 5525710"/>
              <a:gd name="connsiteY47" fmla="*/ 4608576 h 4938661"/>
              <a:gd name="connsiteX48" fmla="*/ 4288536 w 5525710"/>
              <a:gd name="connsiteY48" fmla="*/ 4718304 h 4938661"/>
              <a:gd name="connsiteX49" fmla="*/ 4233672 w 5525710"/>
              <a:gd name="connsiteY49" fmla="*/ 4764024 h 4938661"/>
              <a:gd name="connsiteX50" fmla="*/ 4160520 w 5525710"/>
              <a:gd name="connsiteY50" fmla="*/ 4855464 h 4938661"/>
              <a:gd name="connsiteX51" fmla="*/ 4078224 w 5525710"/>
              <a:gd name="connsiteY51" fmla="*/ 4919472 h 4938661"/>
              <a:gd name="connsiteX52" fmla="*/ 4041648 w 5525710"/>
              <a:gd name="connsiteY52" fmla="*/ 4928616 h 4938661"/>
              <a:gd name="connsiteX0" fmla="*/ 0 w 5510672"/>
              <a:gd name="connsiteY0" fmla="*/ 54864 h 4938661"/>
              <a:gd name="connsiteX1" fmla="*/ 393192 w 5510672"/>
              <a:gd name="connsiteY1" fmla="*/ 64008 h 4938661"/>
              <a:gd name="connsiteX2" fmla="*/ 475488 w 5510672"/>
              <a:gd name="connsiteY2" fmla="*/ 82296 h 4938661"/>
              <a:gd name="connsiteX3" fmla="*/ 576072 w 5510672"/>
              <a:gd name="connsiteY3" fmla="*/ 91440 h 4938661"/>
              <a:gd name="connsiteX4" fmla="*/ 667512 w 5510672"/>
              <a:gd name="connsiteY4" fmla="*/ 146304 h 4938661"/>
              <a:gd name="connsiteX5" fmla="*/ 685800 w 5510672"/>
              <a:gd name="connsiteY5" fmla="*/ 192024 h 4938661"/>
              <a:gd name="connsiteX6" fmla="*/ 749808 w 5510672"/>
              <a:gd name="connsiteY6" fmla="*/ 274320 h 4938661"/>
              <a:gd name="connsiteX7" fmla="*/ 1069848 w 5510672"/>
              <a:gd name="connsiteY7" fmla="*/ 576072 h 4938661"/>
              <a:gd name="connsiteX8" fmla="*/ 1188720 w 5510672"/>
              <a:gd name="connsiteY8" fmla="*/ 612648 h 4938661"/>
              <a:gd name="connsiteX9" fmla="*/ 1225296 w 5510672"/>
              <a:gd name="connsiteY9" fmla="*/ 630936 h 4938661"/>
              <a:gd name="connsiteX10" fmla="*/ 1517904 w 5510672"/>
              <a:gd name="connsiteY10" fmla="*/ 740664 h 4938661"/>
              <a:gd name="connsiteX11" fmla="*/ 2185416 w 5510672"/>
              <a:gd name="connsiteY11" fmla="*/ 822960 h 4938661"/>
              <a:gd name="connsiteX12" fmla="*/ 2459736 w 5510672"/>
              <a:gd name="connsiteY12" fmla="*/ 768096 h 4938661"/>
              <a:gd name="connsiteX13" fmla="*/ 2496312 w 5510672"/>
              <a:gd name="connsiteY13" fmla="*/ 749808 h 4938661"/>
              <a:gd name="connsiteX14" fmla="*/ 2807208 w 5510672"/>
              <a:gd name="connsiteY14" fmla="*/ 621792 h 4938661"/>
              <a:gd name="connsiteX15" fmla="*/ 2834640 w 5510672"/>
              <a:gd name="connsiteY15" fmla="*/ 603504 h 4938661"/>
              <a:gd name="connsiteX16" fmla="*/ 2980944 w 5510672"/>
              <a:gd name="connsiteY16" fmla="*/ 521208 h 4938661"/>
              <a:gd name="connsiteX17" fmla="*/ 3108960 w 5510672"/>
              <a:gd name="connsiteY17" fmla="*/ 466344 h 4938661"/>
              <a:gd name="connsiteX18" fmla="*/ 3163824 w 5510672"/>
              <a:gd name="connsiteY18" fmla="*/ 429768 h 4938661"/>
              <a:gd name="connsiteX19" fmla="*/ 3447288 w 5510672"/>
              <a:gd name="connsiteY19" fmla="*/ 265176 h 4938661"/>
              <a:gd name="connsiteX20" fmla="*/ 3538728 w 5510672"/>
              <a:gd name="connsiteY20" fmla="*/ 219456 h 4938661"/>
              <a:gd name="connsiteX21" fmla="*/ 3694176 w 5510672"/>
              <a:gd name="connsiteY21" fmla="*/ 118872 h 4938661"/>
              <a:gd name="connsiteX22" fmla="*/ 3913632 w 5510672"/>
              <a:gd name="connsiteY22" fmla="*/ 27432 h 4938661"/>
              <a:gd name="connsiteX23" fmla="*/ 4169664 w 5510672"/>
              <a:gd name="connsiteY23" fmla="*/ 0 h 4938661"/>
              <a:gd name="connsiteX24" fmla="*/ 4837176 w 5510672"/>
              <a:gd name="connsiteY24" fmla="*/ 18288 h 4938661"/>
              <a:gd name="connsiteX25" fmla="*/ 4937760 w 5510672"/>
              <a:gd name="connsiteY25" fmla="*/ 100584 h 4938661"/>
              <a:gd name="connsiteX26" fmla="*/ 4910328 w 5510672"/>
              <a:gd name="connsiteY26" fmla="*/ 128016 h 4938661"/>
              <a:gd name="connsiteX27" fmla="*/ 4974336 w 5510672"/>
              <a:gd name="connsiteY27" fmla="*/ 210312 h 4938661"/>
              <a:gd name="connsiteX28" fmla="*/ 5056632 w 5510672"/>
              <a:gd name="connsiteY28" fmla="*/ 356616 h 4938661"/>
              <a:gd name="connsiteX29" fmla="*/ 5001768 w 5510672"/>
              <a:gd name="connsiteY29" fmla="*/ 576072 h 4938661"/>
              <a:gd name="connsiteX30" fmla="*/ 4928616 w 5510672"/>
              <a:gd name="connsiteY30" fmla="*/ 777240 h 4938661"/>
              <a:gd name="connsiteX31" fmla="*/ 4910328 w 5510672"/>
              <a:gd name="connsiteY31" fmla="*/ 1024128 h 4938661"/>
              <a:gd name="connsiteX32" fmla="*/ 4946904 w 5510672"/>
              <a:gd name="connsiteY32" fmla="*/ 1453896 h 4938661"/>
              <a:gd name="connsiteX33" fmla="*/ 5001768 w 5510672"/>
              <a:gd name="connsiteY33" fmla="*/ 1883664 h 4938661"/>
              <a:gd name="connsiteX34" fmla="*/ 4974336 w 5510672"/>
              <a:gd name="connsiteY34" fmla="*/ 2386584 h 4938661"/>
              <a:gd name="connsiteX35" fmla="*/ 4736592 w 5510672"/>
              <a:gd name="connsiteY35" fmla="*/ 3008376 h 4938661"/>
              <a:gd name="connsiteX36" fmla="*/ 5458968 w 5510672"/>
              <a:gd name="connsiteY36" fmla="*/ 2999232 h 4938661"/>
              <a:gd name="connsiteX37" fmla="*/ 5449824 w 5510672"/>
              <a:gd name="connsiteY37" fmla="*/ 3044952 h 4938661"/>
              <a:gd name="connsiteX38" fmla="*/ 5376672 w 5510672"/>
              <a:gd name="connsiteY38" fmla="*/ 3218688 h 4938661"/>
              <a:gd name="connsiteX39" fmla="*/ 5340096 w 5510672"/>
              <a:gd name="connsiteY39" fmla="*/ 3291840 h 4938661"/>
              <a:gd name="connsiteX40" fmla="*/ 5321808 w 5510672"/>
              <a:gd name="connsiteY40" fmla="*/ 3337560 h 4938661"/>
              <a:gd name="connsiteX41" fmla="*/ 5166360 w 5510672"/>
              <a:gd name="connsiteY41" fmla="*/ 3538728 h 4938661"/>
              <a:gd name="connsiteX42" fmla="*/ 5047488 w 5510672"/>
              <a:gd name="connsiteY42" fmla="*/ 3666744 h 4938661"/>
              <a:gd name="connsiteX43" fmla="*/ 4828032 w 5510672"/>
              <a:gd name="connsiteY43" fmla="*/ 4041648 h 4938661"/>
              <a:gd name="connsiteX44" fmla="*/ 4782312 w 5510672"/>
              <a:gd name="connsiteY44" fmla="*/ 4114800 h 4938661"/>
              <a:gd name="connsiteX45" fmla="*/ 4599432 w 5510672"/>
              <a:gd name="connsiteY45" fmla="*/ 4343400 h 4938661"/>
              <a:gd name="connsiteX46" fmla="*/ 4498848 w 5510672"/>
              <a:gd name="connsiteY46" fmla="*/ 4489704 h 4938661"/>
              <a:gd name="connsiteX47" fmla="*/ 4379976 w 5510672"/>
              <a:gd name="connsiteY47" fmla="*/ 4608576 h 4938661"/>
              <a:gd name="connsiteX48" fmla="*/ 4288536 w 5510672"/>
              <a:gd name="connsiteY48" fmla="*/ 4718304 h 4938661"/>
              <a:gd name="connsiteX49" fmla="*/ 4233672 w 5510672"/>
              <a:gd name="connsiteY49" fmla="*/ 4764024 h 4938661"/>
              <a:gd name="connsiteX50" fmla="*/ 4160520 w 5510672"/>
              <a:gd name="connsiteY50" fmla="*/ 4855464 h 4938661"/>
              <a:gd name="connsiteX51" fmla="*/ 4078224 w 5510672"/>
              <a:gd name="connsiteY51" fmla="*/ 4919472 h 4938661"/>
              <a:gd name="connsiteX52" fmla="*/ 4041648 w 5510672"/>
              <a:gd name="connsiteY52" fmla="*/ 4928616 h 4938661"/>
              <a:gd name="connsiteX0" fmla="*/ 0 w 5459404"/>
              <a:gd name="connsiteY0" fmla="*/ 54864 h 4938661"/>
              <a:gd name="connsiteX1" fmla="*/ 393192 w 5459404"/>
              <a:gd name="connsiteY1" fmla="*/ 64008 h 4938661"/>
              <a:gd name="connsiteX2" fmla="*/ 475488 w 5459404"/>
              <a:gd name="connsiteY2" fmla="*/ 82296 h 4938661"/>
              <a:gd name="connsiteX3" fmla="*/ 576072 w 5459404"/>
              <a:gd name="connsiteY3" fmla="*/ 91440 h 4938661"/>
              <a:gd name="connsiteX4" fmla="*/ 667512 w 5459404"/>
              <a:gd name="connsiteY4" fmla="*/ 146304 h 4938661"/>
              <a:gd name="connsiteX5" fmla="*/ 685800 w 5459404"/>
              <a:gd name="connsiteY5" fmla="*/ 192024 h 4938661"/>
              <a:gd name="connsiteX6" fmla="*/ 749808 w 5459404"/>
              <a:gd name="connsiteY6" fmla="*/ 274320 h 4938661"/>
              <a:gd name="connsiteX7" fmla="*/ 1069848 w 5459404"/>
              <a:gd name="connsiteY7" fmla="*/ 576072 h 4938661"/>
              <a:gd name="connsiteX8" fmla="*/ 1188720 w 5459404"/>
              <a:gd name="connsiteY8" fmla="*/ 612648 h 4938661"/>
              <a:gd name="connsiteX9" fmla="*/ 1225296 w 5459404"/>
              <a:gd name="connsiteY9" fmla="*/ 630936 h 4938661"/>
              <a:gd name="connsiteX10" fmla="*/ 1517904 w 5459404"/>
              <a:gd name="connsiteY10" fmla="*/ 740664 h 4938661"/>
              <a:gd name="connsiteX11" fmla="*/ 2185416 w 5459404"/>
              <a:gd name="connsiteY11" fmla="*/ 822960 h 4938661"/>
              <a:gd name="connsiteX12" fmla="*/ 2459736 w 5459404"/>
              <a:gd name="connsiteY12" fmla="*/ 768096 h 4938661"/>
              <a:gd name="connsiteX13" fmla="*/ 2496312 w 5459404"/>
              <a:gd name="connsiteY13" fmla="*/ 749808 h 4938661"/>
              <a:gd name="connsiteX14" fmla="*/ 2807208 w 5459404"/>
              <a:gd name="connsiteY14" fmla="*/ 621792 h 4938661"/>
              <a:gd name="connsiteX15" fmla="*/ 2834640 w 5459404"/>
              <a:gd name="connsiteY15" fmla="*/ 603504 h 4938661"/>
              <a:gd name="connsiteX16" fmla="*/ 2980944 w 5459404"/>
              <a:gd name="connsiteY16" fmla="*/ 521208 h 4938661"/>
              <a:gd name="connsiteX17" fmla="*/ 3108960 w 5459404"/>
              <a:gd name="connsiteY17" fmla="*/ 466344 h 4938661"/>
              <a:gd name="connsiteX18" fmla="*/ 3163824 w 5459404"/>
              <a:gd name="connsiteY18" fmla="*/ 429768 h 4938661"/>
              <a:gd name="connsiteX19" fmla="*/ 3447288 w 5459404"/>
              <a:gd name="connsiteY19" fmla="*/ 265176 h 4938661"/>
              <a:gd name="connsiteX20" fmla="*/ 3538728 w 5459404"/>
              <a:gd name="connsiteY20" fmla="*/ 219456 h 4938661"/>
              <a:gd name="connsiteX21" fmla="*/ 3694176 w 5459404"/>
              <a:gd name="connsiteY21" fmla="*/ 118872 h 4938661"/>
              <a:gd name="connsiteX22" fmla="*/ 3913632 w 5459404"/>
              <a:gd name="connsiteY22" fmla="*/ 27432 h 4938661"/>
              <a:gd name="connsiteX23" fmla="*/ 4169664 w 5459404"/>
              <a:gd name="connsiteY23" fmla="*/ 0 h 4938661"/>
              <a:gd name="connsiteX24" fmla="*/ 4837176 w 5459404"/>
              <a:gd name="connsiteY24" fmla="*/ 18288 h 4938661"/>
              <a:gd name="connsiteX25" fmla="*/ 4937760 w 5459404"/>
              <a:gd name="connsiteY25" fmla="*/ 100584 h 4938661"/>
              <a:gd name="connsiteX26" fmla="*/ 4910328 w 5459404"/>
              <a:gd name="connsiteY26" fmla="*/ 128016 h 4938661"/>
              <a:gd name="connsiteX27" fmla="*/ 4974336 w 5459404"/>
              <a:gd name="connsiteY27" fmla="*/ 210312 h 4938661"/>
              <a:gd name="connsiteX28" fmla="*/ 5056632 w 5459404"/>
              <a:gd name="connsiteY28" fmla="*/ 356616 h 4938661"/>
              <a:gd name="connsiteX29" fmla="*/ 5001768 w 5459404"/>
              <a:gd name="connsiteY29" fmla="*/ 576072 h 4938661"/>
              <a:gd name="connsiteX30" fmla="*/ 4928616 w 5459404"/>
              <a:gd name="connsiteY30" fmla="*/ 777240 h 4938661"/>
              <a:gd name="connsiteX31" fmla="*/ 4910328 w 5459404"/>
              <a:gd name="connsiteY31" fmla="*/ 1024128 h 4938661"/>
              <a:gd name="connsiteX32" fmla="*/ 4946904 w 5459404"/>
              <a:gd name="connsiteY32" fmla="*/ 1453896 h 4938661"/>
              <a:gd name="connsiteX33" fmla="*/ 5001768 w 5459404"/>
              <a:gd name="connsiteY33" fmla="*/ 1883664 h 4938661"/>
              <a:gd name="connsiteX34" fmla="*/ 4974336 w 5459404"/>
              <a:gd name="connsiteY34" fmla="*/ 2386584 h 4938661"/>
              <a:gd name="connsiteX35" fmla="*/ 4736592 w 5459404"/>
              <a:gd name="connsiteY35" fmla="*/ 3008376 h 4938661"/>
              <a:gd name="connsiteX36" fmla="*/ 5458968 w 5459404"/>
              <a:gd name="connsiteY36" fmla="*/ 2999232 h 4938661"/>
              <a:gd name="connsiteX37" fmla="*/ 4617720 w 5459404"/>
              <a:gd name="connsiteY37" fmla="*/ 3410712 h 4938661"/>
              <a:gd name="connsiteX38" fmla="*/ 5376672 w 5459404"/>
              <a:gd name="connsiteY38" fmla="*/ 3218688 h 4938661"/>
              <a:gd name="connsiteX39" fmla="*/ 5340096 w 5459404"/>
              <a:gd name="connsiteY39" fmla="*/ 3291840 h 4938661"/>
              <a:gd name="connsiteX40" fmla="*/ 5321808 w 5459404"/>
              <a:gd name="connsiteY40" fmla="*/ 3337560 h 4938661"/>
              <a:gd name="connsiteX41" fmla="*/ 5166360 w 5459404"/>
              <a:gd name="connsiteY41" fmla="*/ 3538728 h 4938661"/>
              <a:gd name="connsiteX42" fmla="*/ 5047488 w 5459404"/>
              <a:gd name="connsiteY42" fmla="*/ 3666744 h 4938661"/>
              <a:gd name="connsiteX43" fmla="*/ 4828032 w 5459404"/>
              <a:gd name="connsiteY43" fmla="*/ 4041648 h 4938661"/>
              <a:gd name="connsiteX44" fmla="*/ 4782312 w 5459404"/>
              <a:gd name="connsiteY44" fmla="*/ 4114800 h 4938661"/>
              <a:gd name="connsiteX45" fmla="*/ 4599432 w 5459404"/>
              <a:gd name="connsiteY45" fmla="*/ 4343400 h 4938661"/>
              <a:gd name="connsiteX46" fmla="*/ 4498848 w 5459404"/>
              <a:gd name="connsiteY46" fmla="*/ 4489704 h 4938661"/>
              <a:gd name="connsiteX47" fmla="*/ 4379976 w 5459404"/>
              <a:gd name="connsiteY47" fmla="*/ 4608576 h 4938661"/>
              <a:gd name="connsiteX48" fmla="*/ 4288536 w 5459404"/>
              <a:gd name="connsiteY48" fmla="*/ 4718304 h 4938661"/>
              <a:gd name="connsiteX49" fmla="*/ 4233672 w 5459404"/>
              <a:gd name="connsiteY49" fmla="*/ 4764024 h 4938661"/>
              <a:gd name="connsiteX50" fmla="*/ 4160520 w 5459404"/>
              <a:gd name="connsiteY50" fmla="*/ 4855464 h 4938661"/>
              <a:gd name="connsiteX51" fmla="*/ 4078224 w 5459404"/>
              <a:gd name="connsiteY51" fmla="*/ 4919472 h 4938661"/>
              <a:gd name="connsiteX52" fmla="*/ 4041648 w 5459404"/>
              <a:gd name="connsiteY52" fmla="*/ 4928616 h 4938661"/>
              <a:gd name="connsiteX0" fmla="*/ 0 w 5424076"/>
              <a:gd name="connsiteY0" fmla="*/ 54864 h 4938661"/>
              <a:gd name="connsiteX1" fmla="*/ 393192 w 5424076"/>
              <a:gd name="connsiteY1" fmla="*/ 64008 h 4938661"/>
              <a:gd name="connsiteX2" fmla="*/ 475488 w 5424076"/>
              <a:gd name="connsiteY2" fmla="*/ 82296 h 4938661"/>
              <a:gd name="connsiteX3" fmla="*/ 576072 w 5424076"/>
              <a:gd name="connsiteY3" fmla="*/ 91440 h 4938661"/>
              <a:gd name="connsiteX4" fmla="*/ 667512 w 5424076"/>
              <a:gd name="connsiteY4" fmla="*/ 146304 h 4938661"/>
              <a:gd name="connsiteX5" fmla="*/ 685800 w 5424076"/>
              <a:gd name="connsiteY5" fmla="*/ 192024 h 4938661"/>
              <a:gd name="connsiteX6" fmla="*/ 749808 w 5424076"/>
              <a:gd name="connsiteY6" fmla="*/ 274320 h 4938661"/>
              <a:gd name="connsiteX7" fmla="*/ 1069848 w 5424076"/>
              <a:gd name="connsiteY7" fmla="*/ 576072 h 4938661"/>
              <a:gd name="connsiteX8" fmla="*/ 1188720 w 5424076"/>
              <a:gd name="connsiteY8" fmla="*/ 612648 h 4938661"/>
              <a:gd name="connsiteX9" fmla="*/ 1225296 w 5424076"/>
              <a:gd name="connsiteY9" fmla="*/ 630936 h 4938661"/>
              <a:gd name="connsiteX10" fmla="*/ 1517904 w 5424076"/>
              <a:gd name="connsiteY10" fmla="*/ 740664 h 4938661"/>
              <a:gd name="connsiteX11" fmla="*/ 2185416 w 5424076"/>
              <a:gd name="connsiteY11" fmla="*/ 822960 h 4938661"/>
              <a:gd name="connsiteX12" fmla="*/ 2459736 w 5424076"/>
              <a:gd name="connsiteY12" fmla="*/ 768096 h 4938661"/>
              <a:gd name="connsiteX13" fmla="*/ 2496312 w 5424076"/>
              <a:gd name="connsiteY13" fmla="*/ 749808 h 4938661"/>
              <a:gd name="connsiteX14" fmla="*/ 2807208 w 5424076"/>
              <a:gd name="connsiteY14" fmla="*/ 621792 h 4938661"/>
              <a:gd name="connsiteX15" fmla="*/ 2834640 w 5424076"/>
              <a:gd name="connsiteY15" fmla="*/ 603504 h 4938661"/>
              <a:gd name="connsiteX16" fmla="*/ 2980944 w 5424076"/>
              <a:gd name="connsiteY16" fmla="*/ 521208 h 4938661"/>
              <a:gd name="connsiteX17" fmla="*/ 3108960 w 5424076"/>
              <a:gd name="connsiteY17" fmla="*/ 466344 h 4938661"/>
              <a:gd name="connsiteX18" fmla="*/ 3163824 w 5424076"/>
              <a:gd name="connsiteY18" fmla="*/ 429768 h 4938661"/>
              <a:gd name="connsiteX19" fmla="*/ 3447288 w 5424076"/>
              <a:gd name="connsiteY19" fmla="*/ 265176 h 4938661"/>
              <a:gd name="connsiteX20" fmla="*/ 3538728 w 5424076"/>
              <a:gd name="connsiteY20" fmla="*/ 219456 h 4938661"/>
              <a:gd name="connsiteX21" fmla="*/ 3694176 w 5424076"/>
              <a:gd name="connsiteY21" fmla="*/ 118872 h 4938661"/>
              <a:gd name="connsiteX22" fmla="*/ 3913632 w 5424076"/>
              <a:gd name="connsiteY22" fmla="*/ 27432 h 4938661"/>
              <a:gd name="connsiteX23" fmla="*/ 4169664 w 5424076"/>
              <a:gd name="connsiteY23" fmla="*/ 0 h 4938661"/>
              <a:gd name="connsiteX24" fmla="*/ 4837176 w 5424076"/>
              <a:gd name="connsiteY24" fmla="*/ 18288 h 4938661"/>
              <a:gd name="connsiteX25" fmla="*/ 4937760 w 5424076"/>
              <a:gd name="connsiteY25" fmla="*/ 100584 h 4938661"/>
              <a:gd name="connsiteX26" fmla="*/ 4910328 w 5424076"/>
              <a:gd name="connsiteY26" fmla="*/ 128016 h 4938661"/>
              <a:gd name="connsiteX27" fmla="*/ 4974336 w 5424076"/>
              <a:gd name="connsiteY27" fmla="*/ 210312 h 4938661"/>
              <a:gd name="connsiteX28" fmla="*/ 5056632 w 5424076"/>
              <a:gd name="connsiteY28" fmla="*/ 356616 h 4938661"/>
              <a:gd name="connsiteX29" fmla="*/ 5001768 w 5424076"/>
              <a:gd name="connsiteY29" fmla="*/ 576072 h 4938661"/>
              <a:gd name="connsiteX30" fmla="*/ 4928616 w 5424076"/>
              <a:gd name="connsiteY30" fmla="*/ 777240 h 4938661"/>
              <a:gd name="connsiteX31" fmla="*/ 4910328 w 5424076"/>
              <a:gd name="connsiteY31" fmla="*/ 1024128 h 4938661"/>
              <a:gd name="connsiteX32" fmla="*/ 4946904 w 5424076"/>
              <a:gd name="connsiteY32" fmla="*/ 1453896 h 4938661"/>
              <a:gd name="connsiteX33" fmla="*/ 5001768 w 5424076"/>
              <a:gd name="connsiteY33" fmla="*/ 1883664 h 4938661"/>
              <a:gd name="connsiteX34" fmla="*/ 4974336 w 5424076"/>
              <a:gd name="connsiteY34" fmla="*/ 2386584 h 4938661"/>
              <a:gd name="connsiteX35" fmla="*/ 4736592 w 5424076"/>
              <a:gd name="connsiteY35" fmla="*/ 3008376 h 4938661"/>
              <a:gd name="connsiteX36" fmla="*/ 4663440 w 5424076"/>
              <a:gd name="connsiteY36" fmla="*/ 3154680 h 4938661"/>
              <a:gd name="connsiteX37" fmla="*/ 4617720 w 5424076"/>
              <a:gd name="connsiteY37" fmla="*/ 3410712 h 4938661"/>
              <a:gd name="connsiteX38" fmla="*/ 5376672 w 5424076"/>
              <a:gd name="connsiteY38" fmla="*/ 3218688 h 4938661"/>
              <a:gd name="connsiteX39" fmla="*/ 5340096 w 5424076"/>
              <a:gd name="connsiteY39" fmla="*/ 3291840 h 4938661"/>
              <a:gd name="connsiteX40" fmla="*/ 5321808 w 5424076"/>
              <a:gd name="connsiteY40" fmla="*/ 3337560 h 4938661"/>
              <a:gd name="connsiteX41" fmla="*/ 5166360 w 5424076"/>
              <a:gd name="connsiteY41" fmla="*/ 3538728 h 4938661"/>
              <a:gd name="connsiteX42" fmla="*/ 5047488 w 5424076"/>
              <a:gd name="connsiteY42" fmla="*/ 3666744 h 4938661"/>
              <a:gd name="connsiteX43" fmla="*/ 4828032 w 5424076"/>
              <a:gd name="connsiteY43" fmla="*/ 4041648 h 4938661"/>
              <a:gd name="connsiteX44" fmla="*/ 4782312 w 5424076"/>
              <a:gd name="connsiteY44" fmla="*/ 4114800 h 4938661"/>
              <a:gd name="connsiteX45" fmla="*/ 4599432 w 5424076"/>
              <a:gd name="connsiteY45" fmla="*/ 4343400 h 4938661"/>
              <a:gd name="connsiteX46" fmla="*/ 4498848 w 5424076"/>
              <a:gd name="connsiteY46" fmla="*/ 4489704 h 4938661"/>
              <a:gd name="connsiteX47" fmla="*/ 4379976 w 5424076"/>
              <a:gd name="connsiteY47" fmla="*/ 4608576 h 4938661"/>
              <a:gd name="connsiteX48" fmla="*/ 4288536 w 5424076"/>
              <a:gd name="connsiteY48" fmla="*/ 4718304 h 4938661"/>
              <a:gd name="connsiteX49" fmla="*/ 4233672 w 5424076"/>
              <a:gd name="connsiteY49" fmla="*/ 4764024 h 4938661"/>
              <a:gd name="connsiteX50" fmla="*/ 4160520 w 5424076"/>
              <a:gd name="connsiteY50" fmla="*/ 4855464 h 4938661"/>
              <a:gd name="connsiteX51" fmla="*/ 4078224 w 5424076"/>
              <a:gd name="connsiteY51" fmla="*/ 4919472 h 4938661"/>
              <a:gd name="connsiteX52" fmla="*/ 4041648 w 5424076"/>
              <a:gd name="connsiteY52" fmla="*/ 4928616 h 4938661"/>
              <a:gd name="connsiteX0" fmla="*/ 0 w 5399217"/>
              <a:gd name="connsiteY0" fmla="*/ 54864 h 4938661"/>
              <a:gd name="connsiteX1" fmla="*/ 393192 w 5399217"/>
              <a:gd name="connsiteY1" fmla="*/ 64008 h 4938661"/>
              <a:gd name="connsiteX2" fmla="*/ 475488 w 5399217"/>
              <a:gd name="connsiteY2" fmla="*/ 82296 h 4938661"/>
              <a:gd name="connsiteX3" fmla="*/ 576072 w 5399217"/>
              <a:gd name="connsiteY3" fmla="*/ 91440 h 4938661"/>
              <a:gd name="connsiteX4" fmla="*/ 667512 w 5399217"/>
              <a:gd name="connsiteY4" fmla="*/ 146304 h 4938661"/>
              <a:gd name="connsiteX5" fmla="*/ 685800 w 5399217"/>
              <a:gd name="connsiteY5" fmla="*/ 192024 h 4938661"/>
              <a:gd name="connsiteX6" fmla="*/ 749808 w 5399217"/>
              <a:gd name="connsiteY6" fmla="*/ 274320 h 4938661"/>
              <a:gd name="connsiteX7" fmla="*/ 1069848 w 5399217"/>
              <a:gd name="connsiteY7" fmla="*/ 576072 h 4938661"/>
              <a:gd name="connsiteX8" fmla="*/ 1188720 w 5399217"/>
              <a:gd name="connsiteY8" fmla="*/ 612648 h 4938661"/>
              <a:gd name="connsiteX9" fmla="*/ 1225296 w 5399217"/>
              <a:gd name="connsiteY9" fmla="*/ 630936 h 4938661"/>
              <a:gd name="connsiteX10" fmla="*/ 1517904 w 5399217"/>
              <a:gd name="connsiteY10" fmla="*/ 740664 h 4938661"/>
              <a:gd name="connsiteX11" fmla="*/ 2185416 w 5399217"/>
              <a:gd name="connsiteY11" fmla="*/ 822960 h 4938661"/>
              <a:gd name="connsiteX12" fmla="*/ 2459736 w 5399217"/>
              <a:gd name="connsiteY12" fmla="*/ 768096 h 4938661"/>
              <a:gd name="connsiteX13" fmla="*/ 2496312 w 5399217"/>
              <a:gd name="connsiteY13" fmla="*/ 749808 h 4938661"/>
              <a:gd name="connsiteX14" fmla="*/ 2807208 w 5399217"/>
              <a:gd name="connsiteY14" fmla="*/ 621792 h 4938661"/>
              <a:gd name="connsiteX15" fmla="*/ 2834640 w 5399217"/>
              <a:gd name="connsiteY15" fmla="*/ 603504 h 4938661"/>
              <a:gd name="connsiteX16" fmla="*/ 2980944 w 5399217"/>
              <a:gd name="connsiteY16" fmla="*/ 521208 h 4938661"/>
              <a:gd name="connsiteX17" fmla="*/ 3108960 w 5399217"/>
              <a:gd name="connsiteY17" fmla="*/ 466344 h 4938661"/>
              <a:gd name="connsiteX18" fmla="*/ 3163824 w 5399217"/>
              <a:gd name="connsiteY18" fmla="*/ 429768 h 4938661"/>
              <a:gd name="connsiteX19" fmla="*/ 3447288 w 5399217"/>
              <a:gd name="connsiteY19" fmla="*/ 265176 h 4938661"/>
              <a:gd name="connsiteX20" fmla="*/ 3538728 w 5399217"/>
              <a:gd name="connsiteY20" fmla="*/ 219456 h 4938661"/>
              <a:gd name="connsiteX21" fmla="*/ 3694176 w 5399217"/>
              <a:gd name="connsiteY21" fmla="*/ 118872 h 4938661"/>
              <a:gd name="connsiteX22" fmla="*/ 3913632 w 5399217"/>
              <a:gd name="connsiteY22" fmla="*/ 27432 h 4938661"/>
              <a:gd name="connsiteX23" fmla="*/ 4169664 w 5399217"/>
              <a:gd name="connsiteY23" fmla="*/ 0 h 4938661"/>
              <a:gd name="connsiteX24" fmla="*/ 4837176 w 5399217"/>
              <a:gd name="connsiteY24" fmla="*/ 18288 h 4938661"/>
              <a:gd name="connsiteX25" fmla="*/ 4937760 w 5399217"/>
              <a:gd name="connsiteY25" fmla="*/ 100584 h 4938661"/>
              <a:gd name="connsiteX26" fmla="*/ 4910328 w 5399217"/>
              <a:gd name="connsiteY26" fmla="*/ 128016 h 4938661"/>
              <a:gd name="connsiteX27" fmla="*/ 4974336 w 5399217"/>
              <a:gd name="connsiteY27" fmla="*/ 210312 h 4938661"/>
              <a:gd name="connsiteX28" fmla="*/ 5056632 w 5399217"/>
              <a:gd name="connsiteY28" fmla="*/ 356616 h 4938661"/>
              <a:gd name="connsiteX29" fmla="*/ 5001768 w 5399217"/>
              <a:gd name="connsiteY29" fmla="*/ 576072 h 4938661"/>
              <a:gd name="connsiteX30" fmla="*/ 4928616 w 5399217"/>
              <a:gd name="connsiteY30" fmla="*/ 777240 h 4938661"/>
              <a:gd name="connsiteX31" fmla="*/ 4910328 w 5399217"/>
              <a:gd name="connsiteY31" fmla="*/ 1024128 h 4938661"/>
              <a:gd name="connsiteX32" fmla="*/ 4946904 w 5399217"/>
              <a:gd name="connsiteY32" fmla="*/ 1453896 h 4938661"/>
              <a:gd name="connsiteX33" fmla="*/ 5001768 w 5399217"/>
              <a:gd name="connsiteY33" fmla="*/ 1883664 h 4938661"/>
              <a:gd name="connsiteX34" fmla="*/ 4974336 w 5399217"/>
              <a:gd name="connsiteY34" fmla="*/ 2386584 h 4938661"/>
              <a:gd name="connsiteX35" fmla="*/ 4736592 w 5399217"/>
              <a:gd name="connsiteY35" fmla="*/ 3008376 h 4938661"/>
              <a:gd name="connsiteX36" fmla="*/ 4663440 w 5399217"/>
              <a:gd name="connsiteY36" fmla="*/ 3154680 h 4938661"/>
              <a:gd name="connsiteX37" fmla="*/ 4617720 w 5399217"/>
              <a:gd name="connsiteY37" fmla="*/ 3410712 h 4938661"/>
              <a:gd name="connsiteX38" fmla="*/ 4489704 w 5399217"/>
              <a:gd name="connsiteY38" fmla="*/ 3785616 h 4938661"/>
              <a:gd name="connsiteX39" fmla="*/ 5340096 w 5399217"/>
              <a:gd name="connsiteY39" fmla="*/ 3291840 h 4938661"/>
              <a:gd name="connsiteX40" fmla="*/ 5321808 w 5399217"/>
              <a:gd name="connsiteY40" fmla="*/ 3337560 h 4938661"/>
              <a:gd name="connsiteX41" fmla="*/ 5166360 w 5399217"/>
              <a:gd name="connsiteY41" fmla="*/ 3538728 h 4938661"/>
              <a:gd name="connsiteX42" fmla="*/ 5047488 w 5399217"/>
              <a:gd name="connsiteY42" fmla="*/ 3666744 h 4938661"/>
              <a:gd name="connsiteX43" fmla="*/ 4828032 w 5399217"/>
              <a:gd name="connsiteY43" fmla="*/ 4041648 h 4938661"/>
              <a:gd name="connsiteX44" fmla="*/ 4782312 w 5399217"/>
              <a:gd name="connsiteY44" fmla="*/ 4114800 h 4938661"/>
              <a:gd name="connsiteX45" fmla="*/ 4599432 w 5399217"/>
              <a:gd name="connsiteY45" fmla="*/ 4343400 h 4938661"/>
              <a:gd name="connsiteX46" fmla="*/ 4498848 w 5399217"/>
              <a:gd name="connsiteY46" fmla="*/ 4489704 h 4938661"/>
              <a:gd name="connsiteX47" fmla="*/ 4379976 w 5399217"/>
              <a:gd name="connsiteY47" fmla="*/ 4608576 h 4938661"/>
              <a:gd name="connsiteX48" fmla="*/ 4288536 w 5399217"/>
              <a:gd name="connsiteY48" fmla="*/ 4718304 h 4938661"/>
              <a:gd name="connsiteX49" fmla="*/ 4233672 w 5399217"/>
              <a:gd name="connsiteY49" fmla="*/ 4764024 h 4938661"/>
              <a:gd name="connsiteX50" fmla="*/ 4160520 w 5399217"/>
              <a:gd name="connsiteY50" fmla="*/ 4855464 h 4938661"/>
              <a:gd name="connsiteX51" fmla="*/ 4078224 w 5399217"/>
              <a:gd name="connsiteY51" fmla="*/ 4919472 h 4938661"/>
              <a:gd name="connsiteX52" fmla="*/ 4041648 w 5399217"/>
              <a:gd name="connsiteY52" fmla="*/ 4928616 h 4938661"/>
              <a:gd name="connsiteX0" fmla="*/ 0 w 5340244"/>
              <a:gd name="connsiteY0" fmla="*/ 54864 h 4938661"/>
              <a:gd name="connsiteX1" fmla="*/ 393192 w 5340244"/>
              <a:gd name="connsiteY1" fmla="*/ 64008 h 4938661"/>
              <a:gd name="connsiteX2" fmla="*/ 475488 w 5340244"/>
              <a:gd name="connsiteY2" fmla="*/ 82296 h 4938661"/>
              <a:gd name="connsiteX3" fmla="*/ 576072 w 5340244"/>
              <a:gd name="connsiteY3" fmla="*/ 91440 h 4938661"/>
              <a:gd name="connsiteX4" fmla="*/ 667512 w 5340244"/>
              <a:gd name="connsiteY4" fmla="*/ 146304 h 4938661"/>
              <a:gd name="connsiteX5" fmla="*/ 685800 w 5340244"/>
              <a:gd name="connsiteY5" fmla="*/ 192024 h 4938661"/>
              <a:gd name="connsiteX6" fmla="*/ 749808 w 5340244"/>
              <a:gd name="connsiteY6" fmla="*/ 274320 h 4938661"/>
              <a:gd name="connsiteX7" fmla="*/ 1069848 w 5340244"/>
              <a:gd name="connsiteY7" fmla="*/ 576072 h 4938661"/>
              <a:gd name="connsiteX8" fmla="*/ 1188720 w 5340244"/>
              <a:gd name="connsiteY8" fmla="*/ 612648 h 4938661"/>
              <a:gd name="connsiteX9" fmla="*/ 1225296 w 5340244"/>
              <a:gd name="connsiteY9" fmla="*/ 630936 h 4938661"/>
              <a:gd name="connsiteX10" fmla="*/ 1517904 w 5340244"/>
              <a:gd name="connsiteY10" fmla="*/ 740664 h 4938661"/>
              <a:gd name="connsiteX11" fmla="*/ 2185416 w 5340244"/>
              <a:gd name="connsiteY11" fmla="*/ 822960 h 4938661"/>
              <a:gd name="connsiteX12" fmla="*/ 2459736 w 5340244"/>
              <a:gd name="connsiteY12" fmla="*/ 768096 h 4938661"/>
              <a:gd name="connsiteX13" fmla="*/ 2496312 w 5340244"/>
              <a:gd name="connsiteY13" fmla="*/ 749808 h 4938661"/>
              <a:gd name="connsiteX14" fmla="*/ 2807208 w 5340244"/>
              <a:gd name="connsiteY14" fmla="*/ 621792 h 4938661"/>
              <a:gd name="connsiteX15" fmla="*/ 2834640 w 5340244"/>
              <a:gd name="connsiteY15" fmla="*/ 603504 h 4938661"/>
              <a:gd name="connsiteX16" fmla="*/ 2980944 w 5340244"/>
              <a:gd name="connsiteY16" fmla="*/ 521208 h 4938661"/>
              <a:gd name="connsiteX17" fmla="*/ 3108960 w 5340244"/>
              <a:gd name="connsiteY17" fmla="*/ 466344 h 4938661"/>
              <a:gd name="connsiteX18" fmla="*/ 3163824 w 5340244"/>
              <a:gd name="connsiteY18" fmla="*/ 429768 h 4938661"/>
              <a:gd name="connsiteX19" fmla="*/ 3447288 w 5340244"/>
              <a:gd name="connsiteY19" fmla="*/ 265176 h 4938661"/>
              <a:gd name="connsiteX20" fmla="*/ 3538728 w 5340244"/>
              <a:gd name="connsiteY20" fmla="*/ 219456 h 4938661"/>
              <a:gd name="connsiteX21" fmla="*/ 3694176 w 5340244"/>
              <a:gd name="connsiteY21" fmla="*/ 118872 h 4938661"/>
              <a:gd name="connsiteX22" fmla="*/ 3913632 w 5340244"/>
              <a:gd name="connsiteY22" fmla="*/ 27432 h 4938661"/>
              <a:gd name="connsiteX23" fmla="*/ 4169664 w 5340244"/>
              <a:gd name="connsiteY23" fmla="*/ 0 h 4938661"/>
              <a:gd name="connsiteX24" fmla="*/ 4837176 w 5340244"/>
              <a:gd name="connsiteY24" fmla="*/ 18288 h 4938661"/>
              <a:gd name="connsiteX25" fmla="*/ 4937760 w 5340244"/>
              <a:gd name="connsiteY25" fmla="*/ 100584 h 4938661"/>
              <a:gd name="connsiteX26" fmla="*/ 4910328 w 5340244"/>
              <a:gd name="connsiteY26" fmla="*/ 128016 h 4938661"/>
              <a:gd name="connsiteX27" fmla="*/ 4974336 w 5340244"/>
              <a:gd name="connsiteY27" fmla="*/ 210312 h 4938661"/>
              <a:gd name="connsiteX28" fmla="*/ 5056632 w 5340244"/>
              <a:gd name="connsiteY28" fmla="*/ 356616 h 4938661"/>
              <a:gd name="connsiteX29" fmla="*/ 5001768 w 5340244"/>
              <a:gd name="connsiteY29" fmla="*/ 576072 h 4938661"/>
              <a:gd name="connsiteX30" fmla="*/ 4928616 w 5340244"/>
              <a:gd name="connsiteY30" fmla="*/ 777240 h 4938661"/>
              <a:gd name="connsiteX31" fmla="*/ 4910328 w 5340244"/>
              <a:gd name="connsiteY31" fmla="*/ 1024128 h 4938661"/>
              <a:gd name="connsiteX32" fmla="*/ 4946904 w 5340244"/>
              <a:gd name="connsiteY32" fmla="*/ 1453896 h 4938661"/>
              <a:gd name="connsiteX33" fmla="*/ 5001768 w 5340244"/>
              <a:gd name="connsiteY33" fmla="*/ 1883664 h 4938661"/>
              <a:gd name="connsiteX34" fmla="*/ 4974336 w 5340244"/>
              <a:gd name="connsiteY34" fmla="*/ 2386584 h 4938661"/>
              <a:gd name="connsiteX35" fmla="*/ 4736592 w 5340244"/>
              <a:gd name="connsiteY35" fmla="*/ 3008376 h 4938661"/>
              <a:gd name="connsiteX36" fmla="*/ 4663440 w 5340244"/>
              <a:gd name="connsiteY36" fmla="*/ 3154680 h 4938661"/>
              <a:gd name="connsiteX37" fmla="*/ 4617720 w 5340244"/>
              <a:gd name="connsiteY37" fmla="*/ 3410712 h 4938661"/>
              <a:gd name="connsiteX38" fmla="*/ 4489704 w 5340244"/>
              <a:gd name="connsiteY38" fmla="*/ 3785616 h 4938661"/>
              <a:gd name="connsiteX39" fmla="*/ 5340096 w 5340244"/>
              <a:gd name="connsiteY39" fmla="*/ 3291840 h 4938661"/>
              <a:gd name="connsiteX40" fmla="*/ 4416552 w 5340244"/>
              <a:gd name="connsiteY40" fmla="*/ 4142232 h 4938661"/>
              <a:gd name="connsiteX41" fmla="*/ 5166360 w 5340244"/>
              <a:gd name="connsiteY41" fmla="*/ 3538728 h 4938661"/>
              <a:gd name="connsiteX42" fmla="*/ 5047488 w 5340244"/>
              <a:gd name="connsiteY42" fmla="*/ 3666744 h 4938661"/>
              <a:gd name="connsiteX43" fmla="*/ 4828032 w 5340244"/>
              <a:gd name="connsiteY43" fmla="*/ 4041648 h 4938661"/>
              <a:gd name="connsiteX44" fmla="*/ 4782312 w 5340244"/>
              <a:gd name="connsiteY44" fmla="*/ 4114800 h 4938661"/>
              <a:gd name="connsiteX45" fmla="*/ 4599432 w 5340244"/>
              <a:gd name="connsiteY45" fmla="*/ 4343400 h 4938661"/>
              <a:gd name="connsiteX46" fmla="*/ 4498848 w 5340244"/>
              <a:gd name="connsiteY46" fmla="*/ 4489704 h 4938661"/>
              <a:gd name="connsiteX47" fmla="*/ 4379976 w 5340244"/>
              <a:gd name="connsiteY47" fmla="*/ 4608576 h 4938661"/>
              <a:gd name="connsiteX48" fmla="*/ 4288536 w 5340244"/>
              <a:gd name="connsiteY48" fmla="*/ 4718304 h 4938661"/>
              <a:gd name="connsiteX49" fmla="*/ 4233672 w 5340244"/>
              <a:gd name="connsiteY49" fmla="*/ 4764024 h 4938661"/>
              <a:gd name="connsiteX50" fmla="*/ 4160520 w 5340244"/>
              <a:gd name="connsiteY50" fmla="*/ 4855464 h 4938661"/>
              <a:gd name="connsiteX51" fmla="*/ 4078224 w 5340244"/>
              <a:gd name="connsiteY51" fmla="*/ 4919472 h 4938661"/>
              <a:gd name="connsiteX52" fmla="*/ 4041648 w 5340244"/>
              <a:gd name="connsiteY52" fmla="*/ 4928616 h 4938661"/>
              <a:gd name="connsiteX0" fmla="*/ 0 w 5197579"/>
              <a:gd name="connsiteY0" fmla="*/ 54864 h 4938661"/>
              <a:gd name="connsiteX1" fmla="*/ 393192 w 5197579"/>
              <a:gd name="connsiteY1" fmla="*/ 64008 h 4938661"/>
              <a:gd name="connsiteX2" fmla="*/ 475488 w 5197579"/>
              <a:gd name="connsiteY2" fmla="*/ 82296 h 4938661"/>
              <a:gd name="connsiteX3" fmla="*/ 576072 w 5197579"/>
              <a:gd name="connsiteY3" fmla="*/ 91440 h 4938661"/>
              <a:gd name="connsiteX4" fmla="*/ 667512 w 5197579"/>
              <a:gd name="connsiteY4" fmla="*/ 146304 h 4938661"/>
              <a:gd name="connsiteX5" fmla="*/ 685800 w 5197579"/>
              <a:gd name="connsiteY5" fmla="*/ 192024 h 4938661"/>
              <a:gd name="connsiteX6" fmla="*/ 749808 w 5197579"/>
              <a:gd name="connsiteY6" fmla="*/ 274320 h 4938661"/>
              <a:gd name="connsiteX7" fmla="*/ 1069848 w 5197579"/>
              <a:gd name="connsiteY7" fmla="*/ 576072 h 4938661"/>
              <a:gd name="connsiteX8" fmla="*/ 1188720 w 5197579"/>
              <a:gd name="connsiteY8" fmla="*/ 612648 h 4938661"/>
              <a:gd name="connsiteX9" fmla="*/ 1225296 w 5197579"/>
              <a:gd name="connsiteY9" fmla="*/ 630936 h 4938661"/>
              <a:gd name="connsiteX10" fmla="*/ 1517904 w 5197579"/>
              <a:gd name="connsiteY10" fmla="*/ 740664 h 4938661"/>
              <a:gd name="connsiteX11" fmla="*/ 2185416 w 5197579"/>
              <a:gd name="connsiteY11" fmla="*/ 822960 h 4938661"/>
              <a:gd name="connsiteX12" fmla="*/ 2459736 w 5197579"/>
              <a:gd name="connsiteY12" fmla="*/ 768096 h 4938661"/>
              <a:gd name="connsiteX13" fmla="*/ 2496312 w 5197579"/>
              <a:gd name="connsiteY13" fmla="*/ 749808 h 4938661"/>
              <a:gd name="connsiteX14" fmla="*/ 2807208 w 5197579"/>
              <a:gd name="connsiteY14" fmla="*/ 621792 h 4938661"/>
              <a:gd name="connsiteX15" fmla="*/ 2834640 w 5197579"/>
              <a:gd name="connsiteY15" fmla="*/ 603504 h 4938661"/>
              <a:gd name="connsiteX16" fmla="*/ 2980944 w 5197579"/>
              <a:gd name="connsiteY16" fmla="*/ 521208 h 4938661"/>
              <a:gd name="connsiteX17" fmla="*/ 3108960 w 5197579"/>
              <a:gd name="connsiteY17" fmla="*/ 466344 h 4938661"/>
              <a:gd name="connsiteX18" fmla="*/ 3163824 w 5197579"/>
              <a:gd name="connsiteY18" fmla="*/ 429768 h 4938661"/>
              <a:gd name="connsiteX19" fmla="*/ 3447288 w 5197579"/>
              <a:gd name="connsiteY19" fmla="*/ 265176 h 4938661"/>
              <a:gd name="connsiteX20" fmla="*/ 3538728 w 5197579"/>
              <a:gd name="connsiteY20" fmla="*/ 219456 h 4938661"/>
              <a:gd name="connsiteX21" fmla="*/ 3694176 w 5197579"/>
              <a:gd name="connsiteY21" fmla="*/ 118872 h 4938661"/>
              <a:gd name="connsiteX22" fmla="*/ 3913632 w 5197579"/>
              <a:gd name="connsiteY22" fmla="*/ 27432 h 4938661"/>
              <a:gd name="connsiteX23" fmla="*/ 4169664 w 5197579"/>
              <a:gd name="connsiteY23" fmla="*/ 0 h 4938661"/>
              <a:gd name="connsiteX24" fmla="*/ 4837176 w 5197579"/>
              <a:gd name="connsiteY24" fmla="*/ 18288 h 4938661"/>
              <a:gd name="connsiteX25" fmla="*/ 4937760 w 5197579"/>
              <a:gd name="connsiteY25" fmla="*/ 100584 h 4938661"/>
              <a:gd name="connsiteX26" fmla="*/ 4910328 w 5197579"/>
              <a:gd name="connsiteY26" fmla="*/ 128016 h 4938661"/>
              <a:gd name="connsiteX27" fmla="*/ 4974336 w 5197579"/>
              <a:gd name="connsiteY27" fmla="*/ 210312 h 4938661"/>
              <a:gd name="connsiteX28" fmla="*/ 5056632 w 5197579"/>
              <a:gd name="connsiteY28" fmla="*/ 356616 h 4938661"/>
              <a:gd name="connsiteX29" fmla="*/ 5001768 w 5197579"/>
              <a:gd name="connsiteY29" fmla="*/ 576072 h 4938661"/>
              <a:gd name="connsiteX30" fmla="*/ 4928616 w 5197579"/>
              <a:gd name="connsiteY30" fmla="*/ 777240 h 4938661"/>
              <a:gd name="connsiteX31" fmla="*/ 4910328 w 5197579"/>
              <a:gd name="connsiteY31" fmla="*/ 1024128 h 4938661"/>
              <a:gd name="connsiteX32" fmla="*/ 4946904 w 5197579"/>
              <a:gd name="connsiteY32" fmla="*/ 1453896 h 4938661"/>
              <a:gd name="connsiteX33" fmla="*/ 5001768 w 5197579"/>
              <a:gd name="connsiteY33" fmla="*/ 1883664 h 4938661"/>
              <a:gd name="connsiteX34" fmla="*/ 4974336 w 5197579"/>
              <a:gd name="connsiteY34" fmla="*/ 2386584 h 4938661"/>
              <a:gd name="connsiteX35" fmla="*/ 4736592 w 5197579"/>
              <a:gd name="connsiteY35" fmla="*/ 3008376 h 4938661"/>
              <a:gd name="connsiteX36" fmla="*/ 4663440 w 5197579"/>
              <a:gd name="connsiteY36" fmla="*/ 3154680 h 4938661"/>
              <a:gd name="connsiteX37" fmla="*/ 4617720 w 5197579"/>
              <a:gd name="connsiteY37" fmla="*/ 3410712 h 4938661"/>
              <a:gd name="connsiteX38" fmla="*/ 4489704 w 5197579"/>
              <a:gd name="connsiteY38" fmla="*/ 3785616 h 4938661"/>
              <a:gd name="connsiteX39" fmla="*/ 4379976 w 5197579"/>
              <a:gd name="connsiteY39" fmla="*/ 3986784 h 4938661"/>
              <a:gd name="connsiteX40" fmla="*/ 4416552 w 5197579"/>
              <a:gd name="connsiteY40" fmla="*/ 4142232 h 4938661"/>
              <a:gd name="connsiteX41" fmla="*/ 5166360 w 5197579"/>
              <a:gd name="connsiteY41" fmla="*/ 3538728 h 4938661"/>
              <a:gd name="connsiteX42" fmla="*/ 5047488 w 5197579"/>
              <a:gd name="connsiteY42" fmla="*/ 3666744 h 4938661"/>
              <a:gd name="connsiteX43" fmla="*/ 4828032 w 5197579"/>
              <a:gd name="connsiteY43" fmla="*/ 4041648 h 4938661"/>
              <a:gd name="connsiteX44" fmla="*/ 4782312 w 5197579"/>
              <a:gd name="connsiteY44" fmla="*/ 4114800 h 4938661"/>
              <a:gd name="connsiteX45" fmla="*/ 4599432 w 5197579"/>
              <a:gd name="connsiteY45" fmla="*/ 4343400 h 4938661"/>
              <a:gd name="connsiteX46" fmla="*/ 4498848 w 5197579"/>
              <a:gd name="connsiteY46" fmla="*/ 4489704 h 4938661"/>
              <a:gd name="connsiteX47" fmla="*/ 4379976 w 5197579"/>
              <a:gd name="connsiteY47" fmla="*/ 4608576 h 4938661"/>
              <a:gd name="connsiteX48" fmla="*/ 4288536 w 5197579"/>
              <a:gd name="connsiteY48" fmla="*/ 4718304 h 4938661"/>
              <a:gd name="connsiteX49" fmla="*/ 4233672 w 5197579"/>
              <a:gd name="connsiteY49" fmla="*/ 4764024 h 4938661"/>
              <a:gd name="connsiteX50" fmla="*/ 4160520 w 5197579"/>
              <a:gd name="connsiteY50" fmla="*/ 4855464 h 4938661"/>
              <a:gd name="connsiteX51" fmla="*/ 4078224 w 5197579"/>
              <a:gd name="connsiteY51" fmla="*/ 4919472 h 4938661"/>
              <a:gd name="connsiteX52" fmla="*/ 4041648 w 5197579"/>
              <a:gd name="connsiteY52" fmla="*/ 4928616 h 4938661"/>
              <a:gd name="connsiteX0" fmla="*/ 0 w 5065144"/>
              <a:gd name="connsiteY0" fmla="*/ 54864 h 4938661"/>
              <a:gd name="connsiteX1" fmla="*/ 393192 w 5065144"/>
              <a:gd name="connsiteY1" fmla="*/ 64008 h 4938661"/>
              <a:gd name="connsiteX2" fmla="*/ 475488 w 5065144"/>
              <a:gd name="connsiteY2" fmla="*/ 82296 h 4938661"/>
              <a:gd name="connsiteX3" fmla="*/ 576072 w 5065144"/>
              <a:gd name="connsiteY3" fmla="*/ 91440 h 4938661"/>
              <a:gd name="connsiteX4" fmla="*/ 667512 w 5065144"/>
              <a:gd name="connsiteY4" fmla="*/ 146304 h 4938661"/>
              <a:gd name="connsiteX5" fmla="*/ 685800 w 5065144"/>
              <a:gd name="connsiteY5" fmla="*/ 192024 h 4938661"/>
              <a:gd name="connsiteX6" fmla="*/ 749808 w 5065144"/>
              <a:gd name="connsiteY6" fmla="*/ 274320 h 4938661"/>
              <a:gd name="connsiteX7" fmla="*/ 1069848 w 5065144"/>
              <a:gd name="connsiteY7" fmla="*/ 576072 h 4938661"/>
              <a:gd name="connsiteX8" fmla="*/ 1188720 w 5065144"/>
              <a:gd name="connsiteY8" fmla="*/ 612648 h 4938661"/>
              <a:gd name="connsiteX9" fmla="*/ 1225296 w 5065144"/>
              <a:gd name="connsiteY9" fmla="*/ 630936 h 4938661"/>
              <a:gd name="connsiteX10" fmla="*/ 1517904 w 5065144"/>
              <a:gd name="connsiteY10" fmla="*/ 740664 h 4938661"/>
              <a:gd name="connsiteX11" fmla="*/ 2185416 w 5065144"/>
              <a:gd name="connsiteY11" fmla="*/ 822960 h 4938661"/>
              <a:gd name="connsiteX12" fmla="*/ 2459736 w 5065144"/>
              <a:gd name="connsiteY12" fmla="*/ 768096 h 4938661"/>
              <a:gd name="connsiteX13" fmla="*/ 2496312 w 5065144"/>
              <a:gd name="connsiteY13" fmla="*/ 749808 h 4938661"/>
              <a:gd name="connsiteX14" fmla="*/ 2807208 w 5065144"/>
              <a:gd name="connsiteY14" fmla="*/ 621792 h 4938661"/>
              <a:gd name="connsiteX15" fmla="*/ 2834640 w 5065144"/>
              <a:gd name="connsiteY15" fmla="*/ 603504 h 4938661"/>
              <a:gd name="connsiteX16" fmla="*/ 2980944 w 5065144"/>
              <a:gd name="connsiteY16" fmla="*/ 521208 h 4938661"/>
              <a:gd name="connsiteX17" fmla="*/ 3108960 w 5065144"/>
              <a:gd name="connsiteY17" fmla="*/ 466344 h 4938661"/>
              <a:gd name="connsiteX18" fmla="*/ 3163824 w 5065144"/>
              <a:gd name="connsiteY18" fmla="*/ 429768 h 4938661"/>
              <a:gd name="connsiteX19" fmla="*/ 3447288 w 5065144"/>
              <a:gd name="connsiteY19" fmla="*/ 265176 h 4938661"/>
              <a:gd name="connsiteX20" fmla="*/ 3538728 w 5065144"/>
              <a:gd name="connsiteY20" fmla="*/ 219456 h 4938661"/>
              <a:gd name="connsiteX21" fmla="*/ 3694176 w 5065144"/>
              <a:gd name="connsiteY21" fmla="*/ 118872 h 4938661"/>
              <a:gd name="connsiteX22" fmla="*/ 3913632 w 5065144"/>
              <a:gd name="connsiteY22" fmla="*/ 27432 h 4938661"/>
              <a:gd name="connsiteX23" fmla="*/ 4169664 w 5065144"/>
              <a:gd name="connsiteY23" fmla="*/ 0 h 4938661"/>
              <a:gd name="connsiteX24" fmla="*/ 4837176 w 5065144"/>
              <a:gd name="connsiteY24" fmla="*/ 18288 h 4938661"/>
              <a:gd name="connsiteX25" fmla="*/ 4937760 w 5065144"/>
              <a:gd name="connsiteY25" fmla="*/ 100584 h 4938661"/>
              <a:gd name="connsiteX26" fmla="*/ 4910328 w 5065144"/>
              <a:gd name="connsiteY26" fmla="*/ 128016 h 4938661"/>
              <a:gd name="connsiteX27" fmla="*/ 4974336 w 5065144"/>
              <a:gd name="connsiteY27" fmla="*/ 210312 h 4938661"/>
              <a:gd name="connsiteX28" fmla="*/ 5056632 w 5065144"/>
              <a:gd name="connsiteY28" fmla="*/ 356616 h 4938661"/>
              <a:gd name="connsiteX29" fmla="*/ 5001768 w 5065144"/>
              <a:gd name="connsiteY29" fmla="*/ 576072 h 4938661"/>
              <a:gd name="connsiteX30" fmla="*/ 4928616 w 5065144"/>
              <a:gd name="connsiteY30" fmla="*/ 777240 h 4938661"/>
              <a:gd name="connsiteX31" fmla="*/ 4910328 w 5065144"/>
              <a:gd name="connsiteY31" fmla="*/ 1024128 h 4938661"/>
              <a:gd name="connsiteX32" fmla="*/ 4946904 w 5065144"/>
              <a:gd name="connsiteY32" fmla="*/ 1453896 h 4938661"/>
              <a:gd name="connsiteX33" fmla="*/ 5001768 w 5065144"/>
              <a:gd name="connsiteY33" fmla="*/ 1883664 h 4938661"/>
              <a:gd name="connsiteX34" fmla="*/ 4974336 w 5065144"/>
              <a:gd name="connsiteY34" fmla="*/ 2386584 h 4938661"/>
              <a:gd name="connsiteX35" fmla="*/ 4736592 w 5065144"/>
              <a:gd name="connsiteY35" fmla="*/ 3008376 h 4938661"/>
              <a:gd name="connsiteX36" fmla="*/ 4663440 w 5065144"/>
              <a:gd name="connsiteY36" fmla="*/ 3154680 h 4938661"/>
              <a:gd name="connsiteX37" fmla="*/ 4617720 w 5065144"/>
              <a:gd name="connsiteY37" fmla="*/ 3410712 h 4938661"/>
              <a:gd name="connsiteX38" fmla="*/ 4489704 w 5065144"/>
              <a:gd name="connsiteY38" fmla="*/ 3785616 h 4938661"/>
              <a:gd name="connsiteX39" fmla="*/ 4379976 w 5065144"/>
              <a:gd name="connsiteY39" fmla="*/ 3986784 h 4938661"/>
              <a:gd name="connsiteX40" fmla="*/ 4416552 w 5065144"/>
              <a:gd name="connsiteY40" fmla="*/ 4142232 h 4938661"/>
              <a:gd name="connsiteX41" fmla="*/ 4334256 w 5065144"/>
              <a:gd name="connsiteY41" fmla="*/ 4334256 h 4938661"/>
              <a:gd name="connsiteX42" fmla="*/ 5047488 w 5065144"/>
              <a:gd name="connsiteY42" fmla="*/ 3666744 h 4938661"/>
              <a:gd name="connsiteX43" fmla="*/ 4828032 w 5065144"/>
              <a:gd name="connsiteY43" fmla="*/ 4041648 h 4938661"/>
              <a:gd name="connsiteX44" fmla="*/ 4782312 w 5065144"/>
              <a:gd name="connsiteY44" fmla="*/ 4114800 h 4938661"/>
              <a:gd name="connsiteX45" fmla="*/ 4599432 w 5065144"/>
              <a:gd name="connsiteY45" fmla="*/ 4343400 h 4938661"/>
              <a:gd name="connsiteX46" fmla="*/ 4498848 w 5065144"/>
              <a:gd name="connsiteY46" fmla="*/ 4489704 h 4938661"/>
              <a:gd name="connsiteX47" fmla="*/ 4379976 w 5065144"/>
              <a:gd name="connsiteY47" fmla="*/ 4608576 h 4938661"/>
              <a:gd name="connsiteX48" fmla="*/ 4288536 w 5065144"/>
              <a:gd name="connsiteY48" fmla="*/ 4718304 h 4938661"/>
              <a:gd name="connsiteX49" fmla="*/ 4233672 w 5065144"/>
              <a:gd name="connsiteY49" fmla="*/ 4764024 h 4938661"/>
              <a:gd name="connsiteX50" fmla="*/ 4160520 w 5065144"/>
              <a:gd name="connsiteY50" fmla="*/ 4855464 h 4938661"/>
              <a:gd name="connsiteX51" fmla="*/ 4078224 w 5065144"/>
              <a:gd name="connsiteY51" fmla="*/ 4919472 h 4938661"/>
              <a:gd name="connsiteX52" fmla="*/ 4041648 w 5065144"/>
              <a:gd name="connsiteY52" fmla="*/ 4928616 h 4938661"/>
              <a:gd name="connsiteX0" fmla="*/ 0 w 5057009"/>
              <a:gd name="connsiteY0" fmla="*/ 54864 h 4938661"/>
              <a:gd name="connsiteX1" fmla="*/ 393192 w 5057009"/>
              <a:gd name="connsiteY1" fmla="*/ 64008 h 4938661"/>
              <a:gd name="connsiteX2" fmla="*/ 475488 w 5057009"/>
              <a:gd name="connsiteY2" fmla="*/ 82296 h 4938661"/>
              <a:gd name="connsiteX3" fmla="*/ 576072 w 5057009"/>
              <a:gd name="connsiteY3" fmla="*/ 91440 h 4938661"/>
              <a:gd name="connsiteX4" fmla="*/ 667512 w 5057009"/>
              <a:gd name="connsiteY4" fmla="*/ 146304 h 4938661"/>
              <a:gd name="connsiteX5" fmla="*/ 685800 w 5057009"/>
              <a:gd name="connsiteY5" fmla="*/ 192024 h 4938661"/>
              <a:gd name="connsiteX6" fmla="*/ 749808 w 5057009"/>
              <a:gd name="connsiteY6" fmla="*/ 274320 h 4938661"/>
              <a:gd name="connsiteX7" fmla="*/ 1069848 w 5057009"/>
              <a:gd name="connsiteY7" fmla="*/ 576072 h 4938661"/>
              <a:gd name="connsiteX8" fmla="*/ 1188720 w 5057009"/>
              <a:gd name="connsiteY8" fmla="*/ 612648 h 4938661"/>
              <a:gd name="connsiteX9" fmla="*/ 1225296 w 5057009"/>
              <a:gd name="connsiteY9" fmla="*/ 630936 h 4938661"/>
              <a:gd name="connsiteX10" fmla="*/ 1517904 w 5057009"/>
              <a:gd name="connsiteY10" fmla="*/ 740664 h 4938661"/>
              <a:gd name="connsiteX11" fmla="*/ 2185416 w 5057009"/>
              <a:gd name="connsiteY11" fmla="*/ 822960 h 4938661"/>
              <a:gd name="connsiteX12" fmla="*/ 2459736 w 5057009"/>
              <a:gd name="connsiteY12" fmla="*/ 768096 h 4938661"/>
              <a:gd name="connsiteX13" fmla="*/ 2496312 w 5057009"/>
              <a:gd name="connsiteY13" fmla="*/ 749808 h 4938661"/>
              <a:gd name="connsiteX14" fmla="*/ 2807208 w 5057009"/>
              <a:gd name="connsiteY14" fmla="*/ 621792 h 4938661"/>
              <a:gd name="connsiteX15" fmla="*/ 2834640 w 5057009"/>
              <a:gd name="connsiteY15" fmla="*/ 603504 h 4938661"/>
              <a:gd name="connsiteX16" fmla="*/ 2980944 w 5057009"/>
              <a:gd name="connsiteY16" fmla="*/ 521208 h 4938661"/>
              <a:gd name="connsiteX17" fmla="*/ 3108960 w 5057009"/>
              <a:gd name="connsiteY17" fmla="*/ 466344 h 4938661"/>
              <a:gd name="connsiteX18" fmla="*/ 3163824 w 5057009"/>
              <a:gd name="connsiteY18" fmla="*/ 429768 h 4938661"/>
              <a:gd name="connsiteX19" fmla="*/ 3447288 w 5057009"/>
              <a:gd name="connsiteY19" fmla="*/ 265176 h 4938661"/>
              <a:gd name="connsiteX20" fmla="*/ 3538728 w 5057009"/>
              <a:gd name="connsiteY20" fmla="*/ 219456 h 4938661"/>
              <a:gd name="connsiteX21" fmla="*/ 3694176 w 5057009"/>
              <a:gd name="connsiteY21" fmla="*/ 118872 h 4938661"/>
              <a:gd name="connsiteX22" fmla="*/ 3913632 w 5057009"/>
              <a:gd name="connsiteY22" fmla="*/ 27432 h 4938661"/>
              <a:gd name="connsiteX23" fmla="*/ 4169664 w 5057009"/>
              <a:gd name="connsiteY23" fmla="*/ 0 h 4938661"/>
              <a:gd name="connsiteX24" fmla="*/ 4837176 w 5057009"/>
              <a:gd name="connsiteY24" fmla="*/ 18288 h 4938661"/>
              <a:gd name="connsiteX25" fmla="*/ 4937760 w 5057009"/>
              <a:gd name="connsiteY25" fmla="*/ 100584 h 4938661"/>
              <a:gd name="connsiteX26" fmla="*/ 4910328 w 5057009"/>
              <a:gd name="connsiteY26" fmla="*/ 128016 h 4938661"/>
              <a:gd name="connsiteX27" fmla="*/ 4974336 w 5057009"/>
              <a:gd name="connsiteY27" fmla="*/ 210312 h 4938661"/>
              <a:gd name="connsiteX28" fmla="*/ 5056632 w 5057009"/>
              <a:gd name="connsiteY28" fmla="*/ 356616 h 4938661"/>
              <a:gd name="connsiteX29" fmla="*/ 5001768 w 5057009"/>
              <a:gd name="connsiteY29" fmla="*/ 576072 h 4938661"/>
              <a:gd name="connsiteX30" fmla="*/ 4928616 w 5057009"/>
              <a:gd name="connsiteY30" fmla="*/ 777240 h 4938661"/>
              <a:gd name="connsiteX31" fmla="*/ 4910328 w 5057009"/>
              <a:gd name="connsiteY31" fmla="*/ 1024128 h 4938661"/>
              <a:gd name="connsiteX32" fmla="*/ 4946904 w 5057009"/>
              <a:gd name="connsiteY32" fmla="*/ 1453896 h 4938661"/>
              <a:gd name="connsiteX33" fmla="*/ 5001768 w 5057009"/>
              <a:gd name="connsiteY33" fmla="*/ 1883664 h 4938661"/>
              <a:gd name="connsiteX34" fmla="*/ 4974336 w 5057009"/>
              <a:gd name="connsiteY34" fmla="*/ 2386584 h 4938661"/>
              <a:gd name="connsiteX35" fmla="*/ 4736592 w 5057009"/>
              <a:gd name="connsiteY35" fmla="*/ 3008376 h 4938661"/>
              <a:gd name="connsiteX36" fmla="*/ 4663440 w 5057009"/>
              <a:gd name="connsiteY36" fmla="*/ 3154680 h 4938661"/>
              <a:gd name="connsiteX37" fmla="*/ 4617720 w 5057009"/>
              <a:gd name="connsiteY37" fmla="*/ 3410712 h 4938661"/>
              <a:gd name="connsiteX38" fmla="*/ 4489704 w 5057009"/>
              <a:gd name="connsiteY38" fmla="*/ 3785616 h 4938661"/>
              <a:gd name="connsiteX39" fmla="*/ 4379976 w 5057009"/>
              <a:gd name="connsiteY39" fmla="*/ 3986784 h 4938661"/>
              <a:gd name="connsiteX40" fmla="*/ 4416552 w 5057009"/>
              <a:gd name="connsiteY40" fmla="*/ 4142232 h 4938661"/>
              <a:gd name="connsiteX41" fmla="*/ 4334256 w 5057009"/>
              <a:gd name="connsiteY41" fmla="*/ 4334256 h 4938661"/>
              <a:gd name="connsiteX42" fmla="*/ 4261104 w 5057009"/>
              <a:gd name="connsiteY42" fmla="*/ 4535424 h 4938661"/>
              <a:gd name="connsiteX43" fmla="*/ 4828032 w 5057009"/>
              <a:gd name="connsiteY43" fmla="*/ 4041648 h 4938661"/>
              <a:gd name="connsiteX44" fmla="*/ 4782312 w 5057009"/>
              <a:gd name="connsiteY44" fmla="*/ 4114800 h 4938661"/>
              <a:gd name="connsiteX45" fmla="*/ 4599432 w 5057009"/>
              <a:gd name="connsiteY45" fmla="*/ 4343400 h 4938661"/>
              <a:gd name="connsiteX46" fmla="*/ 4498848 w 5057009"/>
              <a:gd name="connsiteY46" fmla="*/ 4489704 h 4938661"/>
              <a:gd name="connsiteX47" fmla="*/ 4379976 w 5057009"/>
              <a:gd name="connsiteY47" fmla="*/ 4608576 h 4938661"/>
              <a:gd name="connsiteX48" fmla="*/ 4288536 w 5057009"/>
              <a:gd name="connsiteY48" fmla="*/ 4718304 h 4938661"/>
              <a:gd name="connsiteX49" fmla="*/ 4233672 w 5057009"/>
              <a:gd name="connsiteY49" fmla="*/ 4764024 h 4938661"/>
              <a:gd name="connsiteX50" fmla="*/ 4160520 w 5057009"/>
              <a:gd name="connsiteY50" fmla="*/ 4855464 h 4938661"/>
              <a:gd name="connsiteX51" fmla="*/ 4078224 w 5057009"/>
              <a:gd name="connsiteY51" fmla="*/ 4919472 h 4938661"/>
              <a:gd name="connsiteX52" fmla="*/ 4041648 w 5057009"/>
              <a:gd name="connsiteY52" fmla="*/ 4928616 h 4938661"/>
              <a:gd name="connsiteX0" fmla="*/ 0 w 5057009"/>
              <a:gd name="connsiteY0" fmla="*/ 54864 h 4938661"/>
              <a:gd name="connsiteX1" fmla="*/ 393192 w 5057009"/>
              <a:gd name="connsiteY1" fmla="*/ 64008 h 4938661"/>
              <a:gd name="connsiteX2" fmla="*/ 475488 w 5057009"/>
              <a:gd name="connsiteY2" fmla="*/ 82296 h 4938661"/>
              <a:gd name="connsiteX3" fmla="*/ 576072 w 5057009"/>
              <a:gd name="connsiteY3" fmla="*/ 91440 h 4938661"/>
              <a:gd name="connsiteX4" fmla="*/ 667512 w 5057009"/>
              <a:gd name="connsiteY4" fmla="*/ 146304 h 4938661"/>
              <a:gd name="connsiteX5" fmla="*/ 685800 w 5057009"/>
              <a:gd name="connsiteY5" fmla="*/ 192024 h 4938661"/>
              <a:gd name="connsiteX6" fmla="*/ 749808 w 5057009"/>
              <a:gd name="connsiteY6" fmla="*/ 274320 h 4938661"/>
              <a:gd name="connsiteX7" fmla="*/ 1069848 w 5057009"/>
              <a:gd name="connsiteY7" fmla="*/ 576072 h 4938661"/>
              <a:gd name="connsiteX8" fmla="*/ 1188720 w 5057009"/>
              <a:gd name="connsiteY8" fmla="*/ 612648 h 4938661"/>
              <a:gd name="connsiteX9" fmla="*/ 1225296 w 5057009"/>
              <a:gd name="connsiteY9" fmla="*/ 630936 h 4938661"/>
              <a:gd name="connsiteX10" fmla="*/ 1517904 w 5057009"/>
              <a:gd name="connsiteY10" fmla="*/ 740664 h 4938661"/>
              <a:gd name="connsiteX11" fmla="*/ 2185416 w 5057009"/>
              <a:gd name="connsiteY11" fmla="*/ 822960 h 4938661"/>
              <a:gd name="connsiteX12" fmla="*/ 2459736 w 5057009"/>
              <a:gd name="connsiteY12" fmla="*/ 768096 h 4938661"/>
              <a:gd name="connsiteX13" fmla="*/ 2496312 w 5057009"/>
              <a:gd name="connsiteY13" fmla="*/ 749808 h 4938661"/>
              <a:gd name="connsiteX14" fmla="*/ 2807208 w 5057009"/>
              <a:gd name="connsiteY14" fmla="*/ 621792 h 4938661"/>
              <a:gd name="connsiteX15" fmla="*/ 2834640 w 5057009"/>
              <a:gd name="connsiteY15" fmla="*/ 603504 h 4938661"/>
              <a:gd name="connsiteX16" fmla="*/ 2980944 w 5057009"/>
              <a:gd name="connsiteY16" fmla="*/ 521208 h 4938661"/>
              <a:gd name="connsiteX17" fmla="*/ 3108960 w 5057009"/>
              <a:gd name="connsiteY17" fmla="*/ 466344 h 4938661"/>
              <a:gd name="connsiteX18" fmla="*/ 3163824 w 5057009"/>
              <a:gd name="connsiteY18" fmla="*/ 429768 h 4938661"/>
              <a:gd name="connsiteX19" fmla="*/ 3447288 w 5057009"/>
              <a:gd name="connsiteY19" fmla="*/ 265176 h 4938661"/>
              <a:gd name="connsiteX20" fmla="*/ 3538728 w 5057009"/>
              <a:gd name="connsiteY20" fmla="*/ 219456 h 4938661"/>
              <a:gd name="connsiteX21" fmla="*/ 3694176 w 5057009"/>
              <a:gd name="connsiteY21" fmla="*/ 118872 h 4938661"/>
              <a:gd name="connsiteX22" fmla="*/ 3913632 w 5057009"/>
              <a:gd name="connsiteY22" fmla="*/ 27432 h 4938661"/>
              <a:gd name="connsiteX23" fmla="*/ 4169664 w 5057009"/>
              <a:gd name="connsiteY23" fmla="*/ 0 h 4938661"/>
              <a:gd name="connsiteX24" fmla="*/ 4837176 w 5057009"/>
              <a:gd name="connsiteY24" fmla="*/ 18288 h 4938661"/>
              <a:gd name="connsiteX25" fmla="*/ 4937760 w 5057009"/>
              <a:gd name="connsiteY25" fmla="*/ 100584 h 4938661"/>
              <a:gd name="connsiteX26" fmla="*/ 4910328 w 5057009"/>
              <a:gd name="connsiteY26" fmla="*/ 128016 h 4938661"/>
              <a:gd name="connsiteX27" fmla="*/ 4974336 w 5057009"/>
              <a:gd name="connsiteY27" fmla="*/ 210312 h 4938661"/>
              <a:gd name="connsiteX28" fmla="*/ 5056632 w 5057009"/>
              <a:gd name="connsiteY28" fmla="*/ 356616 h 4938661"/>
              <a:gd name="connsiteX29" fmla="*/ 5001768 w 5057009"/>
              <a:gd name="connsiteY29" fmla="*/ 576072 h 4938661"/>
              <a:gd name="connsiteX30" fmla="*/ 4928616 w 5057009"/>
              <a:gd name="connsiteY30" fmla="*/ 777240 h 4938661"/>
              <a:gd name="connsiteX31" fmla="*/ 4910328 w 5057009"/>
              <a:gd name="connsiteY31" fmla="*/ 1024128 h 4938661"/>
              <a:gd name="connsiteX32" fmla="*/ 4946904 w 5057009"/>
              <a:gd name="connsiteY32" fmla="*/ 1453896 h 4938661"/>
              <a:gd name="connsiteX33" fmla="*/ 5001768 w 5057009"/>
              <a:gd name="connsiteY33" fmla="*/ 1883664 h 4938661"/>
              <a:gd name="connsiteX34" fmla="*/ 4974336 w 5057009"/>
              <a:gd name="connsiteY34" fmla="*/ 2386584 h 4938661"/>
              <a:gd name="connsiteX35" fmla="*/ 4736592 w 5057009"/>
              <a:gd name="connsiteY35" fmla="*/ 3008376 h 4938661"/>
              <a:gd name="connsiteX36" fmla="*/ 4663440 w 5057009"/>
              <a:gd name="connsiteY36" fmla="*/ 3154680 h 4938661"/>
              <a:gd name="connsiteX37" fmla="*/ 4617720 w 5057009"/>
              <a:gd name="connsiteY37" fmla="*/ 3410712 h 4938661"/>
              <a:gd name="connsiteX38" fmla="*/ 4489704 w 5057009"/>
              <a:gd name="connsiteY38" fmla="*/ 3785616 h 4938661"/>
              <a:gd name="connsiteX39" fmla="*/ 4379976 w 5057009"/>
              <a:gd name="connsiteY39" fmla="*/ 3986784 h 4938661"/>
              <a:gd name="connsiteX40" fmla="*/ 4416552 w 5057009"/>
              <a:gd name="connsiteY40" fmla="*/ 4142232 h 4938661"/>
              <a:gd name="connsiteX41" fmla="*/ 4334256 w 5057009"/>
              <a:gd name="connsiteY41" fmla="*/ 4334256 h 4938661"/>
              <a:gd name="connsiteX42" fmla="*/ 4261104 w 5057009"/>
              <a:gd name="connsiteY42" fmla="*/ 4535424 h 4938661"/>
              <a:gd name="connsiteX43" fmla="*/ 4828032 w 5057009"/>
              <a:gd name="connsiteY43" fmla="*/ 4041648 h 4938661"/>
              <a:gd name="connsiteX44" fmla="*/ 4782312 w 5057009"/>
              <a:gd name="connsiteY44" fmla="*/ 4114800 h 4938661"/>
              <a:gd name="connsiteX45" fmla="*/ 4599432 w 5057009"/>
              <a:gd name="connsiteY45" fmla="*/ 4343400 h 4938661"/>
              <a:gd name="connsiteX46" fmla="*/ 4379976 w 5057009"/>
              <a:gd name="connsiteY46" fmla="*/ 4608576 h 4938661"/>
              <a:gd name="connsiteX47" fmla="*/ 4288536 w 5057009"/>
              <a:gd name="connsiteY47" fmla="*/ 4718304 h 4938661"/>
              <a:gd name="connsiteX48" fmla="*/ 4233672 w 5057009"/>
              <a:gd name="connsiteY48" fmla="*/ 4764024 h 4938661"/>
              <a:gd name="connsiteX49" fmla="*/ 4160520 w 5057009"/>
              <a:gd name="connsiteY49" fmla="*/ 4855464 h 4938661"/>
              <a:gd name="connsiteX50" fmla="*/ 4078224 w 5057009"/>
              <a:gd name="connsiteY50" fmla="*/ 4919472 h 4938661"/>
              <a:gd name="connsiteX51" fmla="*/ 4041648 w 5057009"/>
              <a:gd name="connsiteY51" fmla="*/ 4928616 h 4938661"/>
              <a:gd name="connsiteX0" fmla="*/ 0 w 5057009"/>
              <a:gd name="connsiteY0" fmla="*/ 54864 h 4938661"/>
              <a:gd name="connsiteX1" fmla="*/ 393192 w 5057009"/>
              <a:gd name="connsiteY1" fmla="*/ 64008 h 4938661"/>
              <a:gd name="connsiteX2" fmla="*/ 475488 w 5057009"/>
              <a:gd name="connsiteY2" fmla="*/ 82296 h 4938661"/>
              <a:gd name="connsiteX3" fmla="*/ 576072 w 5057009"/>
              <a:gd name="connsiteY3" fmla="*/ 91440 h 4938661"/>
              <a:gd name="connsiteX4" fmla="*/ 667512 w 5057009"/>
              <a:gd name="connsiteY4" fmla="*/ 146304 h 4938661"/>
              <a:gd name="connsiteX5" fmla="*/ 685800 w 5057009"/>
              <a:gd name="connsiteY5" fmla="*/ 192024 h 4938661"/>
              <a:gd name="connsiteX6" fmla="*/ 749808 w 5057009"/>
              <a:gd name="connsiteY6" fmla="*/ 274320 h 4938661"/>
              <a:gd name="connsiteX7" fmla="*/ 1069848 w 5057009"/>
              <a:gd name="connsiteY7" fmla="*/ 576072 h 4938661"/>
              <a:gd name="connsiteX8" fmla="*/ 1188720 w 5057009"/>
              <a:gd name="connsiteY8" fmla="*/ 612648 h 4938661"/>
              <a:gd name="connsiteX9" fmla="*/ 1225296 w 5057009"/>
              <a:gd name="connsiteY9" fmla="*/ 630936 h 4938661"/>
              <a:gd name="connsiteX10" fmla="*/ 1517904 w 5057009"/>
              <a:gd name="connsiteY10" fmla="*/ 740664 h 4938661"/>
              <a:gd name="connsiteX11" fmla="*/ 2185416 w 5057009"/>
              <a:gd name="connsiteY11" fmla="*/ 822960 h 4938661"/>
              <a:gd name="connsiteX12" fmla="*/ 2459736 w 5057009"/>
              <a:gd name="connsiteY12" fmla="*/ 768096 h 4938661"/>
              <a:gd name="connsiteX13" fmla="*/ 2496312 w 5057009"/>
              <a:gd name="connsiteY13" fmla="*/ 749808 h 4938661"/>
              <a:gd name="connsiteX14" fmla="*/ 2807208 w 5057009"/>
              <a:gd name="connsiteY14" fmla="*/ 621792 h 4938661"/>
              <a:gd name="connsiteX15" fmla="*/ 2834640 w 5057009"/>
              <a:gd name="connsiteY15" fmla="*/ 603504 h 4938661"/>
              <a:gd name="connsiteX16" fmla="*/ 2980944 w 5057009"/>
              <a:gd name="connsiteY16" fmla="*/ 521208 h 4938661"/>
              <a:gd name="connsiteX17" fmla="*/ 3108960 w 5057009"/>
              <a:gd name="connsiteY17" fmla="*/ 466344 h 4938661"/>
              <a:gd name="connsiteX18" fmla="*/ 3163824 w 5057009"/>
              <a:gd name="connsiteY18" fmla="*/ 429768 h 4938661"/>
              <a:gd name="connsiteX19" fmla="*/ 3447288 w 5057009"/>
              <a:gd name="connsiteY19" fmla="*/ 265176 h 4938661"/>
              <a:gd name="connsiteX20" fmla="*/ 3538728 w 5057009"/>
              <a:gd name="connsiteY20" fmla="*/ 219456 h 4938661"/>
              <a:gd name="connsiteX21" fmla="*/ 3694176 w 5057009"/>
              <a:gd name="connsiteY21" fmla="*/ 118872 h 4938661"/>
              <a:gd name="connsiteX22" fmla="*/ 3913632 w 5057009"/>
              <a:gd name="connsiteY22" fmla="*/ 27432 h 4938661"/>
              <a:gd name="connsiteX23" fmla="*/ 4169664 w 5057009"/>
              <a:gd name="connsiteY23" fmla="*/ 0 h 4938661"/>
              <a:gd name="connsiteX24" fmla="*/ 4837176 w 5057009"/>
              <a:gd name="connsiteY24" fmla="*/ 18288 h 4938661"/>
              <a:gd name="connsiteX25" fmla="*/ 4937760 w 5057009"/>
              <a:gd name="connsiteY25" fmla="*/ 100584 h 4938661"/>
              <a:gd name="connsiteX26" fmla="*/ 4910328 w 5057009"/>
              <a:gd name="connsiteY26" fmla="*/ 128016 h 4938661"/>
              <a:gd name="connsiteX27" fmla="*/ 4974336 w 5057009"/>
              <a:gd name="connsiteY27" fmla="*/ 210312 h 4938661"/>
              <a:gd name="connsiteX28" fmla="*/ 5056632 w 5057009"/>
              <a:gd name="connsiteY28" fmla="*/ 356616 h 4938661"/>
              <a:gd name="connsiteX29" fmla="*/ 5001768 w 5057009"/>
              <a:gd name="connsiteY29" fmla="*/ 576072 h 4938661"/>
              <a:gd name="connsiteX30" fmla="*/ 4928616 w 5057009"/>
              <a:gd name="connsiteY30" fmla="*/ 777240 h 4938661"/>
              <a:gd name="connsiteX31" fmla="*/ 4910328 w 5057009"/>
              <a:gd name="connsiteY31" fmla="*/ 1024128 h 4938661"/>
              <a:gd name="connsiteX32" fmla="*/ 4946904 w 5057009"/>
              <a:gd name="connsiteY32" fmla="*/ 1453896 h 4938661"/>
              <a:gd name="connsiteX33" fmla="*/ 5001768 w 5057009"/>
              <a:gd name="connsiteY33" fmla="*/ 1883664 h 4938661"/>
              <a:gd name="connsiteX34" fmla="*/ 4974336 w 5057009"/>
              <a:gd name="connsiteY34" fmla="*/ 2386584 h 4938661"/>
              <a:gd name="connsiteX35" fmla="*/ 4736592 w 5057009"/>
              <a:gd name="connsiteY35" fmla="*/ 3008376 h 4938661"/>
              <a:gd name="connsiteX36" fmla="*/ 4663440 w 5057009"/>
              <a:gd name="connsiteY36" fmla="*/ 3154680 h 4938661"/>
              <a:gd name="connsiteX37" fmla="*/ 4617720 w 5057009"/>
              <a:gd name="connsiteY37" fmla="*/ 3410712 h 4938661"/>
              <a:gd name="connsiteX38" fmla="*/ 4489704 w 5057009"/>
              <a:gd name="connsiteY38" fmla="*/ 3785616 h 4938661"/>
              <a:gd name="connsiteX39" fmla="*/ 4379976 w 5057009"/>
              <a:gd name="connsiteY39" fmla="*/ 3986784 h 4938661"/>
              <a:gd name="connsiteX40" fmla="*/ 4416552 w 5057009"/>
              <a:gd name="connsiteY40" fmla="*/ 4142232 h 4938661"/>
              <a:gd name="connsiteX41" fmla="*/ 4334256 w 5057009"/>
              <a:gd name="connsiteY41" fmla="*/ 4334256 h 4938661"/>
              <a:gd name="connsiteX42" fmla="*/ 4261104 w 5057009"/>
              <a:gd name="connsiteY42" fmla="*/ 4535424 h 4938661"/>
              <a:gd name="connsiteX43" fmla="*/ 4828032 w 5057009"/>
              <a:gd name="connsiteY43" fmla="*/ 4041648 h 4938661"/>
              <a:gd name="connsiteX44" fmla="*/ 4782312 w 5057009"/>
              <a:gd name="connsiteY44" fmla="*/ 4114800 h 4938661"/>
              <a:gd name="connsiteX45" fmla="*/ 4379976 w 5057009"/>
              <a:gd name="connsiteY45" fmla="*/ 4608576 h 4938661"/>
              <a:gd name="connsiteX46" fmla="*/ 4288536 w 5057009"/>
              <a:gd name="connsiteY46" fmla="*/ 4718304 h 4938661"/>
              <a:gd name="connsiteX47" fmla="*/ 4233672 w 5057009"/>
              <a:gd name="connsiteY47" fmla="*/ 4764024 h 4938661"/>
              <a:gd name="connsiteX48" fmla="*/ 4160520 w 5057009"/>
              <a:gd name="connsiteY48" fmla="*/ 4855464 h 4938661"/>
              <a:gd name="connsiteX49" fmla="*/ 4078224 w 5057009"/>
              <a:gd name="connsiteY49" fmla="*/ 4919472 h 4938661"/>
              <a:gd name="connsiteX50" fmla="*/ 4041648 w 5057009"/>
              <a:gd name="connsiteY50" fmla="*/ 4928616 h 4938661"/>
              <a:gd name="connsiteX0" fmla="*/ 0 w 5057009"/>
              <a:gd name="connsiteY0" fmla="*/ 54864 h 4938661"/>
              <a:gd name="connsiteX1" fmla="*/ 393192 w 5057009"/>
              <a:gd name="connsiteY1" fmla="*/ 64008 h 4938661"/>
              <a:gd name="connsiteX2" fmla="*/ 475488 w 5057009"/>
              <a:gd name="connsiteY2" fmla="*/ 82296 h 4938661"/>
              <a:gd name="connsiteX3" fmla="*/ 576072 w 5057009"/>
              <a:gd name="connsiteY3" fmla="*/ 91440 h 4938661"/>
              <a:gd name="connsiteX4" fmla="*/ 667512 w 5057009"/>
              <a:gd name="connsiteY4" fmla="*/ 146304 h 4938661"/>
              <a:gd name="connsiteX5" fmla="*/ 685800 w 5057009"/>
              <a:gd name="connsiteY5" fmla="*/ 192024 h 4938661"/>
              <a:gd name="connsiteX6" fmla="*/ 749808 w 5057009"/>
              <a:gd name="connsiteY6" fmla="*/ 274320 h 4938661"/>
              <a:gd name="connsiteX7" fmla="*/ 1069848 w 5057009"/>
              <a:gd name="connsiteY7" fmla="*/ 576072 h 4938661"/>
              <a:gd name="connsiteX8" fmla="*/ 1188720 w 5057009"/>
              <a:gd name="connsiteY8" fmla="*/ 612648 h 4938661"/>
              <a:gd name="connsiteX9" fmla="*/ 1225296 w 5057009"/>
              <a:gd name="connsiteY9" fmla="*/ 630936 h 4938661"/>
              <a:gd name="connsiteX10" fmla="*/ 1517904 w 5057009"/>
              <a:gd name="connsiteY10" fmla="*/ 740664 h 4938661"/>
              <a:gd name="connsiteX11" fmla="*/ 2185416 w 5057009"/>
              <a:gd name="connsiteY11" fmla="*/ 822960 h 4938661"/>
              <a:gd name="connsiteX12" fmla="*/ 2459736 w 5057009"/>
              <a:gd name="connsiteY12" fmla="*/ 768096 h 4938661"/>
              <a:gd name="connsiteX13" fmla="*/ 2496312 w 5057009"/>
              <a:gd name="connsiteY13" fmla="*/ 749808 h 4938661"/>
              <a:gd name="connsiteX14" fmla="*/ 2807208 w 5057009"/>
              <a:gd name="connsiteY14" fmla="*/ 621792 h 4938661"/>
              <a:gd name="connsiteX15" fmla="*/ 2834640 w 5057009"/>
              <a:gd name="connsiteY15" fmla="*/ 603504 h 4938661"/>
              <a:gd name="connsiteX16" fmla="*/ 2980944 w 5057009"/>
              <a:gd name="connsiteY16" fmla="*/ 521208 h 4938661"/>
              <a:gd name="connsiteX17" fmla="*/ 3108960 w 5057009"/>
              <a:gd name="connsiteY17" fmla="*/ 466344 h 4938661"/>
              <a:gd name="connsiteX18" fmla="*/ 3163824 w 5057009"/>
              <a:gd name="connsiteY18" fmla="*/ 429768 h 4938661"/>
              <a:gd name="connsiteX19" fmla="*/ 3447288 w 5057009"/>
              <a:gd name="connsiteY19" fmla="*/ 265176 h 4938661"/>
              <a:gd name="connsiteX20" fmla="*/ 3538728 w 5057009"/>
              <a:gd name="connsiteY20" fmla="*/ 219456 h 4938661"/>
              <a:gd name="connsiteX21" fmla="*/ 3694176 w 5057009"/>
              <a:gd name="connsiteY21" fmla="*/ 118872 h 4938661"/>
              <a:gd name="connsiteX22" fmla="*/ 3913632 w 5057009"/>
              <a:gd name="connsiteY22" fmla="*/ 27432 h 4938661"/>
              <a:gd name="connsiteX23" fmla="*/ 4169664 w 5057009"/>
              <a:gd name="connsiteY23" fmla="*/ 0 h 4938661"/>
              <a:gd name="connsiteX24" fmla="*/ 4837176 w 5057009"/>
              <a:gd name="connsiteY24" fmla="*/ 18288 h 4938661"/>
              <a:gd name="connsiteX25" fmla="*/ 4937760 w 5057009"/>
              <a:gd name="connsiteY25" fmla="*/ 100584 h 4938661"/>
              <a:gd name="connsiteX26" fmla="*/ 4910328 w 5057009"/>
              <a:gd name="connsiteY26" fmla="*/ 128016 h 4938661"/>
              <a:gd name="connsiteX27" fmla="*/ 4974336 w 5057009"/>
              <a:gd name="connsiteY27" fmla="*/ 210312 h 4938661"/>
              <a:gd name="connsiteX28" fmla="*/ 5056632 w 5057009"/>
              <a:gd name="connsiteY28" fmla="*/ 356616 h 4938661"/>
              <a:gd name="connsiteX29" fmla="*/ 5001768 w 5057009"/>
              <a:gd name="connsiteY29" fmla="*/ 576072 h 4938661"/>
              <a:gd name="connsiteX30" fmla="*/ 4928616 w 5057009"/>
              <a:gd name="connsiteY30" fmla="*/ 777240 h 4938661"/>
              <a:gd name="connsiteX31" fmla="*/ 4910328 w 5057009"/>
              <a:gd name="connsiteY31" fmla="*/ 1024128 h 4938661"/>
              <a:gd name="connsiteX32" fmla="*/ 4946904 w 5057009"/>
              <a:gd name="connsiteY32" fmla="*/ 1453896 h 4938661"/>
              <a:gd name="connsiteX33" fmla="*/ 5001768 w 5057009"/>
              <a:gd name="connsiteY33" fmla="*/ 1883664 h 4938661"/>
              <a:gd name="connsiteX34" fmla="*/ 4974336 w 5057009"/>
              <a:gd name="connsiteY34" fmla="*/ 2386584 h 4938661"/>
              <a:gd name="connsiteX35" fmla="*/ 4736592 w 5057009"/>
              <a:gd name="connsiteY35" fmla="*/ 3008376 h 4938661"/>
              <a:gd name="connsiteX36" fmla="*/ 4663440 w 5057009"/>
              <a:gd name="connsiteY36" fmla="*/ 3154680 h 4938661"/>
              <a:gd name="connsiteX37" fmla="*/ 4617720 w 5057009"/>
              <a:gd name="connsiteY37" fmla="*/ 3410712 h 4938661"/>
              <a:gd name="connsiteX38" fmla="*/ 4489704 w 5057009"/>
              <a:gd name="connsiteY38" fmla="*/ 3785616 h 4938661"/>
              <a:gd name="connsiteX39" fmla="*/ 4379976 w 5057009"/>
              <a:gd name="connsiteY39" fmla="*/ 3986784 h 4938661"/>
              <a:gd name="connsiteX40" fmla="*/ 4416552 w 5057009"/>
              <a:gd name="connsiteY40" fmla="*/ 4142232 h 4938661"/>
              <a:gd name="connsiteX41" fmla="*/ 4334256 w 5057009"/>
              <a:gd name="connsiteY41" fmla="*/ 4334256 h 4938661"/>
              <a:gd name="connsiteX42" fmla="*/ 4261104 w 5057009"/>
              <a:gd name="connsiteY42" fmla="*/ 4535424 h 4938661"/>
              <a:gd name="connsiteX43" fmla="*/ 4828032 w 5057009"/>
              <a:gd name="connsiteY43" fmla="*/ 4041648 h 4938661"/>
              <a:gd name="connsiteX44" fmla="*/ 4379976 w 5057009"/>
              <a:gd name="connsiteY44" fmla="*/ 4608576 h 4938661"/>
              <a:gd name="connsiteX45" fmla="*/ 4288536 w 5057009"/>
              <a:gd name="connsiteY45" fmla="*/ 4718304 h 4938661"/>
              <a:gd name="connsiteX46" fmla="*/ 4233672 w 5057009"/>
              <a:gd name="connsiteY46" fmla="*/ 4764024 h 4938661"/>
              <a:gd name="connsiteX47" fmla="*/ 4160520 w 5057009"/>
              <a:gd name="connsiteY47" fmla="*/ 4855464 h 4938661"/>
              <a:gd name="connsiteX48" fmla="*/ 4078224 w 5057009"/>
              <a:gd name="connsiteY48" fmla="*/ 4919472 h 4938661"/>
              <a:gd name="connsiteX49" fmla="*/ 4041648 w 5057009"/>
              <a:gd name="connsiteY49" fmla="*/ 4928616 h 4938661"/>
              <a:gd name="connsiteX0" fmla="*/ 0 w 5057009"/>
              <a:gd name="connsiteY0" fmla="*/ 54864 h 4938661"/>
              <a:gd name="connsiteX1" fmla="*/ 393192 w 5057009"/>
              <a:gd name="connsiteY1" fmla="*/ 64008 h 4938661"/>
              <a:gd name="connsiteX2" fmla="*/ 475488 w 5057009"/>
              <a:gd name="connsiteY2" fmla="*/ 82296 h 4938661"/>
              <a:gd name="connsiteX3" fmla="*/ 576072 w 5057009"/>
              <a:gd name="connsiteY3" fmla="*/ 91440 h 4938661"/>
              <a:gd name="connsiteX4" fmla="*/ 667512 w 5057009"/>
              <a:gd name="connsiteY4" fmla="*/ 146304 h 4938661"/>
              <a:gd name="connsiteX5" fmla="*/ 685800 w 5057009"/>
              <a:gd name="connsiteY5" fmla="*/ 192024 h 4938661"/>
              <a:gd name="connsiteX6" fmla="*/ 749808 w 5057009"/>
              <a:gd name="connsiteY6" fmla="*/ 274320 h 4938661"/>
              <a:gd name="connsiteX7" fmla="*/ 1069848 w 5057009"/>
              <a:gd name="connsiteY7" fmla="*/ 576072 h 4938661"/>
              <a:gd name="connsiteX8" fmla="*/ 1188720 w 5057009"/>
              <a:gd name="connsiteY8" fmla="*/ 612648 h 4938661"/>
              <a:gd name="connsiteX9" fmla="*/ 1225296 w 5057009"/>
              <a:gd name="connsiteY9" fmla="*/ 630936 h 4938661"/>
              <a:gd name="connsiteX10" fmla="*/ 1517904 w 5057009"/>
              <a:gd name="connsiteY10" fmla="*/ 740664 h 4938661"/>
              <a:gd name="connsiteX11" fmla="*/ 2185416 w 5057009"/>
              <a:gd name="connsiteY11" fmla="*/ 822960 h 4938661"/>
              <a:gd name="connsiteX12" fmla="*/ 2459736 w 5057009"/>
              <a:gd name="connsiteY12" fmla="*/ 768096 h 4938661"/>
              <a:gd name="connsiteX13" fmla="*/ 2496312 w 5057009"/>
              <a:gd name="connsiteY13" fmla="*/ 749808 h 4938661"/>
              <a:gd name="connsiteX14" fmla="*/ 2807208 w 5057009"/>
              <a:gd name="connsiteY14" fmla="*/ 621792 h 4938661"/>
              <a:gd name="connsiteX15" fmla="*/ 2834640 w 5057009"/>
              <a:gd name="connsiteY15" fmla="*/ 603504 h 4938661"/>
              <a:gd name="connsiteX16" fmla="*/ 2980944 w 5057009"/>
              <a:gd name="connsiteY16" fmla="*/ 521208 h 4938661"/>
              <a:gd name="connsiteX17" fmla="*/ 3108960 w 5057009"/>
              <a:gd name="connsiteY17" fmla="*/ 466344 h 4938661"/>
              <a:gd name="connsiteX18" fmla="*/ 3163824 w 5057009"/>
              <a:gd name="connsiteY18" fmla="*/ 429768 h 4938661"/>
              <a:gd name="connsiteX19" fmla="*/ 3447288 w 5057009"/>
              <a:gd name="connsiteY19" fmla="*/ 265176 h 4938661"/>
              <a:gd name="connsiteX20" fmla="*/ 3538728 w 5057009"/>
              <a:gd name="connsiteY20" fmla="*/ 219456 h 4938661"/>
              <a:gd name="connsiteX21" fmla="*/ 3694176 w 5057009"/>
              <a:gd name="connsiteY21" fmla="*/ 118872 h 4938661"/>
              <a:gd name="connsiteX22" fmla="*/ 3913632 w 5057009"/>
              <a:gd name="connsiteY22" fmla="*/ 27432 h 4938661"/>
              <a:gd name="connsiteX23" fmla="*/ 4169664 w 5057009"/>
              <a:gd name="connsiteY23" fmla="*/ 0 h 4938661"/>
              <a:gd name="connsiteX24" fmla="*/ 4837176 w 5057009"/>
              <a:gd name="connsiteY24" fmla="*/ 18288 h 4938661"/>
              <a:gd name="connsiteX25" fmla="*/ 4937760 w 5057009"/>
              <a:gd name="connsiteY25" fmla="*/ 100584 h 4938661"/>
              <a:gd name="connsiteX26" fmla="*/ 4910328 w 5057009"/>
              <a:gd name="connsiteY26" fmla="*/ 128016 h 4938661"/>
              <a:gd name="connsiteX27" fmla="*/ 4974336 w 5057009"/>
              <a:gd name="connsiteY27" fmla="*/ 210312 h 4938661"/>
              <a:gd name="connsiteX28" fmla="*/ 5056632 w 5057009"/>
              <a:gd name="connsiteY28" fmla="*/ 356616 h 4938661"/>
              <a:gd name="connsiteX29" fmla="*/ 5001768 w 5057009"/>
              <a:gd name="connsiteY29" fmla="*/ 576072 h 4938661"/>
              <a:gd name="connsiteX30" fmla="*/ 4928616 w 5057009"/>
              <a:gd name="connsiteY30" fmla="*/ 777240 h 4938661"/>
              <a:gd name="connsiteX31" fmla="*/ 4910328 w 5057009"/>
              <a:gd name="connsiteY31" fmla="*/ 1024128 h 4938661"/>
              <a:gd name="connsiteX32" fmla="*/ 4946904 w 5057009"/>
              <a:gd name="connsiteY32" fmla="*/ 1453896 h 4938661"/>
              <a:gd name="connsiteX33" fmla="*/ 5001768 w 5057009"/>
              <a:gd name="connsiteY33" fmla="*/ 1883664 h 4938661"/>
              <a:gd name="connsiteX34" fmla="*/ 4974336 w 5057009"/>
              <a:gd name="connsiteY34" fmla="*/ 2386584 h 4938661"/>
              <a:gd name="connsiteX35" fmla="*/ 4736592 w 5057009"/>
              <a:gd name="connsiteY35" fmla="*/ 3008376 h 4938661"/>
              <a:gd name="connsiteX36" fmla="*/ 4663440 w 5057009"/>
              <a:gd name="connsiteY36" fmla="*/ 3154680 h 4938661"/>
              <a:gd name="connsiteX37" fmla="*/ 4617720 w 5057009"/>
              <a:gd name="connsiteY37" fmla="*/ 3410712 h 4938661"/>
              <a:gd name="connsiteX38" fmla="*/ 4489704 w 5057009"/>
              <a:gd name="connsiteY38" fmla="*/ 3785616 h 4938661"/>
              <a:gd name="connsiteX39" fmla="*/ 4379976 w 5057009"/>
              <a:gd name="connsiteY39" fmla="*/ 3986784 h 4938661"/>
              <a:gd name="connsiteX40" fmla="*/ 4416552 w 5057009"/>
              <a:gd name="connsiteY40" fmla="*/ 4142232 h 4938661"/>
              <a:gd name="connsiteX41" fmla="*/ 4334256 w 5057009"/>
              <a:gd name="connsiteY41" fmla="*/ 4334256 h 4938661"/>
              <a:gd name="connsiteX42" fmla="*/ 4261104 w 5057009"/>
              <a:gd name="connsiteY42" fmla="*/ 4535424 h 4938661"/>
              <a:gd name="connsiteX43" fmla="*/ 4187952 w 5057009"/>
              <a:gd name="connsiteY43" fmla="*/ 4617720 h 4938661"/>
              <a:gd name="connsiteX44" fmla="*/ 4379976 w 5057009"/>
              <a:gd name="connsiteY44" fmla="*/ 4608576 h 4938661"/>
              <a:gd name="connsiteX45" fmla="*/ 4288536 w 5057009"/>
              <a:gd name="connsiteY45" fmla="*/ 4718304 h 4938661"/>
              <a:gd name="connsiteX46" fmla="*/ 4233672 w 5057009"/>
              <a:gd name="connsiteY46" fmla="*/ 4764024 h 4938661"/>
              <a:gd name="connsiteX47" fmla="*/ 4160520 w 5057009"/>
              <a:gd name="connsiteY47" fmla="*/ 4855464 h 4938661"/>
              <a:gd name="connsiteX48" fmla="*/ 4078224 w 5057009"/>
              <a:gd name="connsiteY48" fmla="*/ 4919472 h 4938661"/>
              <a:gd name="connsiteX49" fmla="*/ 4041648 w 5057009"/>
              <a:gd name="connsiteY49" fmla="*/ 4928616 h 4938661"/>
              <a:gd name="connsiteX0" fmla="*/ 0 w 5057009"/>
              <a:gd name="connsiteY0" fmla="*/ 54864 h 4938661"/>
              <a:gd name="connsiteX1" fmla="*/ 393192 w 5057009"/>
              <a:gd name="connsiteY1" fmla="*/ 64008 h 4938661"/>
              <a:gd name="connsiteX2" fmla="*/ 475488 w 5057009"/>
              <a:gd name="connsiteY2" fmla="*/ 82296 h 4938661"/>
              <a:gd name="connsiteX3" fmla="*/ 576072 w 5057009"/>
              <a:gd name="connsiteY3" fmla="*/ 91440 h 4938661"/>
              <a:gd name="connsiteX4" fmla="*/ 667512 w 5057009"/>
              <a:gd name="connsiteY4" fmla="*/ 146304 h 4938661"/>
              <a:gd name="connsiteX5" fmla="*/ 685800 w 5057009"/>
              <a:gd name="connsiteY5" fmla="*/ 192024 h 4938661"/>
              <a:gd name="connsiteX6" fmla="*/ 749808 w 5057009"/>
              <a:gd name="connsiteY6" fmla="*/ 274320 h 4938661"/>
              <a:gd name="connsiteX7" fmla="*/ 1069848 w 5057009"/>
              <a:gd name="connsiteY7" fmla="*/ 576072 h 4938661"/>
              <a:gd name="connsiteX8" fmla="*/ 1188720 w 5057009"/>
              <a:gd name="connsiteY8" fmla="*/ 612648 h 4938661"/>
              <a:gd name="connsiteX9" fmla="*/ 1225296 w 5057009"/>
              <a:gd name="connsiteY9" fmla="*/ 630936 h 4938661"/>
              <a:gd name="connsiteX10" fmla="*/ 1517904 w 5057009"/>
              <a:gd name="connsiteY10" fmla="*/ 740664 h 4938661"/>
              <a:gd name="connsiteX11" fmla="*/ 2185416 w 5057009"/>
              <a:gd name="connsiteY11" fmla="*/ 822960 h 4938661"/>
              <a:gd name="connsiteX12" fmla="*/ 2459736 w 5057009"/>
              <a:gd name="connsiteY12" fmla="*/ 768096 h 4938661"/>
              <a:gd name="connsiteX13" fmla="*/ 2496312 w 5057009"/>
              <a:gd name="connsiteY13" fmla="*/ 749808 h 4938661"/>
              <a:gd name="connsiteX14" fmla="*/ 2807208 w 5057009"/>
              <a:gd name="connsiteY14" fmla="*/ 621792 h 4938661"/>
              <a:gd name="connsiteX15" fmla="*/ 2834640 w 5057009"/>
              <a:gd name="connsiteY15" fmla="*/ 603504 h 4938661"/>
              <a:gd name="connsiteX16" fmla="*/ 2980944 w 5057009"/>
              <a:gd name="connsiteY16" fmla="*/ 521208 h 4938661"/>
              <a:gd name="connsiteX17" fmla="*/ 3108960 w 5057009"/>
              <a:gd name="connsiteY17" fmla="*/ 466344 h 4938661"/>
              <a:gd name="connsiteX18" fmla="*/ 3163824 w 5057009"/>
              <a:gd name="connsiteY18" fmla="*/ 429768 h 4938661"/>
              <a:gd name="connsiteX19" fmla="*/ 3447288 w 5057009"/>
              <a:gd name="connsiteY19" fmla="*/ 265176 h 4938661"/>
              <a:gd name="connsiteX20" fmla="*/ 3538728 w 5057009"/>
              <a:gd name="connsiteY20" fmla="*/ 219456 h 4938661"/>
              <a:gd name="connsiteX21" fmla="*/ 3694176 w 5057009"/>
              <a:gd name="connsiteY21" fmla="*/ 118872 h 4938661"/>
              <a:gd name="connsiteX22" fmla="*/ 3913632 w 5057009"/>
              <a:gd name="connsiteY22" fmla="*/ 27432 h 4938661"/>
              <a:gd name="connsiteX23" fmla="*/ 4169664 w 5057009"/>
              <a:gd name="connsiteY23" fmla="*/ 0 h 4938661"/>
              <a:gd name="connsiteX24" fmla="*/ 4837176 w 5057009"/>
              <a:gd name="connsiteY24" fmla="*/ 18288 h 4938661"/>
              <a:gd name="connsiteX25" fmla="*/ 4937760 w 5057009"/>
              <a:gd name="connsiteY25" fmla="*/ 100584 h 4938661"/>
              <a:gd name="connsiteX26" fmla="*/ 4910328 w 5057009"/>
              <a:gd name="connsiteY26" fmla="*/ 128016 h 4938661"/>
              <a:gd name="connsiteX27" fmla="*/ 4974336 w 5057009"/>
              <a:gd name="connsiteY27" fmla="*/ 210312 h 4938661"/>
              <a:gd name="connsiteX28" fmla="*/ 5056632 w 5057009"/>
              <a:gd name="connsiteY28" fmla="*/ 356616 h 4938661"/>
              <a:gd name="connsiteX29" fmla="*/ 5001768 w 5057009"/>
              <a:gd name="connsiteY29" fmla="*/ 576072 h 4938661"/>
              <a:gd name="connsiteX30" fmla="*/ 4928616 w 5057009"/>
              <a:gd name="connsiteY30" fmla="*/ 777240 h 4938661"/>
              <a:gd name="connsiteX31" fmla="*/ 4910328 w 5057009"/>
              <a:gd name="connsiteY31" fmla="*/ 1024128 h 4938661"/>
              <a:gd name="connsiteX32" fmla="*/ 4946904 w 5057009"/>
              <a:gd name="connsiteY32" fmla="*/ 1453896 h 4938661"/>
              <a:gd name="connsiteX33" fmla="*/ 5001768 w 5057009"/>
              <a:gd name="connsiteY33" fmla="*/ 1883664 h 4938661"/>
              <a:gd name="connsiteX34" fmla="*/ 4974336 w 5057009"/>
              <a:gd name="connsiteY34" fmla="*/ 2386584 h 4938661"/>
              <a:gd name="connsiteX35" fmla="*/ 4736592 w 5057009"/>
              <a:gd name="connsiteY35" fmla="*/ 3008376 h 4938661"/>
              <a:gd name="connsiteX36" fmla="*/ 4663440 w 5057009"/>
              <a:gd name="connsiteY36" fmla="*/ 3154680 h 4938661"/>
              <a:gd name="connsiteX37" fmla="*/ 4617720 w 5057009"/>
              <a:gd name="connsiteY37" fmla="*/ 3410712 h 4938661"/>
              <a:gd name="connsiteX38" fmla="*/ 4489704 w 5057009"/>
              <a:gd name="connsiteY38" fmla="*/ 3785616 h 4938661"/>
              <a:gd name="connsiteX39" fmla="*/ 4379976 w 5057009"/>
              <a:gd name="connsiteY39" fmla="*/ 3986784 h 4938661"/>
              <a:gd name="connsiteX40" fmla="*/ 4416552 w 5057009"/>
              <a:gd name="connsiteY40" fmla="*/ 4142232 h 4938661"/>
              <a:gd name="connsiteX41" fmla="*/ 4334256 w 5057009"/>
              <a:gd name="connsiteY41" fmla="*/ 4334256 h 4938661"/>
              <a:gd name="connsiteX42" fmla="*/ 4261104 w 5057009"/>
              <a:gd name="connsiteY42" fmla="*/ 4535424 h 4938661"/>
              <a:gd name="connsiteX43" fmla="*/ 4187952 w 5057009"/>
              <a:gd name="connsiteY43" fmla="*/ 4617720 h 4938661"/>
              <a:gd name="connsiteX44" fmla="*/ 4288536 w 5057009"/>
              <a:gd name="connsiteY44" fmla="*/ 4718304 h 4938661"/>
              <a:gd name="connsiteX45" fmla="*/ 4233672 w 5057009"/>
              <a:gd name="connsiteY45" fmla="*/ 4764024 h 4938661"/>
              <a:gd name="connsiteX46" fmla="*/ 4160520 w 5057009"/>
              <a:gd name="connsiteY46" fmla="*/ 4855464 h 4938661"/>
              <a:gd name="connsiteX47" fmla="*/ 4078224 w 5057009"/>
              <a:gd name="connsiteY47" fmla="*/ 4919472 h 4938661"/>
              <a:gd name="connsiteX48" fmla="*/ 4041648 w 5057009"/>
              <a:gd name="connsiteY48" fmla="*/ 4928616 h 4938661"/>
              <a:gd name="connsiteX0" fmla="*/ 0 w 5057009"/>
              <a:gd name="connsiteY0" fmla="*/ 54864 h 4938661"/>
              <a:gd name="connsiteX1" fmla="*/ 393192 w 5057009"/>
              <a:gd name="connsiteY1" fmla="*/ 64008 h 4938661"/>
              <a:gd name="connsiteX2" fmla="*/ 475488 w 5057009"/>
              <a:gd name="connsiteY2" fmla="*/ 82296 h 4938661"/>
              <a:gd name="connsiteX3" fmla="*/ 576072 w 5057009"/>
              <a:gd name="connsiteY3" fmla="*/ 91440 h 4938661"/>
              <a:gd name="connsiteX4" fmla="*/ 667512 w 5057009"/>
              <a:gd name="connsiteY4" fmla="*/ 146304 h 4938661"/>
              <a:gd name="connsiteX5" fmla="*/ 685800 w 5057009"/>
              <a:gd name="connsiteY5" fmla="*/ 192024 h 4938661"/>
              <a:gd name="connsiteX6" fmla="*/ 749808 w 5057009"/>
              <a:gd name="connsiteY6" fmla="*/ 274320 h 4938661"/>
              <a:gd name="connsiteX7" fmla="*/ 1069848 w 5057009"/>
              <a:gd name="connsiteY7" fmla="*/ 576072 h 4938661"/>
              <a:gd name="connsiteX8" fmla="*/ 1188720 w 5057009"/>
              <a:gd name="connsiteY8" fmla="*/ 612648 h 4938661"/>
              <a:gd name="connsiteX9" fmla="*/ 1225296 w 5057009"/>
              <a:gd name="connsiteY9" fmla="*/ 630936 h 4938661"/>
              <a:gd name="connsiteX10" fmla="*/ 1517904 w 5057009"/>
              <a:gd name="connsiteY10" fmla="*/ 740664 h 4938661"/>
              <a:gd name="connsiteX11" fmla="*/ 2185416 w 5057009"/>
              <a:gd name="connsiteY11" fmla="*/ 822960 h 4938661"/>
              <a:gd name="connsiteX12" fmla="*/ 2459736 w 5057009"/>
              <a:gd name="connsiteY12" fmla="*/ 768096 h 4938661"/>
              <a:gd name="connsiteX13" fmla="*/ 2496312 w 5057009"/>
              <a:gd name="connsiteY13" fmla="*/ 749808 h 4938661"/>
              <a:gd name="connsiteX14" fmla="*/ 2807208 w 5057009"/>
              <a:gd name="connsiteY14" fmla="*/ 621792 h 4938661"/>
              <a:gd name="connsiteX15" fmla="*/ 2834640 w 5057009"/>
              <a:gd name="connsiteY15" fmla="*/ 603504 h 4938661"/>
              <a:gd name="connsiteX16" fmla="*/ 2980944 w 5057009"/>
              <a:gd name="connsiteY16" fmla="*/ 521208 h 4938661"/>
              <a:gd name="connsiteX17" fmla="*/ 3108960 w 5057009"/>
              <a:gd name="connsiteY17" fmla="*/ 466344 h 4938661"/>
              <a:gd name="connsiteX18" fmla="*/ 3163824 w 5057009"/>
              <a:gd name="connsiteY18" fmla="*/ 429768 h 4938661"/>
              <a:gd name="connsiteX19" fmla="*/ 3447288 w 5057009"/>
              <a:gd name="connsiteY19" fmla="*/ 265176 h 4938661"/>
              <a:gd name="connsiteX20" fmla="*/ 3538728 w 5057009"/>
              <a:gd name="connsiteY20" fmla="*/ 219456 h 4938661"/>
              <a:gd name="connsiteX21" fmla="*/ 3694176 w 5057009"/>
              <a:gd name="connsiteY21" fmla="*/ 118872 h 4938661"/>
              <a:gd name="connsiteX22" fmla="*/ 3913632 w 5057009"/>
              <a:gd name="connsiteY22" fmla="*/ 27432 h 4938661"/>
              <a:gd name="connsiteX23" fmla="*/ 4169664 w 5057009"/>
              <a:gd name="connsiteY23" fmla="*/ 0 h 4938661"/>
              <a:gd name="connsiteX24" fmla="*/ 4837176 w 5057009"/>
              <a:gd name="connsiteY24" fmla="*/ 18288 h 4938661"/>
              <a:gd name="connsiteX25" fmla="*/ 4937760 w 5057009"/>
              <a:gd name="connsiteY25" fmla="*/ 100584 h 4938661"/>
              <a:gd name="connsiteX26" fmla="*/ 4910328 w 5057009"/>
              <a:gd name="connsiteY26" fmla="*/ 128016 h 4938661"/>
              <a:gd name="connsiteX27" fmla="*/ 4974336 w 5057009"/>
              <a:gd name="connsiteY27" fmla="*/ 210312 h 4938661"/>
              <a:gd name="connsiteX28" fmla="*/ 5056632 w 5057009"/>
              <a:gd name="connsiteY28" fmla="*/ 356616 h 4938661"/>
              <a:gd name="connsiteX29" fmla="*/ 5001768 w 5057009"/>
              <a:gd name="connsiteY29" fmla="*/ 576072 h 4938661"/>
              <a:gd name="connsiteX30" fmla="*/ 4928616 w 5057009"/>
              <a:gd name="connsiteY30" fmla="*/ 777240 h 4938661"/>
              <a:gd name="connsiteX31" fmla="*/ 4910328 w 5057009"/>
              <a:gd name="connsiteY31" fmla="*/ 1024128 h 4938661"/>
              <a:gd name="connsiteX32" fmla="*/ 4946904 w 5057009"/>
              <a:gd name="connsiteY32" fmla="*/ 1453896 h 4938661"/>
              <a:gd name="connsiteX33" fmla="*/ 5001768 w 5057009"/>
              <a:gd name="connsiteY33" fmla="*/ 1883664 h 4938661"/>
              <a:gd name="connsiteX34" fmla="*/ 4974336 w 5057009"/>
              <a:gd name="connsiteY34" fmla="*/ 2386584 h 4938661"/>
              <a:gd name="connsiteX35" fmla="*/ 4736592 w 5057009"/>
              <a:gd name="connsiteY35" fmla="*/ 3008376 h 4938661"/>
              <a:gd name="connsiteX36" fmla="*/ 4663440 w 5057009"/>
              <a:gd name="connsiteY36" fmla="*/ 3154680 h 4938661"/>
              <a:gd name="connsiteX37" fmla="*/ 4617720 w 5057009"/>
              <a:gd name="connsiteY37" fmla="*/ 3410712 h 4938661"/>
              <a:gd name="connsiteX38" fmla="*/ 4489704 w 5057009"/>
              <a:gd name="connsiteY38" fmla="*/ 3785616 h 4938661"/>
              <a:gd name="connsiteX39" fmla="*/ 4379976 w 5057009"/>
              <a:gd name="connsiteY39" fmla="*/ 3986784 h 4938661"/>
              <a:gd name="connsiteX40" fmla="*/ 4416552 w 5057009"/>
              <a:gd name="connsiteY40" fmla="*/ 4142232 h 4938661"/>
              <a:gd name="connsiteX41" fmla="*/ 4334256 w 5057009"/>
              <a:gd name="connsiteY41" fmla="*/ 4334256 h 4938661"/>
              <a:gd name="connsiteX42" fmla="*/ 4261104 w 5057009"/>
              <a:gd name="connsiteY42" fmla="*/ 4535424 h 4938661"/>
              <a:gd name="connsiteX43" fmla="*/ 4187952 w 5057009"/>
              <a:gd name="connsiteY43" fmla="*/ 4617720 h 4938661"/>
              <a:gd name="connsiteX44" fmla="*/ 4288536 w 5057009"/>
              <a:gd name="connsiteY44" fmla="*/ 4718304 h 4938661"/>
              <a:gd name="connsiteX45" fmla="*/ 4160520 w 5057009"/>
              <a:gd name="connsiteY45" fmla="*/ 4855464 h 4938661"/>
              <a:gd name="connsiteX46" fmla="*/ 4078224 w 5057009"/>
              <a:gd name="connsiteY46" fmla="*/ 4919472 h 4938661"/>
              <a:gd name="connsiteX47" fmla="*/ 4041648 w 5057009"/>
              <a:gd name="connsiteY47" fmla="*/ 4928616 h 4938661"/>
              <a:gd name="connsiteX0" fmla="*/ 0 w 5057009"/>
              <a:gd name="connsiteY0" fmla="*/ 54864 h 4938661"/>
              <a:gd name="connsiteX1" fmla="*/ 393192 w 5057009"/>
              <a:gd name="connsiteY1" fmla="*/ 64008 h 4938661"/>
              <a:gd name="connsiteX2" fmla="*/ 475488 w 5057009"/>
              <a:gd name="connsiteY2" fmla="*/ 82296 h 4938661"/>
              <a:gd name="connsiteX3" fmla="*/ 576072 w 5057009"/>
              <a:gd name="connsiteY3" fmla="*/ 91440 h 4938661"/>
              <a:gd name="connsiteX4" fmla="*/ 667512 w 5057009"/>
              <a:gd name="connsiteY4" fmla="*/ 146304 h 4938661"/>
              <a:gd name="connsiteX5" fmla="*/ 685800 w 5057009"/>
              <a:gd name="connsiteY5" fmla="*/ 192024 h 4938661"/>
              <a:gd name="connsiteX6" fmla="*/ 749808 w 5057009"/>
              <a:gd name="connsiteY6" fmla="*/ 274320 h 4938661"/>
              <a:gd name="connsiteX7" fmla="*/ 1069848 w 5057009"/>
              <a:gd name="connsiteY7" fmla="*/ 576072 h 4938661"/>
              <a:gd name="connsiteX8" fmla="*/ 1188720 w 5057009"/>
              <a:gd name="connsiteY8" fmla="*/ 612648 h 4938661"/>
              <a:gd name="connsiteX9" fmla="*/ 1225296 w 5057009"/>
              <a:gd name="connsiteY9" fmla="*/ 630936 h 4938661"/>
              <a:gd name="connsiteX10" fmla="*/ 1517904 w 5057009"/>
              <a:gd name="connsiteY10" fmla="*/ 740664 h 4938661"/>
              <a:gd name="connsiteX11" fmla="*/ 2185416 w 5057009"/>
              <a:gd name="connsiteY11" fmla="*/ 822960 h 4938661"/>
              <a:gd name="connsiteX12" fmla="*/ 2459736 w 5057009"/>
              <a:gd name="connsiteY12" fmla="*/ 768096 h 4938661"/>
              <a:gd name="connsiteX13" fmla="*/ 2496312 w 5057009"/>
              <a:gd name="connsiteY13" fmla="*/ 749808 h 4938661"/>
              <a:gd name="connsiteX14" fmla="*/ 2807208 w 5057009"/>
              <a:gd name="connsiteY14" fmla="*/ 621792 h 4938661"/>
              <a:gd name="connsiteX15" fmla="*/ 2834640 w 5057009"/>
              <a:gd name="connsiteY15" fmla="*/ 603504 h 4938661"/>
              <a:gd name="connsiteX16" fmla="*/ 2980944 w 5057009"/>
              <a:gd name="connsiteY16" fmla="*/ 521208 h 4938661"/>
              <a:gd name="connsiteX17" fmla="*/ 3108960 w 5057009"/>
              <a:gd name="connsiteY17" fmla="*/ 466344 h 4938661"/>
              <a:gd name="connsiteX18" fmla="*/ 3163824 w 5057009"/>
              <a:gd name="connsiteY18" fmla="*/ 429768 h 4938661"/>
              <a:gd name="connsiteX19" fmla="*/ 3447288 w 5057009"/>
              <a:gd name="connsiteY19" fmla="*/ 265176 h 4938661"/>
              <a:gd name="connsiteX20" fmla="*/ 3538728 w 5057009"/>
              <a:gd name="connsiteY20" fmla="*/ 219456 h 4938661"/>
              <a:gd name="connsiteX21" fmla="*/ 3694176 w 5057009"/>
              <a:gd name="connsiteY21" fmla="*/ 118872 h 4938661"/>
              <a:gd name="connsiteX22" fmla="*/ 3913632 w 5057009"/>
              <a:gd name="connsiteY22" fmla="*/ 27432 h 4938661"/>
              <a:gd name="connsiteX23" fmla="*/ 4169664 w 5057009"/>
              <a:gd name="connsiteY23" fmla="*/ 0 h 4938661"/>
              <a:gd name="connsiteX24" fmla="*/ 4837176 w 5057009"/>
              <a:gd name="connsiteY24" fmla="*/ 18288 h 4938661"/>
              <a:gd name="connsiteX25" fmla="*/ 4937760 w 5057009"/>
              <a:gd name="connsiteY25" fmla="*/ 100584 h 4938661"/>
              <a:gd name="connsiteX26" fmla="*/ 4910328 w 5057009"/>
              <a:gd name="connsiteY26" fmla="*/ 128016 h 4938661"/>
              <a:gd name="connsiteX27" fmla="*/ 4974336 w 5057009"/>
              <a:gd name="connsiteY27" fmla="*/ 210312 h 4938661"/>
              <a:gd name="connsiteX28" fmla="*/ 5056632 w 5057009"/>
              <a:gd name="connsiteY28" fmla="*/ 356616 h 4938661"/>
              <a:gd name="connsiteX29" fmla="*/ 5001768 w 5057009"/>
              <a:gd name="connsiteY29" fmla="*/ 576072 h 4938661"/>
              <a:gd name="connsiteX30" fmla="*/ 4928616 w 5057009"/>
              <a:gd name="connsiteY30" fmla="*/ 777240 h 4938661"/>
              <a:gd name="connsiteX31" fmla="*/ 4910328 w 5057009"/>
              <a:gd name="connsiteY31" fmla="*/ 1024128 h 4938661"/>
              <a:gd name="connsiteX32" fmla="*/ 4946904 w 5057009"/>
              <a:gd name="connsiteY32" fmla="*/ 1453896 h 4938661"/>
              <a:gd name="connsiteX33" fmla="*/ 5001768 w 5057009"/>
              <a:gd name="connsiteY33" fmla="*/ 1883664 h 4938661"/>
              <a:gd name="connsiteX34" fmla="*/ 4974336 w 5057009"/>
              <a:gd name="connsiteY34" fmla="*/ 2386584 h 4938661"/>
              <a:gd name="connsiteX35" fmla="*/ 4736592 w 5057009"/>
              <a:gd name="connsiteY35" fmla="*/ 3008376 h 4938661"/>
              <a:gd name="connsiteX36" fmla="*/ 4663440 w 5057009"/>
              <a:gd name="connsiteY36" fmla="*/ 3154680 h 4938661"/>
              <a:gd name="connsiteX37" fmla="*/ 4617720 w 5057009"/>
              <a:gd name="connsiteY37" fmla="*/ 3410712 h 4938661"/>
              <a:gd name="connsiteX38" fmla="*/ 4489704 w 5057009"/>
              <a:gd name="connsiteY38" fmla="*/ 3785616 h 4938661"/>
              <a:gd name="connsiteX39" fmla="*/ 4379976 w 5057009"/>
              <a:gd name="connsiteY39" fmla="*/ 3986784 h 4938661"/>
              <a:gd name="connsiteX40" fmla="*/ 4416552 w 5057009"/>
              <a:gd name="connsiteY40" fmla="*/ 4142232 h 4938661"/>
              <a:gd name="connsiteX41" fmla="*/ 4334256 w 5057009"/>
              <a:gd name="connsiteY41" fmla="*/ 4334256 h 4938661"/>
              <a:gd name="connsiteX42" fmla="*/ 4261104 w 5057009"/>
              <a:gd name="connsiteY42" fmla="*/ 4535424 h 4938661"/>
              <a:gd name="connsiteX43" fmla="*/ 4187952 w 5057009"/>
              <a:gd name="connsiteY43" fmla="*/ 4617720 h 4938661"/>
              <a:gd name="connsiteX44" fmla="*/ 4178808 w 5057009"/>
              <a:gd name="connsiteY44" fmla="*/ 4736592 h 4938661"/>
              <a:gd name="connsiteX45" fmla="*/ 4160520 w 5057009"/>
              <a:gd name="connsiteY45" fmla="*/ 4855464 h 4938661"/>
              <a:gd name="connsiteX46" fmla="*/ 4078224 w 5057009"/>
              <a:gd name="connsiteY46" fmla="*/ 4919472 h 4938661"/>
              <a:gd name="connsiteX47" fmla="*/ 4041648 w 5057009"/>
              <a:gd name="connsiteY47" fmla="*/ 4928616 h 4938661"/>
              <a:gd name="connsiteX0" fmla="*/ 0 w 5057211"/>
              <a:gd name="connsiteY0" fmla="*/ 54864 h 4938661"/>
              <a:gd name="connsiteX1" fmla="*/ 393192 w 5057211"/>
              <a:gd name="connsiteY1" fmla="*/ 64008 h 4938661"/>
              <a:gd name="connsiteX2" fmla="*/ 475488 w 5057211"/>
              <a:gd name="connsiteY2" fmla="*/ 82296 h 4938661"/>
              <a:gd name="connsiteX3" fmla="*/ 576072 w 5057211"/>
              <a:gd name="connsiteY3" fmla="*/ 91440 h 4938661"/>
              <a:gd name="connsiteX4" fmla="*/ 667512 w 5057211"/>
              <a:gd name="connsiteY4" fmla="*/ 146304 h 4938661"/>
              <a:gd name="connsiteX5" fmla="*/ 685800 w 5057211"/>
              <a:gd name="connsiteY5" fmla="*/ 192024 h 4938661"/>
              <a:gd name="connsiteX6" fmla="*/ 749808 w 5057211"/>
              <a:gd name="connsiteY6" fmla="*/ 274320 h 4938661"/>
              <a:gd name="connsiteX7" fmla="*/ 1069848 w 5057211"/>
              <a:gd name="connsiteY7" fmla="*/ 576072 h 4938661"/>
              <a:gd name="connsiteX8" fmla="*/ 1188720 w 5057211"/>
              <a:gd name="connsiteY8" fmla="*/ 612648 h 4938661"/>
              <a:gd name="connsiteX9" fmla="*/ 1225296 w 5057211"/>
              <a:gd name="connsiteY9" fmla="*/ 630936 h 4938661"/>
              <a:gd name="connsiteX10" fmla="*/ 1517904 w 5057211"/>
              <a:gd name="connsiteY10" fmla="*/ 740664 h 4938661"/>
              <a:gd name="connsiteX11" fmla="*/ 2185416 w 5057211"/>
              <a:gd name="connsiteY11" fmla="*/ 822960 h 4938661"/>
              <a:gd name="connsiteX12" fmla="*/ 2459736 w 5057211"/>
              <a:gd name="connsiteY12" fmla="*/ 768096 h 4938661"/>
              <a:gd name="connsiteX13" fmla="*/ 2496312 w 5057211"/>
              <a:gd name="connsiteY13" fmla="*/ 749808 h 4938661"/>
              <a:gd name="connsiteX14" fmla="*/ 2807208 w 5057211"/>
              <a:gd name="connsiteY14" fmla="*/ 621792 h 4938661"/>
              <a:gd name="connsiteX15" fmla="*/ 2834640 w 5057211"/>
              <a:gd name="connsiteY15" fmla="*/ 603504 h 4938661"/>
              <a:gd name="connsiteX16" fmla="*/ 2980944 w 5057211"/>
              <a:gd name="connsiteY16" fmla="*/ 521208 h 4938661"/>
              <a:gd name="connsiteX17" fmla="*/ 3108960 w 5057211"/>
              <a:gd name="connsiteY17" fmla="*/ 466344 h 4938661"/>
              <a:gd name="connsiteX18" fmla="*/ 3163824 w 5057211"/>
              <a:gd name="connsiteY18" fmla="*/ 429768 h 4938661"/>
              <a:gd name="connsiteX19" fmla="*/ 3447288 w 5057211"/>
              <a:gd name="connsiteY19" fmla="*/ 265176 h 4938661"/>
              <a:gd name="connsiteX20" fmla="*/ 3538728 w 5057211"/>
              <a:gd name="connsiteY20" fmla="*/ 219456 h 4938661"/>
              <a:gd name="connsiteX21" fmla="*/ 3694176 w 5057211"/>
              <a:gd name="connsiteY21" fmla="*/ 118872 h 4938661"/>
              <a:gd name="connsiteX22" fmla="*/ 3913632 w 5057211"/>
              <a:gd name="connsiteY22" fmla="*/ 27432 h 4938661"/>
              <a:gd name="connsiteX23" fmla="*/ 4169664 w 5057211"/>
              <a:gd name="connsiteY23" fmla="*/ 0 h 4938661"/>
              <a:gd name="connsiteX24" fmla="*/ 4837176 w 5057211"/>
              <a:gd name="connsiteY24" fmla="*/ 18288 h 4938661"/>
              <a:gd name="connsiteX25" fmla="*/ 4937760 w 5057211"/>
              <a:gd name="connsiteY25" fmla="*/ 100584 h 4938661"/>
              <a:gd name="connsiteX26" fmla="*/ 4910328 w 5057211"/>
              <a:gd name="connsiteY26" fmla="*/ 128016 h 4938661"/>
              <a:gd name="connsiteX27" fmla="*/ 4974336 w 5057211"/>
              <a:gd name="connsiteY27" fmla="*/ 210312 h 4938661"/>
              <a:gd name="connsiteX28" fmla="*/ 5056632 w 5057211"/>
              <a:gd name="connsiteY28" fmla="*/ 356616 h 4938661"/>
              <a:gd name="connsiteX29" fmla="*/ 5001768 w 5057211"/>
              <a:gd name="connsiteY29" fmla="*/ 576072 h 4938661"/>
              <a:gd name="connsiteX30" fmla="*/ 4837176 w 5057211"/>
              <a:gd name="connsiteY30" fmla="*/ 804672 h 4938661"/>
              <a:gd name="connsiteX31" fmla="*/ 4910328 w 5057211"/>
              <a:gd name="connsiteY31" fmla="*/ 1024128 h 4938661"/>
              <a:gd name="connsiteX32" fmla="*/ 4946904 w 5057211"/>
              <a:gd name="connsiteY32" fmla="*/ 1453896 h 4938661"/>
              <a:gd name="connsiteX33" fmla="*/ 5001768 w 5057211"/>
              <a:gd name="connsiteY33" fmla="*/ 1883664 h 4938661"/>
              <a:gd name="connsiteX34" fmla="*/ 4974336 w 5057211"/>
              <a:gd name="connsiteY34" fmla="*/ 2386584 h 4938661"/>
              <a:gd name="connsiteX35" fmla="*/ 4736592 w 5057211"/>
              <a:gd name="connsiteY35" fmla="*/ 3008376 h 4938661"/>
              <a:gd name="connsiteX36" fmla="*/ 4663440 w 5057211"/>
              <a:gd name="connsiteY36" fmla="*/ 3154680 h 4938661"/>
              <a:gd name="connsiteX37" fmla="*/ 4617720 w 5057211"/>
              <a:gd name="connsiteY37" fmla="*/ 3410712 h 4938661"/>
              <a:gd name="connsiteX38" fmla="*/ 4489704 w 5057211"/>
              <a:gd name="connsiteY38" fmla="*/ 3785616 h 4938661"/>
              <a:gd name="connsiteX39" fmla="*/ 4379976 w 5057211"/>
              <a:gd name="connsiteY39" fmla="*/ 3986784 h 4938661"/>
              <a:gd name="connsiteX40" fmla="*/ 4416552 w 5057211"/>
              <a:gd name="connsiteY40" fmla="*/ 4142232 h 4938661"/>
              <a:gd name="connsiteX41" fmla="*/ 4334256 w 5057211"/>
              <a:gd name="connsiteY41" fmla="*/ 4334256 h 4938661"/>
              <a:gd name="connsiteX42" fmla="*/ 4261104 w 5057211"/>
              <a:gd name="connsiteY42" fmla="*/ 4535424 h 4938661"/>
              <a:gd name="connsiteX43" fmla="*/ 4187952 w 5057211"/>
              <a:gd name="connsiteY43" fmla="*/ 4617720 h 4938661"/>
              <a:gd name="connsiteX44" fmla="*/ 4178808 w 5057211"/>
              <a:gd name="connsiteY44" fmla="*/ 4736592 h 4938661"/>
              <a:gd name="connsiteX45" fmla="*/ 4160520 w 5057211"/>
              <a:gd name="connsiteY45" fmla="*/ 4855464 h 4938661"/>
              <a:gd name="connsiteX46" fmla="*/ 4078224 w 5057211"/>
              <a:gd name="connsiteY46" fmla="*/ 4919472 h 4938661"/>
              <a:gd name="connsiteX47" fmla="*/ 4041648 w 5057211"/>
              <a:gd name="connsiteY47" fmla="*/ 4928616 h 4938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057211" h="4938661">
                <a:moveTo>
                  <a:pt x="0" y="54864"/>
                </a:moveTo>
                <a:cubicBezTo>
                  <a:pt x="131064" y="57912"/>
                  <a:pt x="262310" y="56457"/>
                  <a:pt x="393192" y="64008"/>
                </a:cubicBezTo>
                <a:cubicBezTo>
                  <a:pt x="421247" y="65627"/>
                  <a:pt x="447698" y="78127"/>
                  <a:pt x="475488" y="82296"/>
                </a:cubicBezTo>
                <a:cubicBezTo>
                  <a:pt x="508782" y="87290"/>
                  <a:pt x="542544" y="88392"/>
                  <a:pt x="576072" y="91440"/>
                </a:cubicBezTo>
                <a:cubicBezTo>
                  <a:pt x="606552" y="109728"/>
                  <a:pt x="641310" y="122285"/>
                  <a:pt x="667512" y="146304"/>
                </a:cubicBezTo>
                <a:cubicBezTo>
                  <a:pt x="679612" y="157395"/>
                  <a:pt x="676924" y="178217"/>
                  <a:pt x="685800" y="192024"/>
                </a:cubicBezTo>
                <a:cubicBezTo>
                  <a:pt x="704593" y="221257"/>
                  <a:pt x="726127" y="248885"/>
                  <a:pt x="749808" y="274320"/>
                </a:cubicBezTo>
                <a:cubicBezTo>
                  <a:pt x="779443" y="306150"/>
                  <a:pt x="1005107" y="536765"/>
                  <a:pt x="1069848" y="576072"/>
                </a:cubicBezTo>
                <a:cubicBezTo>
                  <a:pt x="1105285" y="597587"/>
                  <a:pt x="1149626" y="598850"/>
                  <a:pt x="1188720" y="612648"/>
                </a:cubicBezTo>
                <a:cubicBezTo>
                  <a:pt x="1201574" y="617185"/>
                  <a:pt x="1212592" y="625995"/>
                  <a:pt x="1225296" y="630936"/>
                </a:cubicBezTo>
                <a:cubicBezTo>
                  <a:pt x="1322382" y="668691"/>
                  <a:pt x="1416925" y="715083"/>
                  <a:pt x="1517904" y="740664"/>
                </a:cubicBezTo>
                <a:cubicBezTo>
                  <a:pt x="1766957" y="803757"/>
                  <a:pt x="1940501" y="806632"/>
                  <a:pt x="2185416" y="822960"/>
                </a:cubicBezTo>
                <a:cubicBezTo>
                  <a:pt x="2276856" y="804672"/>
                  <a:pt x="2376330" y="809799"/>
                  <a:pt x="2459736" y="768096"/>
                </a:cubicBezTo>
                <a:cubicBezTo>
                  <a:pt x="2471928" y="762000"/>
                  <a:pt x="2483717" y="755020"/>
                  <a:pt x="2496312" y="749808"/>
                </a:cubicBezTo>
                <a:cubicBezTo>
                  <a:pt x="2516694" y="741374"/>
                  <a:pt x="2736272" y="657260"/>
                  <a:pt x="2807208" y="621792"/>
                </a:cubicBezTo>
                <a:cubicBezTo>
                  <a:pt x="2817038" y="616877"/>
                  <a:pt x="2825129" y="609010"/>
                  <a:pt x="2834640" y="603504"/>
                </a:cubicBezTo>
                <a:cubicBezTo>
                  <a:pt x="2883064" y="575469"/>
                  <a:pt x="2930897" y="546231"/>
                  <a:pt x="2980944" y="521208"/>
                </a:cubicBezTo>
                <a:cubicBezTo>
                  <a:pt x="3022468" y="500446"/>
                  <a:pt x="3067436" y="487106"/>
                  <a:pt x="3108960" y="466344"/>
                </a:cubicBezTo>
                <a:cubicBezTo>
                  <a:pt x="3128619" y="456514"/>
                  <a:pt x="3144932" y="441001"/>
                  <a:pt x="3163824" y="429768"/>
                </a:cubicBezTo>
                <a:cubicBezTo>
                  <a:pt x="3257738" y="373927"/>
                  <a:pt x="3349562" y="314039"/>
                  <a:pt x="3447288" y="265176"/>
                </a:cubicBezTo>
                <a:cubicBezTo>
                  <a:pt x="3477768" y="249936"/>
                  <a:pt x="3509411" y="236829"/>
                  <a:pt x="3538728" y="219456"/>
                </a:cubicBezTo>
                <a:cubicBezTo>
                  <a:pt x="3591823" y="187992"/>
                  <a:pt x="3639245" y="147007"/>
                  <a:pt x="3694176" y="118872"/>
                </a:cubicBezTo>
                <a:cubicBezTo>
                  <a:pt x="3764710" y="82745"/>
                  <a:pt x="3834835" y="35875"/>
                  <a:pt x="3913632" y="27432"/>
                </a:cubicBezTo>
                <a:lnTo>
                  <a:pt x="4169664" y="0"/>
                </a:lnTo>
                <a:lnTo>
                  <a:pt x="4837176" y="18288"/>
                </a:lnTo>
                <a:cubicBezTo>
                  <a:pt x="4928119" y="29994"/>
                  <a:pt x="4925568" y="82296"/>
                  <a:pt x="4937760" y="100584"/>
                </a:cubicBezTo>
                <a:cubicBezTo>
                  <a:pt x="4949952" y="118872"/>
                  <a:pt x="4904232" y="109728"/>
                  <a:pt x="4910328" y="128016"/>
                </a:cubicBezTo>
                <a:cubicBezTo>
                  <a:pt x="4916424" y="146304"/>
                  <a:pt x="4903866" y="97560"/>
                  <a:pt x="4974336" y="210312"/>
                </a:cubicBezTo>
                <a:cubicBezTo>
                  <a:pt x="5002658" y="323599"/>
                  <a:pt x="5052060" y="295656"/>
                  <a:pt x="5056632" y="356616"/>
                </a:cubicBezTo>
                <a:cubicBezTo>
                  <a:pt x="5061204" y="417576"/>
                  <a:pt x="5038344" y="501396"/>
                  <a:pt x="5001768" y="576072"/>
                </a:cubicBezTo>
                <a:cubicBezTo>
                  <a:pt x="4965192" y="650748"/>
                  <a:pt x="4852416" y="729996"/>
                  <a:pt x="4837176" y="804672"/>
                </a:cubicBezTo>
                <a:cubicBezTo>
                  <a:pt x="4821936" y="879348"/>
                  <a:pt x="4892040" y="915924"/>
                  <a:pt x="4910328" y="1024128"/>
                </a:cubicBezTo>
                <a:cubicBezTo>
                  <a:pt x="4928616" y="1132332"/>
                  <a:pt x="4931664" y="1310640"/>
                  <a:pt x="4946904" y="1453896"/>
                </a:cubicBezTo>
                <a:cubicBezTo>
                  <a:pt x="4962144" y="1597152"/>
                  <a:pt x="4995672" y="1798320"/>
                  <a:pt x="5001768" y="1883664"/>
                </a:cubicBezTo>
                <a:cubicBezTo>
                  <a:pt x="4995672" y="2093976"/>
                  <a:pt x="5018532" y="2199132"/>
                  <a:pt x="4974336" y="2386584"/>
                </a:cubicBezTo>
                <a:cubicBezTo>
                  <a:pt x="4930140" y="2574036"/>
                  <a:pt x="4788408" y="2880360"/>
                  <a:pt x="4736592" y="3008376"/>
                </a:cubicBezTo>
                <a:cubicBezTo>
                  <a:pt x="4684776" y="3136392"/>
                  <a:pt x="4683252" y="3087624"/>
                  <a:pt x="4663440" y="3154680"/>
                </a:cubicBezTo>
                <a:cubicBezTo>
                  <a:pt x="4643628" y="3221736"/>
                  <a:pt x="4646676" y="3305556"/>
                  <a:pt x="4617720" y="3410712"/>
                </a:cubicBezTo>
                <a:cubicBezTo>
                  <a:pt x="4588764" y="3515868"/>
                  <a:pt x="4529328" y="3689604"/>
                  <a:pt x="4489704" y="3785616"/>
                </a:cubicBezTo>
                <a:cubicBezTo>
                  <a:pt x="4450080" y="3881628"/>
                  <a:pt x="4392168" y="3927348"/>
                  <a:pt x="4379976" y="3986784"/>
                </a:cubicBezTo>
                <a:cubicBezTo>
                  <a:pt x="4367784" y="4046220"/>
                  <a:pt x="4424172" y="4084320"/>
                  <a:pt x="4416552" y="4142232"/>
                </a:cubicBezTo>
                <a:cubicBezTo>
                  <a:pt x="4408932" y="4200144"/>
                  <a:pt x="4360164" y="4268724"/>
                  <a:pt x="4334256" y="4334256"/>
                </a:cubicBezTo>
                <a:cubicBezTo>
                  <a:pt x="4308348" y="4399788"/>
                  <a:pt x="4285488" y="4488180"/>
                  <a:pt x="4261104" y="4535424"/>
                </a:cubicBezTo>
                <a:cubicBezTo>
                  <a:pt x="4236720" y="4582668"/>
                  <a:pt x="4201668" y="4584192"/>
                  <a:pt x="4187952" y="4617720"/>
                </a:cubicBezTo>
                <a:cubicBezTo>
                  <a:pt x="4174236" y="4651248"/>
                  <a:pt x="4183380" y="4696968"/>
                  <a:pt x="4178808" y="4736592"/>
                </a:cubicBezTo>
                <a:cubicBezTo>
                  <a:pt x="4174236" y="4776216"/>
                  <a:pt x="4177284" y="4824984"/>
                  <a:pt x="4160520" y="4855464"/>
                </a:cubicBezTo>
                <a:cubicBezTo>
                  <a:pt x="4143756" y="4885944"/>
                  <a:pt x="4107140" y="4900195"/>
                  <a:pt x="4078224" y="4919472"/>
                </a:cubicBezTo>
                <a:cubicBezTo>
                  <a:pt x="4047205" y="4940151"/>
                  <a:pt x="4058563" y="4945531"/>
                  <a:pt x="4041648" y="4928616"/>
                </a:cubicBezTo>
              </a:path>
            </a:pathLst>
          </a:custGeom>
          <a:ln w="76200">
            <a:solidFill>
              <a:srgbClr val="00B050"/>
            </a:solidFill>
            <a:prstDash val="sysDash"/>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39" name="Oval 38">
            <a:extLst>
              <a:ext uri="{FF2B5EF4-FFF2-40B4-BE49-F238E27FC236}">
                <a16:creationId xmlns:a16="http://schemas.microsoft.com/office/drawing/2014/main" id="{A2C3E6EA-7082-CA2C-6933-577A3C508C24}"/>
              </a:ext>
            </a:extLst>
          </p:cNvPr>
          <p:cNvSpPr/>
          <p:nvPr/>
        </p:nvSpPr>
        <p:spPr>
          <a:xfrm>
            <a:off x="8125968" y="5135258"/>
            <a:ext cx="173736" cy="173734"/>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0" name="Star: 5 Points 39">
            <a:extLst>
              <a:ext uri="{FF2B5EF4-FFF2-40B4-BE49-F238E27FC236}">
                <a16:creationId xmlns:a16="http://schemas.microsoft.com/office/drawing/2014/main" id="{86B67937-AD8B-5213-5AA7-640ED11C96C0}"/>
              </a:ext>
            </a:extLst>
          </p:cNvPr>
          <p:cNvSpPr/>
          <p:nvPr/>
        </p:nvSpPr>
        <p:spPr>
          <a:xfrm>
            <a:off x="5572126" y="2319530"/>
            <a:ext cx="158114" cy="156348"/>
          </a:xfrm>
          <a:prstGeom prst="star5">
            <a:avLst/>
          </a:prstGeom>
          <a:solidFill>
            <a:srgbClr val="FFF4A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0305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par>
                                <p:cTn id="8" presetID="16" presetClass="entr" presetSubtype="42" fill="hold" nodeType="withEffect">
                                  <p:stCondLst>
                                    <p:cond delay="1000"/>
                                  </p:stCondLst>
                                  <p:childTnLst>
                                    <p:set>
                                      <p:cBhvr>
                                        <p:cTn id="9" dur="1" fill="hold">
                                          <p:stCondLst>
                                            <p:cond delay="0"/>
                                          </p:stCondLst>
                                        </p:cTn>
                                        <p:tgtEl>
                                          <p:spTgt spid="5"/>
                                        </p:tgtEl>
                                        <p:attrNameLst>
                                          <p:attrName>style.visibility</p:attrName>
                                        </p:attrNameLst>
                                      </p:cBhvr>
                                      <p:to>
                                        <p:strVal val="visible"/>
                                      </p:to>
                                    </p:set>
                                    <p:animEffect transition="in" filter="barn(outHorizontal)">
                                      <p:cBhvr>
                                        <p:cTn id="10" dur="500"/>
                                        <p:tgtEl>
                                          <p:spTgt spid="5"/>
                                        </p:tgtEl>
                                      </p:cBhvr>
                                    </p:animEffect>
                                  </p:childTnLst>
                                </p:cTn>
                              </p:par>
                              <p:par>
                                <p:cTn id="11" presetID="22" presetClass="entr" presetSubtype="2" fill="hold" nodeType="withEffect">
                                  <p:stCondLst>
                                    <p:cond delay="1500"/>
                                  </p:stCondLst>
                                  <p:childTnLst>
                                    <p:set>
                                      <p:cBhvr>
                                        <p:cTn id="12" dur="1" fill="hold">
                                          <p:stCondLst>
                                            <p:cond delay="0"/>
                                          </p:stCondLst>
                                        </p:cTn>
                                        <p:tgtEl>
                                          <p:spTgt spid="18"/>
                                        </p:tgtEl>
                                        <p:attrNameLst>
                                          <p:attrName>style.visibility</p:attrName>
                                        </p:attrNameLst>
                                      </p:cBhvr>
                                      <p:to>
                                        <p:strVal val="visible"/>
                                      </p:to>
                                    </p:set>
                                    <p:animEffect transition="in" filter="wipe(right)">
                                      <p:cBhvr>
                                        <p:cTn id="13" dur="500"/>
                                        <p:tgtEl>
                                          <p:spTgt spid="18"/>
                                        </p:tgtEl>
                                      </p:cBhvr>
                                    </p:animEffect>
                                  </p:childTnLst>
                                </p:cTn>
                              </p:par>
                              <p:par>
                                <p:cTn id="14" presetID="22" presetClass="entr" presetSubtype="2" fill="hold" nodeType="withEffect">
                                  <p:stCondLst>
                                    <p:cond delay="2000"/>
                                  </p:stCondLst>
                                  <p:childTnLst>
                                    <p:set>
                                      <p:cBhvr>
                                        <p:cTn id="15" dur="1" fill="hold">
                                          <p:stCondLst>
                                            <p:cond delay="0"/>
                                          </p:stCondLst>
                                        </p:cTn>
                                        <p:tgtEl>
                                          <p:spTgt spid="20"/>
                                        </p:tgtEl>
                                        <p:attrNameLst>
                                          <p:attrName>style.visibility</p:attrName>
                                        </p:attrNameLst>
                                      </p:cBhvr>
                                      <p:to>
                                        <p:strVal val="visible"/>
                                      </p:to>
                                    </p:set>
                                    <p:animEffect transition="in" filter="wipe(right)">
                                      <p:cBhvr>
                                        <p:cTn id="16" dur="500"/>
                                        <p:tgtEl>
                                          <p:spTgt spid="20"/>
                                        </p:tgtEl>
                                      </p:cBhvr>
                                    </p:animEffect>
                                  </p:childTnLst>
                                </p:cTn>
                              </p:par>
                              <p:par>
                                <p:cTn id="17" presetID="22" presetClass="entr" presetSubtype="2" fill="hold" nodeType="withEffect">
                                  <p:stCondLst>
                                    <p:cond delay="2500"/>
                                  </p:stCondLst>
                                  <p:childTnLst>
                                    <p:set>
                                      <p:cBhvr>
                                        <p:cTn id="18" dur="1" fill="hold">
                                          <p:stCondLst>
                                            <p:cond delay="0"/>
                                          </p:stCondLst>
                                        </p:cTn>
                                        <p:tgtEl>
                                          <p:spTgt spid="9"/>
                                        </p:tgtEl>
                                        <p:attrNameLst>
                                          <p:attrName>style.visibility</p:attrName>
                                        </p:attrNameLst>
                                      </p:cBhvr>
                                      <p:to>
                                        <p:strVal val="visible"/>
                                      </p:to>
                                    </p:set>
                                    <p:animEffect transition="in" filter="wipe(right)">
                                      <p:cBhvr>
                                        <p:cTn id="19" dur="500"/>
                                        <p:tgtEl>
                                          <p:spTgt spid="9"/>
                                        </p:tgtEl>
                                      </p:cBhvr>
                                    </p:animEffect>
                                  </p:childTnLst>
                                </p:cTn>
                              </p:par>
                              <p:par>
                                <p:cTn id="20" presetID="45" presetClass="entr" presetSubtype="0" fill="hold" grpId="0" nodeType="withEffect">
                                  <p:stCondLst>
                                    <p:cond delay="2500"/>
                                  </p:stCondLst>
                                  <p:iterate type="lt">
                                    <p:tmPct val="10000"/>
                                  </p:iterate>
                                  <p:childTnLst>
                                    <p:set>
                                      <p:cBhvr>
                                        <p:cTn id="21" dur="1" fill="hold">
                                          <p:stCondLst>
                                            <p:cond delay="0"/>
                                          </p:stCondLst>
                                        </p:cTn>
                                        <p:tgtEl>
                                          <p:spTgt spid="37"/>
                                        </p:tgtEl>
                                        <p:attrNameLst>
                                          <p:attrName>style.visibility</p:attrName>
                                        </p:attrNameLst>
                                      </p:cBhvr>
                                      <p:to>
                                        <p:strVal val="visible"/>
                                      </p:to>
                                    </p:set>
                                    <p:animEffect transition="in" filter="fade">
                                      <p:cBhvr>
                                        <p:cTn id="22" dur="2000"/>
                                        <p:tgtEl>
                                          <p:spTgt spid="37"/>
                                        </p:tgtEl>
                                      </p:cBhvr>
                                    </p:animEffect>
                                    <p:anim calcmode="lin" valueType="num">
                                      <p:cBhvr>
                                        <p:cTn id="23" dur="2000" fill="hold"/>
                                        <p:tgtEl>
                                          <p:spTgt spid="37"/>
                                        </p:tgtEl>
                                        <p:attrNameLst>
                                          <p:attrName>ppt_w</p:attrName>
                                        </p:attrNameLst>
                                      </p:cBhvr>
                                      <p:tavLst>
                                        <p:tav tm="0" fmla="#ppt_w*sin(2.5*pi*$)">
                                          <p:val>
                                            <p:fltVal val="0"/>
                                          </p:val>
                                        </p:tav>
                                        <p:tav tm="100000">
                                          <p:val>
                                            <p:fltVal val="1"/>
                                          </p:val>
                                        </p:tav>
                                      </p:tavLst>
                                    </p:anim>
                                    <p:anim calcmode="lin" valueType="num">
                                      <p:cBhvr>
                                        <p:cTn id="24" dur="2000" fill="hold"/>
                                        <p:tgtEl>
                                          <p:spTgt spid="37"/>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down)">
                                      <p:cBhvr>
                                        <p:cTn id="29" dur="580">
                                          <p:stCondLst>
                                            <p:cond delay="0"/>
                                          </p:stCondLst>
                                        </p:cTn>
                                        <p:tgtEl>
                                          <p:spTgt spid="29"/>
                                        </p:tgtEl>
                                      </p:cBhvr>
                                    </p:animEffect>
                                    <p:anim calcmode="lin" valueType="num">
                                      <p:cBhvr>
                                        <p:cTn id="30"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35" dur="26">
                                          <p:stCondLst>
                                            <p:cond delay="650"/>
                                          </p:stCondLst>
                                        </p:cTn>
                                        <p:tgtEl>
                                          <p:spTgt spid="29"/>
                                        </p:tgtEl>
                                      </p:cBhvr>
                                      <p:to x="100000" y="60000"/>
                                    </p:animScale>
                                    <p:animScale>
                                      <p:cBhvr>
                                        <p:cTn id="36" dur="166" decel="50000">
                                          <p:stCondLst>
                                            <p:cond delay="676"/>
                                          </p:stCondLst>
                                        </p:cTn>
                                        <p:tgtEl>
                                          <p:spTgt spid="29"/>
                                        </p:tgtEl>
                                      </p:cBhvr>
                                      <p:to x="100000" y="100000"/>
                                    </p:animScale>
                                    <p:animScale>
                                      <p:cBhvr>
                                        <p:cTn id="37" dur="26">
                                          <p:stCondLst>
                                            <p:cond delay="1312"/>
                                          </p:stCondLst>
                                        </p:cTn>
                                        <p:tgtEl>
                                          <p:spTgt spid="29"/>
                                        </p:tgtEl>
                                      </p:cBhvr>
                                      <p:to x="100000" y="80000"/>
                                    </p:animScale>
                                    <p:animScale>
                                      <p:cBhvr>
                                        <p:cTn id="38" dur="166" decel="50000">
                                          <p:stCondLst>
                                            <p:cond delay="1338"/>
                                          </p:stCondLst>
                                        </p:cTn>
                                        <p:tgtEl>
                                          <p:spTgt spid="29"/>
                                        </p:tgtEl>
                                      </p:cBhvr>
                                      <p:to x="100000" y="100000"/>
                                    </p:animScale>
                                    <p:animScale>
                                      <p:cBhvr>
                                        <p:cTn id="39" dur="26">
                                          <p:stCondLst>
                                            <p:cond delay="1642"/>
                                          </p:stCondLst>
                                        </p:cTn>
                                        <p:tgtEl>
                                          <p:spTgt spid="29"/>
                                        </p:tgtEl>
                                      </p:cBhvr>
                                      <p:to x="100000" y="90000"/>
                                    </p:animScale>
                                    <p:animScale>
                                      <p:cBhvr>
                                        <p:cTn id="40" dur="166" decel="50000">
                                          <p:stCondLst>
                                            <p:cond delay="1668"/>
                                          </p:stCondLst>
                                        </p:cTn>
                                        <p:tgtEl>
                                          <p:spTgt spid="29"/>
                                        </p:tgtEl>
                                      </p:cBhvr>
                                      <p:to x="100000" y="100000"/>
                                    </p:animScale>
                                    <p:animScale>
                                      <p:cBhvr>
                                        <p:cTn id="41" dur="26">
                                          <p:stCondLst>
                                            <p:cond delay="1808"/>
                                          </p:stCondLst>
                                        </p:cTn>
                                        <p:tgtEl>
                                          <p:spTgt spid="29"/>
                                        </p:tgtEl>
                                      </p:cBhvr>
                                      <p:to x="100000" y="95000"/>
                                    </p:animScale>
                                    <p:animScale>
                                      <p:cBhvr>
                                        <p:cTn id="42" dur="166" decel="50000">
                                          <p:stCondLst>
                                            <p:cond delay="1834"/>
                                          </p:stCondLst>
                                        </p:cTn>
                                        <p:tgtEl>
                                          <p:spTgt spid="29"/>
                                        </p:tgtEl>
                                      </p:cBhvr>
                                      <p:to x="100000" y="100000"/>
                                    </p:animScale>
                                  </p:childTnLst>
                                </p:cTn>
                              </p:par>
                              <p:par>
                                <p:cTn id="43" presetID="22" presetClass="entr" presetSubtype="8" fill="hold" nodeType="withEffect">
                                  <p:stCondLst>
                                    <p:cond delay="200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nodeType="click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wipe(right)">
                                      <p:cBhvr>
                                        <p:cTn id="50" dur="1000"/>
                                        <p:tgtEl>
                                          <p:spTgt spid="31"/>
                                        </p:tgtEl>
                                      </p:cBhvr>
                                    </p:animEffect>
                                  </p:childTnLst>
                                </p:cTn>
                              </p:par>
                              <p:par>
                                <p:cTn id="51" presetID="22" presetClass="entr" presetSubtype="8" fill="hold" nodeType="withEffect">
                                  <p:stCondLst>
                                    <p:cond delay="1000"/>
                                  </p:stCondLst>
                                  <p:childTnLst>
                                    <p:set>
                                      <p:cBhvr>
                                        <p:cTn id="52" dur="1" fill="hold">
                                          <p:stCondLst>
                                            <p:cond delay="0"/>
                                          </p:stCondLst>
                                        </p:cTn>
                                        <p:tgtEl>
                                          <p:spTgt spid="13"/>
                                        </p:tgtEl>
                                        <p:attrNameLst>
                                          <p:attrName>style.visibility</p:attrName>
                                        </p:attrNameLst>
                                      </p:cBhvr>
                                      <p:to>
                                        <p:strVal val="visible"/>
                                      </p:to>
                                    </p:set>
                                    <p:animEffect transition="in" filter="wipe(left)">
                                      <p:cBhvr>
                                        <p:cTn id="53" dur="500"/>
                                        <p:tgtEl>
                                          <p:spTgt spid="13"/>
                                        </p:tgtEl>
                                      </p:cBhvr>
                                    </p:animEffect>
                                  </p:childTnLst>
                                </p:cTn>
                              </p:par>
                              <p:par>
                                <p:cTn id="54" presetID="22" presetClass="entr" presetSubtype="2" fill="hold" nodeType="withEffect">
                                  <p:stCondLst>
                                    <p:cond delay="3000"/>
                                  </p:stCondLst>
                                  <p:childTnLst>
                                    <p:set>
                                      <p:cBhvr>
                                        <p:cTn id="55" dur="1" fill="hold">
                                          <p:stCondLst>
                                            <p:cond delay="0"/>
                                          </p:stCondLst>
                                        </p:cTn>
                                        <p:tgtEl>
                                          <p:spTgt spid="22"/>
                                        </p:tgtEl>
                                        <p:attrNameLst>
                                          <p:attrName>style.visibility</p:attrName>
                                        </p:attrNameLst>
                                      </p:cBhvr>
                                      <p:to>
                                        <p:strVal val="visible"/>
                                      </p:to>
                                    </p:set>
                                    <p:animEffect transition="in" filter="wipe(right)">
                                      <p:cBhvr>
                                        <p:cTn id="56" dur="2000"/>
                                        <p:tgtEl>
                                          <p:spTgt spid="22"/>
                                        </p:tgtEl>
                                      </p:cBhvr>
                                    </p:animEffect>
                                  </p:childTnLst>
                                </p:cTn>
                              </p:par>
                              <p:par>
                                <p:cTn id="57" presetID="22" presetClass="entr" presetSubtype="8" fill="hold" nodeType="withEffect">
                                  <p:stCondLst>
                                    <p:cond delay="4000"/>
                                  </p:stCondLst>
                                  <p:childTnLst>
                                    <p:set>
                                      <p:cBhvr>
                                        <p:cTn id="58" dur="1" fill="hold">
                                          <p:stCondLst>
                                            <p:cond delay="0"/>
                                          </p:stCondLst>
                                        </p:cTn>
                                        <p:tgtEl>
                                          <p:spTgt spid="15"/>
                                        </p:tgtEl>
                                        <p:attrNameLst>
                                          <p:attrName>style.visibility</p:attrName>
                                        </p:attrNameLst>
                                      </p:cBhvr>
                                      <p:to>
                                        <p:strVal val="visible"/>
                                      </p:to>
                                    </p:set>
                                    <p:animEffect transition="in" filter="wipe(left)">
                                      <p:cBhvr>
                                        <p:cTn id="59" dur="500"/>
                                        <p:tgtEl>
                                          <p:spTgt spid="15"/>
                                        </p:tgtEl>
                                      </p:cBhvr>
                                    </p:animEffect>
                                  </p:childTnLst>
                                </p:cTn>
                              </p:par>
                              <p:par>
                                <p:cTn id="60" presetID="45" presetClass="entr" presetSubtype="0" fill="hold" grpId="0" nodeType="withEffect">
                                  <p:stCondLst>
                                    <p:cond delay="400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2000"/>
                                        <p:tgtEl>
                                          <p:spTgt spid="40"/>
                                        </p:tgtEl>
                                      </p:cBhvr>
                                    </p:animEffect>
                                    <p:anim calcmode="lin" valueType="num">
                                      <p:cBhvr>
                                        <p:cTn id="63" dur="2000" fill="hold"/>
                                        <p:tgtEl>
                                          <p:spTgt spid="40"/>
                                        </p:tgtEl>
                                        <p:attrNameLst>
                                          <p:attrName>ppt_w</p:attrName>
                                        </p:attrNameLst>
                                      </p:cBhvr>
                                      <p:tavLst>
                                        <p:tav tm="0" fmla="#ppt_w*sin(2.5*pi*$)">
                                          <p:val>
                                            <p:fltVal val="0"/>
                                          </p:val>
                                        </p:tav>
                                        <p:tav tm="100000">
                                          <p:val>
                                            <p:fltVal val="1"/>
                                          </p:val>
                                        </p:tav>
                                      </p:tavLst>
                                    </p:anim>
                                    <p:anim calcmode="lin" valueType="num">
                                      <p:cBhvr>
                                        <p:cTn id="64" dur="2000" fill="hold"/>
                                        <p:tgtEl>
                                          <p:spTgt spid="40"/>
                                        </p:tgtEl>
                                        <p:attrNameLst>
                                          <p:attrName>ppt_h</p:attrName>
                                        </p:attrNameLst>
                                      </p:cBhvr>
                                      <p:tavLst>
                                        <p:tav tm="0">
                                          <p:val>
                                            <p:strVal val="#ppt_h"/>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down)">
                                      <p:cBhvr>
                                        <p:cTn id="69" dur="2000"/>
                                        <p:tgtEl>
                                          <p:spTgt spid="26"/>
                                        </p:tgtEl>
                                      </p:cBhvr>
                                    </p:animEffect>
                                  </p:childTnLst>
                                </p:cTn>
                              </p:par>
                              <p:par>
                                <p:cTn id="70" presetID="22" presetClass="entr" presetSubtype="2" fill="hold" nodeType="withEffect">
                                  <p:stCondLst>
                                    <p:cond delay="3000"/>
                                  </p:stCondLst>
                                  <p:childTnLst>
                                    <p:set>
                                      <p:cBhvr>
                                        <p:cTn id="71" dur="1" fill="hold">
                                          <p:stCondLst>
                                            <p:cond delay="0"/>
                                          </p:stCondLst>
                                        </p:cTn>
                                        <p:tgtEl>
                                          <p:spTgt spid="16"/>
                                        </p:tgtEl>
                                        <p:attrNameLst>
                                          <p:attrName>style.visibility</p:attrName>
                                        </p:attrNameLst>
                                      </p:cBhvr>
                                      <p:to>
                                        <p:strVal val="visible"/>
                                      </p:to>
                                    </p:set>
                                    <p:animEffect transition="in" filter="wipe(right)">
                                      <p:cBhvr>
                                        <p:cTn id="72" dur="500"/>
                                        <p:tgtEl>
                                          <p:spTgt spid="16"/>
                                        </p:tgtEl>
                                      </p:cBhvr>
                                    </p:animEffect>
                                  </p:childTnLst>
                                </p:cTn>
                              </p:par>
                              <p:par>
                                <p:cTn id="73" presetID="26" presetClass="entr" presetSubtype="0" fill="hold" grpId="0" nodeType="withEffect">
                                  <p:stCondLst>
                                    <p:cond delay="3000"/>
                                  </p:stCondLst>
                                  <p:childTnLst>
                                    <p:set>
                                      <p:cBhvr>
                                        <p:cTn id="74" dur="1" fill="hold">
                                          <p:stCondLst>
                                            <p:cond delay="0"/>
                                          </p:stCondLst>
                                        </p:cTn>
                                        <p:tgtEl>
                                          <p:spTgt spid="35"/>
                                        </p:tgtEl>
                                        <p:attrNameLst>
                                          <p:attrName>style.visibility</p:attrName>
                                        </p:attrNameLst>
                                      </p:cBhvr>
                                      <p:to>
                                        <p:strVal val="visible"/>
                                      </p:to>
                                    </p:set>
                                    <p:animEffect transition="in" filter="wipe(down)">
                                      <p:cBhvr>
                                        <p:cTn id="75" dur="580">
                                          <p:stCondLst>
                                            <p:cond delay="0"/>
                                          </p:stCondLst>
                                        </p:cTn>
                                        <p:tgtEl>
                                          <p:spTgt spid="35"/>
                                        </p:tgtEl>
                                      </p:cBhvr>
                                    </p:animEffect>
                                    <p:anim calcmode="lin" valueType="num">
                                      <p:cBhvr>
                                        <p:cTn id="76"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81" dur="26">
                                          <p:stCondLst>
                                            <p:cond delay="650"/>
                                          </p:stCondLst>
                                        </p:cTn>
                                        <p:tgtEl>
                                          <p:spTgt spid="35"/>
                                        </p:tgtEl>
                                      </p:cBhvr>
                                      <p:to x="100000" y="60000"/>
                                    </p:animScale>
                                    <p:animScale>
                                      <p:cBhvr>
                                        <p:cTn id="82" dur="166" decel="50000">
                                          <p:stCondLst>
                                            <p:cond delay="676"/>
                                          </p:stCondLst>
                                        </p:cTn>
                                        <p:tgtEl>
                                          <p:spTgt spid="35"/>
                                        </p:tgtEl>
                                      </p:cBhvr>
                                      <p:to x="100000" y="100000"/>
                                    </p:animScale>
                                    <p:animScale>
                                      <p:cBhvr>
                                        <p:cTn id="83" dur="26">
                                          <p:stCondLst>
                                            <p:cond delay="1312"/>
                                          </p:stCondLst>
                                        </p:cTn>
                                        <p:tgtEl>
                                          <p:spTgt spid="35"/>
                                        </p:tgtEl>
                                      </p:cBhvr>
                                      <p:to x="100000" y="80000"/>
                                    </p:animScale>
                                    <p:animScale>
                                      <p:cBhvr>
                                        <p:cTn id="84" dur="166" decel="50000">
                                          <p:stCondLst>
                                            <p:cond delay="1338"/>
                                          </p:stCondLst>
                                        </p:cTn>
                                        <p:tgtEl>
                                          <p:spTgt spid="35"/>
                                        </p:tgtEl>
                                      </p:cBhvr>
                                      <p:to x="100000" y="100000"/>
                                    </p:animScale>
                                    <p:animScale>
                                      <p:cBhvr>
                                        <p:cTn id="85" dur="26">
                                          <p:stCondLst>
                                            <p:cond delay="1642"/>
                                          </p:stCondLst>
                                        </p:cTn>
                                        <p:tgtEl>
                                          <p:spTgt spid="35"/>
                                        </p:tgtEl>
                                      </p:cBhvr>
                                      <p:to x="100000" y="90000"/>
                                    </p:animScale>
                                    <p:animScale>
                                      <p:cBhvr>
                                        <p:cTn id="86" dur="166" decel="50000">
                                          <p:stCondLst>
                                            <p:cond delay="1668"/>
                                          </p:stCondLst>
                                        </p:cTn>
                                        <p:tgtEl>
                                          <p:spTgt spid="35"/>
                                        </p:tgtEl>
                                      </p:cBhvr>
                                      <p:to x="100000" y="100000"/>
                                    </p:animScale>
                                    <p:animScale>
                                      <p:cBhvr>
                                        <p:cTn id="87" dur="26">
                                          <p:stCondLst>
                                            <p:cond delay="1808"/>
                                          </p:stCondLst>
                                        </p:cTn>
                                        <p:tgtEl>
                                          <p:spTgt spid="35"/>
                                        </p:tgtEl>
                                      </p:cBhvr>
                                      <p:to x="100000" y="95000"/>
                                    </p:animScale>
                                    <p:animScale>
                                      <p:cBhvr>
                                        <p:cTn id="88" dur="166" decel="50000">
                                          <p:stCondLst>
                                            <p:cond delay="1834"/>
                                          </p:stCondLst>
                                        </p:cTn>
                                        <p:tgtEl>
                                          <p:spTgt spid="35"/>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22" presetClass="entr" presetSubtype="1" fill="hold" grpId="0" nodeType="clickEffect">
                                  <p:stCondLst>
                                    <p:cond delay="0"/>
                                  </p:stCondLst>
                                  <p:childTnLst>
                                    <p:set>
                                      <p:cBhvr>
                                        <p:cTn id="92" dur="1" fill="hold">
                                          <p:stCondLst>
                                            <p:cond delay="0"/>
                                          </p:stCondLst>
                                        </p:cTn>
                                        <p:tgtEl>
                                          <p:spTgt spid="38"/>
                                        </p:tgtEl>
                                        <p:attrNameLst>
                                          <p:attrName>style.visibility</p:attrName>
                                        </p:attrNameLst>
                                      </p:cBhvr>
                                      <p:to>
                                        <p:strVal val="visible"/>
                                      </p:to>
                                    </p:set>
                                    <p:animEffect transition="in" filter="wipe(up)">
                                      <p:cBhvr>
                                        <p:cTn id="93" dur="3000"/>
                                        <p:tgtEl>
                                          <p:spTgt spid="38"/>
                                        </p:tgtEl>
                                      </p:cBhvr>
                                    </p:animEffect>
                                  </p:childTnLst>
                                </p:cTn>
                              </p:par>
                              <p:par>
                                <p:cTn id="94" presetID="26" presetClass="entr" presetSubtype="0" fill="hold" grpId="0" nodeType="withEffect">
                                  <p:stCondLst>
                                    <p:cond delay="4000"/>
                                  </p:stCondLst>
                                  <p:childTnLst>
                                    <p:set>
                                      <p:cBhvr>
                                        <p:cTn id="95" dur="1" fill="hold">
                                          <p:stCondLst>
                                            <p:cond delay="0"/>
                                          </p:stCondLst>
                                        </p:cTn>
                                        <p:tgtEl>
                                          <p:spTgt spid="39"/>
                                        </p:tgtEl>
                                        <p:attrNameLst>
                                          <p:attrName>style.visibility</p:attrName>
                                        </p:attrNameLst>
                                      </p:cBhvr>
                                      <p:to>
                                        <p:strVal val="visible"/>
                                      </p:to>
                                    </p:set>
                                    <p:animEffect transition="in" filter="wipe(down)">
                                      <p:cBhvr>
                                        <p:cTn id="96" dur="580">
                                          <p:stCondLst>
                                            <p:cond delay="0"/>
                                          </p:stCondLst>
                                        </p:cTn>
                                        <p:tgtEl>
                                          <p:spTgt spid="39"/>
                                        </p:tgtEl>
                                      </p:cBhvr>
                                    </p:animEffect>
                                    <p:anim calcmode="lin" valueType="num">
                                      <p:cBhvr>
                                        <p:cTn id="97"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98"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99"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00"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01"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02" dur="26">
                                          <p:stCondLst>
                                            <p:cond delay="650"/>
                                          </p:stCondLst>
                                        </p:cTn>
                                        <p:tgtEl>
                                          <p:spTgt spid="39"/>
                                        </p:tgtEl>
                                      </p:cBhvr>
                                      <p:to x="100000" y="60000"/>
                                    </p:animScale>
                                    <p:animScale>
                                      <p:cBhvr>
                                        <p:cTn id="103" dur="166" decel="50000">
                                          <p:stCondLst>
                                            <p:cond delay="676"/>
                                          </p:stCondLst>
                                        </p:cTn>
                                        <p:tgtEl>
                                          <p:spTgt spid="39"/>
                                        </p:tgtEl>
                                      </p:cBhvr>
                                      <p:to x="100000" y="100000"/>
                                    </p:animScale>
                                    <p:animScale>
                                      <p:cBhvr>
                                        <p:cTn id="104" dur="26">
                                          <p:stCondLst>
                                            <p:cond delay="1312"/>
                                          </p:stCondLst>
                                        </p:cTn>
                                        <p:tgtEl>
                                          <p:spTgt spid="39"/>
                                        </p:tgtEl>
                                      </p:cBhvr>
                                      <p:to x="100000" y="80000"/>
                                    </p:animScale>
                                    <p:animScale>
                                      <p:cBhvr>
                                        <p:cTn id="105" dur="166" decel="50000">
                                          <p:stCondLst>
                                            <p:cond delay="1338"/>
                                          </p:stCondLst>
                                        </p:cTn>
                                        <p:tgtEl>
                                          <p:spTgt spid="39"/>
                                        </p:tgtEl>
                                      </p:cBhvr>
                                      <p:to x="100000" y="100000"/>
                                    </p:animScale>
                                    <p:animScale>
                                      <p:cBhvr>
                                        <p:cTn id="106" dur="26">
                                          <p:stCondLst>
                                            <p:cond delay="1642"/>
                                          </p:stCondLst>
                                        </p:cTn>
                                        <p:tgtEl>
                                          <p:spTgt spid="39"/>
                                        </p:tgtEl>
                                      </p:cBhvr>
                                      <p:to x="100000" y="90000"/>
                                    </p:animScale>
                                    <p:animScale>
                                      <p:cBhvr>
                                        <p:cTn id="107" dur="166" decel="50000">
                                          <p:stCondLst>
                                            <p:cond delay="1668"/>
                                          </p:stCondLst>
                                        </p:cTn>
                                        <p:tgtEl>
                                          <p:spTgt spid="39"/>
                                        </p:tgtEl>
                                      </p:cBhvr>
                                      <p:to x="100000" y="100000"/>
                                    </p:animScale>
                                    <p:animScale>
                                      <p:cBhvr>
                                        <p:cTn id="108" dur="26">
                                          <p:stCondLst>
                                            <p:cond delay="1808"/>
                                          </p:stCondLst>
                                        </p:cTn>
                                        <p:tgtEl>
                                          <p:spTgt spid="39"/>
                                        </p:tgtEl>
                                      </p:cBhvr>
                                      <p:to x="100000" y="95000"/>
                                    </p:animScale>
                                    <p:animScale>
                                      <p:cBhvr>
                                        <p:cTn id="109" dur="166" decel="50000">
                                          <p:stCondLst>
                                            <p:cond delay="1834"/>
                                          </p:stCondLst>
                                        </p:cTn>
                                        <p:tgtEl>
                                          <p:spTgt spid="3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5" grpId="0" animBg="1"/>
      <p:bldP spid="36" grpId="0" animBg="1"/>
      <p:bldP spid="37" grpId="0"/>
      <p:bldP spid="38" grpId="0" animBg="1"/>
      <p:bldP spid="39"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91F873C-F731-7AEB-84FF-F3F62EE80E5A}"/>
              </a:ext>
            </a:extLst>
          </p:cNvPr>
          <p:cNvSpPr txBox="1"/>
          <p:nvPr/>
        </p:nvSpPr>
        <p:spPr>
          <a:xfrm>
            <a:off x="0" y="295894"/>
            <a:ext cx="12192000" cy="2123658"/>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marL="457200" algn="l"/>
            <a:r>
              <a:rPr lang="en-US" sz="4400" dirty="0">
                <a:effectLst>
                  <a:outerShdw blurRad="38100" dist="38100" dir="2700000" algn="tl">
                    <a:srgbClr val="000000">
                      <a:alpha val="43137"/>
                    </a:srgbClr>
                  </a:outerShdw>
                </a:effectLst>
                <a:latin typeface="Abadi Extra Light" panose="020B0204020104020204" pitchFamily="34" charset="0"/>
              </a:rPr>
              <a:t>Then they seized Him [Jesus] and led Him away, bringing Him into the high priest’s house, and Peter was following at a distance…</a:t>
            </a:r>
          </a:p>
        </p:txBody>
      </p:sp>
      <p:sp>
        <p:nvSpPr>
          <p:cNvPr id="7" name="TextBox 6">
            <a:extLst>
              <a:ext uri="{FF2B5EF4-FFF2-40B4-BE49-F238E27FC236}">
                <a16:creationId xmlns:a16="http://schemas.microsoft.com/office/drawing/2014/main" id="{BF5DED28-7B61-35CA-B6BC-7BE954D70A5A}"/>
              </a:ext>
            </a:extLst>
          </p:cNvPr>
          <p:cNvSpPr txBox="1"/>
          <p:nvPr/>
        </p:nvSpPr>
        <p:spPr>
          <a:xfrm>
            <a:off x="0" y="2419552"/>
            <a:ext cx="12192000" cy="415498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457200" algn="l"/>
            <a:r>
              <a:rPr lang="en-US" sz="4400" dirty="0">
                <a:effectLst>
                  <a:outerShdw blurRad="38100" dist="38100" dir="2700000" algn="tl">
                    <a:srgbClr val="000000">
                      <a:alpha val="43137"/>
                    </a:srgbClr>
                  </a:outerShdw>
                </a:effectLst>
                <a:latin typeface="Abadi Extra Light" panose="020B0204020104020204" pitchFamily="34" charset="0"/>
              </a:rPr>
              <a:t>And immediately, while he was still speaking, the rooster crowed. And the Lord turned and looked at Peter. And Peter remembered the saying of the Lord, how He had said to him, “Before the rooster crows today, you will deny Me three times.” </a:t>
            </a:r>
          </a:p>
          <a:p>
            <a:pPr marL="457200" algn="l"/>
            <a:r>
              <a:rPr lang="en-US" sz="4400" b="1" dirty="0">
                <a:latin typeface="Aptos ExtraBold" panose="020B0004020202020204" pitchFamily="34" charset="0"/>
              </a:rPr>
              <a:t>And he went out and wept bitterly.</a:t>
            </a:r>
          </a:p>
        </p:txBody>
      </p:sp>
      <p:sp>
        <p:nvSpPr>
          <p:cNvPr id="8" name="TextBox 7">
            <a:extLst>
              <a:ext uri="{FF2B5EF4-FFF2-40B4-BE49-F238E27FC236}">
                <a16:creationId xmlns:a16="http://schemas.microsoft.com/office/drawing/2014/main" id="{63E65E27-8C8B-96D4-E994-F27F2E160060}"/>
              </a:ext>
            </a:extLst>
          </p:cNvPr>
          <p:cNvSpPr txBox="1"/>
          <p:nvPr/>
        </p:nvSpPr>
        <p:spPr>
          <a:xfrm>
            <a:off x="8961120" y="5214973"/>
            <a:ext cx="3230880" cy="646331"/>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3600" dirty="0">
                <a:effectLst>
                  <a:outerShdw blurRad="38100" dist="38100" dir="2700000" algn="tl">
                    <a:srgbClr val="000000">
                      <a:alpha val="43137"/>
                    </a:srgbClr>
                  </a:outerShdw>
                </a:effectLst>
                <a:latin typeface="Aptos Light" panose="020B0004020202020204" pitchFamily="34" charset="0"/>
              </a:rPr>
              <a:t>Luke 22:54-62</a:t>
            </a:r>
          </a:p>
        </p:txBody>
      </p:sp>
    </p:spTree>
    <p:extLst>
      <p:ext uri="{BB962C8B-B14F-4D97-AF65-F5344CB8AC3E}">
        <p14:creationId xmlns:p14="http://schemas.microsoft.com/office/powerpoint/2010/main" val="9312410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up)">
                                      <p:cBhvr>
                                        <p:cTn id="7" dur="500"/>
                                        <p:tgtEl>
                                          <p:spTgt spid="7">
                                            <p:bg/>
                                          </p:spTgt>
                                        </p:tgtEl>
                                      </p:cBhvr>
                                    </p:animEffect>
                                  </p:childTnLst>
                                </p:cTn>
                              </p:par>
                              <p:par>
                                <p:cTn id="8" presetID="14" presetClass="entr" presetSubtype="5" fill="hold" grpId="0" nodeType="withEffect">
                                  <p:stCondLst>
                                    <p:cond delay="100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randombar(vertical)">
                                      <p:cBhvr>
                                        <p:cTn id="10" dur="10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left)">
                                      <p:cBhvr>
                                        <p:cTn id="15" dur="1500"/>
                                        <p:tgtEl>
                                          <p:spTgt spid="7">
                                            <p:txEl>
                                              <p:pRg st="1" end="1"/>
                                            </p:txEl>
                                          </p:spTgt>
                                        </p:tgtEl>
                                      </p:cBhvr>
                                    </p:animEffect>
                                  </p:childTnLst>
                                </p:cTn>
                              </p:par>
                              <p:par>
                                <p:cTn id="16" presetID="10" presetClass="entr" presetSubtype="0" fill="hold" grpId="0" nodeType="withEffect">
                                  <p:stCondLst>
                                    <p:cond delay="200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91F873C-F731-7AEB-84FF-F3F62EE80E5A}"/>
              </a:ext>
            </a:extLst>
          </p:cNvPr>
          <p:cNvSpPr txBox="1"/>
          <p:nvPr/>
        </p:nvSpPr>
        <p:spPr>
          <a:xfrm>
            <a:off x="0" y="1148347"/>
            <a:ext cx="12192000" cy="769441"/>
          </a:xfrm>
          <a:prstGeom prst="rect">
            <a:avLst/>
          </a:prstGeom>
          <a:ln/>
        </p:spPr>
        <p:style>
          <a:lnRef idx="3">
            <a:schemeClr val="lt1"/>
          </a:lnRef>
          <a:fillRef idx="1">
            <a:schemeClr val="dk1"/>
          </a:fillRef>
          <a:effectRef idx="1">
            <a:schemeClr val="dk1"/>
          </a:effectRef>
          <a:fontRef idx="minor">
            <a:schemeClr val="lt1"/>
          </a:fontRef>
        </p:style>
        <p:txBody>
          <a:bodyPr wrap="square" rtlCol="0">
            <a:spAutoFit/>
          </a:bodyPr>
          <a:lstStyle/>
          <a:p>
            <a:pPr marL="457200" algn="ctr"/>
            <a:r>
              <a:rPr lang="en-US" sz="4400" spc="300" dirty="0">
                <a:effectLst>
                  <a:outerShdw blurRad="38100" dist="38100" dir="2700000" algn="tl">
                    <a:srgbClr val="000000">
                      <a:alpha val="43137"/>
                    </a:srgbClr>
                  </a:outerShdw>
                </a:effectLst>
                <a:latin typeface="Abadi Extra Light" panose="020B0204020104020204" pitchFamily="34" charset="0"/>
              </a:rPr>
              <a:t>Investment Ministry – </a:t>
            </a:r>
            <a:r>
              <a:rPr lang="en-US" sz="4400" spc="300" dirty="0">
                <a:effectLst>
                  <a:outerShdw blurRad="38100" dist="38100" dir="2700000" algn="tl">
                    <a:srgbClr val="000000">
                      <a:alpha val="43137"/>
                    </a:srgbClr>
                  </a:outerShdw>
                </a:effectLst>
                <a:latin typeface="Aptos Light" panose="020B0004020202020204" pitchFamily="34" charset="0"/>
              </a:rPr>
              <a:t>1 Peter 5:12-14</a:t>
            </a:r>
            <a:endParaRPr lang="en-US" sz="4400" spc="300" dirty="0">
              <a:effectLst>
                <a:outerShdw blurRad="38100" dist="38100" dir="2700000" algn="tl">
                  <a:srgbClr val="000000">
                    <a:alpha val="43137"/>
                  </a:srgbClr>
                </a:outerShdw>
              </a:effectLst>
              <a:latin typeface="Abadi Extra Light" panose="020B0204020104020204" pitchFamily="34" charset="0"/>
            </a:endParaRPr>
          </a:p>
        </p:txBody>
      </p:sp>
      <p:sp>
        <p:nvSpPr>
          <p:cNvPr id="7" name="TextBox 6">
            <a:extLst>
              <a:ext uri="{FF2B5EF4-FFF2-40B4-BE49-F238E27FC236}">
                <a16:creationId xmlns:a16="http://schemas.microsoft.com/office/drawing/2014/main" id="{BF5DED28-7B61-35CA-B6BC-7BE954D70A5A}"/>
              </a:ext>
            </a:extLst>
          </p:cNvPr>
          <p:cNvSpPr txBox="1"/>
          <p:nvPr/>
        </p:nvSpPr>
        <p:spPr>
          <a:xfrm>
            <a:off x="0" y="2367171"/>
            <a:ext cx="12192000" cy="2308324"/>
          </a:xfrm>
          <a:prstGeom prst="rect">
            <a:avLst/>
          </a:prstGeom>
          <a:solidFill>
            <a:schemeClr val="accent5">
              <a:alpha val="50000"/>
            </a:schemeClr>
          </a:solidFill>
          <a:ln>
            <a:solidFill>
              <a:schemeClr val="accent5"/>
            </a:solidFill>
          </a:ln>
        </p:spPr>
        <p:style>
          <a:lnRef idx="0">
            <a:scrgbClr r="0" g="0" b="0"/>
          </a:lnRef>
          <a:fillRef idx="0">
            <a:scrgbClr r="0" g="0" b="0"/>
          </a:fillRef>
          <a:effectRef idx="0">
            <a:scrgbClr r="0" g="0" b="0"/>
          </a:effectRef>
          <a:fontRef idx="minor">
            <a:schemeClr val="lt1"/>
          </a:fontRef>
        </p:style>
        <p:txBody>
          <a:bodyPr wrap="square" rtlCol="0">
            <a:spAutoFit/>
          </a:bodyPr>
          <a:lstStyle/>
          <a:p>
            <a:pPr marL="457200" algn="l"/>
            <a:r>
              <a:rPr lang="en-US" sz="4800" dirty="0">
                <a:effectLst>
                  <a:outerShdw blurRad="38100" dist="38100" dir="2700000" algn="tl">
                    <a:srgbClr val="000000">
                      <a:alpha val="43137"/>
                    </a:srgbClr>
                  </a:outerShdw>
                </a:effectLst>
                <a:latin typeface="Aptos Light" panose="020B0004020202020204" pitchFamily="34" charset="0"/>
              </a:rPr>
              <a:t>We are not our own…</a:t>
            </a:r>
          </a:p>
          <a:p>
            <a:pPr marL="457200" algn="l"/>
            <a:r>
              <a:rPr lang="en-US" sz="4800" dirty="0">
                <a:effectLst>
                  <a:outerShdw blurRad="38100" dist="38100" dir="2700000" algn="tl">
                    <a:srgbClr val="000000">
                      <a:alpha val="43137"/>
                    </a:srgbClr>
                  </a:outerShdw>
                </a:effectLst>
                <a:latin typeface="Aptos Light" panose="020B0004020202020204" pitchFamily="34" charset="0"/>
              </a:rPr>
              <a:t>We are not on our own…</a:t>
            </a:r>
          </a:p>
          <a:p>
            <a:pPr marL="457200" algn="l"/>
            <a:r>
              <a:rPr lang="en-US" sz="4800" dirty="0">
                <a:effectLst>
                  <a:outerShdw blurRad="38100" dist="38100" dir="2700000" algn="tl">
                    <a:srgbClr val="000000">
                      <a:alpha val="43137"/>
                    </a:srgbClr>
                  </a:outerShdw>
                </a:effectLst>
                <a:latin typeface="Aptos Light" panose="020B0004020202020204" pitchFamily="34" charset="0"/>
              </a:rPr>
              <a:t>The way forward is by investing in our own…</a:t>
            </a:r>
          </a:p>
        </p:txBody>
      </p:sp>
      <p:sp>
        <p:nvSpPr>
          <p:cNvPr id="8" name="TextBox 7">
            <a:extLst>
              <a:ext uri="{FF2B5EF4-FFF2-40B4-BE49-F238E27FC236}">
                <a16:creationId xmlns:a16="http://schemas.microsoft.com/office/drawing/2014/main" id="{63E65E27-8C8B-96D4-E994-F27F2E160060}"/>
              </a:ext>
            </a:extLst>
          </p:cNvPr>
          <p:cNvSpPr txBox="1"/>
          <p:nvPr/>
        </p:nvSpPr>
        <p:spPr>
          <a:xfrm>
            <a:off x="0" y="5121299"/>
            <a:ext cx="12192000" cy="646331"/>
          </a:xfrm>
          <a:prstGeom prst="rect">
            <a:avLst/>
          </a:prstGeom>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3600" dirty="0">
                <a:effectLst>
                  <a:outerShdw blurRad="38100" dist="38100" dir="2700000" algn="tl">
                    <a:srgbClr val="000000">
                      <a:alpha val="43137"/>
                    </a:srgbClr>
                  </a:outerShdw>
                </a:effectLst>
                <a:latin typeface="Aptos Light" panose="020B0004020202020204" pitchFamily="34" charset="0"/>
              </a:rPr>
              <a:t>2 Timothy 2:2  |  Titus 2:2-8  |  Hebrews 12:1  |  James 5:14-16</a:t>
            </a:r>
          </a:p>
        </p:txBody>
      </p:sp>
    </p:spTree>
    <p:extLst>
      <p:ext uri="{BB962C8B-B14F-4D97-AF65-F5344CB8AC3E}">
        <p14:creationId xmlns:p14="http://schemas.microsoft.com/office/powerpoint/2010/main" val="20701389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7">
                                            <p:bg/>
                                          </p:spTgt>
                                        </p:tgtEl>
                                        <p:attrNameLst>
                                          <p:attrName>style.visibility</p:attrName>
                                        </p:attrNameLst>
                                      </p:cBhvr>
                                      <p:to>
                                        <p:strVal val="visible"/>
                                      </p:to>
                                    </p:set>
                                    <p:animEffect transition="in" filter="barn(outVertical)">
                                      <p:cBhvr>
                                        <p:cTn id="12" dur="500"/>
                                        <p:tgtEl>
                                          <p:spTgt spid="7">
                                            <p:bg/>
                                          </p:spTgt>
                                        </p:tgtEl>
                                      </p:cBhvr>
                                    </p:animEffect>
                                  </p:childTnLst>
                                </p:cTn>
                              </p:par>
                              <p:par>
                                <p:cTn id="13" presetID="22" presetClass="entr" presetSubtype="8" fill="hold" grpId="0" nodeType="withEffect">
                                  <p:stCondLst>
                                    <p:cond delay="100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par>
                                <p:cTn id="16" presetID="22" presetClass="entr" presetSubtype="8" fill="hold" grpId="0" nodeType="withEffect">
                                  <p:stCondLst>
                                    <p:cond delay="300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wipe(left)">
                                      <p:cBhvr>
                                        <p:cTn id="18" dur="500"/>
                                        <p:tgtEl>
                                          <p:spTgt spid="7">
                                            <p:txEl>
                                              <p:pRg st="1" end="1"/>
                                            </p:txEl>
                                          </p:spTgt>
                                        </p:tgtEl>
                                      </p:cBhvr>
                                    </p:animEffect>
                                  </p:childTnLst>
                                </p:cTn>
                              </p:par>
                              <p:par>
                                <p:cTn id="19" presetID="22" presetClass="entr" presetSubtype="8" fill="hold" grpId="0" nodeType="withEffect">
                                  <p:stCondLst>
                                    <p:cond delay="500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wipe(left)">
                                      <p:cBhvr>
                                        <p:cTn id="21" dur="500"/>
                                        <p:tgtEl>
                                          <p:spTgt spid="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37"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outVertic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uiExpand="1" build="p"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
        <a:ea typeface=""/>
        <a:cs typeface=""/>
      </a:majorFont>
      <a:minorFont>
        <a:latin typeface=""/>
        <a:ea typeface=""/>
        <a:cs typeface=""/>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noFill/>
        <a:pattFill/>
        <a:grpFill/>
      </a:fillStyleLst>
      <a:lnStyleLst>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Lst>
      <a:bgFillStyleLst>
        <a:solidFill>
          <a:schemeClr val="phClr"/>
        </a:solidFill>
        <a:gradFill>
          <a:gsLst>
            <a:gs pos="0">
              <a:schemeClr val="phClr">
                <a:tint val="50000"/>
                <a:satMod val="300000"/>
              </a:schemeClr>
            </a:gs>
            <a:gs pos="0">
              <a:schemeClr val="phClr">
                <a:tint val="50000"/>
                <a:satMod val="300000"/>
              </a:schemeClr>
            </a:gs>
            <a:gs pos="0">
              <a:schemeClr val="phClr">
                <a:tint val="50000"/>
                <a:satMod val="300000"/>
              </a:schemeClr>
            </a:gs>
          </a:gsLst>
          <a:lin ang="16200000" scaled="1"/>
        </a:gradFill>
        <a:gradFill>
          <a:gsLst>
            <a:gs pos="0">
              <a:schemeClr val="phClr">
                <a:tint val="50000"/>
                <a:satMod val="300000"/>
              </a:schemeClr>
            </a:gs>
            <a:gs pos="0">
              <a:schemeClr val="phClr">
                <a:tint val="50000"/>
                <a:satMod val="30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6578</TotalTime>
  <Words>425</Words>
  <Application>Microsoft Office PowerPoint</Application>
  <PresentationFormat>Widescreen</PresentationFormat>
  <Paragraphs>33</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Abadi Extra Light</vt:lpstr>
      <vt:lpstr>Aptos</vt:lpstr>
      <vt:lpstr>Aptos ExtraBold</vt:lpstr>
      <vt:lpstr>Aptos Light</vt:lpstr>
      <vt:lpstr>Avenir Next LT Pro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Mark Warren</cp:lastModifiedBy>
  <cp:revision>1</cp:revision>
  <dcterms:modified xsi:type="dcterms:W3CDTF">2024-04-25T01:56:29Z</dcterms:modified>
</cp:coreProperties>
</file>