
<file path=[Content_Types].xml><?xml version="1.0" encoding="utf-8"?>
<Types xmlns="http://schemas.openxmlformats.org/package/2006/content-types">
  <Default Extension="bmp" ContentType="image/bmp"/>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320" r:id="rId3"/>
    <p:sldId id="323" r:id="rId4"/>
    <p:sldId id="324" r:id="rId5"/>
    <p:sldId id="325" r:id="rId6"/>
    <p:sldId id="322" r:id="rId7"/>
  </p:sldIdLst>
  <p:sldSz cx="12192000" cy="6858000"/>
  <p:notesSz cx="6858000" cy="9296400"/>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4A3"/>
    <a:srgbClr val="FFF9C9"/>
    <a:srgbClr val="8AAC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DB390C-0321-4761-9016-1DB051C8B653}" v="2039" dt="2024-04-18T17:36:24.8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04" autoAdjust="0"/>
    <p:restoredTop sz="94660"/>
  </p:normalViewPr>
  <p:slideViewPr>
    <p:cSldViewPr snapToGrid="0">
      <p:cViewPr varScale="1">
        <p:scale>
          <a:sx n="90" d="100"/>
          <a:sy n="90" d="100"/>
        </p:scale>
        <p:origin x="414"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k Warren" userId="8b469510-801c-4a14-a92d-c6d8837618b1" providerId="ADAL" clId="{6ADB9EC0-B754-422C-8BBB-AFFF7FEDAEAA}"/>
    <pc:docChg chg="undo custSel addSld delSld modSld sldOrd">
      <pc:chgData name="Mark Warren" userId="8b469510-801c-4a14-a92d-c6d8837618b1" providerId="ADAL" clId="{6ADB9EC0-B754-422C-8BBB-AFFF7FEDAEAA}" dt="2023-10-27T17:41:38.968" v="1289"/>
      <pc:docMkLst>
        <pc:docMk/>
      </pc:docMkLst>
      <pc:sldChg chg="modSp">
        <pc:chgData name="Mark Warren" userId="8b469510-801c-4a14-a92d-c6d8837618b1" providerId="ADAL" clId="{6ADB9EC0-B754-422C-8BBB-AFFF7FEDAEAA}" dt="2023-10-27T15:25:23.439" v="750" actId="6549"/>
        <pc:sldMkLst>
          <pc:docMk/>
          <pc:sldMk cId="0" sldId="257"/>
        </pc:sldMkLst>
        <pc:spChg chg="mod">
          <ac:chgData name="Mark Warren" userId="8b469510-801c-4a14-a92d-c6d8837618b1" providerId="ADAL" clId="{6ADB9EC0-B754-422C-8BBB-AFFF7FEDAEAA}" dt="2023-10-27T13:43:47.199" v="16" actId="20577"/>
          <ac:spMkLst>
            <pc:docMk/>
            <pc:sldMk cId="0" sldId="257"/>
            <ac:spMk id="2" creationId="{00000000-0000-0000-0000-000000000000}"/>
          </ac:spMkLst>
        </pc:spChg>
        <pc:spChg chg="mod">
          <ac:chgData name="Mark Warren" userId="8b469510-801c-4a14-a92d-c6d8837618b1" providerId="ADAL" clId="{6ADB9EC0-B754-422C-8BBB-AFFF7FEDAEAA}" dt="2023-10-27T15:25:23.439" v="750" actId="6549"/>
          <ac:spMkLst>
            <pc:docMk/>
            <pc:sldMk cId="0" sldId="257"/>
            <ac:spMk id="5" creationId="{7FD9608A-6A7D-EFAE-9FF6-E66A027F66C3}"/>
          </ac:spMkLst>
        </pc:spChg>
      </pc:sldChg>
      <pc:sldChg chg="addSp delSp modSp del mod delAnim">
        <pc:chgData name="Mark Warren" userId="8b469510-801c-4a14-a92d-c6d8837618b1" providerId="ADAL" clId="{6ADB9EC0-B754-422C-8BBB-AFFF7FEDAEAA}" dt="2023-10-27T17:27:21.749" v="1200" actId="47"/>
        <pc:sldMkLst>
          <pc:docMk/>
          <pc:sldMk cId="0" sldId="260"/>
        </pc:sldMkLst>
        <pc:spChg chg="del">
          <ac:chgData name="Mark Warren" userId="8b469510-801c-4a14-a92d-c6d8837618b1" providerId="ADAL" clId="{6ADB9EC0-B754-422C-8BBB-AFFF7FEDAEAA}" dt="2023-10-27T17:22:43.305" v="1145" actId="21"/>
          <ac:spMkLst>
            <pc:docMk/>
            <pc:sldMk cId="0" sldId="260"/>
            <ac:spMk id="2" creationId="{00000000-0000-0000-0000-000000000000}"/>
          </ac:spMkLst>
        </pc:spChg>
        <pc:spChg chg="add mod">
          <ac:chgData name="Mark Warren" userId="8b469510-801c-4a14-a92d-c6d8837618b1" providerId="ADAL" clId="{6ADB9EC0-B754-422C-8BBB-AFFF7FEDAEAA}" dt="2023-10-27T17:22:43.305" v="1145" actId="21"/>
          <ac:spMkLst>
            <pc:docMk/>
            <pc:sldMk cId="0" sldId="260"/>
            <ac:spMk id="5" creationId="{F3DF9710-8836-19F9-3D95-106D7CDD2ECB}"/>
          </ac:spMkLst>
        </pc:spChg>
      </pc:sldChg>
      <pc:sldChg chg="addSp modSp mod ord modAnim">
        <pc:chgData name="Mark Warren" userId="8b469510-801c-4a14-a92d-c6d8837618b1" providerId="ADAL" clId="{6ADB9EC0-B754-422C-8BBB-AFFF7FEDAEAA}" dt="2023-10-27T17:28:59.257" v="1220"/>
        <pc:sldMkLst>
          <pc:docMk/>
          <pc:sldMk cId="365872962" sldId="264"/>
        </pc:sldMkLst>
        <pc:spChg chg="add mod">
          <ac:chgData name="Mark Warren" userId="8b469510-801c-4a14-a92d-c6d8837618b1" providerId="ADAL" clId="{6ADB9EC0-B754-422C-8BBB-AFFF7FEDAEAA}" dt="2023-10-27T17:28:59.257" v="1220"/>
          <ac:spMkLst>
            <pc:docMk/>
            <pc:sldMk cId="365872962" sldId="264"/>
            <ac:spMk id="2" creationId="{DE77D844-6D08-8C94-3D18-81B8F0E5ED2D}"/>
          </ac:spMkLst>
        </pc:spChg>
        <pc:spChg chg="add mod">
          <ac:chgData name="Mark Warren" userId="8b469510-801c-4a14-a92d-c6d8837618b1" providerId="ADAL" clId="{6ADB9EC0-B754-422C-8BBB-AFFF7FEDAEAA}" dt="2023-10-27T17:28:32.432" v="1211" actId="113"/>
          <ac:spMkLst>
            <pc:docMk/>
            <pc:sldMk cId="365872962" sldId="264"/>
            <ac:spMk id="3" creationId="{57B7DEF1-C402-85FD-5447-B9BD9D4B1CCD}"/>
          </ac:spMkLst>
        </pc:spChg>
        <pc:spChg chg="add mod">
          <ac:chgData name="Mark Warren" userId="8b469510-801c-4a14-a92d-c6d8837618b1" providerId="ADAL" clId="{6ADB9EC0-B754-422C-8BBB-AFFF7FEDAEAA}" dt="2023-10-27T17:28:54.075" v="1218" actId="113"/>
          <ac:spMkLst>
            <pc:docMk/>
            <pc:sldMk cId="365872962" sldId="264"/>
            <ac:spMk id="4" creationId="{A61B275E-4AD2-6BC8-E927-8A9D6830B356}"/>
          </ac:spMkLst>
        </pc:spChg>
        <pc:spChg chg="mod">
          <ac:chgData name="Mark Warren" userId="8b469510-801c-4a14-a92d-c6d8837618b1" providerId="ADAL" clId="{6ADB9EC0-B754-422C-8BBB-AFFF7FEDAEAA}" dt="2023-10-27T17:28:27.401" v="1209"/>
          <ac:spMkLst>
            <pc:docMk/>
            <pc:sldMk cId="365872962" sldId="264"/>
            <ac:spMk id="5" creationId="{3069D235-E5AE-8DFF-889E-6A9EFBD670E4}"/>
          </ac:spMkLst>
        </pc:spChg>
        <pc:spChg chg="add mod">
          <ac:chgData name="Mark Warren" userId="8b469510-801c-4a14-a92d-c6d8837618b1" providerId="ADAL" clId="{6ADB9EC0-B754-422C-8BBB-AFFF7FEDAEAA}" dt="2023-10-27T17:28:37.797" v="1212"/>
          <ac:spMkLst>
            <pc:docMk/>
            <pc:sldMk cId="365872962" sldId="264"/>
            <ac:spMk id="6" creationId="{CC9152B9-AE24-7A0D-A876-EC1BE5AA7907}"/>
          </ac:spMkLst>
        </pc:spChg>
        <pc:spChg chg="add mod">
          <ac:chgData name="Mark Warren" userId="8b469510-801c-4a14-a92d-c6d8837618b1" providerId="ADAL" clId="{6ADB9EC0-B754-422C-8BBB-AFFF7FEDAEAA}" dt="2023-10-27T17:28:43.395" v="1214" actId="113"/>
          <ac:spMkLst>
            <pc:docMk/>
            <pc:sldMk cId="365872962" sldId="264"/>
            <ac:spMk id="7" creationId="{AD974FE0-BCB1-A13F-B8D7-C067FD2257CB}"/>
          </ac:spMkLst>
        </pc:spChg>
        <pc:spChg chg="add mod">
          <ac:chgData name="Mark Warren" userId="8b469510-801c-4a14-a92d-c6d8837618b1" providerId="ADAL" clId="{6ADB9EC0-B754-422C-8BBB-AFFF7FEDAEAA}" dt="2023-10-27T17:28:49.295" v="1216" actId="113"/>
          <ac:spMkLst>
            <pc:docMk/>
            <pc:sldMk cId="365872962" sldId="264"/>
            <ac:spMk id="8" creationId="{AF93C269-F922-4107-B5F8-C68BB8A73764}"/>
          </ac:spMkLst>
        </pc:spChg>
        <pc:spChg chg="add mod">
          <ac:chgData name="Mark Warren" userId="8b469510-801c-4a14-a92d-c6d8837618b1" providerId="ADAL" clId="{6ADB9EC0-B754-422C-8BBB-AFFF7FEDAEAA}" dt="2023-10-27T17:28:23.170" v="1208" actId="113"/>
          <ac:spMkLst>
            <pc:docMk/>
            <pc:sldMk cId="365872962" sldId="264"/>
            <ac:spMk id="9" creationId="{85E28CBA-C3A2-A893-6CDC-80BD9A4047D6}"/>
          </ac:spMkLst>
        </pc:spChg>
      </pc:sldChg>
      <pc:sldChg chg="addSp modSp mod modAnim">
        <pc:chgData name="Mark Warren" userId="8b469510-801c-4a14-a92d-c6d8837618b1" providerId="ADAL" clId="{6ADB9EC0-B754-422C-8BBB-AFFF7FEDAEAA}" dt="2023-10-27T17:29:24.539" v="1223" actId="113"/>
        <pc:sldMkLst>
          <pc:docMk/>
          <pc:sldMk cId="2307355787" sldId="272"/>
        </pc:sldMkLst>
        <pc:spChg chg="add mod">
          <ac:chgData name="Mark Warren" userId="8b469510-801c-4a14-a92d-c6d8837618b1" providerId="ADAL" clId="{6ADB9EC0-B754-422C-8BBB-AFFF7FEDAEAA}" dt="2023-10-27T15:22:11.712" v="745" actId="1076"/>
          <ac:spMkLst>
            <pc:docMk/>
            <pc:sldMk cId="2307355787" sldId="272"/>
            <ac:spMk id="2" creationId="{0C5AA253-7EB4-E590-BF28-40E5A035A6BF}"/>
          </ac:spMkLst>
        </pc:spChg>
        <pc:spChg chg="add mod">
          <ac:chgData name="Mark Warren" userId="8b469510-801c-4a14-a92d-c6d8837618b1" providerId="ADAL" clId="{6ADB9EC0-B754-422C-8BBB-AFFF7FEDAEAA}" dt="2023-10-27T17:29:24.539" v="1223" actId="113"/>
          <ac:spMkLst>
            <pc:docMk/>
            <pc:sldMk cId="2307355787" sldId="272"/>
            <ac:spMk id="3" creationId="{2FF97339-8E1B-2EB4-D0BB-F126256CF593}"/>
          </ac:spMkLst>
        </pc:spChg>
        <pc:spChg chg="mod">
          <ac:chgData name="Mark Warren" userId="8b469510-801c-4a14-a92d-c6d8837618b1" providerId="ADAL" clId="{6ADB9EC0-B754-422C-8BBB-AFFF7FEDAEAA}" dt="2023-10-27T17:29:16.660" v="1221" actId="2711"/>
          <ac:spMkLst>
            <pc:docMk/>
            <pc:sldMk cId="2307355787" sldId="272"/>
            <ac:spMk id="4" creationId="{60606254-9DFB-9FCE-4508-930FC61E7C58}"/>
          </ac:spMkLst>
        </pc:spChg>
        <pc:spChg chg="mod">
          <ac:chgData name="Mark Warren" userId="8b469510-801c-4a14-a92d-c6d8837618b1" providerId="ADAL" clId="{6ADB9EC0-B754-422C-8BBB-AFFF7FEDAEAA}" dt="2023-10-27T15:20:51.952" v="725" actId="1076"/>
          <ac:spMkLst>
            <pc:docMk/>
            <pc:sldMk cId="2307355787" sldId="272"/>
            <ac:spMk id="5" creationId="{2A580C38-9F4B-B52E-6E01-7C8FD43705FF}"/>
          </ac:spMkLst>
        </pc:spChg>
      </pc:sldChg>
      <pc:sldChg chg="addSp delSp modSp add del mod delAnim modAnim">
        <pc:chgData name="Mark Warren" userId="8b469510-801c-4a14-a92d-c6d8837618b1" providerId="ADAL" clId="{6ADB9EC0-B754-422C-8BBB-AFFF7FEDAEAA}" dt="2023-10-27T17:30:13.649" v="1230" actId="113"/>
        <pc:sldMkLst>
          <pc:docMk/>
          <pc:sldMk cId="4184231723" sldId="275"/>
        </pc:sldMkLst>
        <pc:spChg chg="mod">
          <ac:chgData name="Mark Warren" userId="8b469510-801c-4a14-a92d-c6d8837618b1" providerId="ADAL" clId="{6ADB9EC0-B754-422C-8BBB-AFFF7FEDAEAA}" dt="2023-10-27T17:30:09.085" v="1229" actId="113"/>
          <ac:spMkLst>
            <pc:docMk/>
            <pc:sldMk cId="4184231723" sldId="275"/>
            <ac:spMk id="2" creationId="{20608E79-F5EF-67FE-3F42-931D7D4931A0}"/>
          </ac:spMkLst>
        </pc:spChg>
        <pc:spChg chg="del">
          <ac:chgData name="Mark Warren" userId="8b469510-801c-4a14-a92d-c6d8837618b1" providerId="ADAL" clId="{6ADB9EC0-B754-422C-8BBB-AFFF7FEDAEAA}" dt="2023-10-27T16:52:58.602" v="797" actId="478"/>
          <ac:spMkLst>
            <pc:docMk/>
            <pc:sldMk cId="4184231723" sldId="275"/>
            <ac:spMk id="3" creationId="{06B822AC-DBC6-C6A5-4963-63C805758343}"/>
          </ac:spMkLst>
        </pc:spChg>
        <pc:spChg chg="mod">
          <ac:chgData name="Mark Warren" userId="8b469510-801c-4a14-a92d-c6d8837618b1" providerId="ADAL" clId="{6ADB9EC0-B754-422C-8BBB-AFFF7FEDAEAA}" dt="2023-10-27T17:29:49.772" v="1225" actId="113"/>
          <ac:spMkLst>
            <pc:docMk/>
            <pc:sldMk cId="4184231723" sldId="275"/>
            <ac:spMk id="4" creationId="{60606254-9DFB-9FCE-4508-930FC61E7C58}"/>
          </ac:spMkLst>
        </pc:spChg>
        <pc:spChg chg="del">
          <ac:chgData name="Mark Warren" userId="8b469510-801c-4a14-a92d-c6d8837618b1" providerId="ADAL" clId="{6ADB9EC0-B754-422C-8BBB-AFFF7FEDAEAA}" dt="2023-10-27T16:56:26.085" v="840" actId="478"/>
          <ac:spMkLst>
            <pc:docMk/>
            <pc:sldMk cId="4184231723" sldId="275"/>
            <ac:spMk id="5" creationId="{2A580C38-9F4B-B52E-6E01-7C8FD43705FF}"/>
          </ac:spMkLst>
        </pc:spChg>
        <pc:spChg chg="add mod">
          <ac:chgData name="Mark Warren" userId="8b469510-801c-4a14-a92d-c6d8837618b1" providerId="ADAL" clId="{6ADB9EC0-B754-422C-8BBB-AFFF7FEDAEAA}" dt="2023-10-27T17:29:54.987" v="1226" actId="113"/>
          <ac:spMkLst>
            <pc:docMk/>
            <pc:sldMk cId="4184231723" sldId="275"/>
            <ac:spMk id="6" creationId="{E70110F7-37B1-57D3-BC7F-E42E70CC6B92}"/>
          </ac:spMkLst>
        </pc:spChg>
        <pc:spChg chg="add mod">
          <ac:chgData name="Mark Warren" userId="8b469510-801c-4a14-a92d-c6d8837618b1" providerId="ADAL" clId="{6ADB9EC0-B754-422C-8BBB-AFFF7FEDAEAA}" dt="2023-10-27T17:30:13.649" v="1230" actId="113"/>
          <ac:spMkLst>
            <pc:docMk/>
            <pc:sldMk cId="4184231723" sldId="275"/>
            <ac:spMk id="7" creationId="{9101BDE0-80CA-1C3A-3598-E0CFDC14E493}"/>
          </ac:spMkLst>
        </pc:spChg>
        <pc:spChg chg="add mod">
          <ac:chgData name="Mark Warren" userId="8b469510-801c-4a14-a92d-c6d8837618b1" providerId="ADAL" clId="{6ADB9EC0-B754-422C-8BBB-AFFF7FEDAEAA}" dt="2023-10-27T17:29:59.976" v="1227" actId="113"/>
          <ac:spMkLst>
            <pc:docMk/>
            <pc:sldMk cId="4184231723" sldId="275"/>
            <ac:spMk id="8" creationId="{44B945C9-02D3-FCD1-9003-172D9A5FEA3F}"/>
          </ac:spMkLst>
        </pc:spChg>
        <pc:spChg chg="add mod">
          <ac:chgData name="Mark Warren" userId="8b469510-801c-4a14-a92d-c6d8837618b1" providerId="ADAL" clId="{6ADB9EC0-B754-422C-8BBB-AFFF7FEDAEAA}" dt="2023-10-27T17:30:04.673" v="1228" actId="113"/>
          <ac:spMkLst>
            <pc:docMk/>
            <pc:sldMk cId="4184231723" sldId="275"/>
            <ac:spMk id="9" creationId="{AD952388-5508-BAD5-50B6-C0D56629D8F1}"/>
          </ac:spMkLst>
        </pc:spChg>
      </pc:sldChg>
      <pc:sldChg chg="addSp delSp modSp mod ord delAnim modAnim">
        <pc:chgData name="Mark Warren" userId="8b469510-801c-4a14-a92d-c6d8837618b1" providerId="ADAL" clId="{6ADB9EC0-B754-422C-8BBB-AFFF7FEDAEAA}" dt="2023-10-27T17:41:38.968" v="1289"/>
        <pc:sldMkLst>
          <pc:docMk/>
          <pc:sldMk cId="3259066564" sldId="276"/>
        </pc:sldMkLst>
        <pc:spChg chg="mod">
          <ac:chgData name="Mark Warren" userId="8b469510-801c-4a14-a92d-c6d8837618b1" providerId="ADAL" clId="{6ADB9EC0-B754-422C-8BBB-AFFF7FEDAEAA}" dt="2023-10-27T17:28:12.405" v="1207" actId="113"/>
          <ac:spMkLst>
            <pc:docMk/>
            <pc:sldMk cId="3259066564" sldId="276"/>
            <ac:spMk id="2" creationId="{6C0A7A35-7AA0-4FFC-E7B1-F8AD9ED09517}"/>
          </ac:spMkLst>
        </pc:spChg>
        <pc:spChg chg="mod">
          <ac:chgData name="Mark Warren" userId="8b469510-801c-4a14-a92d-c6d8837618b1" providerId="ADAL" clId="{6ADB9EC0-B754-422C-8BBB-AFFF7FEDAEAA}" dt="2023-10-27T17:39:45.172" v="1280" actId="122"/>
          <ac:spMkLst>
            <pc:docMk/>
            <pc:sldMk cId="3259066564" sldId="276"/>
            <ac:spMk id="3" creationId="{B1EEF80C-03DF-4463-9350-85109FDD599D}"/>
          </ac:spMkLst>
        </pc:spChg>
        <pc:spChg chg="mod">
          <ac:chgData name="Mark Warren" userId="8b469510-801c-4a14-a92d-c6d8837618b1" providerId="ADAL" clId="{6ADB9EC0-B754-422C-8BBB-AFFF7FEDAEAA}" dt="2023-10-27T17:39:41.864" v="1279" actId="122"/>
          <ac:spMkLst>
            <pc:docMk/>
            <pc:sldMk cId="3259066564" sldId="276"/>
            <ac:spMk id="5" creationId="{3069D235-E5AE-8DFF-889E-6A9EFBD670E4}"/>
          </ac:spMkLst>
        </pc:spChg>
        <pc:spChg chg="add mod">
          <ac:chgData name="Mark Warren" userId="8b469510-801c-4a14-a92d-c6d8837618b1" providerId="ADAL" clId="{6ADB9EC0-B754-422C-8BBB-AFFF7FEDAEAA}" dt="2023-10-27T17:39:53.465" v="1282" actId="20577"/>
          <ac:spMkLst>
            <pc:docMk/>
            <pc:sldMk cId="3259066564" sldId="276"/>
            <ac:spMk id="12" creationId="{2C570399-5659-6C04-C0F6-CE0D23C92B77}"/>
          </ac:spMkLst>
        </pc:spChg>
        <pc:cxnChg chg="del">
          <ac:chgData name="Mark Warren" userId="8b469510-801c-4a14-a92d-c6d8837618b1" providerId="ADAL" clId="{6ADB9EC0-B754-422C-8BBB-AFFF7FEDAEAA}" dt="2023-10-27T13:55:14.955" v="61" actId="478"/>
          <ac:cxnSpMkLst>
            <pc:docMk/>
            <pc:sldMk cId="3259066564" sldId="276"/>
            <ac:cxnSpMk id="6" creationId="{EC912400-CDCA-49EB-77D7-2ACDE1FB80E7}"/>
          </ac:cxnSpMkLst>
        </pc:cxnChg>
        <pc:cxnChg chg="add mod">
          <ac:chgData name="Mark Warren" userId="8b469510-801c-4a14-a92d-c6d8837618b1" providerId="ADAL" clId="{6ADB9EC0-B754-422C-8BBB-AFFF7FEDAEAA}" dt="2023-10-27T17:40:49.947" v="1287" actId="1582"/>
          <ac:cxnSpMkLst>
            <pc:docMk/>
            <pc:sldMk cId="3259066564" sldId="276"/>
            <ac:cxnSpMk id="7" creationId="{E5A75E57-AFAA-6FFE-535D-6E8D5105CBF5}"/>
          </ac:cxnSpMkLst>
        </pc:cxnChg>
        <pc:cxnChg chg="add mod">
          <ac:chgData name="Mark Warren" userId="8b469510-801c-4a14-a92d-c6d8837618b1" providerId="ADAL" clId="{6ADB9EC0-B754-422C-8BBB-AFFF7FEDAEAA}" dt="2023-10-27T17:40:43.483" v="1286" actId="1582"/>
          <ac:cxnSpMkLst>
            <pc:docMk/>
            <pc:sldMk cId="3259066564" sldId="276"/>
            <ac:cxnSpMk id="8" creationId="{C0F2FB22-E300-3B18-D0EF-DD2D93C86BBD}"/>
          </ac:cxnSpMkLst>
        </pc:cxnChg>
      </pc:sldChg>
      <pc:sldChg chg="addSp delSp modSp mod ord delAnim modAnim">
        <pc:chgData name="Mark Warren" userId="8b469510-801c-4a14-a92d-c6d8837618b1" providerId="ADAL" clId="{6ADB9EC0-B754-422C-8BBB-AFFF7FEDAEAA}" dt="2023-10-27T17:11:53.666" v="994" actId="20577"/>
        <pc:sldMkLst>
          <pc:docMk/>
          <pc:sldMk cId="2835905541" sldId="277"/>
        </pc:sldMkLst>
        <pc:spChg chg="mod">
          <ac:chgData name="Mark Warren" userId="8b469510-801c-4a14-a92d-c6d8837618b1" providerId="ADAL" clId="{6ADB9EC0-B754-422C-8BBB-AFFF7FEDAEAA}" dt="2023-10-27T17:11:53.666" v="994" actId="20577"/>
          <ac:spMkLst>
            <pc:docMk/>
            <pc:sldMk cId="2835905541" sldId="277"/>
            <ac:spMk id="2" creationId="{00000000-0000-0000-0000-000000000000}"/>
          </ac:spMkLst>
        </pc:spChg>
        <pc:spChg chg="mod">
          <ac:chgData name="Mark Warren" userId="8b469510-801c-4a14-a92d-c6d8837618b1" providerId="ADAL" clId="{6ADB9EC0-B754-422C-8BBB-AFFF7FEDAEAA}" dt="2023-10-27T17:11:17.342" v="991" actId="1076"/>
          <ac:spMkLst>
            <pc:docMk/>
            <pc:sldMk cId="2835905541" sldId="277"/>
            <ac:spMk id="3" creationId="{95556FAB-3147-FA3E-ED8B-A10B5AF7C914}"/>
          </ac:spMkLst>
        </pc:spChg>
        <pc:spChg chg="add del mod">
          <ac:chgData name="Mark Warren" userId="8b469510-801c-4a14-a92d-c6d8837618b1" providerId="ADAL" clId="{6ADB9EC0-B754-422C-8BBB-AFFF7FEDAEAA}" dt="2023-10-27T17:07:34.033" v="935" actId="478"/>
          <ac:spMkLst>
            <pc:docMk/>
            <pc:sldMk cId="2835905541" sldId="277"/>
            <ac:spMk id="4" creationId="{46AF6132-002C-3ABD-E674-0415CD513398}"/>
          </ac:spMkLst>
        </pc:spChg>
        <pc:spChg chg="add del">
          <ac:chgData name="Mark Warren" userId="8b469510-801c-4a14-a92d-c6d8837618b1" providerId="ADAL" clId="{6ADB9EC0-B754-422C-8BBB-AFFF7FEDAEAA}" dt="2023-10-27T17:07:46.184" v="939"/>
          <ac:spMkLst>
            <pc:docMk/>
            <pc:sldMk cId="2835905541" sldId="277"/>
            <ac:spMk id="5" creationId="{84BD8EA7-4F1E-A7B9-0847-1386F8C38B06}"/>
          </ac:spMkLst>
        </pc:spChg>
        <pc:spChg chg="add del mod">
          <ac:chgData name="Mark Warren" userId="8b469510-801c-4a14-a92d-c6d8837618b1" providerId="ADAL" clId="{6ADB9EC0-B754-422C-8BBB-AFFF7FEDAEAA}" dt="2023-10-27T17:07:45.274" v="938"/>
          <ac:spMkLst>
            <pc:docMk/>
            <pc:sldMk cId="2835905541" sldId="277"/>
            <ac:spMk id="6" creationId="{5CB65F10-80C6-C8BC-DE22-04C11BC4E467}"/>
          </ac:spMkLst>
        </pc:spChg>
        <pc:spChg chg="del">
          <ac:chgData name="Mark Warren" userId="8b469510-801c-4a14-a92d-c6d8837618b1" providerId="ADAL" clId="{6ADB9EC0-B754-422C-8BBB-AFFF7FEDAEAA}" dt="2023-10-27T17:08:49.458" v="958" actId="478"/>
          <ac:spMkLst>
            <pc:docMk/>
            <pc:sldMk cId="2835905541" sldId="277"/>
            <ac:spMk id="7" creationId="{D705D1BC-07E1-54AB-373E-2AA250EC3952}"/>
          </ac:spMkLst>
        </pc:spChg>
        <pc:spChg chg="add del mod">
          <ac:chgData name="Mark Warren" userId="8b469510-801c-4a14-a92d-c6d8837618b1" providerId="ADAL" clId="{6ADB9EC0-B754-422C-8BBB-AFFF7FEDAEAA}" dt="2023-10-27T17:08:49.458" v="960"/>
          <ac:spMkLst>
            <pc:docMk/>
            <pc:sldMk cId="2835905541" sldId="277"/>
            <ac:spMk id="8" creationId="{546A5E98-7189-BA7B-B8CB-8E39E0189B64}"/>
          </ac:spMkLst>
        </pc:spChg>
      </pc:sldChg>
      <pc:sldChg chg="addSp modSp add mod modAnim">
        <pc:chgData name="Mark Warren" userId="8b469510-801c-4a14-a92d-c6d8837618b1" providerId="ADAL" clId="{6ADB9EC0-B754-422C-8BBB-AFFF7FEDAEAA}" dt="2023-10-27T17:38:53.543" v="1278" actId="1035"/>
        <pc:sldMkLst>
          <pc:docMk/>
          <pc:sldMk cId="2780632410" sldId="278"/>
        </pc:sldMkLst>
        <pc:spChg chg="mod">
          <ac:chgData name="Mark Warren" userId="8b469510-801c-4a14-a92d-c6d8837618b1" providerId="ADAL" clId="{6ADB9EC0-B754-422C-8BBB-AFFF7FEDAEAA}" dt="2023-10-27T17:29:40.572" v="1224" actId="2711"/>
          <ac:spMkLst>
            <pc:docMk/>
            <pc:sldMk cId="2780632410" sldId="278"/>
            <ac:spMk id="4" creationId="{60606254-9DFB-9FCE-4508-930FC61E7C58}"/>
          </ac:spMkLst>
        </pc:spChg>
        <pc:spChg chg="mod">
          <ac:chgData name="Mark Warren" userId="8b469510-801c-4a14-a92d-c6d8837618b1" providerId="ADAL" clId="{6ADB9EC0-B754-422C-8BBB-AFFF7FEDAEAA}" dt="2023-10-27T16:38:20.730" v="793" actId="20577"/>
          <ac:spMkLst>
            <pc:docMk/>
            <pc:sldMk cId="2780632410" sldId="278"/>
            <ac:spMk id="5" creationId="{2A580C38-9F4B-B52E-6E01-7C8FD43705FF}"/>
          </ac:spMkLst>
        </pc:spChg>
        <pc:cxnChg chg="add mod">
          <ac:chgData name="Mark Warren" userId="8b469510-801c-4a14-a92d-c6d8837618b1" providerId="ADAL" clId="{6ADB9EC0-B754-422C-8BBB-AFFF7FEDAEAA}" dt="2023-10-27T17:38:45.874" v="1276" actId="1035"/>
          <ac:cxnSpMkLst>
            <pc:docMk/>
            <pc:sldMk cId="2780632410" sldId="278"/>
            <ac:cxnSpMk id="3" creationId="{7C1FB3D6-A299-BDA3-A3EB-8CE9EE807A6C}"/>
          </ac:cxnSpMkLst>
        </pc:cxnChg>
        <pc:cxnChg chg="add mod">
          <ac:chgData name="Mark Warren" userId="8b469510-801c-4a14-a92d-c6d8837618b1" providerId="ADAL" clId="{6ADB9EC0-B754-422C-8BBB-AFFF7FEDAEAA}" dt="2023-10-27T17:38:41.110" v="1275" actId="1035"/>
          <ac:cxnSpMkLst>
            <pc:docMk/>
            <pc:sldMk cId="2780632410" sldId="278"/>
            <ac:cxnSpMk id="7" creationId="{58850FCB-FF45-26FE-3BE1-647FA46011BB}"/>
          </ac:cxnSpMkLst>
        </pc:cxnChg>
        <pc:cxnChg chg="add mod">
          <ac:chgData name="Mark Warren" userId="8b469510-801c-4a14-a92d-c6d8837618b1" providerId="ADAL" clId="{6ADB9EC0-B754-422C-8BBB-AFFF7FEDAEAA}" dt="2023-10-27T17:38:49.879" v="1277" actId="1035"/>
          <ac:cxnSpMkLst>
            <pc:docMk/>
            <pc:sldMk cId="2780632410" sldId="278"/>
            <ac:cxnSpMk id="9" creationId="{9B15D6FF-E231-83CA-A511-828C02128803}"/>
          </ac:cxnSpMkLst>
        </pc:cxnChg>
        <pc:cxnChg chg="add mod">
          <ac:chgData name="Mark Warren" userId="8b469510-801c-4a14-a92d-c6d8837618b1" providerId="ADAL" clId="{6ADB9EC0-B754-422C-8BBB-AFFF7FEDAEAA}" dt="2023-10-27T17:35:29.273" v="1253" actId="14100"/>
          <ac:cxnSpMkLst>
            <pc:docMk/>
            <pc:sldMk cId="2780632410" sldId="278"/>
            <ac:cxnSpMk id="10" creationId="{657780A1-6C57-F808-A334-C636DC6E59E4}"/>
          </ac:cxnSpMkLst>
        </pc:cxnChg>
        <pc:cxnChg chg="add mod">
          <ac:chgData name="Mark Warren" userId="8b469510-801c-4a14-a92d-c6d8837618b1" providerId="ADAL" clId="{6ADB9EC0-B754-422C-8BBB-AFFF7FEDAEAA}" dt="2023-10-27T17:38:53.543" v="1278" actId="1035"/>
          <ac:cxnSpMkLst>
            <pc:docMk/>
            <pc:sldMk cId="2780632410" sldId="278"/>
            <ac:cxnSpMk id="11" creationId="{9240612E-A6DC-7F71-3797-C8D9AE91F773}"/>
          </ac:cxnSpMkLst>
        </pc:cxnChg>
      </pc:sldChg>
      <pc:sldChg chg="addSp delSp modSp add mod modAnim">
        <pc:chgData name="Mark Warren" userId="8b469510-801c-4a14-a92d-c6d8837618b1" providerId="ADAL" clId="{6ADB9EC0-B754-422C-8BBB-AFFF7FEDAEAA}" dt="2023-10-27T17:30:38.948" v="1233" actId="113"/>
        <pc:sldMkLst>
          <pc:docMk/>
          <pc:sldMk cId="2219000479" sldId="279"/>
        </pc:sldMkLst>
        <pc:spChg chg="mod">
          <ac:chgData name="Mark Warren" userId="8b469510-801c-4a14-a92d-c6d8837618b1" providerId="ADAL" clId="{6ADB9EC0-B754-422C-8BBB-AFFF7FEDAEAA}" dt="2023-10-27T17:15:19.345" v="1034" actId="14100"/>
          <ac:spMkLst>
            <pc:docMk/>
            <pc:sldMk cId="2219000479" sldId="279"/>
            <ac:spMk id="2" creationId="{00000000-0000-0000-0000-000000000000}"/>
          </ac:spMkLst>
        </pc:spChg>
        <pc:spChg chg="mod">
          <ac:chgData name="Mark Warren" userId="8b469510-801c-4a14-a92d-c6d8837618b1" providerId="ADAL" clId="{6ADB9EC0-B754-422C-8BBB-AFFF7FEDAEAA}" dt="2023-10-27T17:15:23.157" v="1035" actId="1076"/>
          <ac:spMkLst>
            <pc:docMk/>
            <pc:sldMk cId="2219000479" sldId="279"/>
            <ac:spMk id="3" creationId="{95556FAB-3147-FA3E-ED8B-A10B5AF7C914}"/>
          </ac:spMkLst>
        </pc:spChg>
        <pc:spChg chg="add mod">
          <ac:chgData name="Mark Warren" userId="8b469510-801c-4a14-a92d-c6d8837618b1" providerId="ADAL" clId="{6ADB9EC0-B754-422C-8BBB-AFFF7FEDAEAA}" dt="2023-10-27T17:30:34.556" v="1232" actId="113"/>
          <ac:spMkLst>
            <pc:docMk/>
            <pc:sldMk cId="2219000479" sldId="279"/>
            <ac:spMk id="4" creationId="{2DD01677-F918-C8B4-D868-D709A2CE06B5}"/>
          </ac:spMkLst>
        </pc:spChg>
        <pc:spChg chg="add del">
          <ac:chgData name="Mark Warren" userId="8b469510-801c-4a14-a92d-c6d8837618b1" providerId="ADAL" clId="{6ADB9EC0-B754-422C-8BBB-AFFF7FEDAEAA}" dt="2023-10-27T17:16:00.252" v="1040"/>
          <ac:spMkLst>
            <pc:docMk/>
            <pc:sldMk cId="2219000479" sldId="279"/>
            <ac:spMk id="5" creationId="{574440AC-FC82-54E0-D7BF-4A8EB84341BC}"/>
          </ac:spMkLst>
        </pc:spChg>
        <pc:spChg chg="add del mod">
          <ac:chgData name="Mark Warren" userId="8b469510-801c-4a14-a92d-c6d8837618b1" providerId="ADAL" clId="{6ADB9EC0-B754-422C-8BBB-AFFF7FEDAEAA}" dt="2023-10-27T17:15:58.818" v="1039"/>
          <ac:spMkLst>
            <pc:docMk/>
            <pc:sldMk cId="2219000479" sldId="279"/>
            <ac:spMk id="6" creationId="{2D771CA6-C319-3BE0-8D60-79BB5509E08D}"/>
          </ac:spMkLst>
        </pc:spChg>
        <pc:spChg chg="add mod">
          <ac:chgData name="Mark Warren" userId="8b469510-801c-4a14-a92d-c6d8837618b1" providerId="ADAL" clId="{6ADB9EC0-B754-422C-8BBB-AFFF7FEDAEAA}" dt="2023-10-27T17:30:38.948" v="1233" actId="113"/>
          <ac:spMkLst>
            <pc:docMk/>
            <pc:sldMk cId="2219000479" sldId="279"/>
            <ac:spMk id="7" creationId="{359130E8-EBB1-8521-0E4C-DC99305ECC83}"/>
          </ac:spMkLst>
        </pc:spChg>
      </pc:sldChg>
    </pc:docChg>
  </pc:docChgLst>
  <pc:docChgLst>
    <pc:chgData name="Mark Warren" userId="8b469510-801c-4a14-a92d-c6d8837618b1" providerId="ADAL" clId="{C1A546AA-4F81-4F01-ABBC-336B423A805F}"/>
    <pc:docChg chg="undo custSel addSld delSld modSld sldOrd">
      <pc:chgData name="Mark Warren" userId="8b469510-801c-4a14-a92d-c6d8837618b1" providerId="ADAL" clId="{C1A546AA-4F81-4F01-ABBC-336B423A805F}" dt="2024-02-29T18:08:53.311" v="3338" actId="20577"/>
      <pc:docMkLst>
        <pc:docMk/>
      </pc:docMkLst>
      <pc:sldChg chg="modSp">
        <pc:chgData name="Mark Warren" userId="8b469510-801c-4a14-a92d-c6d8837618b1" providerId="ADAL" clId="{C1A546AA-4F81-4F01-ABBC-336B423A805F}" dt="2024-02-29T17:53:15.211" v="3282" actId="20577"/>
        <pc:sldMkLst>
          <pc:docMk/>
          <pc:sldMk cId="0" sldId="257"/>
        </pc:sldMkLst>
        <pc:spChg chg="mod">
          <ac:chgData name="Mark Warren" userId="8b469510-801c-4a14-a92d-c6d8837618b1" providerId="ADAL" clId="{C1A546AA-4F81-4F01-ABBC-336B423A805F}" dt="2024-02-28T14:54:09.169" v="1" actId="6549"/>
          <ac:spMkLst>
            <pc:docMk/>
            <pc:sldMk cId="0" sldId="257"/>
            <ac:spMk id="2" creationId="{00000000-0000-0000-0000-000000000000}"/>
          </ac:spMkLst>
        </pc:spChg>
        <pc:spChg chg="mod">
          <ac:chgData name="Mark Warren" userId="8b469510-801c-4a14-a92d-c6d8837618b1" providerId="ADAL" clId="{C1A546AA-4F81-4F01-ABBC-336B423A805F}" dt="2024-02-29T17:53:15.211" v="3282" actId="20577"/>
          <ac:spMkLst>
            <pc:docMk/>
            <pc:sldMk cId="0" sldId="257"/>
            <ac:spMk id="5" creationId="{7FD9608A-6A7D-EFAE-9FF6-E66A027F66C3}"/>
          </ac:spMkLst>
        </pc:spChg>
      </pc:sldChg>
      <pc:sldChg chg="addSp delSp modSp mod delAnim modAnim">
        <pc:chgData name="Mark Warren" userId="8b469510-801c-4a14-a92d-c6d8837618b1" providerId="ADAL" clId="{C1A546AA-4F81-4F01-ABBC-336B423A805F}" dt="2024-02-28T15:23:16.391" v="276"/>
        <pc:sldMkLst>
          <pc:docMk/>
          <pc:sldMk cId="2310524219" sldId="298"/>
        </pc:sldMkLst>
        <pc:spChg chg="del">
          <ac:chgData name="Mark Warren" userId="8b469510-801c-4a14-a92d-c6d8837618b1" providerId="ADAL" clId="{C1A546AA-4F81-4F01-ABBC-336B423A805F}" dt="2024-02-28T14:54:46.721" v="2" actId="478"/>
          <ac:spMkLst>
            <pc:docMk/>
            <pc:sldMk cId="2310524219" sldId="298"/>
            <ac:spMk id="2" creationId="{5DC4DD3C-95F0-0449-D3DD-E6BF1C477BD6}"/>
          </ac:spMkLst>
        </pc:spChg>
        <pc:spChg chg="del">
          <ac:chgData name="Mark Warren" userId="8b469510-801c-4a14-a92d-c6d8837618b1" providerId="ADAL" clId="{C1A546AA-4F81-4F01-ABBC-336B423A805F}" dt="2024-02-28T14:54:48.440" v="3" actId="478"/>
          <ac:spMkLst>
            <pc:docMk/>
            <pc:sldMk cId="2310524219" sldId="298"/>
            <ac:spMk id="4" creationId="{6187D5B6-2331-4DE1-75BD-557D69BFE958}"/>
          </ac:spMkLst>
        </pc:spChg>
        <pc:spChg chg="add del mod">
          <ac:chgData name="Mark Warren" userId="8b469510-801c-4a14-a92d-c6d8837618b1" providerId="ADAL" clId="{C1A546AA-4F81-4F01-ABBC-336B423A805F}" dt="2024-02-28T14:54:51.315" v="5" actId="478"/>
          <ac:spMkLst>
            <pc:docMk/>
            <pc:sldMk cId="2310524219" sldId="298"/>
            <ac:spMk id="5" creationId="{F7A4EB02-EE2D-F68C-1F1B-7A5672E5AC1D}"/>
          </ac:spMkLst>
        </pc:spChg>
        <pc:spChg chg="mod">
          <ac:chgData name="Mark Warren" userId="8b469510-801c-4a14-a92d-c6d8837618b1" providerId="ADAL" clId="{C1A546AA-4F81-4F01-ABBC-336B423A805F}" dt="2024-02-28T15:02:17.486" v="78" actId="1076"/>
          <ac:spMkLst>
            <pc:docMk/>
            <pc:sldMk cId="2310524219" sldId="298"/>
            <ac:spMk id="6" creationId="{7AADD07E-44AB-0C66-5277-6329501B5B68}"/>
          </ac:spMkLst>
        </pc:spChg>
        <pc:spChg chg="mod">
          <ac:chgData name="Mark Warren" userId="8b469510-801c-4a14-a92d-c6d8837618b1" providerId="ADAL" clId="{C1A546AA-4F81-4F01-ABBC-336B423A805F}" dt="2024-02-28T15:02:17.486" v="78" actId="1076"/>
          <ac:spMkLst>
            <pc:docMk/>
            <pc:sldMk cId="2310524219" sldId="298"/>
            <ac:spMk id="7" creationId="{D57DBAA4-FF38-5C17-8CE1-5C29857D09BD}"/>
          </ac:spMkLst>
        </pc:spChg>
        <pc:spChg chg="add mod">
          <ac:chgData name="Mark Warren" userId="8b469510-801c-4a14-a92d-c6d8837618b1" providerId="ADAL" clId="{C1A546AA-4F81-4F01-ABBC-336B423A805F}" dt="2024-02-28T15:02:17.486" v="78" actId="1076"/>
          <ac:spMkLst>
            <pc:docMk/>
            <pc:sldMk cId="2310524219" sldId="298"/>
            <ac:spMk id="8" creationId="{7AADD07E-44AB-0C66-5277-6329501B5B68}"/>
          </ac:spMkLst>
        </pc:spChg>
        <pc:spChg chg="add mod">
          <ac:chgData name="Mark Warren" userId="8b469510-801c-4a14-a92d-c6d8837618b1" providerId="ADAL" clId="{C1A546AA-4F81-4F01-ABBC-336B423A805F}" dt="2024-02-28T15:02:17.486" v="78" actId="1076"/>
          <ac:spMkLst>
            <pc:docMk/>
            <pc:sldMk cId="2310524219" sldId="298"/>
            <ac:spMk id="10" creationId="{7AADD07E-44AB-0C66-5277-6329501B5B68}"/>
          </ac:spMkLst>
        </pc:spChg>
        <pc:spChg chg="add mod">
          <ac:chgData name="Mark Warren" userId="8b469510-801c-4a14-a92d-c6d8837618b1" providerId="ADAL" clId="{C1A546AA-4F81-4F01-ABBC-336B423A805F}" dt="2024-02-28T15:02:17.486" v="78" actId="1076"/>
          <ac:spMkLst>
            <pc:docMk/>
            <pc:sldMk cId="2310524219" sldId="298"/>
            <ac:spMk id="11" creationId="{D57DBAA4-FF38-5C17-8CE1-5C29857D09BD}"/>
          </ac:spMkLst>
        </pc:spChg>
        <pc:spChg chg="add mod">
          <ac:chgData name="Mark Warren" userId="8b469510-801c-4a14-a92d-c6d8837618b1" providerId="ADAL" clId="{C1A546AA-4F81-4F01-ABBC-336B423A805F}" dt="2024-02-28T15:02:17.486" v="78" actId="1076"/>
          <ac:spMkLst>
            <pc:docMk/>
            <pc:sldMk cId="2310524219" sldId="298"/>
            <ac:spMk id="12" creationId="{D57DBAA4-FF38-5C17-8CE1-5C29857D09BD}"/>
          </ac:spMkLst>
        </pc:spChg>
        <pc:spChg chg="add mod">
          <ac:chgData name="Mark Warren" userId="8b469510-801c-4a14-a92d-c6d8837618b1" providerId="ADAL" clId="{C1A546AA-4F81-4F01-ABBC-336B423A805F}" dt="2024-02-28T15:02:46.682" v="96" actId="6549"/>
          <ac:spMkLst>
            <pc:docMk/>
            <pc:sldMk cId="2310524219" sldId="298"/>
            <ac:spMk id="13" creationId="{08746DED-ACD2-159A-038E-EB2F71CBD431}"/>
          </ac:spMkLst>
        </pc:spChg>
        <pc:cxnChg chg="del">
          <ac:chgData name="Mark Warren" userId="8b469510-801c-4a14-a92d-c6d8837618b1" providerId="ADAL" clId="{C1A546AA-4F81-4F01-ABBC-336B423A805F}" dt="2024-02-28T14:54:50.174" v="4" actId="478"/>
          <ac:cxnSpMkLst>
            <pc:docMk/>
            <pc:sldMk cId="2310524219" sldId="298"/>
            <ac:cxnSpMk id="9" creationId="{270B7BD3-5380-1E0F-FFA4-CBC718E534F3}"/>
          </ac:cxnSpMkLst>
        </pc:cxnChg>
      </pc:sldChg>
      <pc:sldChg chg="addSp delSp modSp mod modAnim">
        <pc:chgData name="Mark Warren" userId="8b469510-801c-4a14-a92d-c6d8837618b1" providerId="ADAL" clId="{C1A546AA-4F81-4F01-ABBC-336B423A805F}" dt="2024-02-28T15:19:51.858" v="246"/>
        <pc:sldMkLst>
          <pc:docMk/>
          <pc:sldMk cId="2293846669" sldId="300"/>
        </pc:sldMkLst>
        <pc:spChg chg="mod">
          <ac:chgData name="Mark Warren" userId="8b469510-801c-4a14-a92d-c6d8837618b1" providerId="ADAL" clId="{C1A546AA-4F81-4F01-ABBC-336B423A805F}" dt="2024-02-28T15:03:21.748" v="100" actId="115"/>
          <ac:spMkLst>
            <pc:docMk/>
            <pc:sldMk cId="2293846669" sldId="300"/>
            <ac:spMk id="3" creationId="{941FD018-3476-A46C-74BC-BD227B115D75}"/>
          </ac:spMkLst>
        </pc:spChg>
        <pc:spChg chg="mod">
          <ac:chgData name="Mark Warren" userId="8b469510-801c-4a14-a92d-c6d8837618b1" providerId="ADAL" clId="{C1A546AA-4F81-4F01-ABBC-336B423A805F}" dt="2024-02-28T15:02:38.568" v="86" actId="6549"/>
          <ac:spMkLst>
            <pc:docMk/>
            <pc:sldMk cId="2293846669" sldId="300"/>
            <ac:spMk id="6" creationId="{E3983B41-08A6-628F-A543-69B4B7453937}"/>
          </ac:spMkLst>
        </pc:spChg>
        <pc:spChg chg="add mod">
          <ac:chgData name="Mark Warren" userId="8b469510-801c-4a14-a92d-c6d8837618b1" providerId="ADAL" clId="{C1A546AA-4F81-4F01-ABBC-336B423A805F}" dt="2024-02-28T15:05:08.609" v="115" actId="1582"/>
          <ac:spMkLst>
            <pc:docMk/>
            <pc:sldMk cId="2293846669" sldId="300"/>
            <ac:spMk id="10" creationId="{54847216-9A84-AC63-18DE-590CCA13DAA7}"/>
          </ac:spMkLst>
        </pc:spChg>
        <pc:spChg chg="add mod">
          <ac:chgData name="Mark Warren" userId="8b469510-801c-4a14-a92d-c6d8837618b1" providerId="ADAL" clId="{C1A546AA-4F81-4F01-ABBC-336B423A805F}" dt="2024-02-28T15:13:05.666" v="178" actId="1076"/>
          <ac:spMkLst>
            <pc:docMk/>
            <pc:sldMk cId="2293846669" sldId="300"/>
            <ac:spMk id="11" creationId="{C6B92CB6-D3C3-409B-42CC-D9468CC72D4D}"/>
          </ac:spMkLst>
        </pc:spChg>
        <pc:spChg chg="add del">
          <ac:chgData name="Mark Warren" userId="8b469510-801c-4a14-a92d-c6d8837618b1" providerId="ADAL" clId="{C1A546AA-4F81-4F01-ABBC-336B423A805F}" dt="2024-02-28T15:06:35.137" v="127" actId="478"/>
          <ac:spMkLst>
            <pc:docMk/>
            <pc:sldMk cId="2293846669" sldId="300"/>
            <ac:spMk id="12" creationId="{442783E0-5FD7-1BC5-C63B-9E747A4E7784}"/>
          </ac:spMkLst>
        </pc:spChg>
        <pc:spChg chg="add mod">
          <ac:chgData name="Mark Warren" userId="8b469510-801c-4a14-a92d-c6d8837618b1" providerId="ADAL" clId="{C1A546AA-4F81-4F01-ABBC-336B423A805F}" dt="2024-02-28T15:11:42.487" v="169" actId="14100"/>
          <ac:spMkLst>
            <pc:docMk/>
            <pc:sldMk cId="2293846669" sldId="300"/>
            <ac:spMk id="13" creationId="{E1878C0D-9C39-A0D0-E7E9-BDB7A014E9FC}"/>
          </ac:spMkLst>
        </pc:spChg>
        <pc:spChg chg="add del mod">
          <ac:chgData name="Mark Warren" userId="8b469510-801c-4a14-a92d-c6d8837618b1" providerId="ADAL" clId="{C1A546AA-4F81-4F01-ABBC-336B423A805F}" dt="2024-02-28T15:09:46.846" v="149" actId="478"/>
          <ac:spMkLst>
            <pc:docMk/>
            <pc:sldMk cId="2293846669" sldId="300"/>
            <ac:spMk id="14" creationId="{A902D5D4-9030-B845-CD02-917DFD07889A}"/>
          </ac:spMkLst>
        </pc:spChg>
        <pc:spChg chg="add del mod">
          <ac:chgData name="Mark Warren" userId="8b469510-801c-4a14-a92d-c6d8837618b1" providerId="ADAL" clId="{C1A546AA-4F81-4F01-ABBC-336B423A805F}" dt="2024-02-28T15:10:43.364" v="161" actId="478"/>
          <ac:spMkLst>
            <pc:docMk/>
            <pc:sldMk cId="2293846669" sldId="300"/>
            <ac:spMk id="15" creationId="{EE059256-6D39-C817-1404-73A0B03E7643}"/>
          </ac:spMkLst>
        </pc:spChg>
        <pc:spChg chg="add mod">
          <ac:chgData name="Mark Warren" userId="8b469510-801c-4a14-a92d-c6d8837618b1" providerId="ADAL" clId="{C1A546AA-4F81-4F01-ABBC-336B423A805F}" dt="2024-02-28T15:13:16.792" v="180" actId="1076"/>
          <ac:spMkLst>
            <pc:docMk/>
            <pc:sldMk cId="2293846669" sldId="300"/>
            <ac:spMk id="16" creationId="{746B9247-2C1F-5AF9-14D4-252D9D0CCC60}"/>
          </ac:spMkLst>
        </pc:spChg>
        <pc:spChg chg="add mod">
          <ac:chgData name="Mark Warren" userId="8b469510-801c-4a14-a92d-c6d8837618b1" providerId="ADAL" clId="{C1A546AA-4F81-4F01-ABBC-336B423A805F}" dt="2024-02-28T15:14:51.785" v="190" actId="1076"/>
          <ac:spMkLst>
            <pc:docMk/>
            <pc:sldMk cId="2293846669" sldId="300"/>
            <ac:spMk id="17" creationId="{7724A9BA-2E0D-A5C9-49F9-C43A9032A074}"/>
          </ac:spMkLst>
        </pc:spChg>
        <pc:cxnChg chg="add mod">
          <ac:chgData name="Mark Warren" userId="8b469510-801c-4a14-a92d-c6d8837618b1" providerId="ADAL" clId="{C1A546AA-4F81-4F01-ABBC-336B423A805F}" dt="2024-02-28T15:04:06.659" v="106" actId="208"/>
          <ac:cxnSpMkLst>
            <pc:docMk/>
            <pc:sldMk cId="2293846669" sldId="300"/>
            <ac:cxnSpMk id="7" creationId="{D2997E21-30E9-AFA7-85AD-8578600FC479}"/>
          </ac:cxnSpMkLst>
        </pc:cxnChg>
        <pc:cxnChg chg="add mod">
          <ac:chgData name="Mark Warren" userId="8b469510-801c-4a14-a92d-c6d8837618b1" providerId="ADAL" clId="{C1A546AA-4F81-4F01-ABBC-336B423A805F}" dt="2024-02-28T15:04:21.461" v="109" actId="14100"/>
          <ac:cxnSpMkLst>
            <pc:docMk/>
            <pc:sldMk cId="2293846669" sldId="300"/>
            <ac:cxnSpMk id="8" creationId="{754403D0-B805-A53B-920C-F9032BC577A2}"/>
          </ac:cxnSpMkLst>
        </pc:cxnChg>
      </pc:sldChg>
      <pc:sldChg chg="delSp del mod delAnim">
        <pc:chgData name="Mark Warren" userId="8b469510-801c-4a14-a92d-c6d8837618b1" providerId="ADAL" clId="{C1A546AA-4F81-4F01-ABBC-336B423A805F}" dt="2024-02-28T15:23:51.093" v="277" actId="47"/>
        <pc:sldMkLst>
          <pc:docMk/>
          <pc:sldMk cId="4224093121" sldId="301"/>
        </pc:sldMkLst>
        <pc:spChg chg="del">
          <ac:chgData name="Mark Warren" userId="8b469510-801c-4a14-a92d-c6d8837618b1" providerId="ADAL" clId="{C1A546AA-4F81-4F01-ABBC-336B423A805F}" dt="2024-02-28T14:54:58.877" v="7" actId="21"/>
          <ac:spMkLst>
            <pc:docMk/>
            <pc:sldMk cId="4224093121" sldId="301"/>
            <ac:spMk id="6" creationId="{7AADD07E-44AB-0C66-5277-6329501B5B68}"/>
          </ac:spMkLst>
        </pc:spChg>
        <pc:spChg chg="del">
          <ac:chgData name="Mark Warren" userId="8b469510-801c-4a14-a92d-c6d8837618b1" providerId="ADAL" clId="{C1A546AA-4F81-4F01-ABBC-336B423A805F}" dt="2024-02-28T14:55:30.214" v="15" actId="21"/>
          <ac:spMkLst>
            <pc:docMk/>
            <pc:sldMk cId="4224093121" sldId="301"/>
            <ac:spMk id="7" creationId="{D57DBAA4-FF38-5C17-8CE1-5C29857D09BD}"/>
          </ac:spMkLst>
        </pc:spChg>
      </pc:sldChg>
      <pc:sldChg chg="delSp del mod delAnim">
        <pc:chgData name="Mark Warren" userId="8b469510-801c-4a14-a92d-c6d8837618b1" providerId="ADAL" clId="{C1A546AA-4F81-4F01-ABBC-336B423A805F}" dt="2024-02-28T15:23:54.422" v="278" actId="47"/>
        <pc:sldMkLst>
          <pc:docMk/>
          <pc:sldMk cId="3148460191" sldId="302"/>
        </pc:sldMkLst>
        <pc:spChg chg="del">
          <ac:chgData name="Mark Warren" userId="8b469510-801c-4a14-a92d-c6d8837618b1" providerId="ADAL" clId="{C1A546AA-4F81-4F01-ABBC-336B423A805F}" dt="2024-02-28T14:55:12.505" v="10" actId="21"/>
          <ac:spMkLst>
            <pc:docMk/>
            <pc:sldMk cId="3148460191" sldId="302"/>
            <ac:spMk id="6" creationId="{7AADD07E-44AB-0C66-5277-6329501B5B68}"/>
          </ac:spMkLst>
        </pc:spChg>
        <pc:spChg chg="del">
          <ac:chgData name="Mark Warren" userId="8b469510-801c-4a14-a92d-c6d8837618b1" providerId="ADAL" clId="{C1A546AA-4F81-4F01-ABBC-336B423A805F}" dt="2024-02-28T14:55:39.357" v="18" actId="21"/>
          <ac:spMkLst>
            <pc:docMk/>
            <pc:sldMk cId="3148460191" sldId="302"/>
            <ac:spMk id="7" creationId="{D57DBAA4-FF38-5C17-8CE1-5C29857D09BD}"/>
          </ac:spMkLst>
        </pc:spChg>
      </pc:sldChg>
      <pc:sldChg chg="addSp delSp modSp mod delAnim modAnim">
        <pc:chgData name="Mark Warren" userId="8b469510-801c-4a14-a92d-c6d8837618b1" providerId="ADAL" clId="{C1A546AA-4F81-4F01-ABBC-336B423A805F}" dt="2024-02-29T18:00:13.338" v="3299" actId="20577"/>
        <pc:sldMkLst>
          <pc:docMk/>
          <pc:sldMk cId="1012670695" sldId="303"/>
        </pc:sldMkLst>
        <pc:spChg chg="mod">
          <ac:chgData name="Mark Warren" userId="8b469510-801c-4a14-a92d-c6d8837618b1" providerId="ADAL" clId="{C1A546AA-4F81-4F01-ABBC-336B423A805F}" dt="2024-02-29T16:45:22.033" v="1990" actId="403"/>
          <ac:spMkLst>
            <pc:docMk/>
            <pc:sldMk cId="1012670695" sldId="303"/>
            <ac:spMk id="2" creationId="{F4EE78CB-8994-EA34-8054-A898DD51B5E9}"/>
          </ac:spMkLst>
        </pc:spChg>
        <pc:spChg chg="mod">
          <ac:chgData name="Mark Warren" userId="8b469510-801c-4a14-a92d-c6d8837618b1" providerId="ADAL" clId="{C1A546AA-4F81-4F01-ABBC-336B423A805F}" dt="2024-02-29T18:00:13.338" v="3299" actId="20577"/>
          <ac:spMkLst>
            <pc:docMk/>
            <pc:sldMk cId="1012670695" sldId="303"/>
            <ac:spMk id="3" creationId="{941FD018-3476-A46C-74BC-BD227B115D75}"/>
          </ac:spMkLst>
        </pc:spChg>
        <pc:spChg chg="add mod">
          <ac:chgData name="Mark Warren" userId="8b469510-801c-4a14-a92d-c6d8837618b1" providerId="ADAL" clId="{C1A546AA-4F81-4F01-ABBC-336B423A805F}" dt="2024-02-29T16:44:12.188" v="1975" actId="1076"/>
          <ac:spMkLst>
            <pc:docMk/>
            <pc:sldMk cId="1012670695" sldId="303"/>
            <ac:spMk id="4" creationId="{47A29482-69E3-D332-0EAF-842AC99EDDE8}"/>
          </ac:spMkLst>
        </pc:spChg>
        <pc:spChg chg="del">
          <ac:chgData name="Mark Warren" userId="8b469510-801c-4a14-a92d-c6d8837618b1" providerId="ADAL" clId="{C1A546AA-4F81-4F01-ABBC-336B423A805F}" dt="2024-02-29T16:35:38.822" v="1706" actId="478"/>
          <ac:spMkLst>
            <pc:docMk/>
            <pc:sldMk cId="1012670695" sldId="303"/>
            <ac:spMk id="5" creationId="{87226996-F896-9C02-26FD-1D4A99084D4D}"/>
          </ac:spMkLst>
        </pc:spChg>
        <pc:spChg chg="del mod">
          <ac:chgData name="Mark Warren" userId="8b469510-801c-4a14-a92d-c6d8837618b1" providerId="ADAL" clId="{C1A546AA-4F81-4F01-ABBC-336B423A805F}" dt="2024-02-29T16:39:16.253" v="1826" actId="478"/>
          <ac:spMkLst>
            <pc:docMk/>
            <pc:sldMk cId="1012670695" sldId="303"/>
            <ac:spMk id="6" creationId="{E3983B41-08A6-628F-A543-69B4B7453937}"/>
          </ac:spMkLst>
        </pc:spChg>
        <pc:spChg chg="add mod">
          <ac:chgData name="Mark Warren" userId="8b469510-801c-4a14-a92d-c6d8837618b1" providerId="ADAL" clId="{C1A546AA-4F81-4F01-ABBC-336B423A805F}" dt="2024-02-29T16:45:05.673" v="1988" actId="2711"/>
          <ac:spMkLst>
            <pc:docMk/>
            <pc:sldMk cId="1012670695" sldId="303"/>
            <ac:spMk id="7" creationId="{03FCF67F-2890-D474-8FCB-581910D0C8AF}"/>
          </ac:spMkLst>
        </pc:spChg>
      </pc:sldChg>
      <pc:sldChg chg="addSp delSp modSp add del mod">
        <pc:chgData name="Mark Warren" userId="8b469510-801c-4a14-a92d-c6d8837618b1" providerId="ADAL" clId="{C1A546AA-4F81-4F01-ABBC-336B423A805F}" dt="2024-02-28T15:38:14.446" v="968" actId="2696"/>
        <pc:sldMkLst>
          <pc:docMk/>
          <pc:sldMk cId="1431207595" sldId="304"/>
        </pc:sldMkLst>
        <pc:spChg chg="add del mod">
          <ac:chgData name="Mark Warren" userId="8b469510-801c-4a14-a92d-c6d8837618b1" providerId="ADAL" clId="{C1A546AA-4F81-4F01-ABBC-336B423A805F}" dt="2024-02-28T15:38:05.865" v="965" actId="21"/>
          <ac:spMkLst>
            <pc:docMk/>
            <pc:sldMk cId="1431207595" sldId="304"/>
            <ac:spMk id="2" creationId="{CDE094DD-4C1B-ECFC-047C-CE256B2DC4E1}"/>
          </ac:spMkLst>
        </pc:spChg>
      </pc:sldChg>
      <pc:sldChg chg="addSp delSp modSp new mod modAnim">
        <pc:chgData name="Mark Warren" userId="8b469510-801c-4a14-a92d-c6d8837618b1" providerId="ADAL" clId="{C1A546AA-4F81-4F01-ABBC-336B423A805F}" dt="2024-02-29T17:18:08.011" v="3187" actId="208"/>
        <pc:sldMkLst>
          <pc:docMk/>
          <pc:sldMk cId="1676817680" sldId="305"/>
        </pc:sldMkLst>
        <pc:spChg chg="del">
          <ac:chgData name="Mark Warren" userId="8b469510-801c-4a14-a92d-c6d8837618b1" providerId="ADAL" clId="{C1A546AA-4F81-4F01-ABBC-336B423A805F}" dt="2024-02-28T15:38:10.258" v="967" actId="478"/>
          <ac:spMkLst>
            <pc:docMk/>
            <pc:sldMk cId="1676817680" sldId="305"/>
            <ac:spMk id="2" creationId="{7F511E58-175D-C16D-E6FE-96F289D7435A}"/>
          </ac:spMkLst>
        </pc:spChg>
        <pc:spChg chg="add mod">
          <ac:chgData name="Mark Warren" userId="8b469510-801c-4a14-a92d-c6d8837618b1" providerId="ADAL" clId="{C1A546AA-4F81-4F01-ABBC-336B423A805F}" dt="2024-02-28T15:53:47.662" v="1075" actId="20577"/>
          <ac:spMkLst>
            <pc:docMk/>
            <pc:sldMk cId="1676817680" sldId="305"/>
            <ac:spMk id="3" creationId="{CDE094DD-4C1B-ECFC-047C-CE256B2DC4E1}"/>
          </ac:spMkLst>
        </pc:spChg>
        <pc:spChg chg="add mod">
          <ac:chgData name="Mark Warren" userId="8b469510-801c-4a14-a92d-c6d8837618b1" providerId="ADAL" clId="{C1A546AA-4F81-4F01-ABBC-336B423A805F}" dt="2024-02-28T15:55:38.553" v="1086" actId="1076"/>
          <ac:spMkLst>
            <pc:docMk/>
            <pc:sldMk cId="1676817680" sldId="305"/>
            <ac:spMk id="4" creationId="{65BF6E94-D08A-91DC-BC3A-B5251D05BD9D}"/>
          </ac:spMkLst>
        </pc:spChg>
        <pc:cxnChg chg="add mod">
          <ac:chgData name="Mark Warren" userId="8b469510-801c-4a14-a92d-c6d8837618b1" providerId="ADAL" clId="{C1A546AA-4F81-4F01-ABBC-336B423A805F}" dt="2024-02-29T17:18:08.011" v="3187" actId="208"/>
          <ac:cxnSpMkLst>
            <pc:docMk/>
            <pc:sldMk cId="1676817680" sldId="305"/>
            <ac:cxnSpMk id="6" creationId="{3DD3CFBD-57AD-8890-D646-99669CF284C8}"/>
          </ac:cxnSpMkLst>
        </pc:cxnChg>
      </pc:sldChg>
      <pc:sldChg chg="addSp delSp modSp add mod delAnim modAnim">
        <pc:chgData name="Mark Warren" userId="8b469510-801c-4a14-a92d-c6d8837618b1" providerId="ADAL" clId="{C1A546AA-4F81-4F01-ABBC-336B423A805F}" dt="2024-02-29T17:32:26.908" v="3280"/>
        <pc:sldMkLst>
          <pc:docMk/>
          <pc:sldMk cId="703671039" sldId="306"/>
        </pc:sldMkLst>
        <pc:spChg chg="add del mod">
          <ac:chgData name="Mark Warren" userId="8b469510-801c-4a14-a92d-c6d8837618b1" providerId="ADAL" clId="{C1A546AA-4F81-4F01-ABBC-336B423A805F}" dt="2024-02-29T17:23:59.445" v="3227" actId="478"/>
          <ac:spMkLst>
            <pc:docMk/>
            <pc:sldMk cId="703671039" sldId="306"/>
            <ac:spMk id="2" creationId="{7B483FE1-B5BA-CEA9-EA07-544A568D761B}"/>
          </ac:spMkLst>
        </pc:spChg>
        <pc:spChg chg="mod">
          <ac:chgData name="Mark Warren" userId="8b469510-801c-4a14-a92d-c6d8837618b1" providerId="ADAL" clId="{C1A546AA-4F81-4F01-ABBC-336B423A805F}" dt="2024-02-29T17:30:12.532" v="3268" actId="1076"/>
          <ac:spMkLst>
            <pc:docMk/>
            <pc:sldMk cId="703671039" sldId="306"/>
            <ac:spMk id="3" creationId="{CDE094DD-4C1B-ECFC-047C-CE256B2DC4E1}"/>
          </ac:spMkLst>
        </pc:spChg>
        <pc:spChg chg="mod">
          <ac:chgData name="Mark Warren" userId="8b469510-801c-4a14-a92d-c6d8837618b1" providerId="ADAL" clId="{C1A546AA-4F81-4F01-ABBC-336B423A805F}" dt="2024-02-29T17:30:07.921" v="3267" actId="1076"/>
          <ac:spMkLst>
            <pc:docMk/>
            <pc:sldMk cId="703671039" sldId="306"/>
            <ac:spMk id="4" creationId="{65BF6E94-D08A-91DC-BC3A-B5251D05BD9D}"/>
          </ac:spMkLst>
        </pc:spChg>
        <pc:spChg chg="add del mod">
          <ac:chgData name="Mark Warren" userId="8b469510-801c-4a14-a92d-c6d8837618b1" providerId="ADAL" clId="{C1A546AA-4F81-4F01-ABBC-336B423A805F}" dt="2024-02-29T17:24:33.690" v="3231"/>
          <ac:spMkLst>
            <pc:docMk/>
            <pc:sldMk cId="703671039" sldId="306"/>
            <ac:spMk id="6" creationId="{51F3CAAB-135E-7AE4-0CF7-1F334CEC0632}"/>
          </ac:spMkLst>
        </pc:spChg>
        <pc:spChg chg="add mod">
          <ac:chgData name="Mark Warren" userId="8b469510-801c-4a14-a92d-c6d8837618b1" providerId="ADAL" clId="{C1A546AA-4F81-4F01-ABBC-336B423A805F}" dt="2024-02-29T17:29:59.870" v="3265" actId="1076"/>
          <ac:spMkLst>
            <pc:docMk/>
            <pc:sldMk cId="703671039" sldId="306"/>
            <ac:spMk id="7" creationId="{CDDDF65C-0355-5722-221F-DA4EB4E15E2C}"/>
          </ac:spMkLst>
        </pc:spChg>
        <pc:cxnChg chg="add del mod">
          <ac:chgData name="Mark Warren" userId="8b469510-801c-4a14-a92d-c6d8837618b1" providerId="ADAL" clId="{C1A546AA-4F81-4F01-ABBC-336B423A805F}" dt="2024-02-29T17:26:49.965" v="3249" actId="478"/>
          <ac:cxnSpMkLst>
            <pc:docMk/>
            <pc:sldMk cId="703671039" sldId="306"/>
            <ac:cxnSpMk id="5" creationId="{80AB7631-36EE-2FAD-75DF-7DAE915E29AA}"/>
          </ac:cxnSpMkLst>
        </pc:cxnChg>
        <pc:cxnChg chg="del">
          <ac:chgData name="Mark Warren" userId="8b469510-801c-4a14-a92d-c6d8837618b1" providerId="ADAL" clId="{C1A546AA-4F81-4F01-ABBC-336B423A805F}" dt="2024-02-28T17:07:27.728" v="1134" actId="478"/>
          <ac:cxnSpMkLst>
            <pc:docMk/>
            <pc:sldMk cId="703671039" sldId="306"/>
            <ac:cxnSpMk id="6" creationId="{3DD3CFBD-57AD-8890-D646-99669CF284C8}"/>
          </ac:cxnSpMkLst>
        </pc:cxnChg>
      </pc:sldChg>
      <pc:sldChg chg="addSp delSp modSp add mod ord delAnim modAnim">
        <pc:chgData name="Mark Warren" userId="8b469510-801c-4a14-a92d-c6d8837618b1" providerId="ADAL" clId="{C1A546AA-4F81-4F01-ABBC-336B423A805F}" dt="2024-02-29T17:58:38.953" v="3283" actId="6549"/>
        <pc:sldMkLst>
          <pc:docMk/>
          <pc:sldMk cId="1088220608" sldId="307"/>
        </pc:sldMkLst>
        <pc:spChg chg="mod">
          <ac:chgData name="Mark Warren" userId="8b469510-801c-4a14-a92d-c6d8837618b1" providerId="ADAL" clId="{C1A546AA-4F81-4F01-ABBC-336B423A805F}" dt="2024-02-29T16:54:58.277" v="2410" actId="14100"/>
          <ac:spMkLst>
            <pc:docMk/>
            <pc:sldMk cId="1088220608" sldId="307"/>
            <ac:spMk id="2" creationId="{F4EE78CB-8994-EA34-8054-A898DD51B5E9}"/>
          </ac:spMkLst>
        </pc:spChg>
        <pc:spChg chg="del mod">
          <ac:chgData name="Mark Warren" userId="8b469510-801c-4a14-a92d-c6d8837618b1" providerId="ADAL" clId="{C1A546AA-4F81-4F01-ABBC-336B423A805F}" dt="2024-02-29T16:50:36.597" v="2296" actId="478"/>
          <ac:spMkLst>
            <pc:docMk/>
            <pc:sldMk cId="1088220608" sldId="307"/>
            <ac:spMk id="3" creationId="{941FD018-3476-A46C-74BC-BD227B115D75}"/>
          </ac:spMkLst>
        </pc:spChg>
        <pc:spChg chg="add mod">
          <ac:chgData name="Mark Warren" userId="8b469510-801c-4a14-a92d-c6d8837618b1" providerId="ADAL" clId="{C1A546AA-4F81-4F01-ABBC-336B423A805F}" dt="2024-02-29T16:47:23.862" v="1995"/>
          <ac:spMkLst>
            <pc:docMk/>
            <pc:sldMk cId="1088220608" sldId="307"/>
            <ac:spMk id="4" creationId="{03552EFC-6807-FF01-D5E4-416DF1F14C23}"/>
          </ac:spMkLst>
        </pc:spChg>
        <pc:spChg chg="del">
          <ac:chgData name="Mark Warren" userId="8b469510-801c-4a14-a92d-c6d8837618b1" providerId="ADAL" clId="{C1A546AA-4F81-4F01-ABBC-336B423A805F}" dt="2024-02-29T16:48:39.320" v="2253" actId="478"/>
          <ac:spMkLst>
            <pc:docMk/>
            <pc:sldMk cId="1088220608" sldId="307"/>
            <ac:spMk id="5" creationId="{87226996-F896-9C02-26FD-1D4A99084D4D}"/>
          </ac:spMkLst>
        </pc:spChg>
        <pc:spChg chg="del">
          <ac:chgData name="Mark Warren" userId="8b469510-801c-4a14-a92d-c6d8837618b1" providerId="ADAL" clId="{C1A546AA-4F81-4F01-ABBC-336B423A805F}" dt="2024-02-29T16:47:22.361" v="1994" actId="478"/>
          <ac:spMkLst>
            <pc:docMk/>
            <pc:sldMk cId="1088220608" sldId="307"/>
            <ac:spMk id="6" creationId="{E3983B41-08A6-628F-A543-69B4B7453937}"/>
          </ac:spMkLst>
        </pc:spChg>
        <pc:spChg chg="add mod">
          <ac:chgData name="Mark Warren" userId="8b469510-801c-4a14-a92d-c6d8837618b1" providerId="ADAL" clId="{C1A546AA-4F81-4F01-ABBC-336B423A805F}" dt="2024-02-29T16:55:04.137" v="2416" actId="1036"/>
          <ac:spMkLst>
            <pc:docMk/>
            <pc:sldMk cId="1088220608" sldId="307"/>
            <ac:spMk id="9" creationId="{37878337-4F29-79C0-7E09-3847C1917DED}"/>
          </ac:spMkLst>
        </pc:spChg>
        <pc:spChg chg="del">
          <ac:chgData name="Mark Warren" userId="8b469510-801c-4a14-a92d-c6d8837618b1" providerId="ADAL" clId="{C1A546AA-4F81-4F01-ABBC-336B423A805F}" dt="2024-02-29T16:47:28.268" v="1996" actId="478"/>
          <ac:spMkLst>
            <pc:docMk/>
            <pc:sldMk cId="1088220608" sldId="307"/>
            <ac:spMk id="10" creationId="{54847216-9A84-AC63-18DE-590CCA13DAA7}"/>
          </ac:spMkLst>
        </pc:spChg>
        <pc:spChg chg="del">
          <ac:chgData name="Mark Warren" userId="8b469510-801c-4a14-a92d-c6d8837618b1" providerId="ADAL" clId="{C1A546AA-4F81-4F01-ABBC-336B423A805F}" dt="2024-02-29T16:47:35.160" v="2000" actId="478"/>
          <ac:spMkLst>
            <pc:docMk/>
            <pc:sldMk cId="1088220608" sldId="307"/>
            <ac:spMk id="11" creationId="{C6B92CB6-D3C3-409B-42CC-D9468CC72D4D}"/>
          </ac:spMkLst>
        </pc:spChg>
        <pc:spChg chg="add mod">
          <ac:chgData name="Mark Warren" userId="8b469510-801c-4a14-a92d-c6d8837618b1" providerId="ADAL" clId="{C1A546AA-4F81-4F01-ABBC-336B423A805F}" dt="2024-02-29T17:58:38.953" v="3283" actId="6549"/>
          <ac:spMkLst>
            <pc:docMk/>
            <pc:sldMk cId="1088220608" sldId="307"/>
            <ac:spMk id="12" creationId="{60BD0E16-A6C6-C335-75EE-4D232CADA0B9}"/>
          </ac:spMkLst>
        </pc:spChg>
        <pc:spChg chg="del">
          <ac:chgData name="Mark Warren" userId="8b469510-801c-4a14-a92d-c6d8837618b1" providerId="ADAL" clId="{C1A546AA-4F81-4F01-ABBC-336B423A805F}" dt="2024-02-29T16:47:37.020" v="2001" actId="478"/>
          <ac:spMkLst>
            <pc:docMk/>
            <pc:sldMk cId="1088220608" sldId="307"/>
            <ac:spMk id="13" creationId="{E1878C0D-9C39-A0D0-E7E9-BDB7A014E9FC}"/>
          </ac:spMkLst>
        </pc:spChg>
        <pc:spChg chg="del">
          <ac:chgData name="Mark Warren" userId="8b469510-801c-4a14-a92d-c6d8837618b1" providerId="ADAL" clId="{C1A546AA-4F81-4F01-ABBC-336B423A805F}" dt="2024-02-29T16:47:39.708" v="2002" actId="478"/>
          <ac:spMkLst>
            <pc:docMk/>
            <pc:sldMk cId="1088220608" sldId="307"/>
            <ac:spMk id="16" creationId="{746B9247-2C1F-5AF9-14D4-252D9D0CCC60}"/>
          </ac:spMkLst>
        </pc:spChg>
        <pc:spChg chg="del">
          <ac:chgData name="Mark Warren" userId="8b469510-801c-4a14-a92d-c6d8837618b1" providerId="ADAL" clId="{C1A546AA-4F81-4F01-ABBC-336B423A805F}" dt="2024-02-29T16:47:30.018" v="1997" actId="478"/>
          <ac:spMkLst>
            <pc:docMk/>
            <pc:sldMk cId="1088220608" sldId="307"/>
            <ac:spMk id="17" creationId="{7724A9BA-2E0D-A5C9-49F9-C43A9032A074}"/>
          </ac:spMkLst>
        </pc:spChg>
        <pc:cxnChg chg="del">
          <ac:chgData name="Mark Warren" userId="8b469510-801c-4a14-a92d-c6d8837618b1" providerId="ADAL" clId="{C1A546AA-4F81-4F01-ABBC-336B423A805F}" dt="2024-02-29T16:47:32.597" v="1999" actId="478"/>
          <ac:cxnSpMkLst>
            <pc:docMk/>
            <pc:sldMk cId="1088220608" sldId="307"/>
            <ac:cxnSpMk id="7" creationId="{D2997E21-30E9-AFA7-85AD-8578600FC479}"/>
          </ac:cxnSpMkLst>
        </pc:cxnChg>
        <pc:cxnChg chg="del">
          <ac:chgData name="Mark Warren" userId="8b469510-801c-4a14-a92d-c6d8837618b1" providerId="ADAL" clId="{C1A546AA-4F81-4F01-ABBC-336B423A805F}" dt="2024-02-29T16:47:31.534" v="1998" actId="478"/>
          <ac:cxnSpMkLst>
            <pc:docMk/>
            <pc:sldMk cId="1088220608" sldId="307"/>
            <ac:cxnSpMk id="8" creationId="{754403D0-B805-A53B-920C-F9032BC577A2}"/>
          </ac:cxnSpMkLst>
        </pc:cxnChg>
      </pc:sldChg>
      <pc:sldChg chg="addSp delSp modSp add mod delAnim modAnim">
        <pc:chgData name="Mark Warren" userId="8b469510-801c-4a14-a92d-c6d8837618b1" providerId="ADAL" clId="{C1A546AA-4F81-4F01-ABBC-336B423A805F}" dt="2024-02-29T18:08:53.311" v="3338" actId="20577"/>
        <pc:sldMkLst>
          <pc:docMk/>
          <pc:sldMk cId="3656844922" sldId="308"/>
        </pc:sldMkLst>
        <pc:spChg chg="mod">
          <ac:chgData name="Mark Warren" userId="8b469510-801c-4a14-a92d-c6d8837618b1" providerId="ADAL" clId="{C1A546AA-4F81-4F01-ABBC-336B423A805F}" dt="2024-02-29T17:11:12.887" v="3159" actId="14100"/>
          <ac:spMkLst>
            <pc:docMk/>
            <pc:sldMk cId="3656844922" sldId="308"/>
            <ac:spMk id="2" creationId="{F4EE78CB-8994-EA34-8054-A898DD51B5E9}"/>
          </ac:spMkLst>
        </pc:spChg>
        <pc:spChg chg="add mod">
          <ac:chgData name="Mark Warren" userId="8b469510-801c-4a14-a92d-c6d8837618b1" providerId="ADAL" clId="{C1A546AA-4F81-4F01-ABBC-336B423A805F}" dt="2024-02-29T17:11:16.028" v="3160" actId="1076"/>
          <ac:spMkLst>
            <pc:docMk/>
            <pc:sldMk cId="3656844922" sldId="308"/>
            <ac:spMk id="3" creationId="{2EEF50BD-9685-55D0-6FA9-8452534C871F}"/>
          </ac:spMkLst>
        </pc:spChg>
        <pc:spChg chg="add mod">
          <ac:chgData name="Mark Warren" userId="8b469510-801c-4a14-a92d-c6d8837618b1" providerId="ADAL" clId="{C1A546AA-4F81-4F01-ABBC-336B423A805F}" dt="2024-02-29T17:16:58.221" v="3181" actId="20577"/>
          <ac:spMkLst>
            <pc:docMk/>
            <pc:sldMk cId="3656844922" sldId="308"/>
            <ac:spMk id="5" creationId="{A56691E2-9387-09AF-4B07-E87220AB4B47}"/>
          </ac:spMkLst>
        </pc:spChg>
        <pc:spChg chg="del">
          <ac:chgData name="Mark Warren" userId="8b469510-801c-4a14-a92d-c6d8837618b1" providerId="ADAL" clId="{C1A546AA-4F81-4F01-ABBC-336B423A805F}" dt="2024-02-29T17:04:02.572" v="2515" actId="478"/>
          <ac:spMkLst>
            <pc:docMk/>
            <pc:sldMk cId="3656844922" sldId="308"/>
            <ac:spMk id="9" creationId="{37878337-4F29-79C0-7E09-3847C1917DED}"/>
          </ac:spMkLst>
        </pc:spChg>
        <pc:spChg chg="mod">
          <ac:chgData name="Mark Warren" userId="8b469510-801c-4a14-a92d-c6d8837618b1" providerId="ADAL" clId="{C1A546AA-4F81-4F01-ABBC-336B423A805F}" dt="2024-02-29T18:08:53.311" v="3338" actId="20577"/>
          <ac:spMkLst>
            <pc:docMk/>
            <pc:sldMk cId="3656844922" sldId="308"/>
            <ac:spMk id="12" creationId="{60BD0E16-A6C6-C335-75EE-4D232CADA0B9}"/>
          </ac:spMkLst>
        </pc:spChg>
      </pc:sldChg>
    </pc:docChg>
  </pc:docChgLst>
  <pc:docChgLst>
    <pc:chgData name="Mark Warren" userId="8b469510-801c-4a14-a92d-c6d8837618b1" providerId="ADAL" clId="{EE39F06E-E066-45AD-8711-7A7286FA83D6}"/>
    <pc:docChg chg="undo custSel addSld delSld modSld sldOrd">
      <pc:chgData name="Mark Warren" userId="8b469510-801c-4a14-a92d-c6d8837618b1" providerId="ADAL" clId="{EE39F06E-E066-45AD-8711-7A7286FA83D6}" dt="2024-01-18T21:26:34.928" v="3388"/>
      <pc:docMkLst>
        <pc:docMk/>
      </pc:docMkLst>
      <pc:sldChg chg="modSp mod ord modAnim">
        <pc:chgData name="Mark Warren" userId="8b469510-801c-4a14-a92d-c6d8837618b1" providerId="ADAL" clId="{EE39F06E-E066-45AD-8711-7A7286FA83D6}" dt="2024-01-17T15:25:15.422" v="293"/>
        <pc:sldMkLst>
          <pc:docMk/>
          <pc:sldMk cId="2219000479" sldId="279"/>
        </pc:sldMkLst>
        <pc:spChg chg="mod">
          <ac:chgData name="Mark Warren" userId="8b469510-801c-4a14-a92d-c6d8837618b1" providerId="ADAL" clId="{EE39F06E-E066-45AD-8711-7A7286FA83D6}" dt="2024-01-17T15:00:56.772" v="13" actId="14100"/>
          <ac:spMkLst>
            <pc:docMk/>
            <pc:sldMk cId="2219000479" sldId="279"/>
            <ac:spMk id="2" creationId="{00000000-0000-0000-0000-000000000000}"/>
          </ac:spMkLst>
        </pc:spChg>
        <pc:spChg chg="mod">
          <ac:chgData name="Mark Warren" userId="8b469510-801c-4a14-a92d-c6d8837618b1" providerId="ADAL" clId="{EE39F06E-E066-45AD-8711-7A7286FA83D6}" dt="2024-01-17T15:01:05.375" v="15" actId="14100"/>
          <ac:spMkLst>
            <pc:docMk/>
            <pc:sldMk cId="2219000479" sldId="279"/>
            <ac:spMk id="6" creationId="{F557D8F1-D183-36F9-4DB0-5C5548703CB4}"/>
          </ac:spMkLst>
        </pc:spChg>
      </pc:sldChg>
      <pc:sldChg chg="modSp">
        <pc:chgData name="Mark Warren" userId="8b469510-801c-4a14-a92d-c6d8837618b1" providerId="ADAL" clId="{EE39F06E-E066-45AD-8711-7A7286FA83D6}" dt="2024-01-17T15:57:55.159" v="338" actId="20577"/>
        <pc:sldMkLst>
          <pc:docMk/>
          <pc:sldMk cId="1798588805" sldId="284"/>
        </pc:sldMkLst>
        <pc:spChg chg="mod">
          <ac:chgData name="Mark Warren" userId="8b469510-801c-4a14-a92d-c6d8837618b1" providerId="ADAL" clId="{EE39F06E-E066-45AD-8711-7A7286FA83D6}" dt="2024-01-17T15:57:55.159" v="338" actId="20577"/>
          <ac:spMkLst>
            <pc:docMk/>
            <pc:sldMk cId="1798588805" sldId="284"/>
            <ac:spMk id="5" creationId="{163690D8-1562-8B9B-DAC9-6D6BEA76F57C}"/>
          </ac:spMkLst>
        </pc:spChg>
      </pc:sldChg>
      <pc:sldChg chg="addSp modSp mod modAnim">
        <pc:chgData name="Mark Warren" userId="8b469510-801c-4a14-a92d-c6d8837618b1" providerId="ADAL" clId="{EE39F06E-E066-45AD-8711-7A7286FA83D6}" dt="2024-01-17T17:33:58.091" v="382" actId="20577"/>
        <pc:sldMkLst>
          <pc:docMk/>
          <pc:sldMk cId="2949982270" sldId="286"/>
        </pc:sldMkLst>
        <pc:spChg chg="mod">
          <ac:chgData name="Mark Warren" userId="8b469510-801c-4a14-a92d-c6d8837618b1" providerId="ADAL" clId="{EE39F06E-E066-45AD-8711-7A7286FA83D6}" dt="2024-01-17T17:33:58.091" v="382" actId="20577"/>
          <ac:spMkLst>
            <pc:docMk/>
            <pc:sldMk cId="2949982270" sldId="286"/>
            <ac:spMk id="2" creationId="{00000000-0000-0000-0000-000000000000}"/>
          </ac:spMkLst>
        </pc:spChg>
        <pc:spChg chg="add mod">
          <ac:chgData name="Mark Warren" userId="8b469510-801c-4a14-a92d-c6d8837618b1" providerId="ADAL" clId="{EE39F06E-E066-45AD-8711-7A7286FA83D6}" dt="2024-01-17T15:28:54.039" v="330" actId="1076"/>
          <ac:spMkLst>
            <pc:docMk/>
            <pc:sldMk cId="2949982270" sldId="286"/>
            <ac:spMk id="3" creationId="{4D3C9D23-7C03-FCDB-6D07-A155FD11D10D}"/>
          </ac:spMkLst>
        </pc:spChg>
        <pc:spChg chg="mod">
          <ac:chgData name="Mark Warren" userId="8b469510-801c-4a14-a92d-c6d8837618b1" providerId="ADAL" clId="{EE39F06E-E066-45AD-8711-7A7286FA83D6}" dt="2024-01-17T15:20:00.622" v="263" actId="17032"/>
          <ac:spMkLst>
            <pc:docMk/>
            <pc:sldMk cId="2949982270" sldId="286"/>
            <ac:spMk id="6" creationId="{F557D8F1-D183-36F9-4DB0-5C5548703CB4}"/>
          </ac:spMkLst>
        </pc:spChg>
        <pc:cxnChg chg="add mod">
          <ac:chgData name="Mark Warren" userId="8b469510-801c-4a14-a92d-c6d8837618b1" providerId="ADAL" clId="{EE39F06E-E066-45AD-8711-7A7286FA83D6}" dt="2024-01-17T15:19:06.836" v="260" actId="14100"/>
          <ac:cxnSpMkLst>
            <pc:docMk/>
            <pc:sldMk cId="2949982270" sldId="286"/>
            <ac:cxnSpMk id="5" creationId="{69C7677C-710C-A60A-4718-411031EB8489}"/>
          </ac:cxnSpMkLst>
        </pc:cxnChg>
      </pc:sldChg>
      <pc:sldChg chg="addSp modSp mod ord modAnim">
        <pc:chgData name="Mark Warren" userId="8b469510-801c-4a14-a92d-c6d8837618b1" providerId="ADAL" clId="{EE39F06E-E066-45AD-8711-7A7286FA83D6}" dt="2024-01-18T15:07:51.753" v="1944"/>
        <pc:sldMkLst>
          <pc:docMk/>
          <pc:sldMk cId="2829541042" sldId="287"/>
        </pc:sldMkLst>
        <pc:spChg chg="mod">
          <ac:chgData name="Mark Warren" userId="8b469510-801c-4a14-a92d-c6d8837618b1" providerId="ADAL" clId="{EE39F06E-E066-45AD-8711-7A7286FA83D6}" dt="2024-01-17T17:29:56.296" v="339" actId="6549"/>
          <ac:spMkLst>
            <pc:docMk/>
            <pc:sldMk cId="2829541042" sldId="287"/>
            <ac:spMk id="2" creationId="{00000000-0000-0000-0000-000000000000}"/>
          </ac:spMkLst>
        </pc:spChg>
        <pc:spChg chg="mod">
          <ac:chgData name="Mark Warren" userId="8b469510-801c-4a14-a92d-c6d8837618b1" providerId="ADAL" clId="{EE39F06E-E066-45AD-8711-7A7286FA83D6}" dt="2024-01-17T15:02:06.288" v="25" actId="403"/>
          <ac:spMkLst>
            <pc:docMk/>
            <pc:sldMk cId="2829541042" sldId="287"/>
            <ac:spMk id="3" creationId="{02F69010-9865-D6FB-DED6-6D313F325702}"/>
          </ac:spMkLst>
        </pc:spChg>
        <pc:cxnChg chg="add mod">
          <ac:chgData name="Mark Warren" userId="8b469510-801c-4a14-a92d-c6d8837618b1" providerId="ADAL" clId="{EE39F06E-E066-45AD-8711-7A7286FA83D6}" dt="2024-01-18T15:07:19.557" v="1939" actId="208"/>
          <ac:cxnSpMkLst>
            <pc:docMk/>
            <pc:sldMk cId="2829541042" sldId="287"/>
            <ac:cxnSpMk id="5" creationId="{B6D03CD5-5F19-8E1C-24FD-421939FBA02E}"/>
          </ac:cxnSpMkLst>
        </pc:cxnChg>
      </pc:sldChg>
      <pc:sldChg chg="addSp delSp modSp mod delAnim modAnim">
        <pc:chgData name="Mark Warren" userId="8b469510-801c-4a14-a92d-c6d8837618b1" providerId="ADAL" clId="{EE39F06E-E066-45AD-8711-7A7286FA83D6}" dt="2024-01-17T19:57:36.998" v="1932" actId="1076"/>
        <pc:sldMkLst>
          <pc:docMk/>
          <pc:sldMk cId="2330568098" sldId="288"/>
        </pc:sldMkLst>
        <pc:spChg chg="mod">
          <ac:chgData name="Mark Warren" userId="8b469510-801c-4a14-a92d-c6d8837618b1" providerId="ADAL" clId="{EE39F06E-E066-45AD-8711-7A7286FA83D6}" dt="2024-01-17T18:24:38.760" v="1331" actId="404"/>
          <ac:spMkLst>
            <pc:docMk/>
            <pc:sldMk cId="2330568098" sldId="288"/>
            <ac:spMk id="2" creationId="{00000000-0000-0000-0000-000000000000}"/>
          </ac:spMkLst>
        </pc:spChg>
        <pc:spChg chg="mod">
          <ac:chgData name="Mark Warren" userId="8b469510-801c-4a14-a92d-c6d8837618b1" providerId="ADAL" clId="{EE39F06E-E066-45AD-8711-7A7286FA83D6}" dt="2024-01-17T19:01:01.844" v="1896" actId="208"/>
          <ac:spMkLst>
            <pc:docMk/>
            <pc:sldMk cId="2330568098" sldId="288"/>
            <ac:spMk id="3" creationId="{556ECED3-15EB-4438-E4D4-9B8C3B216E8B}"/>
          </ac:spMkLst>
        </pc:spChg>
        <pc:spChg chg="del">
          <ac:chgData name="Mark Warren" userId="8b469510-801c-4a14-a92d-c6d8837618b1" providerId="ADAL" clId="{EE39F06E-E066-45AD-8711-7A7286FA83D6}" dt="2024-01-17T17:51:01.285" v="945" actId="478"/>
          <ac:spMkLst>
            <pc:docMk/>
            <pc:sldMk cId="2330568098" sldId="288"/>
            <ac:spMk id="4" creationId="{60A63504-E479-2318-C8F9-84FD77AC34FF}"/>
          </ac:spMkLst>
        </pc:spChg>
        <pc:spChg chg="add mod">
          <ac:chgData name="Mark Warren" userId="8b469510-801c-4a14-a92d-c6d8837618b1" providerId="ADAL" clId="{EE39F06E-E066-45AD-8711-7A7286FA83D6}" dt="2024-01-17T18:24:41.990" v="1332" actId="404"/>
          <ac:spMkLst>
            <pc:docMk/>
            <pc:sldMk cId="2330568098" sldId="288"/>
            <ac:spMk id="5" creationId="{DE406C3F-9713-9505-E3C3-C771BB9A32D6}"/>
          </ac:spMkLst>
        </pc:spChg>
        <pc:spChg chg="mod">
          <ac:chgData name="Mark Warren" userId="8b469510-801c-4a14-a92d-c6d8837618b1" providerId="ADAL" clId="{EE39F06E-E066-45AD-8711-7A7286FA83D6}" dt="2024-01-17T17:58:04.757" v="1027" actId="1076"/>
          <ac:spMkLst>
            <pc:docMk/>
            <pc:sldMk cId="2330568098" sldId="288"/>
            <ac:spMk id="6" creationId="{F557D8F1-D183-36F9-4DB0-5C5548703CB4}"/>
          </ac:spMkLst>
        </pc:spChg>
        <pc:spChg chg="add mod">
          <ac:chgData name="Mark Warren" userId="8b469510-801c-4a14-a92d-c6d8837618b1" providerId="ADAL" clId="{EE39F06E-E066-45AD-8711-7A7286FA83D6}" dt="2024-01-17T19:19:13.330" v="1900" actId="20577"/>
          <ac:spMkLst>
            <pc:docMk/>
            <pc:sldMk cId="2330568098" sldId="288"/>
            <ac:spMk id="7" creationId="{125829DF-AD40-93E0-05C8-06C2E2E7C8E1}"/>
          </ac:spMkLst>
        </pc:spChg>
        <pc:spChg chg="add mod">
          <ac:chgData name="Mark Warren" userId="8b469510-801c-4a14-a92d-c6d8837618b1" providerId="ADAL" clId="{EE39F06E-E066-45AD-8711-7A7286FA83D6}" dt="2024-01-17T19:21:08.906" v="1914" actId="1582"/>
          <ac:spMkLst>
            <pc:docMk/>
            <pc:sldMk cId="2330568098" sldId="288"/>
            <ac:spMk id="8" creationId="{50DDE280-5A9B-B43C-9DC7-DC11EB9DA986}"/>
          </ac:spMkLst>
        </pc:spChg>
        <pc:spChg chg="add mod">
          <ac:chgData name="Mark Warren" userId="8b469510-801c-4a14-a92d-c6d8837618b1" providerId="ADAL" clId="{EE39F06E-E066-45AD-8711-7A7286FA83D6}" dt="2024-01-17T19:22:01.923" v="1921" actId="1582"/>
          <ac:spMkLst>
            <pc:docMk/>
            <pc:sldMk cId="2330568098" sldId="288"/>
            <ac:spMk id="14" creationId="{8E142080-3E9B-9CE6-B34D-C4B0B3888770}"/>
          </ac:spMkLst>
        </pc:spChg>
        <pc:spChg chg="add mod">
          <ac:chgData name="Mark Warren" userId="8b469510-801c-4a14-a92d-c6d8837618b1" providerId="ADAL" clId="{EE39F06E-E066-45AD-8711-7A7286FA83D6}" dt="2024-01-17T19:22:07.742" v="1922" actId="1582"/>
          <ac:spMkLst>
            <pc:docMk/>
            <pc:sldMk cId="2330568098" sldId="288"/>
            <ac:spMk id="15" creationId="{6C02F602-3D09-A60C-1930-74459112C7A1}"/>
          </ac:spMkLst>
        </pc:spChg>
        <pc:spChg chg="add mod">
          <ac:chgData name="Mark Warren" userId="8b469510-801c-4a14-a92d-c6d8837618b1" providerId="ADAL" clId="{EE39F06E-E066-45AD-8711-7A7286FA83D6}" dt="2024-01-17T19:21:44.334" v="1919" actId="1582"/>
          <ac:spMkLst>
            <pc:docMk/>
            <pc:sldMk cId="2330568098" sldId="288"/>
            <ac:spMk id="16" creationId="{6468012E-DC3B-31A5-7DD6-C70102F428F2}"/>
          </ac:spMkLst>
        </pc:spChg>
        <pc:spChg chg="add mod">
          <ac:chgData name="Mark Warren" userId="8b469510-801c-4a14-a92d-c6d8837618b1" providerId="ADAL" clId="{EE39F06E-E066-45AD-8711-7A7286FA83D6}" dt="2024-01-17T19:21:31.969" v="1918" actId="14100"/>
          <ac:spMkLst>
            <pc:docMk/>
            <pc:sldMk cId="2330568098" sldId="288"/>
            <ac:spMk id="19" creationId="{1C384E28-EAFC-4D83-78E7-B19DAFDD8012}"/>
          </ac:spMkLst>
        </pc:spChg>
        <pc:spChg chg="add mod">
          <ac:chgData name="Mark Warren" userId="8b469510-801c-4a14-a92d-c6d8837618b1" providerId="ADAL" clId="{EE39F06E-E066-45AD-8711-7A7286FA83D6}" dt="2024-01-17T19:57:36.998" v="1932" actId="1076"/>
          <ac:spMkLst>
            <pc:docMk/>
            <pc:sldMk cId="2330568098" sldId="288"/>
            <ac:spMk id="24" creationId="{1B74EA7F-2E1C-3978-990E-1D6EA5D98351}"/>
          </ac:spMkLst>
        </pc:spChg>
        <pc:spChg chg="add mod">
          <ac:chgData name="Mark Warren" userId="8b469510-801c-4a14-a92d-c6d8837618b1" providerId="ADAL" clId="{EE39F06E-E066-45AD-8711-7A7286FA83D6}" dt="2024-01-17T19:56:04.813" v="1927" actId="14100"/>
          <ac:spMkLst>
            <pc:docMk/>
            <pc:sldMk cId="2330568098" sldId="288"/>
            <ac:spMk id="25" creationId="{2513CF1C-172E-CADA-3D10-864828145C4F}"/>
          </ac:spMkLst>
        </pc:spChg>
        <pc:spChg chg="add mod">
          <ac:chgData name="Mark Warren" userId="8b469510-801c-4a14-a92d-c6d8837618b1" providerId="ADAL" clId="{EE39F06E-E066-45AD-8711-7A7286FA83D6}" dt="2024-01-17T19:55:51.454" v="1926" actId="14100"/>
          <ac:spMkLst>
            <pc:docMk/>
            <pc:sldMk cId="2330568098" sldId="288"/>
            <ac:spMk id="26" creationId="{EF525423-F16C-4DE0-4499-72B6FBB5AD44}"/>
          </ac:spMkLst>
        </pc:spChg>
        <pc:spChg chg="add mod">
          <ac:chgData name="Mark Warren" userId="8b469510-801c-4a14-a92d-c6d8837618b1" providerId="ADAL" clId="{EE39F06E-E066-45AD-8711-7A7286FA83D6}" dt="2024-01-17T19:56:52.937" v="1931" actId="14100"/>
          <ac:spMkLst>
            <pc:docMk/>
            <pc:sldMk cId="2330568098" sldId="288"/>
            <ac:spMk id="27" creationId="{F0F7755C-8B3A-A5E3-47B3-041F84B061D2}"/>
          </ac:spMkLst>
        </pc:spChg>
        <pc:spChg chg="add mod">
          <ac:chgData name="Mark Warren" userId="8b469510-801c-4a14-a92d-c6d8837618b1" providerId="ADAL" clId="{EE39F06E-E066-45AD-8711-7A7286FA83D6}" dt="2024-01-17T19:00:26.325" v="1895" actId="1076"/>
          <ac:spMkLst>
            <pc:docMk/>
            <pc:sldMk cId="2330568098" sldId="288"/>
            <ac:spMk id="28" creationId="{5B714CB6-137A-F649-C457-AFC25FDC5B0B}"/>
          </ac:spMkLst>
        </pc:spChg>
        <pc:cxnChg chg="add mod">
          <ac:chgData name="Mark Warren" userId="8b469510-801c-4a14-a92d-c6d8837618b1" providerId="ADAL" clId="{EE39F06E-E066-45AD-8711-7A7286FA83D6}" dt="2024-01-17T19:22:19.243" v="1923" actId="1582"/>
          <ac:cxnSpMkLst>
            <pc:docMk/>
            <pc:sldMk cId="2330568098" sldId="288"/>
            <ac:cxnSpMk id="10" creationId="{73789814-1DF7-B0A6-8E80-60D29E314FBB}"/>
          </ac:cxnSpMkLst>
        </pc:cxnChg>
        <pc:cxnChg chg="add mod">
          <ac:chgData name="Mark Warren" userId="8b469510-801c-4a14-a92d-c6d8837618b1" providerId="ADAL" clId="{EE39F06E-E066-45AD-8711-7A7286FA83D6}" dt="2024-01-17T19:22:25.116" v="1924" actId="1582"/>
          <ac:cxnSpMkLst>
            <pc:docMk/>
            <pc:sldMk cId="2330568098" sldId="288"/>
            <ac:cxnSpMk id="13" creationId="{59BB6F56-6DE4-6FBA-7863-BA44643EBFDE}"/>
          </ac:cxnSpMkLst>
        </pc:cxnChg>
        <pc:cxnChg chg="add del">
          <ac:chgData name="Mark Warren" userId="8b469510-801c-4a14-a92d-c6d8837618b1" providerId="ADAL" clId="{EE39F06E-E066-45AD-8711-7A7286FA83D6}" dt="2024-01-17T18:19:13.797" v="1299" actId="11529"/>
          <ac:cxnSpMkLst>
            <pc:docMk/>
            <pc:sldMk cId="2330568098" sldId="288"/>
            <ac:cxnSpMk id="18" creationId="{8086151D-1F24-4540-40F3-F2ECD4C2A5CC}"/>
          </ac:cxnSpMkLst>
        </pc:cxnChg>
      </pc:sldChg>
      <pc:sldChg chg="delSp modSp mod delAnim modAnim">
        <pc:chgData name="Mark Warren" userId="8b469510-801c-4a14-a92d-c6d8837618b1" providerId="ADAL" clId="{EE39F06E-E066-45AD-8711-7A7286FA83D6}" dt="2024-01-18T21:26:34.928" v="3388"/>
        <pc:sldMkLst>
          <pc:docMk/>
          <pc:sldMk cId="1009566193" sldId="289"/>
        </pc:sldMkLst>
        <pc:spChg chg="mod">
          <ac:chgData name="Mark Warren" userId="8b469510-801c-4a14-a92d-c6d8837618b1" providerId="ADAL" clId="{EE39F06E-E066-45AD-8711-7A7286FA83D6}" dt="2024-01-18T20:43:56.144" v="3360" actId="13822"/>
          <ac:spMkLst>
            <pc:docMk/>
            <pc:sldMk cId="1009566193" sldId="289"/>
            <ac:spMk id="2" creationId="{00000000-0000-0000-0000-000000000000}"/>
          </ac:spMkLst>
        </pc:spChg>
        <pc:spChg chg="mod">
          <ac:chgData name="Mark Warren" userId="8b469510-801c-4a14-a92d-c6d8837618b1" providerId="ADAL" clId="{EE39F06E-E066-45AD-8711-7A7286FA83D6}" dt="2024-01-18T20:44:29.377" v="3361" actId="17032"/>
          <ac:spMkLst>
            <pc:docMk/>
            <pc:sldMk cId="1009566193" sldId="289"/>
            <ac:spMk id="3" creationId="{A0FFD9F0-BA00-7FD1-50F3-AAF10358D65F}"/>
          </ac:spMkLst>
        </pc:spChg>
        <pc:spChg chg="del">
          <ac:chgData name="Mark Warren" userId="8b469510-801c-4a14-a92d-c6d8837618b1" providerId="ADAL" clId="{EE39F06E-E066-45AD-8711-7A7286FA83D6}" dt="2024-01-18T17:20:07.429" v="2306" actId="478"/>
          <ac:spMkLst>
            <pc:docMk/>
            <pc:sldMk cId="1009566193" sldId="289"/>
            <ac:spMk id="4" creationId="{7620AF96-5EE1-31F7-C600-3F26CCC960A0}"/>
          </ac:spMkLst>
        </pc:spChg>
        <pc:spChg chg="mod">
          <ac:chgData name="Mark Warren" userId="8b469510-801c-4a14-a92d-c6d8837618b1" providerId="ADAL" clId="{EE39F06E-E066-45AD-8711-7A7286FA83D6}" dt="2024-01-18T17:24:24.528" v="2448" actId="1076"/>
          <ac:spMkLst>
            <pc:docMk/>
            <pc:sldMk cId="1009566193" sldId="289"/>
            <ac:spMk id="6" creationId="{F557D8F1-D183-36F9-4DB0-5C5548703CB4}"/>
          </ac:spMkLst>
        </pc:spChg>
      </pc:sldChg>
      <pc:sldChg chg="modSp mod ord modAnim">
        <pc:chgData name="Mark Warren" userId="8b469510-801c-4a14-a92d-c6d8837618b1" providerId="ADAL" clId="{EE39F06E-E066-45AD-8711-7A7286FA83D6}" dt="2024-01-18T20:49:16.702" v="3386"/>
        <pc:sldMkLst>
          <pc:docMk/>
          <pc:sldMk cId="42571587" sldId="290"/>
        </pc:sldMkLst>
        <pc:spChg chg="mod">
          <ac:chgData name="Mark Warren" userId="8b469510-801c-4a14-a92d-c6d8837618b1" providerId="ADAL" clId="{EE39F06E-E066-45AD-8711-7A7286FA83D6}" dt="2024-01-18T20:43:11.596" v="3357" actId="17032"/>
          <ac:spMkLst>
            <pc:docMk/>
            <pc:sldMk cId="42571587" sldId="290"/>
            <ac:spMk id="2" creationId="{00000000-0000-0000-0000-000000000000}"/>
          </ac:spMkLst>
        </pc:spChg>
        <pc:spChg chg="mod">
          <ac:chgData name="Mark Warren" userId="8b469510-801c-4a14-a92d-c6d8837618b1" providerId="ADAL" clId="{EE39F06E-E066-45AD-8711-7A7286FA83D6}" dt="2024-01-18T20:42:44.075" v="3355" actId="1076"/>
          <ac:spMkLst>
            <pc:docMk/>
            <pc:sldMk cId="42571587" sldId="290"/>
            <ac:spMk id="3" creationId="{02F69010-9865-D6FB-DED6-6D313F325702}"/>
          </ac:spMkLst>
        </pc:spChg>
      </pc:sldChg>
      <pc:sldChg chg="delSp modSp mod ord delAnim modAnim">
        <pc:chgData name="Mark Warren" userId="8b469510-801c-4a14-a92d-c6d8837618b1" providerId="ADAL" clId="{EE39F06E-E066-45AD-8711-7A7286FA83D6}" dt="2024-01-18T20:47:16.962" v="3370"/>
        <pc:sldMkLst>
          <pc:docMk/>
          <pc:sldMk cId="291701336" sldId="291"/>
        </pc:sldMkLst>
        <pc:spChg chg="mod">
          <ac:chgData name="Mark Warren" userId="8b469510-801c-4a14-a92d-c6d8837618b1" providerId="ADAL" clId="{EE39F06E-E066-45AD-8711-7A7286FA83D6}" dt="2024-01-18T19:32:36.540" v="3329" actId="17032"/>
          <ac:spMkLst>
            <pc:docMk/>
            <pc:sldMk cId="291701336" sldId="291"/>
            <ac:spMk id="2" creationId="{00000000-0000-0000-0000-000000000000}"/>
          </ac:spMkLst>
        </pc:spChg>
        <pc:spChg chg="del">
          <ac:chgData name="Mark Warren" userId="8b469510-801c-4a14-a92d-c6d8837618b1" providerId="ADAL" clId="{EE39F06E-E066-45AD-8711-7A7286FA83D6}" dt="2024-01-18T19:31:12.921" v="3315" actId="478"/>
          <ac:spMkLst>
            <pc:docMk/>
            <pc:sldMk cId="291701336" sldId="291"/>
            <ac:spMk id="3" creationId="{B5C6C5B5-0EF6-B761-465A-8203A8577D6B}"/>
          </ac:spMkLst>
        </pc:spChg>
        <pc:spChg chg="mod">
          <ac:chgData name="Mark Warren" userId="8b469510-801c-4a14-a92d-c6d8837618b1" providerId="ADAL" clId="{EE39F06E-E066-45AD-8711-7A7286FA83D6}" dt="2024-01-18T19:33:04.805" v="3333" actId="17032"/>
          <ac:spMkLst>
            <pc:docMk/>
            <pc:sldMk cId="291701336" sldId="291"/>
            <ac:spMk id="6" creationId="{F557D8F1-D183-36F9-4DB0-5C5548703CB4}"/>
          </ac:spMkLst>
        </pc:spChg>
      </pc:sldChg>
      <pc:sldChg chg="add del">
        <pc:chgData name="Mark Warren" userId="8b469510-801c-4a14-a92d-c6d8837618b1" providerId="ADAL" clId="{EE39F06E-E066-45AD-8711-7A7286FA83D6}" dt="2024-01-18T20:39:53.768" v="3352" actId="2696"/>
        <pc:sldMkLst>
          <pc:docMk/>
          <pc:sldMk cId="3363943332" sldId="292"/>
        </pc:sldMkLst>
      </pc:sldChg>
      <pc:sldChg chg="new del">
        <pc:chgData name="Mark Warren" userId="8b469510-801c-4a14-a92d-c6d8837618b1" providerId="ADAL" clId="{EE39F06E-E066-45AD-8711-7A7286FA83D6}" dt="2024-01-17T15:45:49.655" v="335" actId="680"/>
        <pc:sldMkLst>
          <pc:docMk/>
          <pc:sldMk cId="3802830440" sldId="292"/>
        </pc:sldMkLst>
      </pc:sldChg>
      <pc:sldChg chg="modSp add del ord">
        <pc:chgData name="Mark Warren" userId="8b469510-801c-4a14-a92d-c6d8837618b1" providerId="ADAL" clId="{EE39F06E-E066-45AD-8711-7A7286FA83D6}" dt="2024-01-18T20:05:55.320" v="3351" actId="2696"/>
        <pc:sldMkLst>
          <pc:docMk/>
          <pc:sldMk cId="2604517372" sldId="293"/>
        </pc:sldMkLst>
        <pc:spChg chg="mod">
          <ac:chgData name="Mark Warren" userId="8b469510-801c-4a14-a92d-c6d8837618b1" providerId="ADAL" clId="{EE39F06E-E066-45AD-8711-7A7286FA83D6}" dt="2024-01-18T20:05:38.377" v="3350" actId="20577"/>
          <ac:spMkLst>
            <pc:docMk/>
            <pc:sldMk cId="2604517372" sldId="293"/>
            <ac:spMk id="2" creationId="{00000000-0000-0000-0000-000000000000}"/>
          </ac:spMkLst>
        </pc:spChg>
      </pc:sldChg>
    </pc:docChg>
  </pc:docChgLst>
  <pc:docChgLst>
    <pc:chgData name="Mark Warren" userId="8b469510-801c-4a14-a92d-c6d8837618b1" providerId="ADAL" clId="{84B9CE9E-D66E-47F0-BF70-627073685176}"/>
    <pc:docChg chg="undo custSel addSld delSld modSld sldOrd">
      <pc:chgData name="Mark Warren" userId="8b469510-801c-4a14-a92d-c6d8837618b1" providerId="ADAL" clId="{84B9CE9E-D66E-47F0-BF70-627073685176}" dt="2023-11-19T02:00:03.960" v="1142"/>
      <pc:docMkLst>
        <pc:docMk/>
      </pc:docMkLst>
      <pc:sldChg chg="modSp modAnim">
        <pc:chgData name="Mark Warren" userId="8b469510-801c-4a14-a92d-c6d8837618b1" providerId="ADAL" clId="{84B9CE9E-D66E-47F0-BF70-627073685176}" dt="2023-11-19T01:52:34.522" v="1098"/>
        <pc:sldMkLst>
          <pc:docMk/>
          <pc:sldMk cId="0" sldId="257"/>
        </pc:sldMkLst>
        <pc:spChg chg="mod">
          <ac:chgData name="Mark Warren" userId="8b469510-801c-4a14-a92d-c6d8837618b1" providerId="ADAL" clId="{84B9CE9E-D66E-47F0-BF70-627073685176}" dt="2023-11-18T23:32:48.741" v="181" actId="6549"/>
          <ac:spMkLst>
            <pc:docMk/>
            <pc:sldMk cId="0" sldId="257"/>
            <ac:spMk id="2" creationId="{00000000-0000-0000-0000-000000000000}"/>
          </ac:spMkLst>
        </pc:spChg>
      </pc:sldChg>
      <pc:sldChg chg="del">
        <pc:chgData name="Mark Warren" userId="8b469510-801c-4a14-a92d-c6d8837618b1" providerId="ADAL" clId="{84B9CE9E-D66E-47F0-BF70-627073685176}" dt="2023-11-18T23:14:46.643" v="0" actId="47"/>
        <pc:sldMkLst>
          <pc:docMk/>
          <pc:sldMk cId="2307355787" sldId="272"/>
        </pc:sldMkLst>
      </pc:sldChg>
      <pc:sldChg chg="modSp mod">
        <pc:chgData name="Mark Warren" userId="8b469510-801c-4a14-a92d-c6d8837618b1" providerId="ADAL" clId="{84B9CE9E-D66E-47F0-BF70-627073685176}" dt="2023-11-19T00:37:37.088" v="607" actId="122"/>
        <pc:sldMkLst>
          <pc:docMk/>
          <pc:sldMk cId="2219000479" sldId="279"/>
        </pc:sldMkLst>
        <pc:spChg chg="mod">
          <ac:chgData name="Mark Warren" userId="8b469510-801c-4a14-a92d-c6d8837618b1" providerId="ADAL" clId="{84B9CE9E-D66E-47F0-BF70-627073685176}" dt="2023-11-19T00:37:37.088" v="607" actId="122"/>
          <ac:spMkLst>
            <pc:docMk/>
            <pc:sldMk cId="2219000479" sldId="279"/>
            <ac:spMk id="2" creationId="{00000000-0000-0000-0000-000000000000}"/>
          </ac:spMkLst>
        </pc:spChg>
      </pc:sldChg>
      <pc:sldChg chg="del">
        <pc:chgData name="Mark Warren" userId="8b469510-801c-4a14-a92d-c6d8837618b1" providerId="ADAL" clId="{84B9CE9E-D66E-47F0-BF70-627073685176}" dt="2023-11-18T23:14:49.554" v="1" actId="47"/>
        <pc:sldMkLst>
          <pc:docMk/>
          <pc:sldMk cId="3862139806" sldId="282"/>
        </pc:sldMkLst>
      </pc:sldChg>
      <pc:sldChg chg="addSp delSp modSp add mod ord delAnim modAnim">
        <pc:chgData name="Mark Warren" userId="8b469510-801c-4a14-a92d-c6d8837618b1" providerId="ADAL" clId="{84B9CE9E-D66E-47F0-BF70-627073685176}" dt="2023-11-19T00:05:59.548" v="532"/>
        <pc:sldMkLst>
          <pc:docMk/>
          <pc:sldMk cId="2271320175" sldId="285"/>
        </pc:sldMkLst>
        <pc:spChg chg="del">
          <ac:chgData name="Mark Warren" userId="8b469510-801c-4a14-a92d-c6d8837618b1" providerId="ADAL" clId="{84B9CE9E-D66E-47F0-BF70-627073685176}" dt="2023-11-18T23:23:19.087" v="6" actId="478"/>
          <ac:spMkLst>
            <pc:docMk/>
            <pc:sldMk cId="2271320175" sldId="285"/>
            <ac:spMk id="2" creationId="{0C5AA253-7EB4-E590-BF28-40E5A035A6BF}"/>
          </ac:spMkLst>
        </pc:spChg>
        <pc:spChg chg="del">
          <ac:chgData name="Mark Warren" userId="8b469510-801c-4a14-a92d-c6d8837618b1" providerId="ADAL" clId="{84B9CE9E-D66E-47F0-BF70-627073685176}" dt="2023-11-18T23:25:38.268" v="12" actId="478"/>
          <ac:spMkLst>
            <pc:docMk/>
            <pc:sldMk cId="2271320175" sldId="285"/>
            <ac:spMk id="4" creationId="{37EAF3B9-00C4-011B-F429-7076FC28A997}"/>
          </ac:spMkLst>
        </pc:spChg>
        <pc:spChg chg="mod ord">
          <ac:chgData name="Mark Warren" userId="8b469510-801c-4a14-a92d-c6d8837618b1" providerId="ADAL" clId="{84B9CE9E-D66E-47F0-BF70-627073685176}" dt="2023-11-18T23:34:57.105" v="183" actId="14838"/>
          <ac:spMkLst>
            <pc:docMk/>
            <pc:sldMk cId="2271320175" sldId="285"/>
            <ac:spMk id="5" creationId="{163690D8-1562-8B9B-DAC9-6D6BEA76F57C}"/>
          </ac:spMkLst>
        </pc:spChg>
        <pc:spChg chg="add mod">
          <ac:chgData name="Mark Warren" userId="8b469510-801c-4a14-a92d-c6d8837618b1" providerId="ADAL" clId="{84B9CE9E-D66E-47F0-BF70-627073685176}" dt="2023-11-19T00:05:12.359" v="527"/>
          <ac:spMkLst>
            <pc:docMk/>
            <pc:sldMk cId="2271320175" sldId="285"/>
            <ac:spMk id="9" creationId="{6CA889BA-A3EF-69B5-F5EA-2BFC36154AE3}"/>
          </ac:spMkLst>
        </pc:spChg>
        <pc:picChg chg="add mod">
          <ac:chgData name="Mark Warren" userId="8b469510-801c-4a14-a92d-c6d8837618b1" providerId="ADAL" clId="{84B9CE9E-D66E-47F0-BF70-627073685176}" dt="2023-11-18T23:27:55.111" v="151" actId="1076"/>
          <ac:picMkLst>
            <pc:docMk/>
            <pc:sldMk cId="2271320175" sldId="285"/>
            <ac:picMk id="6" creationId="{60C219B5-128B-15DF-057C-F386E42B7311}"/>
          </ac:picMkLst>
        </pc:picChg>
        <pc:cxnChg chg="add mod">
          <ac:chgData name="Mark Warren" userId="8b469510-801c-4a14-a92d-c6d8837618b1" providerId="ADAL" clId="{84B9CE9E-D66E-47F0-BF70-627073685176}" dt="2023-11-18T23:31:54.948" v="174" actId="1076"/>
          <ac:cxnSpMkLst>
            <pc:docMk/>
            <pc:sldMk cId="2271320175" sldId="285"/>
            <ac:cxnSpMk id="8" creationId="{E4E7736C-B929-2143-F75F-86E93D786192}"/>
          </ac:cxnSpMkLst>
        </pc:cxnChg>
      </pc:sldChg>
      <pc:sldChg chg="addSp delSp modSp add mod ord addAnim delAnim modAnim">
        <pc:chgData name="Mark Warren" userId="8b469510-801c-4a14-a92d-c6d8837618b1" providerId="ADAL" clId="{84B9CE9E-D66E-47F0-BF70-627073685176}" dt="2023-11-19T01:55:00.372" v="1112" actId="20577"/>
        <pc:sldMkLst>
          <pc:docMk/>
          <pc:sldMk cId="2949982270" sldId="286"/>
        </pc:sldMkLst>
        <pc:spChg chg="mod">
          <ac:chgData name="Mark Warren" userId="8b469510-801c-4a14-a92d-c6d8837618b1" providerId="ADAL" clId="{84B9CE9E-D66E-47F0-BF70-627073685176}" dt="2023-11-19T01:55:00.372" v="1112" actId="20577"/>
          <ac:spMkLst>
            <pc:docMk/>
            <pc:sldMk cId="2949982270" sldId="286"/>
            <ac:spMk id="2" creationId="{00000000-0000-0000-0000-000000000000}"/>
          </ac:spMkLst>
        </pc:spChg>
        <pc:spChg chg="add del mod">
          <ac:chgData name="Mark Warren" userId="8b469510-801c-4a14-a92d-c6d8837618b1" providerId="ADAL" clId="{84B9CE9E-D66E-47F0-BF70-627073685176}" dt="2023-11-18T23:54:07.682" v="461" actId="1036"/>
          <ac:spMkLst>
            <pc:docMk/>
            <pc:sldMk cId="2949982270" sldId="286"/>
            <ac:spMk id="6" creationId="{F557D8F1-D183-36F9-4DB0-5C5548703CB4}"/>
          </ac:spMkLst>
        </pc:spChg>
      </pc:sldChg>
      <pc:sldChg chg="addSp delSp modSp add mod delAnim modAnim">
        <pc:chgData name="Mark Warren" userId="8b469510-801c-4a14-a92d-c6d8837618b1" providerId="ADAL" clId="{84B9CE9E-D66E-47F0-BF70-627073685176}" dt="2023-11-19T00:38:14.849" v="611"/>
        <pc:sldMkLst>
          <pc:docMk/>
          <pc:sldMk cId="2829541042" sldId="287"/>
        </pc:sldMkLst>
        <pc:spChg chg="mod">
          <ac:chgData name="Mark Warren" userId="8b469510-801c-4a14-a92d-c6d8837618b1" providerId="ADAL" clId="{84B9CE9E-D66E-47F0-BF70-627073685176}" dt="2023-11-19T00:37:27.036" v="606" actId="122"/>
          <ac:spMkLst>
            <pc:docMk/>
            <pc:sldMk cId="2829541042" sldId="287"/>
            <ac:spMk id="2" creationId="{00000000-0000-0000-0000-000000000000}"/>
          </ac:spMkLst>
        </pc:spChg>
        <pc:spChg chg="add mod">
          <ac:chgData name="Mark Warren" userId="8b469510-801c-4a14-a92d-c6d8837618b1" providerId="ADAL" clId="{84B9CE9E-D66E-47F0-BF70-627073685176}" dt="2023-11-19T00:37:04.062" v="603" actId="113"/>
          <ac:spMkLst>
            <pc:docMk/>
            <pc:sldMk cId="2829541042" sldId="287"/>
            <ac:spMk id="3" creationId="{02F69010-9865-D6FB-DED6-6D313F325702}"/>
          </ac:spMkLst>
        </pc:spChg>
        <pc:spChg chg="del">
          <ac:chgData name="Mark Warren" userId="8b469510-801c-4a14-a92d-c6d8837618b1" providerId="ADAL" clId="{84B9CE9E-D66E-47F0-BF70-627073685176}" dt="2023-11-19T00:35:14.203" v="538" actId="478"/>
          <ac:spMkLst>
            <pc:docMk/>
            <pc:sldMk cId="2829541042" sldId="287"/>
            <ac:spMk id="6" creationId="{F557D8F1-D183-36F9-4DB0-5C5548703CB4}"/>
          </ac:spMkLst>
        </pc:spChg>
      </pc:sldChg>
      <pc:sldChg chg="addSp modSp add mod ord modAnim">
        <pc:chgData name="Mark Warren" userId="8b469510-801c-4a14-a92d-c6d8837618b1" providerId="ADAL" clId="{84B9CE9E-D66E-47F0-BF70-627073685176}" dt="2023-11-19T01:17:48.632" v="770"/>
        <pc:sldMkLst>
          <pc:docMk/>
          <pc:sldMk cId="2330568098" sldId="288"/>
        </pc:sldMkLst>
        <pc:spChg chg="mod">
          <ac:chgData name="Mark Warren" userId="8b469510-801c-4a14-a92d-c6d8837618b1" providerId="ADAL" clId="{84B9CE9E-D66E-47F0-BF70-627073685176}" dt="2023-11-19T01:15:51.241" v="762" actId="1076"/>
          <ac:spMkLst>
            <pc:docMk/>
            <pc:sldMk cId="2330568098" sldId="288"/>
            <ac:spMk id="2" creationId="{00000000-0000-0000-0000-000000000000}"/>
          </ac:spMkLst>
        </pc:spChg>
        <pc:spChg chg="add mod">
          <ac:chgData name="Mark Warren" userId="8b469510-801c-4a14-a92d-c6d8837618b1" providerId="ADAL" clId="{84B9CE9E-D66E-47F0-BF70-627073685176}" dt="2023-11-19T01:16:06.277" v="763" actId="207"/>
          <ac:spMkLst>
            <pc:docMk/>
            <pc:sldMk cId="2330568098" sldId="288"/>
            <ac:spMk id="3" creationId="{556ECED3-15EB-4438-E4D4-9B8C3B216E8B}"/>
          </ac:spMkLst>
        </pc:spChg>
        <pc:spChg chg="add mod ord">
          <ac:chgData name="Mark Warren" userId="8b469510-801c-4a14-a92d-c6d8837618b1" providerId="ADAL" clId="{84B9CE9E-D66E-47F0-BF70-627073685176}" dt="2023-11-19T01:16:33.310" v="765" actId="13822"/>
          <ac:spMkLst>
            <pc:docMk/>
            <pc:sldMk cId="2330568098" sldId="288"/>
            <ac:spMk id="4" creationId="{60A63504-E479-2318-C8F9-84FD77AC34FF}"/>
          </ac:spMkLst>
        </pc:spChg>
        <pc:spChg chg="mod">
          <ac:chgData name="Mark Warren" userId="8b469510-801c-4a14-a92d-c6d8837618b1" providerId="ADAL" clId="{84B9CE9E-D66E-47F0-BF70-627073685176}" dt="2023-11-19T01:15:51.241" v="762" actId="1076"/>
          <ac:spMkLst>
            <pc:docMk/>
            <pc:sldMk cId="2330568098" sldId="288"/>
            <ac:spMk id="6" creationId="{F557D8F1-D183-36F9-4DB0-5C5548703CB4}"/>
          </ac:spMkLst>
        </pc:spChg>
      </pc:sldChg>
      <pc:sldChg chg="addSp modSp add mod ord modAnim">
        <pc:chgData name="Mark Warren" userId="8b469510-801c-4a14-a92d-c6d8837618b1" providerId="ADAL" clId="{84B9CE9E-D66E-47F0-BF70-627073685176}" dt="2023-11-19T01:38:36.026" v="954" actId="1076"/>
        <pc:sldMkLst>
          <pc:docMk/>
          <pc:sldMk cId="1009566193" sldId="289"/>
        </pc:sldMkLst>
        <pc:spChg chg="mod">
          <ac:chgData name="Mark Warren" userId="8b469510-801c-4a14-a92d-c6d8837618b1" providerId="ADAL" clId="{84B9CE9E-D66E-47F0-BF70-627073685176}" dt="2023-11-19T01:38:36.026" v="954" actId="1076"/>
          <ac:spMkLst>
            <pc:docMk/>
            <pc:sldMk cId="1009566193" sldId="289"/>
            <ac:spMk id="2" creationId="{00000000-0000-0000-0000-000000000000}"/>
          </ac:spMkLst>
        </pc:spChg>
        <pc:spChg chg="add mod">
          <ac:chgData name="Mark Warren" userId="8b469510-801c-4a14-a92d-c6d8837618b1" providerId="ADAL" clId="{84B9CE9E-D66E-47F0-BF70-627073685176}" dt="2023-11-19T01:38:36.026" v="954" actId="1076"/>
          <ac:spMkLst>
            <pc:docMk/>
            <pc:sldMk cId="1009566193" sldId="289"/>
            <ac:spMk id="3" creationId="{A0FFD9F0-BA00-7FD1-50F3-AAF10358D65F}"/>
          </ac:spMkLst>
        </pc:spChg>
        <pc:spChg chg="add mod">
          <ac:chgData name="Mark Warren" userId="8b469510-801c-4a14-a92d-c6d8837618b1" providerId="ADAL" clId="{84B9CE9E-D66E-47F0-BF70-627073685176}" dt="2023-11-19T01:38:36.026" v="954" actId="1076"/>
          <ac:spMkLst>
            <pc:docMk/>
            <pc:sldMk cId="1009566193" sldId="289"/>
            <ac:spMk id="4" creationId="{7620AF96-5EE1-31F7-C600-3F26CCC960A0}"/>
          </ac:spMkLst>
        </pc:spChg>
        <pc:spChg chg="mod">
          <ac:chgData name="Mark Warren" userId="8b469510-801c-4a14-a92d-c6d8837618b1" providerId="ADAL" clId="{84B9CE9E-D66E-47F0-BF70-627073685176}" dt="2023-11-19T01:38:36.026" v="954" actId="1076"/>
          <ac:spMkLst>
            <pc:docMk/>
            <pc:sldMk cId="1009566193" sldId="289"/>
            <ac:spMk id="6" creationId="{F557D8F1-D183-36F9-4DB0-5C5548703CB4}"/>
          </ac:spMkLst>
        </pc:spChg>
      </pc:sldChg>
      <pc:sldChg chg="modSp add mod ord modAnim">
        <pc:chgData name="Mark Warren" userId="8b469510-801c-4a14-a92d-c6d8837618b1" providerId="ADAL" clId="{84B9CE9E-D66E-47F0-BF70-627073685176}" dt="2023-11-19T01:45:57.329" v="1029"/>
        <pc:sldMkLst>
          <pc:docMk/>
          <pc:sldMk cId="42571587" sldId="290"/>
        </pc:sldMkLst>
        <pc:spChg chg="mod">
          <ac:chgData name="Mark Warren" userId="8b469510-801c-4a14-a92d-c6d8837618b1" providerId="ADAL" clId="{84B9CE9E-D66E-47F0-BF70-627073685176}" dt="2023-11-19T01:45:29.489" v="1026" actId="1076"/>
          <ac:spMkLst>
            <pc:docMk/>
            <pc:sldMk cId="42571587" sldId="290"/>
            <ac:spMk id="2" creationId="{00000000-0000-0000-0000-000000000000}"/>
          </ac:spMkLst>
        </pc:spChg>
        <pc:spChg chg="mod">
          <ac:chgData name="Mark Warren" userId="8b469510-801c-4a14-a92d-c6d8837618b1" providerId="ADAL" clId="{84B9CE9E-D66E-47F0-BF70-627073685176}" dt="2023-11-19T01:45:29.489" v="1026" actId="1076"/>
          <ac:spMkLst>
            <pc:docMk/>
            <pc:sldMk cId="42571587" sldId="290"/>
            <ac:spMk id="3" creationId="{02F69010-9865-D6FB-DED6-6D313F325702}"/>
          </ac:spMkLst>
        </pc:spChg>
      </pc:sldChg>
      <pc:sldChg chg="addSp modSp add mod ord modAnim">
        <pc:chgData name="Mark Warren" userId="8b469510-801c-4a14-a92d-c6d8837618b1" providerId="ADAL" clId="{84B9CE9E-D66E-47F0-BF70-627073685176}" dt="2023-11-19T02:00:03.960" v="1142"/>
        <pc:sldMkLst>
          <pc:docMk/>
          <pc:sldMk cId="291701336" sldId="291"/>
        </pc:sldMkLst>
        <pc:spChg chg="mod">
          <ac:chgData name="Mark Warren" userId="8b469510-801c-4a14-a92d-c6d8837618b1" providerId="ADAL" clId="{84B9CE9E-D66E-47F0-BF70-627073685176}" dt="2023-11-19T01:49:13.975" v="1085" actId="120"/>
          <ac:spMkLst>
            <pc:docMk/>
            <pc:sldMk cId="291701336" sldId="291"/>
            <ac:spMk id="2" creationId="{00000000-0000-0000-0000-000000000000}"/>
          </ac:spMkLst>
        </pc:spChg>
        <pc:spChg chg="add mod">
          <ac:chgData name="Mark Warren" userId="8b469510-801c-4a14-a92d-c6d8837618b1" providerId="ADAL" clId="{84B9CE9E-D66E-47F0-BF70-627073685176}" dt="2023-11-19T01:59:06.750" v="1135" actId="1036"/>
          <ac:spMkLst>
            <pc:docMk/>
            <pc:sldMk cId="291701336" sldId="291"/>
            <ac:spMk id="3" creationId="{B5C6C5B5-0EF6-B761-465A-8203A8577D6B}"/>
          </ac:spMkLst>
        </pc:spChg>
        <pc:spChg chg="mod">
          <ac:chgData name="Mark Warren" userId="8b469510-801c-4a14-a92d-c6d8837618b1" providerId="ADAL" clId="{84B9CE9E-D66E-47F0-BF70-627073685176}" dt="2023-11-19T01:49:04.799" v="1083" actId="1076"/>
          <ac:spMkLst>
            <pc:docMk/>
            <pc:sldMk cId="291701336" sldId="291"/>
            <ac:spMk id="6" creationId="{F557D8F1-D183-36F9-4DB0-5C5548703CB4}"/>
          </ac:spMkLst>
        </pc:spChg>
      </pc:sldChg>
    </pc:docChg>
  </pc:docChgLst>
  <pc:docChgLst>
    <pc:chgData name="Mark Warren" userId="8b469510-801c-4a14-a92d-c6d8837618b1" providerId="ADAL" clId="{D1480FC4-9F96-4F2F-852B-C1DF88F05FD0}"/>
    <pc:docChg chg="undo custSel addSld delSld modSld">
      <pc:chgData name="Mark Warren" userId="8b469510-801c-4a14-a92d-c6d8837618b1" providerId="ADAL" clId="{D1480FC4-9F96-4F2F-852B-C1DF88F05FD0}" dt="2023-09-22T14:43:01.833" v="502"/>
      <pc:docMkLst>
        <pc:docMk/>
      </pc:docMkLst>
      <pc:sldChg chg="addSp modSp mod modAnim">
        <pc:chgData name="Mark Warren" userId="8b469510-801c-4a14-a92d-c6d8837618b1" providerId="ADAL" clId="{D1480FC4-9F96-4F2F-852B-C1DF88F05FD0}" dt="2023-09-22T14:43:01.833" v="502"/>
        <pc:sldMkLst>
          <pc:docMk/>
          <pc:sldMk cId="0" sldId="257"/>
        </pc:sldMkLst>
        <pc:spChg chg="mod">
          <ac:chgData name="Mark Warren" userId="8b469510-801c-4a14-a92d-c6d8837618b1" providerId="ADAL" clId="{D1480FC4-9F96-4F2F-852B-C1DF88F05FD0}" dt="2023-09-21T13:18:12.113" v="9" actId="20577"/>
          <ac:spMkLst>
            <pc:docMk/>
            <pc:sldMk cId="0" sldId="257"/>
            <ac:spMk id="2" creationId="{00000000-0000-0000-0000-000000000000}"/>
          </ac:spMkLst>
        </pc:spChg>
        <pc:cxnChg chg="add mod">
          <ac:chgData name="Mark Warren" userId="8b469510-801c-4a14-a92d-c6d8837618b1" providerId="ADAL" clId="{D1480FC4-9F96-4F2F-852B-C1DF88F05FD0}" dt="2023-09-22T13:57:14.590" v="171" actId="208"/>
          <ac:cxnSpMkLst>
            <pc:docMk/>
            <pc:sldMk cId="0" sldId="257"/>
            <ac:cxnSpMk id="6" creationId="{873EBAA5-307A-B6EF-9076-0F9216B6C7A0}"/>
          </ac:cxnSpMkLst>
        </pc:cxnChg>
      </pc:sldChg>
      <pc:sldChg chg="delSp modSp mod delAnim modAnim">
        <pc:chgData name="Mark Warren" userId="8b469510-801c-4a14-a92d-c6d8837618b1" providerId="ADAL" clId="{D1480FC4-9F96-4F2F-852B-C1DF88F05FD0}" dt="2023-09-22T14:02:42.299" v="196"/>
        <pc:sldMkLst>
          <pc:docMk/>
          <pc:sldMk cId="0" sldId="258"/>
        </pc:sldMkLst>
        <pc:spChg chg="mod">
          <ac:chgData name="Mark Warren" userId="8b469510-801c-4a14-a92d-c6d8837618b1" providerId="ADAL" clId="{D1480FC4-9F96-4F2F-852B-C1DF88F05FD0}" dt="2023-09-22T14:02:30.264" v="195" actId="1076"/>
          <ac:spMkLst>
            <pc:docMk/>
            <pc:sldMk cId="0" sldId="258"/>
            <ac:spMk id="2" creationId="{00000000-0000-0000-0000-000000000000}"/>
          </ac:spMkLst>
        </pc:spChg>
        <pc:spChg chg="mod">
          <ac:chgData name="Mark Warren" userId="8b469510-801c-4a14-a92d-c6d8837618b1" providerId="ADAL" clId="{D1480FC4-9F96-4F2F-852B-C1DF88F05FD0}" dt="2023-09-22T14:02:30.264" v="195" actId="1076"/>
          <ac:spMkLst>
            <pc:docMk/>
            <pc:sldMk cId="0" sldId="258"/>
            <ac:spMk id="3" creationId="{CCBCC202-42EB-8D6B-DA0C-9EE7E933DDC8}"/>
          </ac:spMkLst>
        </pc:spChg>
        <pc:spChg chg="del">
          <ac:chgData name="Mark Warren" userId="8b469510-801c-4a14-a92d-c6d8837618b1" providerId="ADAL" clId="{D1480FC4-9F96-4F2F-852B-C1DF88F05FD0}" dt="2023-09-22T13:29:39.187" v="11" actId="478"/>
          <ac:spMkLst>
            <pc:docMk/>
            <pc:sldMk cId="0" sldId="258"/>
            <ac:spMk id="4" creationId="{E18D17C3-AABD-6C33-D2EB-0FDD9994FC9D}"/>
          </ac:spMkLst>
        </pc:spChg>
        <pc:spChg chg="del">
          <ac:chgData name="Mark Warren" userId="8b469510-801c-4a14-a92d-c6d8837618b1" providerId="ADAL" clId="{D1480FC4-9F96-4F2F-852B-C1DF88F05FD0}" dt="2023-09-22T13:29:42.266" v="13" actId="478"/>
          <ac:spMkLst>
            <pc:docMk/>
            <pc:sldMk cId="0" sldId="258"/>
            <ac:spMk id="9" creationId="{1FA46F0C-A894-8C63-382E-9129500F949E}"/>
          </ac:spMkLst>
        </pc:spChg>
        <pc:cxnChg chg="del">
          <ac:chgData name="Mark Warren" userId="8b469510-801c-4a14-a92d-c6d8837618b1" providerId="ADAL" clId="{D1480FC4-9F96-4F2F-852B-C1DF88F05FD0}" dt="2023-09-22T13:29:40.683" v="12" actId="478"/>
          <ac:cxnSpMkLst>
            <pc:docMk/>
            <pc:sldMk cId="0" sldId="258"/>
            <ac:cxnSpMk id="6" creationId="{8A143C6F-35FF-6F58-5E95-3B8EC345DCDD}"/>
          </ac:cxnSpMkLst>
        </pc:cxnChg>
      </pc:sldChg>
      <pc:sldChg chg="modSp mod modAnim">
        <pc:chgData name="Mark Warren" userId="8b469510-801c-4a14-a92d-c6d8837618b1" providerId="ADAL" clId="{D1480FC4-9F96-4F2F-852B-C1DF88F05FD0}" dt="2023-09-22T14:41:44.451" v="494"/>
        <pc:sldMkLst>
          <pc:docMk/>
          <pc:sldMk cId="0" sldId="259"/>
        </pc:sldMkLst>
        <pc:spChg chg="mod">
          <ac:chgData name="Mark Warren" userId="8b469510-801c-4a14-a92d-c6d8837618b1" providerId="ADAL" clId="{D1480FC4-9F96-4F2F-852B-C1DF88F05FD0}" dt="2023-09-22T13:37:39.223" v="160" actId="207"/>
          <ac:spMkLst>
            <pc:docMk/>
            <pc:sldMk cId="0" sldId="259"/>
            <ac:spMk id="3" creationId="{9BBC50D5-1F56-17B1-AAA0-DC8FB36F51D4}"/>
          </ac:spMkLst>
        </pc:spChg>
      </pc:sldChg>
      <pc:sldChg chg="modSp mod modAnim">
        <pc:chgData name="Mark Warren" userId="8b469510-801c-4a14-a92d-c6d8837618b1" providerId="ADAL" clId="{D1480FC4-9F96-4F2F-852B-C1DF88F05FD0}" dt="2023-09-22T14:41:57.714" v="495"/>
        <pc:sldMkLst>
          <pc:docMk/>
          <pc:sldMk cId="0" sldId="260"/>
        </pc:sldMkLst>
        <pc:spChg chg="mod">
          <ac:chgData name="Mark Warren" userId="8b469510-801c-4a14-a92d-c6d8837618b1" providerId="ADAL" clId="{D1480FC4-9F96-4F2F-852B-C1DF88F05FD0}" dt="2023-09-22T14:26:48.275" v="358" actId="20577"/>
          <ac:spMkLst>
            <pc:docMk/>
            <pc:sldMk cId="0" sldId="260"/>
            <ac:spMk id="3" creationId="{D802243E-8EB1-0AC6-515E-8A7809BE4B5E}"/>
          </ac:spMkLst>
        </pc:spChg>
      </pc:sldChg>
      <pc:sldChg chg="del">
        <pc:chgData name="Mark Warren" userId="8b469510-801c-4a14-a92d-c6d8837618b1" providerId="ADAL" clId="{D1480FC4-9F96-4F2F-852B-C1DF88F05FD0}" dt="2023-09-22T14:33:24.833" v="461" actId="2696"/>
        <pc:sldMkLst>
          <pc:docMk/>
          <pc:sldMk cId="3259789806" sldId="261"/>
        </pc:sldMkLst>
      </pc:sldChg>
      <pc:sldChg chg="addSp delSp modSp add mod delAnim modAnim">
        <pc:chgData name="Mark Warren" userId="8b469510-801c-4a14-a92d-c6d8837618b1" providerId="ADAL" clId="{D1480FC4-9F96-4F2F-852B-C1DF88F05FD0}" dt="2023-09-22T14:41:21.467" v="492"/>
        <pc:sldMkLst>
          <pc:docMk/>
          <pc:sldMk cId="150426509" sldId="262"/>
        </pc:sldMkLst>
        <pc:spChg chg="mod">
          <ac:chgData name="Mark Warren" userId="8b469510-801c-4a14-a92d-c6d8837618b1" providerId="ADAL" clId="{D1480FC4-9F96-4F2F-852B-C1DF88F05FD0}" dt="2023-09-22T14:10:58.657" v="302" actId="14100"/>
          <ac:spMkLst>
            <pc:docMk/>
            <pc:sldMk cId="150426509" sldId="262"/>
            <ac:spMk id="2" creationId="{00000000-0000-0000-0000-000000000000}"/>
          </ac:spMkLst>
        </pc:spChg>
        <pc:spChg chg="mod">
          <ac:chgData name="Mark Warren" userId="8b469510-801c-4a14-a92d-c6d8837618b1" providerId="ADAL" clId="{D1480FC4-9F96-4F2F-852B-C1DF88F05FD0}" dt="2023-09-22T14:14:12.137" v="305" actId="122"/>
          <ac:spMkLst>
            <pc:docMk/>
            <pc:sldMk cId="150426509" sldId="262"/>
            <ac:spMk id="3" creationId="{CCBCC202-42EB-8D6B-DA0C-9EE7E933DDC8}"/>
          </ac:spMkLst>
        </pc:spChg>
        <pc:spChg chg="del">
          <ac:chgData name="Mark Warren" userId="8b469510-801c-4a14-a92d-c6d8837618b1" providerId="ADAL" clId="{D1480FC4-9F96-4F2F-852B-C1DF88F05FD0}" dt="2023-09-22T14:05:27.866" v="203" actId="478"/>
          <ac:spMkLst>
            <pc:docMk/>
            <pc:sldMk cId="150426509" sldId="262"/>
            <ac:spMk id="4" creationId="{E18D17C3-AABD-6C33-D2EB-0FDD9994FC9D}"/>
          </ac:spMkLst>
        </pc:spChg>
        <pc:spChg chg="del">
          <ac:chgData name="Mark Warren" userId="8b469510-801c-4a14-a92d-c6d8837618b1" providerId="ADAL" clId="{D1480FC4-9F96-4F2F-852B-C1DF88F05FD0}" dt="2023-09-22T14:05:30.490" v="205" actId="478"/>
          <ac:spMkLst>
            <pc:docMk/>
            <pc:sldMk cId="150426509" sldId="262"/>
            <ac:spMk id="9" creationId="{1FA46F0C-A894-8C63-382E-9129500F949E}"/>
          </ac:spMkLst>
        </pc:spChg>
        <pc:cxnChg chg="del">
          <ac:chgData name="Mark Warren" userId="8b469510-801c-4a14-a92d-c6d8837618b1" providerId="ADAL" clId="{D1480FC4-9F96-4F2F-852B-C1DF88F05FD0}" dt="2023-09-22T14:05:29.176" v="204" actId="478"/>
          <ac:cxnSpMkLst>
            <pc:docMk/>
            <pc:sldMk cId="150426509" sldId="262"/>
            <ac:cxnSpMk id="6" creationId="{8A143C6F-35FF-6F58-5E95-3B8EC345DCDD}"/>
          </ac:cxnSpMkLst>
        </pc:cxnChg>
        <pc:cxnChg chg="add mod">
          <ac:chgData name="Mark Warren" userId="8b469510-801c-4a14-a92d-c6d8837618b1" providerId="ADAL" clId="{D1480FC4-9F96-4F2F-852B-C1DF88F05FD0}" dt="2023-09-22T14:40:06.246" v="480" actId="1582"/>
          <ac:cxnSpMkLst>
            <pc:docMk/>
            <pc:sldMk cId="150426509" sldId="262"/>
            <ac:cxnSpMk id="7" creationId="{9A549784-6CF0-D808-F53F-1A733F0D59BE}"/>
          </ac:cxnSpMkLst>
        </pc:cxnChg>
        <pc:cxnChg chg="add mod">
          <ac:chgData name="Mark Warren" userId="8b469510-801c-4a14-a92d-c6d8837618b1" providerId="ADAL" clId="{D1480FC4-9F96-4F2F-852B-C1DF88F05FD0}" dt="2023-09-22T14:40:33.845" v="483" actId="14100"/>
          <ac:cxnSpMkLst>
            <pc:docMk/>
            <pc:sldMk cId="150426509" sldId="262"/>
            <ac:cxnSpMk id="10" creationId="{26F93111-31F2-998D-1EDA-4D984E2ABB0A}"/>
          </ac:cxnSpMkLst>
        </pc:cxnChg>
      </pc:sldChg>
      <pc:sldChg chg="addSp modSp add mod modAnim">
        <pc:chgData name="Mark Warren" userId="8b469510-801c-4a14-a92d-c6d8837618b1" providerId="ADAL" clId="{D1480FC4-9F96-4F2F-852B-C1DF88F05FD0}" dt="2023-09-22T14:13:56.176" v="304" actId="27636"/>
        <pc:sldMkLst>
          <pc:docMk/>
          <pc:sldMk cId="1264052453" sldId="263"/>
        </pc:sldMkLst>
        <pc:spChg chg="mod">
          <ac:chgData name="Mark Warren" userId="8b469510-801c-4a14-a92d-c6d8837618b1" providerId="ADAL" clId="{D1480FC4-9F96-4F2F-852B-C1DF88F05FD0}" dt="2023-09-22T13:34:19.904" v="90" actId="1076"/>
          <ac:spMkLst>
            <pc:docMk/>
            <pc:sldMk cId="1264052453" sldId="263"/>
            <ac:spMk id="2" creationId="{00000000-0000-0000-0000-000000000000}"/>
          </ac:spMkLst>
        </pc:spChg>
        <pc:spChg chg="mod">
          <ac:chgData name="Mark Warren" userId="8b469510-801c-4a14-a92d-c6d8837618b1" providerId="ADAL" clId="{D1480FC4-9F96-4F2F-852B-C1DF88F05FD0}" dt="2023-09-22T13:37:13.458" v="154" actId="1076"/>
          <ac:spMkLst>
            <pc:docMk/>
            <pc:sldMk cId="1264052453" sldId="263"/>
            <ac:spMk id="3" creationId="{CCBCC202-42EB-8D6B-DA0C-9EE7E933DDC8}"/>
          </ac:spMkLst>
        </pc:spChg>
        <pc:spChg chg="add mod">
          <ac:chgData name="Mark Warren" userId="8b469510-801c-4a14-a92d-c6d8837618b1" providerId="ADAL" clId="{D1480FC4-9F96-4F2F-852B-C1DF88F05FD0}" dt="2023-09-22T14:13:56.176" v="304" actId="27636"/>
          <ac:spMkLst>
            <pc:docMk/>
            <pc:sldMk cId="1264052453" sldId="263"/>
            <ac:spMk id="4" creationId="{06845BA5-CAA4-5385-1422-BFA6796E78BC}"/>
          </ac:spMkLst>
        </pc:spChg>
        <pc:spChg chg="add mod">
          <ac:chgData name="Mark Warren" userId="8b469510-801c-4a14-a92d-c6d8837618b1" providerId="ADAL" clId="{D1480FC4-9F96-4F2F-852B-C1DF88F05FD0}" dt="2023-09-22T13:36:57.482" v="151" actId="207"/>
          <ac:spMkLst>
            <pc:docMk/>
            <pc:sldMk cId="1264052453" sldId="263"/>
            <ac:spMk id="5" creationId="{89D5F190-E2CF-4A79-7640-D6B7C656269D}"/>
          </ac:spMkLst>
        </pc:spChg>
      </pc:sldChg>
      <pc:sldChg chg="modSp add mod modAnim">
        <pc:chgData name="Mark Warren" userId="8b469510-801c-4a14-a92d-c6d8837618b1" providerId="ADAL" clId="{D1480FC4-9F96-4F2F-852B-C1DF88F05FD0}" dt="2023-09-22T14:41:31.123" v="493"/>
        <pc:sldMkLst>
          <pc:docMk/>
          <pc:sldMk cId="365872962" sldId="264"/>
        </pc:sldMkLst>
        <pc:spChg chg="mod">
          <ac:chgData name="Mark Warren" userId="8b469510-801c-4a14-a92d-c6d8837618b1" providerId="ADAL" clId="{D1480FC4-9F96-4F2F-852B-C1DF88F05FD0}" dt="2023-09-22T14:18:09.491" v="357" actId="313"/>
          <ac:spMkLst>
            <pc:docMk/>
            <pc:sldMk cId="365872962" sldId="264"/>
            <ac:spMk id="2" creationId="{00000000-0000-0000-0000-000000000000}"/>
          </ac:spMkLst>
        </pc:spChg>
        <pc:spChg chg="mod">
          <ac:chgData name="Mark Warren" userId="8b469510-801c-4a14-a92d-c6d8837618b1" providerId="ADAL" clId="{D1480FC4-9F96-4F2F-852B-C1DF88F05FD0}" dt="2023-09-22T14:16:23.290" v="353" actId="1076"/>
          <ac:spMkLst>
            <pc:docMk/>
            <pc:sldMk cId="365872962" sldId="264"/>
            <ac:spMk id="3" creationId="{CCBCC202-42EB-8D6B-DA0C-9EE7E933DDC8}"/>
          </ac:spMkLst>
        </pc:spChg>
      </pc:sldChg>
      <pc:sldChg chg="addSp modSp add mod modAnim">
        <pc:chgData name="Mark Warren" userId="8b469510-801c-4a14-a92d-c6d8837618b1" providerId="ADAL" clId="{D1480FC4-9F96-4F2F-852B-C1DF88F05FD0}" dt="2023-09-22T14:36:51.440" v="472"/>
        <pc:sldMkLst>
          <pc:docMk/>
          <pc:sldMk cId="1230080666" sldId="265"/>
        </pc:sldMkLst>
        <pc:spChg chg="mod">
          <ac:chgData name="Mark Warren" userId="8b469510-801c-4a14-a92d-c6d8837618b1" providerId="ADAL" clId="{D1480FC4-9F96-4F2F-852B-C1DF88F05FD0}" dt="2023-09-22T14:33:08.167" v="459" actId="1076"/>
          <ac:spMkLst>
            <pc:docMk/>
            <pc:sldMk cId="1230080666" sldId="265"/>
            <ac:spMk id="2" creationId="{00000000-0000-0000-0000-000000000000}"/>
          </ac:spMkLst>
        </pc:spChg>
        <pc:spChg chg="mod">
          <ac:chgData name="Mark Warren" userId="8b469510-801c-4a14-a92d-c6d8837618b1" providerId="ADAL" clId="{D1480FC4-9F96-4F2F-852B-C1DF88F05FD0}" dt="2023-09-22T14:33:08.167" v="459" actId="1076"/>
          <ac:spMkLst>
            <pc:docMk/>
            <pc:sldMk cId="1230080666" sldId="265"/>
            <ac:spMk id="3" creationId="{D802243E-8EB1-0AC6-515E-8A7809BE4B5E}"/>
          </ac:spMkLst>
        </pc:spChg>
        <pc:spChg chg="add mod">
          <ac:chgData name="Mark Warren" userId="8b469510-801c-4a14-a92d-c6d8837618b1" providerId="ADAL" clId="{D1480FC4-9F96-4F2F-852B-C1DF88F05FD0}" dt="2023-09-22T14:33:08.167" v="459" actId="1076"/>
          <ac:spMkLst>
            <pc:docMk/>
            <pc:sldMk cId="1230080666" sldId="265"/>
            <ac:spMk id="4" creationId="{180E5B43-4C43-9B3B-2A84-4AF4D768795B}"/>
          </ac:spMkLst>
        </pc:spChg>
        <pc:spChg chg="add mod">
          <ac:chgData name="Mark Warren" userId="8b469510-801c-4a14-a92d-c6d8837618b1" providerId="ADAL" clId="{D1480FC4-9F96-4F2F-852B-C1DF88F05FD0}" dt="2023-09-22T14:33:12.926" v="460" actId="14100"/>
          <ac:spMkLst>
            <pc:docMk/>
            <pc:sldMk cId="1230080666" sldId="265"/>
            <ac:spMk id="5" creationId="{1EDD0734-1FA8-9574-0FC0-7162E2214A75}"/>
          </ac:spMkLst>
        </pc:spChg>
      </pc:sldChg>
    </pc:docChg>
  </pc:docChgLst>
  <pc:docChgLst>
    <pc:chgData name="Mark Warren" userId="8b469510-801c-4a14-a92d-c6d8837618b1" providerId="ADAL" clId="{76DD59A8-8160-42EB-9E7E-3F15E91AE61D}"/>
    <pc:docChg chg="undo custSel addSld delSld modSld sldOrd">
      <pc:chgData name="Mark Warren" userId="8b469510-801c-4a14-a92d-c6d8837618b1" providerId="ADAL" clId="{76DD59A8-8160-42EB-9E7E-3F15E91AE61D}" dt="2024-02-15T17:20:45.842" v="2705"/>
      <pc:docMkLst>
        <pc:docMk/>
      </pc:docMkLst>
      <pc:sldChg chg="modSp">
        <pc:chgData name="Mark Warren" userId="8b469510-801c-4a14-a92d-c6d8837618b1" providerId="ADAL" clId="{76DD59A8-8160-42EB-9E7E-3F15E91AE61D}" dt="2024-02-13T22:08:23.394" v="2626" actId="6549"/>
        <pc:sldMkLst>
          <pc:docMk/>
          <pc:sldMk cId="0" sldId="257"/>
        </pc:sldMkLst>
        <pc:spChg chg="mod">
          <ac:chgData name="Mark Warren" userId="8b469510-801c-4a14-a92d-c6d8837618b1" providerId="ADAL" clId="{76DD59A8-8160-42EB-9E7E-3F15E91AE61D}" dt="2024-02-13T22:08:23.394" v="2626" actId="6549"/>
          <ac:spMkLst>
            <pc:docMk/>
            <pc:sldMk cId="0" sldId="257"/>
            <ac:spMk id="2" creationId="{00000000-0000-0000-0000-000000000000}"/>
          </ac:spMkLst>
        </pc:spChg>
      </pc:sldChg>
      <pc:sldChg chg="del">
        <pc:chgData name="Mark Warren" userId="8b469510-801c-4a14-a92d-c6d8837618b1" providerId="ADAL" clId="{76DD59A8-8160-42EB-9E7E-3F15E91AE61D}" dt="2024-02-13T22:06:03.854" v="2624" actId="2696"/>
        <pc:sldMkLst>
          <pc:docMk/>
          <pc:sldMk cId="1798588805" sldId="284"/>
        </pc:sldMkLst>
      </pc:sldChg>
      <pc:sldChg chg="del">
        <pc:chgData name="Mark Warren" userId="8b469510-801c-4a14-a92d-c6d8837618b1" providerId="ADAL" clId="{76DD59A8-8160-42EB-9E7E-3F15E91AE61D}" dt="2024-02-13T22:06:01.642" v="2623" actId="2696"/>
        <pc:sldMkLst>
          <pc:docMk/>
          <pc:sldMk cId="2330568098" sldId="288"/>
        </pc:sldMkLst>
      </pc:sldChg>
      <pc:sldChg chg="addSp modSp mod ord modAnim">
        <pc:chgData name="Mark Warren" userId="8b469510-801c-4a14-a92d-c6d8837618b1" providerId="ADAL" clId="{76DD59A8-8160-42EB-9E7E-3F15E91AE61D}" dt="2024-02-15T17:20:45.842" v="2705"/>
        <pc:sldMkLst>
          <pc:docMk/>
          <pc:sldMk cId="291701336" sldId="291"/>
        </pc:sldMkLst>
        <pc:spChg chg="mod">
          <ac:chgData name="Mark Warren" userId="8b469510-801c-4a14-a92d-c6d8837618b1" providerId="ADAL" clId="{76DD59A8-8160-42EB-9E7E-3F15E91AE61D}" dt="2024-02-15T17:13:38.509" v="2646" actId="14100"/>
          <ac:spMkLst>
            <pc:docMk/>
            <pc:sldMk cId="291701336" sldId="291"/>
            <ac:spMk id="2" creationId="{00000000-0000-0000-0000-000000000000}"/>
          </ac:spMkLst>
        </pc:spChg>
        <pc:spChg chg="add mod">
          <ac:chgData name="Mark Warren" userId="8b469510-801c-4a14-a92d-c6d8837618b1" providerId="ADAL" clId="{76DD59A8-8160-42EB-9E7E-3F15E91AE61D}" dt="2024-02-15T17:14:32.293" v="2649" actId="1076"/>
          <ac:spMkLst>
            <pc:docMk/>
            <pc:sldMk cId="291701336" sldId="291"/>
            <ac:spMk id="3" creationId="{81174D41-D496-E125-A4E3-7629234ADED4}"/>
          </ac:spMkLst>
        </pc:spChg>
        <pc:spChg chg="add mod">
          <ac:chgData name="Mark Warren" userId="8b469510-801c-4a14-a92d-c6d8837618b1" providerId="ADAL" clId="{76DD59A8-8160-42EB-9E7E-3F15E91AE61D}" dt="2024-02-15T17:17:44.271" v="2687" actId="1076"/>
          <ac:spMkLst>
            <pc:docMk/>
            <pc:sldMk cId="291701336" sldId="291"/>
            <ac:spMk id="4" creationId="{FCF08EE8-AFB0-2990-CDA8-9B6164C498EB}"/>
          </ac:spMkLst>
        </pc:spChg>
        <pc:spChg chg="add mod">
          <ac:chgData name="Mark Warren" userId="8b469510-801c-4a14-a92d-c6d8837618b1" providerId="ADAL" clId="{76DD59A8-8160-42EB-9E7E-3F15E91AE61D}" dt="2024-02-15T17:19:07.874" v="2695" actId="113"/>
          <ac:spMkLst>
            <pc:docMk/>
            <pc:sldMk cId="291701336" sldId="291"/>
            <ac:spMk id="5" creationId="{8895D38F-1917-134C-07F0-7DA1A272F272}"/>
          </ac:spMkLst>
        </pc:spChg>
        <pc:spChg chg="mod">
          <ac:chgData name="Mark Warren" userId="8b469510-801c-4a14-a92d-c6d8837618b1" providerId="ADAL" clId="{76DD59A8-8160-42EB-9E7E-3F15E91AE61D}" dt="2024-02-13T20:46:50.718" v="440" actId="1076"/>
          <ac:spMkLst>
            <pc:docMk/>
            <pc:sldMk cId="291701336" sldId="291"/>
            <ac:spMk id="6" creationId="{F557D8F1-D183-36F9-4DB0-5C5548703CB4}"/>
          </ac:spMkLst>
        </pc:spChg>
      </pc:sldChg>
      <pc:sldChg chg="addSp delSp modSp mod ord delAnim modAnim">
        <pc:chgData name="Mark Warren" userId="8b469510-801c-4a14-a92d-c6d8837618b1" providerId="ADAL" clId="{76DD59A8-8160-42EB-9E7E-3F15E91AE61D}" dt="2024-02-13T21:19:52.891" v="1114"/>
        <pc:sldMkLst>
          <pc:docMk/>
          <pc:sldMk cId="1411267597" sldId="295"/>
        </pc:sldMkLst>
        <pc:spChg chg="mod">
          <ac:chgData name="Mark Warren" userId="8b469510-801c-4a14-a92d-c6d8837618b1" providerId="ADAL" clId="{76DD59A8-8160-42EB-9E7E-3F15E91AE61D}" dt="2024-02-13T21:00:05.204" v="972" actId="1076"/>
          <ac:spMkLst>
            <pc:docMk/>
            <pc:sldMk cId="1411267597" sldId="295"/>
            <ac:spMk id="2" creationId="{00000000-0000-0000-0000-000000000000}"/>
          </ac:spMkLst>
        </pc:spChg>
        <pc:spChg chg="mod">
          <ac:chgData name="Mark Warren" userId="8b469510-801c-4a14-a92d-c6d8837618b1" providerId="ADAL" clId="{76DD59A8-8160-42EB-9E7E-3F15E91AE61D}" dt="2024-02-13T21:12:43.009" v="1068" actId="1076"/>
          <ac:spMkLst>
            <pc:docMk/>
            <pc:sldMk cId="1411267597" sldId="295"/>
            <ac:spMk id="3" creationId="{EAC6C5D3-14A1-5D01-F090-8CCB78789AA1}"/>
          </ac:spMkLst>
        </pc:spChg>
        <pc:spChg chg="mod">
          <ac:chgData name="Mark Warren" userId="8b469510-801c-4a14-a92d-c6d8837618b1" providerId="ADAL" clId="{76DD59A8-8160-42EB-9E7E-3F15E91AE61D}" dt="2024-02-13T21:13:57.656" v="1074" actId="13822"/>
          <ac:spMkLst>
            <pc:docMk/>
            <pc:sldMk cId="1411267597" sldId="295"/>
            <ac:spMk id="4" creationId="{534E3061-B8E2-0B45-2A07-3B5929419FA2}"/>
          </ac:spMkLst>
        </pc:spChg>
        <pc:spChg chg="del">
          <ac:chgData name="Mark Warren" userId="8b469510-801c-4a14-a92d-c6d8837618b1" providerId="ADAL" clId="{76DD59A8-8160-42EB-9E7E-3F15E91AE61D}" dt="2024-02-13T20:55:20.207" v="745" actId="478"/>
          <ac:spMkLst>
            <pc:docMk/>
            <pc:sldMk cId="1411267597" sldId="295"/>
            <ac:spMk id="5" creationId="{52E9AB13-B0B9-76B3-7FCD-CD623BF6C7BD}"/>
          </ac:spMkLst>
        </pc:spChg>
        <pc:spChg chg="mod">
          <ac:chgData name="Mark Warren" userId="8b469510-801c-4a14-a92d-c6d8837618b1" providerId="ADAL" clId="{76DD59A8-8160-42EB-9E7E-3F15E91AE61D}" dt="2024-02-13T20:59:57.417" v="971" actId="1076"/>
          <ac:spMkLst>
            <pc:docMk/>
            <pc:sldMk cId="1411267597" sldId="295"/>
            <ac:spMk id="6" creationId="{F557D8F1-D183-36F9-4DB0-5C5548703CB4}"/>
          </ac:spMkLst>
        </pc:spChg>
        <pc:spChg chg="add mod">
          <ac:chgData name="Mark Warren" userId="8b469510-801c-4a14-a92d-c6d8837618b1" providerId="ADAL" clId="{76DD59A8-8160-42EB-9E7E-3F15E91AE61D}" dt="2024-02-13T21:04:09.383" v="993" actId="1076"/>
          <ac:spMkLst>
            <pc:docMk/>
            <pc:sldMk cId="1411267597" sldId="295"/>
            <ac:spMk id="7" creationId="{4625C1A2-E153-C9E4-B589-7DB4CF08C351}"/>
          </ac:spMkLst>
        </pc:spChg>
        <pc:spChg chg="add mod">
          <ac:chgData name="Mark Warren" userId="8b469510-801c-4a14-a92d-c6d8837618b1" providerId="ADAL" clId="{76DD59A8-8160-42EB-9E7E-3F15E91AE61D}" dt="2024-02-13T21:12:30.496" v="1067" actId="1076"/>
          <ac:spMkLst>
            <pc:docMk/>
            <pc:sldMk cId="1411267597" sldId="295"/>
            <ac:spMk id="8" creationId="{92B82B0D-2561-A9C9-52EE-A7E7519EFB73}"/>
          </ac:spMkLst>
        </pc:spChg>
        <pc:spChg chg="add del mod">
          <ac:chgData name="Mark Warren" userId="8b469510-801c-4a14-a92d-c6d8837618b1" providerId="ADAL" clId="{76DD59A8-8160-42EB-9E7E-3F15E91AE61D}" dt="2024-02-13T21:05:19.947" v="998" actId="478"/>
          <ac:spMkLst>
            <pc:docMk/>
            <pc:sldMk cId="1411267597" sldId="295"/>
            <ac:spMk id="9" creationId="{0CB8B498-1019-9AAE-1ABF-9F761F872B67}"/>
          </ac:spMkLst>
        </pc:spChg>
        <pc:spChg chg="add del mod">
          <ac:chgData name="Mark Warren" userId="8b469510-801c-4a14-a92d-c6d8837618b1" providerId="ADAL" clId="{76DD59A8-8160-42EB-9E7E-3F15E91AE61D}" dt="2024-02-13T21:06:06.091" v="1006" actId="478"/>
          <ac:spMkLst>
            <pc:docMk/>
            <pc:sldMk cId="1411267597" sldId="295"/>
            <ac:spMk id="10" creationId="{0A755925-853A-EF59-EE04-8F3D3E32388F}"/>
          </ac:spMkLst>
        </pc:spChg>
        <pc:spChg chg="add mod">
          <ac:chgData name="Mark Warren" userId="8b469510-801c-4a14-a92d-c6d8837618b1" providerId="ADAL" clId="{76DD59A8-8160-42EB-9E7E-3F15E91AE61D}" dt="2024-02-13T21:16:04.516" v="1089" actId="1076"/>
          <ac:spMkLst>
            <pc:docMk/>
            <pc:sldMk cId="1411267597" sldId="295"/>
            <ac:spMk id="11" creationId="{C3357244-F1EF-CEE1-5ECA-91C5F7E1452D}"/>
          </ac:spMkLst>
        </pc:spChg>
        <pc:spChg chg="add mod">
          <ac:chgData name="Mark Warren" userId="8b469510-801c-4a14-a92d-c6d8837618b1" providerId="ADAL" clId="{76DD59A8-8160-42EB-9E7E-3F15E91AE61D}" dt="2024-02-13T21:18:06.252" v="1106" actId="692"/>
          <ac:spMkLst>
            <pc:docMk/>
            <pc:sldMk cId="1411267597" sldId="295"/>
            <ac:spMk id="12" creationId="{994D0477-BEBE-E5C7-AF38-D489D92BBFB2}"/>
          </ac:spMkLst>
        </pc:spChg>
      </pc:sldChg>
      <pc:sldChg chg="ord">
        <pc:chgData name="Mark Warren" userId="8b469510-801c-4a14-a92d-c6d8837618b1" providerId="ADAL" clId="{76DD59A8-8160-42EB-9E7E-3F15E91AE61D}" dt="2024-02-13T20:39:08.558" v="1"/>
        <pc:sldMkLst>
          <pc:docMk/>
          <pc:sldMk cId="1423887286" sldId="297"/>
        </pc:sldMkLst>
      </pc:sldChg>
      <pc:sldChg chg="addSp delSp modSp add mod ord delAnim modAnim">
        <pc:chgData name="Mark Warren" userId="8b469510-801c-4a14-a92d-c6d8837618b1" providerId="ADAL" clId="{76DD59A8-8160-42EB-9E7E-3F15E91AE61D}" dt="2024-02-13T21:35:45.007" v="1825" actId="208"/>
        <pc:sldMkLst>
          <pc:docMk/>
          <pc:sldMk cId="2310524219" sldId="298"/>
        </pc:sldMkLst>
        <pc:spChg chg="mod">
          <ac:chgData name="Mark Warren" userId="8b469510-801c-4a14-a92d-c6d8837618b1" providerId="ADAL" clId="{76DD59A8-8160-42EB-9E7E-3F15E91AE61D}" dt="2024-02-13T21:35:45.007" v="1825" actId="208"/>
          <ac:spMkLst>
            <pc:docMk/>
            <pc:sldMk cId="2310524219" sldId="298"/>
            <ac:spMk id="2" creationId="{5DC4DD3C-95F0-0449-D3DD-E6BF1C477BD6}"/>
          </ac:spMkLst>
        </pc:spChg>
        <pc:spChg chg="mod">
          <ac:chgData name="Mark Warren" userId="8b469510-801c-4a14-a92d-c6d8837618b1" providerId="ADAL" clId="{76DD59A8-8160-42EB-9E7E-3F15E91AE61D}" dt="2024-02-13T21:33:44.867" v="1818" actId="179"/>
          <ac:spMkLst>
            <pc:docMk/>
            <pc:sldMk cId="2310524219" sldId="298"/>
            <ac:spMk id="3" creationId="{9A2C2B43-8649-E116-2A00-BCD9BD7CD1B8}"/>
          </ac:spMkLst>
        </pc:spChg>
        <pc:spChg chg="del">
          <ac:chgData name="Mark Warren" userId="8b469510-801c-4a14-a92d-c6d8837618b1" providerId="ADAL" clId="{76DD59A8-8160-42EB-9E7E-3F15E91AE61D}" dt="2024-02-13T21:26:55.170" v="1511" actId="478"/>
          <ac:spMkLst>
            <pc:docMk/>
            <pc:sldMk cId="2310524219" sldId="298"/>
            <ac:spMk id="4" creationId="{B6CE2544-B00E-4856-C1E0-AF7986D01E35}"/>
          </ac:spMkLst>
        </pc:spChg>
        <pc:spChg chg="add mod">
          <ac:chgData name="Mark Warren" userId="8b469510-801c-4a14-a92d-c6d8837618b1" providerId="ADAL" clId="{76DD59A8-8160-42EB-9E7E-3F15E91AE61D}" dt="2024-02-13T21:34:37.748" v="1823" actId="1076"/>
          <ac:spMkLst>
            <pc:docMk/>
            <pc:sldMk cId="2310524219" sldId="298"/>
            <ac:spMk id="5" creationId="{07EEA022-0AB4-D500-10A0-E4A0CB719A3B}"/>
          </ac:spMkLst>
        </pc:spChg>
        <pc:spChg chg="mod">
          <ac:chgData name="Mark Warren" userId="8b469510-801c-4a14-a92d-c6d8837618b1" providerId="ADAL" clId="{76DD59A8-8160-42EB-9E7E-3F15E91AE61D}" dt="2024-02-13T21:30:45.583" v="1757" actId="13822"/>
          <ac:spMkLst>
            <pc:docMk/>
            <pc:sldMk cId="2310524219" sldId="298"/>
            <ac:spMk id="6" creationId="{7AADD07E-44AB-0C66-5277-6329501B5B68}"/>
          </ac:spMkLst>
        </pc:spChg>
        <pc:spChg chg="add mod">
          <ac:chgData name="Mark Warren" userId="8b469510-801c-4a14-a92d-c6d8837618b1" providerId="ADAL" clId="{76DD59A8-8160-42EB-9E7E-3F15E91AE61D}" dt="2024-02-13T21:34:26.469" v="1822" actId="1076"/>
          <ac:spMkLst>
            <pc:docMk/>
            <pc:sldMk cId="2310524219" sldId="298"/>
            <ac:spMk id="7" creationId="{D57DBAA4-FF38-5C17-8CE1-5C29857D09BD}"/>
          </ac:spMkLst>
        </pc:spChg>
      </pc:sldChg>
      <pc:sldChg chg="addSp delSp modSp add mod delAnim modAnim">
        <pc:chgData name="Mark Warren" userId="8b469510-801c-4a14-a92d-c6d8837618b1" providerId="ADAL" clId="{76DD59A8-8160-42EB-9E7E-3F15E91AE61D}" dt="2024-02-13T22:05:49.745" v="2622"/>
        <pc:sldMkLst>
          <pc:docMk/>
          <pc:sldMk cId="2925546534" sldId="299"/>
        </pc:sldMkLst>
        <pc:spChg chg="mod">
          <ac:chgData name="Mark Warren" userId="8b469510-801c-4a14-a92d-c6d8837618b1" providerId="ADAL" clId="{76DD59A8-8160-42EB-9E7E-3F15E91AE61D}" dt="2024-02-13T21:59:46.529" v="2562" actId="1076"/>
          <ac:spMkLst>
            <pc:docMk/>
            <pc:sldMk cId="2925546534" sldId="299"/>
            <ac:spMk id="2" creationId="{22AA6E1C-ADD7-F7D3-6070-85D5089A2CD0}"/>
          </ac:spMkLst>
        </pc:spChg>
        <pc:spChg chg="del mod">
          <ac:chgData name="Mark Warren" userId="8b469510-801c-4a14-a92d-c6d8837618b1" providerId="ADAL" clId="{76DD59A8-8160-42EB-9E7E-3F15E91AE61D}" dt="2024-02-13T21:42:20.028" v="2363" actId="478"/>
          <ac:spMkLst>
            <pc:docMk/>
            <pc:sldMk cId="2925546534" sldId="299"/>
            <ac:spMk id="3" creationId="{5CB5E179-6951-A898-4CCC-F8C909CC18DD}"/>
          </ac:spMkLst>
        </pc:spChg>
        <pc:spChg chg="add mod">
          <ac:chgData name="Mark Warren" userId="8b469510-801c-4a14-a92d-c6d8837618b1" providerId="ADAL" clId="{76DD59A8-8160-42EB-9E7E-3F15E91AE61D}" dt="2024-02-13T22:02:52.561" v="2604" actId="14861"/>
          <ac:spMkLst>
            <pc:docMk/>
            <pc:sldMk cId="2925546534" sldId="299"/>
            <ac:spMk id="4" creationId="{5399AFB7-9CFE-AB55-C6CB-BF35E554FB1C}"/>
          </ac:spMkLst>
        </pc:spChg>
        <pc:spChg chg="mod">
          <ac:chgData name="Mark Warren" userId="8b469510-801c-4a14-a92d-c6d8837618b1" providerId="ADAL" clId="{76DD59A8-8160-42EB-9E7E-3F15E91AE61D}" dt="2024-02-13T21:59:39.563" v="2560" actId="1076"/>
          <ac:spMkLst>
            <pc:docMk/>
            <pc:sldMk cId="2925546534" sldId="299"/>
            <ac:spMk id="5" creationId="{A7E6C258-3452-DEE8-66B4-46C2D85772CE}"/>
          </ac:spMkLst>
        </pc:spChg>
        <pc:spChg chg="mod">
          <ac:chgData name="Mark Warren" userId="8b469510-801c-4a14-a92d-c6d8837618b1" providerId="ADAL" clId="{76DD59A8-8160-42EB-9E7E-3F15E91AE61D}" dt="2024-02-13T21:59:43.219" v="2561" actId="1076"/>
          <ac:spMkLst>
            <pc:docMk/>
            <pc:sldMk cId="2925546534" sldId="299"/>
            <ac:spMk id="6" creationId="{415EC7E7-5B0E-3870-4737-4F1E5F652A2F}"/>
          </ac:spMkLst>
        </pc:spChg>
        <pc:spChg chg="del mod">
          <ac:chgData name="Mark Warren" userId="8b469510-801c-4a14-a92d-c6d8837618b1" providerId="ADAL" clId="{76DD59A8-8160-42EB-9E7E-3F15E91AE61D}" dt="2024-02-13T21:47:03.004" v="2473" actId="478"/>
          <ac:spMkLst>
            <pc:docMk/>
            <pc:sldMk cId="2925546534" sldId="299"/>
            <ac:spMk id="7" creationId="{11705709-8400-3436-37EC-DA66DDA24D50}"/>
          </ac:spMkLst>
        </pc:spChg>
      </pc:sldChg>
      <pc:sldChg chg="add ord modAnim">
        <pc:chgData name="Mark Warren" userId="8b469510-801c-4a14-a92d-c6d8837618b1" providerId="ADAL" clId="{76DD59A8-8160-42EB-9E7E-3F15E91AE61D}" dt="2024-02-15T15:31:32.020" v="2633"/>
        <pc:sldMkLst>
          <pc:docMk/>
          <pc:sldMk cId="2293846669" sldId="300"/>
        </pc:sldMkLst>
      </pc:sldChg>
    </pc:docChg>
  </pc:docChgLst>
  <pc:docChgLst>
    <pc:chgData name="Mark Warren" userId="8b469510-801c-4a14-a92d-c6d8837618b1" providerId="ADAL" clId="{3DC3E5A3-2046-4513-B137-96808579D7D7}"/>
    <pc:docChg chg="undo custSel addSld delSld modSld sldOrd">
      <pc:chgData name="Mark Warren" userId="8b469510-801c-4a14-a92d-c6d8837618b1" providerId="ADAL" clId="{3DC3E5A3-2046-4513-B137-96808579D7D7}" dt="2023-11-02T18:53:57.987" v="2230"/>
      <pc:docMkLst>
        <pc:docMk/>
      </pc:docMkLst>
      <pc:sldChg chg="modSp">
        <pc:chgData name="Mark Warren" userId="8b469510-801c-4a14-a92d-c6d8837618b1" providerId="ADAL" clId="{3DC3E5A3-2046-4513-B137-96808579D7D7}" dt="2023-11-01T14:53:24.105" v="5" actId="6549"/>
        <pc:sldMkLst>
          <pc:docMk/>
          <pc:sldMk cId="0" sldId="257"/>
        </pc:sldMkLst>
        <pc:spChg chg="mod">
          <ac:chgData name="Mark Warren" userId="8b469510-801c-4a14-a92d-c6d8837618b1" providerId="ADAL" clId="{3DC3E5A3-2046-4513-B137-96808579D7D7}" dt="2023-11-01T14:53:24.105" v="5" actId="6549"/>
          <ac:spMkLst>
            <pc:docMk/>
            <pc:sldMk cId="0" sldId="257"/>
            <ac:spMk id="2" creationId="{00000000-0000-0000-0000-000000000000}"/>
          </ac:spMkLst>
        </pc:spChg>
        <pc:spChg chg="mod">
          <ac:chgData name="Mark Warren" userId="8b469510-801c-4a14-a92d-c6d8837618b1" providerId="ADAL" clId="{3DC3E5A3-2046-4513-B137-96808579D7D7}" dt="2023-11-01T14:53:18.573" v="3" actId="20577"/>
          <ac:spMkLst>
            <pc:docMk/>
            <pc:sldMk cId="0" sldId="257"/>
            <ac:spMk id="5" creationId="{7FD9608A-6A7D-EFAE-9FF6-E66A027F66C3}"/>
          </ac:spMkLst>
        </pc:spChg>
      </pc:sldChg>
      <pc:sldChg chg="modAnim">
        <pc:chgData name="Mark Warren" userId="8b469510-801c-4a14-a92d-c6d8837618b1" providerId="ADAL" clId="{3DC3E5A3-2046-4513-B137-96808579D7D7}" dt="2023-11-01T15:03:20.861" v="48"/>
        <pc:sldMkLst>
          <pc:docMk/>
          <pc:sldMk cId="365872962" sldId="264"/>
        </pc:sldMkLst>
      </pc:sldChg>
      <pc:sldChg chg="delSp modSp mod delAnim modAnim">
        <pc:chgData name="Mark Warren" userId="8b469510-801c-4a14-a92d-c6d8837618b1" providerId="ADAL" clId="{3DC3E5A3-2046-4513-B137-96808579D7D7}" dt="2023-11-02T18:22:12.499" v="1760"/>
        <pc:sldMkLst>
          <pc:docMk/>
          <pc:sldMk cId="2307355787" sldId="272"/>
        </pc:sldMkLst>
        <pc:spChg chg="mod">
          <ac:chgData name="Mark Warren" userId="8b469510-801c-4a14-a92d-c6d8837618b1" providerId="ADAL" clId="{3DC3E5A3-2046-4513-B137-96808579D7D7}" dt="2023-11-02T13:18:14.534" v="567" actId="20577"/>
          <ac:spMkLst>
            <pc:docMk/>
            <pc:sldMk cId="2307355787" sldId="272"/>
            <ac:spMk id="2" creationId="{0C5AA253-7EB4-E590-BF28-40E5A035A6BF}"/>
          </ac:spMkLst>
        </pc:spChg>
        <pc:spChg chg="mod">
          <ac:chgData name="Mark Warren" userId="8b469510-801c-4a14-a92d-c6d8837618b1" providerId="ADAL" clId="{3DC3E5A3-2046-4513-B137-96808579D7D7}" dt="2023-11-02T13:17:45.038" v="562" actId="1076"/>
          <ac:spMkLst>
            <pc:docMk/>
            <pc:sldMk cId="2307355787" sldId="272"/>
            <ac:spMk id="3" creationId="{2FF97339-8E1B-2EB4-D0BB-F126256CF593}"/>
          </ac:spMkLst>
        </pc:spChg>
        <pc:spChg chg="del mod">
          <ac:chgData name="Mark Warren" userId="8b469510-801c-4a14-a92d-c6d8837618b1" providerId="ADAL" clId="{3DC3E5A3-2046-4513-B137-96808579D7D7}" dt="2023-11-02T13:13:07.952" v="81" actId="478"/>
          <ac:spMkLst>
            <pc:docMk/>
            <pc:sldMk cId="2307355787" sldId="272"/>
            <ac:spMk id="4" creationId="{60606254-9DFB-9FCE-4508-930FC61E7C58}"/>
          </ac:spMkLst>
        </pc:spChg>
        <pc:spChg chg="del">
          <ac:chgData name="Mark Warren" userId="8b469510-801c-4a14-a92d-c6d8837618b1" providerId="ADAL" clId="{3DC3E5A3-2046-4513-B137-96808579D7D7}" dt="2023-11-02T13:13:09.680" v="82" actId="478"/>
          <ac:spMkLst>
            <pc:docMk/>
            <pc:sldMk cId="2307355787" sldId="272"/>
            <ac:spMk id="5" creationId="{2A580C38-9F4B-B52E-6E01-7C8FD43705FF}"/>
          </ac:spMkLst>
        </pc:spChg>
      </pc:sldChg>
      <pc:sldChg chg="delSp modSp mod ord delAnim modAnim">
        <pc:chgData name="Mark Warren" userId="8b469510-801c-4a14-a92d-c6d8837618b1" providerId="ADAL" clId="{3DC3E5A3-2046-4513-B137-96808579D7D7}" dt="2023-11-02T18:23:09.106" v="1763"/>
        <pc:sldMkLst>
          <pc:docMk/>
          <pc:sldMk cId="4184231723" sldId="275"/>
        </pc:sldMkLst>
        <pc:spChg chg="del">
          <ac:chgData name="Mark Warren" userId="8b469510-801c-4a14-a92d-c6d8837618b1" providerId="ADAL" clId="{3DC3E5A3-2046-4513-B137-96808579D7D7}" dt="2023-11-02T13:55:17.706" v="1050" actId="478"/>
          <ac:spMkLst>
            <pc:docMk/>
            <pc:sldMk cId="4184231723" sldId="275"/>
            <ac:spMk id="2" creationId="{20608E79-F5EF-67FE-3F42-931D7D4931A0}"/>
          </ac:spMkLst>
        </pc:spChg>
        <pc:spChg chg="mod">
          <ac:chgData name="Mark Warren" userId="8b469510-801c-4a14-a92d-c6d8837618b1" providerId="ADAL" clId="{3DC3E5A3-2046-4513-B137-96808579D7D7}" dt="2023-11-02T14:51:15.156" v="1350" actId="207"/>
          <ac:spMkLst>
            <pc:docMk/>
            <pc:sldMk cId="4184231723" sldId="275"/>
            <ac:spMk id="4" creationId="{60606254-9DFB-9FCE-4508-930FC61E7C58}"/>
          </ac:spMkLst>
        </pc:spChg>
        <pc:spChg chg="mod">
          <ac:chgData name="Mark Warren" userId="8b469510-801c-4a14-a92d-c6d8837618b1" providerId="ADAL" clId="{3DC3E5A3-2046-4513-B137-96808579D7D7}" dt="2023-11-02T14:51:29.047" v="1351" actId="13822"/>
          <ac:spMkLst>
            <pc:docMk/>
            <pc:sldMk cId="4184231723" sldId="275"/>
            <ac:spMk id="6" creationId="{E70110F7-37B1-57D3-BC7F-E42E70CC6B92}"/>
          </ac:spMkLst>
        </pc:spChg>
        <pc:spChg chg="del">
          <ac:chgData name="Mark Warren" userId="8b469510-801c-4a14-a92d-c6d8837618b1" providerId="ADAL" clId="{3DC3E5A3-2046-4513-B137-96808579D7D7}" dt="2023-11-02T13:55:19.010" v="1051" actId="478"/>
          <ac:spMkLst>
            <pc:docMk/>
            <pc:sldMk cId="4184231723" sldId="275"/>
            <ac:spMk id="7" creationId="{9101BDE0-80CA-1C3A-3598-E0CFDC14E493}"/>
          </ac:spMkLst>
        </pc:spChg>
        <pc:spChg chg="del">
          <ac:chgData name="Mark Warren" userId="8b469510-801c-4a14-a92d-c6d8837618b1" providerId="ADAL" clId="{3DC3E5A3-2046-4513-B137-96808579D7D7}" dt="2023-11-02T13:55:14.927" v="1048" actId="478"/>
          <ac:spMkLst>
            <pc:docMk/>
            <pc:sldMk cId="4184231723" sldId="275"/>
            <ac:spMk id="8" creationId="{44B945C9-02D3-FCD1-9003-172D9A5FEA3F}"/>
          </ac:spMkLst>
        </pc:spChg>
        <pc:spChg chg="del">
          <ac:chgData name="Mark Warren" userId="8b469510-801c-4a14-a92d-c6d8837618b1" providerId="ADAL" clId="{3DC3E5A3-2046-4513-B137-96808579D7D7}" dt="2023-11-02T13:55:16.581" v="1049" actId="478"/>
          <ac:spMkLst>
            <pc:docMk/>
            <pc:sldMk cId="4184231723" sldId="275"/>
            <ac:spMk id="9" creationId="{AD952388-5508-BAD5-50B6-C0D56629D8F1}"/>
          </ac:spMkLst>
        </pc:spChg>
      </pc:sldChg>
      <pc:sldChg chg="modAnim">
        <pc:chgData name="Mark Warren" userId="8b469510-801c-4a14-a92d-c6d8837618b1" providerId="ADAL" clId="{3DC3E5A3-2046-4513-B137-96808579D7D7}" dt="2023-11-01T14:54:14.153" v="11"/>
        <pc:sldMkLst>
          <pc:docMk/>
          <pc:sldMk cId="3259066564" sldId="276"/>
        </pc:sldMkLst>
      </pc:sldChg>
      <pc:sldChg chg="del">
        <pc:chgData name="Mark Warren" userId="8b469510-801c-4a14-a92d-c6d8837618b1" providerId="ADAL" clId="{3DC3E5A3-2046-4513-B137-96808579D7D7}" dt="2023-11-02T14:00:09.248" v="1106" actId="2696"/>
        <pc:sldMkLst>
          <pc:docMk/>
          <pc:sldMk cId="2835905541" sldId="277"/>
        </pc:sldMkLst>
      </pc:sldChg>
      <pc:sldChg chg="del">
        <pc:chgData name="Mark Warren" userId="8b469510-801c-4a14-a92d-c6d8837618b1" providerId="ADAL" clId="{3DC3E5A3-2046-4513-B137-96808579D7D7}" dt="2023-11-02T14:00:05.730" v="1105" actId="2696"/>
        <pc:sldMkLst>
          <pc:docMk/>
          <pc:sldMk cId="2780632410" sldId="278"/>
        </pc:sldMkLst>
      </pc:sldChg>
      <pc:sldChg chg="addSp delSp modSp mod ord addAnim delAnim modAnim">
        <pc:chgData name="Mark Warren" userId="8b469510-801c-4a14-a92d-c6d8837618b1" providerId="ADAL" clId="{3DC3E5A3-2046-4513-B137-96808579D7D7}" dt="2023-11-02T13:37:44.258" v="1047" actId="6549"/>
        <pc:sldMkLst>
          <pc:docMk/>
          <pc:sldMk cId="2219000479" sldId="279"/>
        </pc:sldMkLst>
        <pc:spChg chg="mod">
          <ac:chgData name="Mark Warren" userId="8b469510-801c-4a14-a92d-c6d8837618b1" providerId="ADAL" clId="{3DC3E5A3-2046-4513-B137-96808579D7D7}" dt="2023-11-02T13:37:02.055" v="1032" actId="1076"/>
          <ac:spMkLst>
            <pc:docMk/>
            <pc:sldMk cId="2219000479" sldId="279"/>
            <ac:spMk id="2" creationId="{00000000-0000-0000-0000-000000000000}"/>
          </ac:spMkLst>
        </pc:spChg>
        <pc:spChg chg="mod">
          <ac:chgData name="Mark Warren" userId="8b469510-801c-4a14-a92d-c6d8837618b1" providerId="ADAL" clId="{3DC3E5A3-2046-4513-B137-96808579D7D7}" dt="2023-11-02T13:37:44.258" v="1047" actId="6549"/>
          <ac:spMkLst>
            <pc:docMk/>
            <pc:sldMk cId="2219000479" sldId="279"/>
            <ac:spMk id="3" creationId="{95556FAB-3147-FA3E-ED8B-A10B5AF7C914}"/>
          </ac:spMkLst>
        </pc:spChg>
        <pc:spChg chg="del">
          <ac:chgData name="Mark Warren" userId="8b469510-801c-4a14-a92d-c6d8837618b1" providerId="ADAL" clId="{3DC3E5A3-2046-4513-B137-96808579D7D7}" dt="2023-11-02T13:35:59.204" v="879" actId="478"/>
          <ac:spMkLst>
            <pc:docMk/>
            <pc:sldMk cId="2219000479" sldId="279"/>
            <ac:spMk id="4" creationId="{2DD01677-F918-C8B4-D868-D709A2CE06B5}"/>
          </ac:spMkLst>
        </pc:spChg>
        <pc:spChg chg="add del mod">
          <ac:chgData name="Mark Warren" userId="8b469510-801c-4a14-a92d-c6d8837618b1" providerId="ADAL" clId="{3DC3E5A3-2046-4513-B137-96808579D7D7}" dt="2023-11-02T13:36:37.255" v="1029" actId="478"/>
          <ac:spMkLst>
            <pc:docMk/>
            <pc:sldMk cId="2219000479" sldId="279"/>
            <ac:spMk id="7" creationId="{359130E8-EBB1-8521-0E4C-DC99305ECC83}"/>
          </ac:spMkLst>
        </pc:spChg>
      </pc:sldChg>
      <pc:sldChg chg="modSp add mod ord modAnim">
        <pc:chgData name="Mark Warren" userId="8b469510-801c-4a14-a92d-c6d8837618b1" providerId="ADAL" clId="{3DC3E5A3-2046-4513-B137-96808579D7D7}" dt="2023-11-02T18:22:52.947" v="1762"/>
        <pc:sldMkLst>
          <pc:docMk/>
          <pc:sldMk cId="1843351416" sldId="280"/>
        </pc:sldMkLst>
        <pc:spChg chg="mod">
          <ac:chgData name="Mark Warren" userId="8b469510-801c-4a14-a92d-c6d8837618b1" providerId="ADAL" clId="{3DC3E5A3-2046-4513-B137-96808579D7D7}" dt="2023-11-02T14:52:02.481" v="1358" actId="1076"/>
          <ac:spMkLst>
            <pc:docMk/>
            <pc:sldMk cId="1843351416" sldId="280"/>
            <ac:spMk id="2" creationId="{0C5AA253-7EB4-E590-BF28-40E5A035A6BF}"/>
          </ac:spMkLst>
        </pc:spChg>
        <pc:spChg chg="mod">
          <ac:chgData name="Mark Warren" userId="8b469510-801c-4a14-a92d-c6d8837618b1" providerId="ADAL" clId="{3DC3E5A3-2046-4513-B137-96808579D7D7}" dt="2023-11-02T14:51:53.425" v="1357" actId="115"/>
          <ac:spMkLst>
            <pc:docMk/>
            <pc:sldMk cId="1843351416" sldId="280"/>
            <ac:spMk id="3" creationId="{2FF97339-8E1B-2EB4-D0BB-F126256CF593}"/>
          </ac:spMkLst>
        </pc:spChg>
      </pc:sldChg>
      <pc:sldChg chg="add modAnim">
        <pc:chgData name="Mark Warren" userId="8b469510-801c-4a14-a92d-c6d8837618b1" providerId="ADAL" clId="{3DC3E5A3-2046-4513-B137-96808579D7D7}" dt="2023-11-02T18:22:38.192" v="1761"/>
        <pc:sldMkLst>
          <pc:docMk/>
          <pc:sldMk cId="2689860265" sldId="281"/>
        </pc:sldMkLst>
      </pc:sldChg>
      <pc:sldChg chg="delSp modSp add mod ord delAnim modAnim">
        <pc:chgData name="Mark Warren" userId="8b469510-801c-4a14-a92d-c6d8837618b1" providerId="ADAL" clId="{3DC3E5A3-2046-4513-B137-96808579D7D7}" dt="2023-11-02T15:23:40.829" v="1487"/>
        <pc:sldMkLst>
          <pc:docMk/>
          <pc:sldMk cId="3862139806" sldId="282"/>
        </pc:sldMkLst>
        <pc:spChg chg="mod">
          <ac:chgData name="Mark Warren" userId="8b469510-801c-4a14-a92d-c6d8837618b1" providerId="ADAL" clId="{3DC3E5A3-2046-4513-B137-96808579D7D7}" dt="2023-11-02T15:21:06.160" v="1475" actId="13822"/>
          <ac:spMkLst>
            <pc:docMk/>
            <pc:sldMk cId="3862139806" sldId="282"/>
            <ac:spMk id="2" creationId="{6C0A7A35-7AA0-4FFC-E7B1-F8AD9ED09517}"/>
          </ac:spMkLst>
        </pc:spChg>
        <pc:spChg chg="mod">
          <ac:chgData name="Mark Warren" userId="8b469510-801c-4a14-a92d-c6d8837618b1" providerId="ADAL" clId="{3DC3E5A3-2046-4513-B137-96808579D7D7}" dt="2023-11-02T15:21:43.468" v="1480" actId="13822"/>
          <ac:spMkLst>
            <pc:docMk/>
            <pc:sldMk cId="3862139806" sldId="282"/>
            <ac:spMk id="3" creationId="{B1EEF80C-03DF-4463-9350-85109FDD599D}"/>
          </ac:spMkLst>
        </pc:spChg>
        <pc:spChg chg="mod">
          <ac:chgData name="Mark Warren" userId="8b469510-801c-4a14-a92d-c6d8837618b1" providerId="ADAL" clId="{3DC3E5A3-2046-4513-B137-96808579D7D7}" dt="2023-11-02T15:21:58.355" v="1481" actId="17032"/>
          <ac:spMkLst>
            <pc:docMk/>
            <pc:sldMk cId="3862139806" sldId="282"/>
            <ac:spMk id="5" creationId="{3069D235-E5AE-8DFF-889E-6A9EFBD670E4}"/>
          </ac:spMkLst>
        </pc:spChg>
        <pc:spChg chg="mod">
          <ac:chgData name="Mark Warren" userId="8b469510-801c-4a14-a92d-c6d8837618b1" providerId="ADAL" clId="{3DC3E5A3-2046-4513-B137-96808579D7D7}" dt="2023-11-02T15:20:39.577" v="1473" actId="13822"/>
          <ac:spMkLst>
            <pc:docMk/>
            <pc:sldMk cId="3862139806" sldId="282"/>
            <ac:spMk id="12" creationId="{2C570399-5659-6C04-C0F6-CE0D23C92B77}"/>
          </ac:spMkLst>
        </pc:spChg>
        <pc:cxnChg chg="del">
          <ac:chgData name="Mark Warren" userId="8b469510-801c-4a14-a92d-c6d8837618b1" providerId="ADAL" clId="{3DC3E5A3-2046-4513-B137-96808579D7D7}" dt="2023-11-02T15:16:20.162" v="1424" actId="478"/>
          <ac:cxnSpMkLst>
            <pc:docMk/>
            <pc:sldMk cId="3862139806" sldId="282"/>
            <ac:cxnSpMk id="7" creationId="{E5A75E57-AFAA-6FFE-535D-6E8D5105CBF5}"/>
          </ac:cxnSpMkLst>
        </pc:cxnChg>
        <pc:cxnChg chg="del">
          <ac:chgData name="Mark Warren" userId="8b469510-801c-4a14-a92d-c6d8837618b1" providerId="ADAL" clId="{3DC3E5A3-2046-4513-B137-96808579D7D7}" dt="2023-11-02T15:16:21.936" v="1425" actId="478"/>
          <ac:cxnSpMkLst>
            <pc:docMk/>
            <pc:sldMk cId="3862139806" sldId="282"/>
            <ac:cxnSpMk id="8" creationId="{C0F2FB22-E300-3B18-D0EF-DD2D93C86BBD}"/>
          </ac:cxnSpMkLst>
        </pc:cxnChg>
      </pc:sldChg>
      <pc:sldChg chg="modSp add mod ord modAnim">
        <pc:chgData name="Mark Warren" userId="8b469510-801c-4a14-a92d-c6d8837618b1" providerId="ADAL" clId="{3DC3E5A3-2046-4513-B137-96808579D7D7}" dt="2023-11-02T18:23:30.528" v="1764"/>
        <pc:sldMkLst>
          <pc:docMk/>
          <pc:sldMk cId="3258693468" sldId="283"/>
        </pc:sldMkLst>
        <pc:spChg chg="mod">
          <ac:chgData name="Mark Warren" userId="8b469510-801c-4a14-a92d-c6d8837618b1" providerId="ADAL" clId="{3DC3E5A3-2046-4513-B137-96808579D7D7}" dt="2023-11-02T15:34:45.279" v="1563" actId="1076"/>
          <ac:spMkLst>
            <pc:docMk/>
            <pc:sldMk cId="3258693468" sldId="283"/>
            <ac:spMk id="2" creationId="{0C5AA253-7EB4-E590-BF28-40E5A035A6BF}"/>
          </ac:spMkLst>
        </pc:spChg>
        <pc:spChg chg="mod">
          <ac:chgData name="Mark Warren" userId="8b469510-801c-4a14-a92d-c6d8837618b1" providerId="ADAL" clId="{3DC3E5A3-2046-4513-B137-96808579D7D7}" dt="2023-11-02T15:35:33.080" v="1566" actId="1076"/>
          <ac:spMkLst>
            <pc:docMk/>
            <pc:sldMk cId="3258693468" sldId="283"/>
            <ac:spMk id="3" creationId="{2FF97339-8E1B-2EB4-D0BB-F126256CF593}"/>
          </ac:spMkLst>
        </pc:spChg>
      </pc:sldChg>
      <pc:sldChg chg="addSp delSp modSp add mod delAnim modAnim">
        <pc:chgData name="Mark Warren" userId="8b469510-801c-4a14-a92d-c6d8837618b1" providerId="ADAL" clId="{3DC3E5A3-2046-4513-B137-96808579D7D7}" dt="2023-11-02T18:27:34.184" v="1792" actId="1076"/>
        <pc:sldMkLst>
          <pc:docMk/>
          <pc:sldMk cId="1798588805" sldId="284"/>
        </pc:sldMkLst>
        <pc:spChg chg="mod">
          <ac:chgData name="Mark Warren" userId="8b469510-801c-4a14-a92d-c6d8837618b1" providerId="ADAL" clId="{3DC3E5A3-2046-4513-B137-96808579D7D7}" dt="2023-11-02T17:43:16.153" v="1619" actId="1076"/>
          <ac:spMkLst>
            <pc:docMk/>
            <pc:sldMk cId="1798588805" sldId="284"/>
            <ac:spMk id="2" creationId="{0C5AA253-7EB4-E590-BF28-40E5A035A6BF}"/>
          </ac:spMkLst>
        </pc:spChg>
        <pc:spChg chg="del">
          <ac:chgData name="Mark Warren" userId="8b469510-801c-4a14-a92d-c6d8837618b1" providerId="ADAL" clId="{3DC3E5A3-2046-4513-B137-96808579D7D7}" dt="2023-11-02T17:39:00.706" v="1574" actId="478"/>
          <ac:spMkLst>
            <pc:docMk/>
            <pc:sldMk cId="1798588805" sldId="284"/>
            <ac:spMk id="3" creationId="{2FF97339-8E1B-2EB4-D0BB-F126256CF593}"/>
          </ac:spMkLst>
        </pc:spChg>
        <pc:spChg chg="add mod">
          <ac:chgData name="Mark Warren" userId="8b469510-801c-4a14-a92d-c6d8837618b1" providerId="ADAL" clId="{3DC3E5A3-2046-4513-B137-96808579D7D7}" dt="2023-11-02T17:50:30.468" v="1717" actId="20577"/>
          <ac:spMkLst>
            <pc:docMk/>
            <pc:sldMk cId="1798588805" sldId="284"/>
            <ac:spMk id="4" creationId="{37EAF3B9-00C4-011B-F429-7076FC28A997}"/>
          </ac:spMkLst>
        </pc:spChg>
        <pc:spChg chg="add mod">
          <ac:chgData name="Mark Warren" userId="8b469510-801c-4a14-a92d-c6d8837618b1" providerId="ADAL" clId="{3DC3E5A3-2046-4513-B137-96808579D7D7}" dt="2023-11-02T18:27:14.402" v="1790" actId="404"/>
          <ac:spMkLst>
            <pc:docMk/>
            <pc:sldMk cId="1798588805" sldId="284"/>
            <ac:spMk id="5" creationId="{163690D8-1562-8B9B-DAC9-6D6BEA76F57C}"/>
          </ac:spMkLst>
        </pc:spChg>
        <pc:picChg chg="add mod">
          <ac:chgData name="Mark Warren" userId="8b469510-801c-4a14-a92d-c6d8837618b1" providerId="ADAL" clId="{3DC3E5A3-2046-4513-B137-96808579D7D7}" dt="2023-11-02T18:27:34.184" v="1792" actId="1076"/>
          <ac:picMkLst>
            <pc:docMk/>
            <pc:sldMk cId="1798588805" sldId="284"/>
            <ac:picMk id="7" creationId="{867F4F41-C713-A553-7FB8-9688A297D9EC}"/>
          </ac:picMkLst>
        </pc:picChg>
      </pc:sldChg>
      <pc:sldChg chg="modSp add mod ord modAnim">
        <pc:chgData name="Mark Warren" userId="8b469510-801c-4a14-a92d-c6d8837618b1" providerId="ADAL" clId="{3DC3E5A3-2046-4513-B137-96808579D7D7}" dt="2023-11-02T18:25:52.869" v="1784"/>
        <pc:sldMkLst>
          <pc:docMk/>
          <pc:sldMk cId="1079823932" sldId="285"/>
        </pc:sldMkLst>
        <pc:spChg chg="mod">
          <ac:chgData name="Mark Warren" userId="8b469510-801c-4a14-a92d-c6d8837618b1" providerId="ADAL" clId="{3DC3E5A3-2046-4513-B137-96808579D7D7}" dt="2023-11-02T18:18:15.700" v="1759" actId="6549"/>
          <ac:spMkLst>
            <pc:docMk/>
            <pc:sldMk cId="1079823932" sldId="285"/>
            <ac:spMk id="4" creationId="{60606254-9DFB-9FCE-4508-930FC61E7C58}"/>
          </ac:spMkLst>
        </pc:spChg>
        <pc:spChg chg="mod">
          <ac:chgData name="Mark Warren" userId="8b469510-801c-4a14-a92d-c6d8837618b1" providerId="ADAL" clId="{3DC3E5A3-2046-4513-B137-96808579D7D7}" dt="2023-11-02T18:17:34.886" v="1752" actId="17032"/>
          <ac:spMkLst>
            <pc:docMk/>
            <pc:sldMk cId="1079823932" sldId="285"/>
            <ac:spMk id="6" creationId="{E70110F7-37B1-57D3-BC7F-E42E70CC6B92}"/>
          </ac:spMkLst>
        </pc:spChg>
      </pc:sldChg>
      <pc:sldChg chg="addSp delSp modSp add mod ord setBg delAnim modAnim">
        <pc:chgData name="Mark Warren" userId="8b469510-801c-4a14-a92d-c6d8837618b1" providerId="ADAL" clId="{3DC3E5A3-2046-4513-B137-96808579D7D7}" dt="2023-11-02T18:53:57.987" v="2230"/>
        <pc:sldMkLst>
          <pc:docMk/>
          <pc:sldMk cId="2798884781" sldId="286"/>
        </pc:sldMkLst>
        <pc:spChg chg="del">
          <ac:chgData name="Mark Warren" userId="8b469510-801c-4a14-a92d-c6d8837618b1" providerId="ADAL" clId="{3DC3E5A3-2046-4513-B137-96808579D7D7}" dt="2023-11-02T18:36:49.821" v="1796" actId="478"/>
          <ac:spMkLst>
            <pc:docMk/>
            <pc:sldMk cId="2798884781" sldId="286"/>
            <ac:spMk id="2" creationId="{0C5AA253-7EB4-E590-BF28-40E5A035A6BF}"/>
          </ac:spMkLst>
        </pc:spChg>
        <pc:spChg chg="del">
          <ac:chgData name="Mark Warren" userId="8b469510-801c-4a14-a92d-c6d8837618b1" providerId="ADAL" clId="{3DC3E5A3-2046-4513-B137-96808579D7D7}" dt="2023-11-02T18:36:50.858" v="1797" actId="478"/>
          <ac:spMkLst>
            <pc:docMk/>
            <pc:sldMk cId="2798884781" sldId="286"/>
            <ac:spMk id="3" creationId="{2FF97339-8E1B-2EB4-D0BB-F126256CF593}"/>
          </ac:spMkLst>
        </pc:spChg>
        <pc:spChg chg="add mod">
          <ac:chgData name="Mark Warren" userId="8b469510-801c-4a14-a92d-c6d8837618b1" providerId="ADAL" clId="{3DC3E5A3-2046-4513-B137-96808579D7D7}" dt="2023-11-02T18:53:18.930" v="2228" actId="404"/>
          <ac:spMkLst>
            <pc:docMk/>
            <pc:sldMk cId="2798884781" sldId="286"/>
            <ac:spMk id="12" creationId="{1B7DB57B-74D4-D830-12FB-C5B6BD3DA845}"/>
          </ac:spMkLst>
        </pc:spChg>
        <pc:spChg chg="add">
          <ac:chgData name="Mark Warren" userId="8b469510-801c-4a14-a92d-c6d8837618b1" providerId="ADAL" clId="{3DC3E5A3-2046-4513-B137-96808579D7D7}" dt="2023-11-02T18:37:29.953" v="1799" actId="26606"/>
          <ac:spMkLst>
            <pc:docMk/>
            <pc:sldMk cId="2798884781" sldId="286"/>
            <ac:spMk id="16" creationId="{25414FA1-2D4C-41DB-83DE-4F3E38C10A63}"/>
          </ac:spMkLst>
        </pc:spChg>
        <pc:picChg chg="add mod">
          <ac:chgData name="Mark Warren" userId="8b469510-801c-4a14-a92d-c6d8837618b1" providerId="ADAL" clId="{3DC3E5A3-2046-4513-B137-96808579D7D7}" dt="2023-11-02T18:37:29.953" v="1799" actId="26606"/>
          <ac:picMkLst>
            <pc:docMk/>
            <pc:sldMk cId="2798884781" sldId="286"/>
            <ac:picMk id="5" creationId="{3DD13C9A-0092-BF9E-A909-99F63DBA5538}"/>
          </ac:picMkLst>
        </pc:picChg>
        <pc:picChg chg="add mod">
          <ac:chgData name="Mark Warren" userId="8b469510-801c-4a14-a92d-c6d8837618b1" providerId="ADAL" clId="{3DC3E5A3-2046-4513-B137-96808579D7D7}" dt="2023-11-02T18:37:29.953" v="1799" actId="26606"/>
          <ac:picMkLst>
            <pc:docMk/>
            <pc:sldMk cId="2798884781" sldId="286"/>
            <ac:picMk id="7" creationId="{94FD3AE5-28ED-AEDF-F053-F99ED66DF4CB}"/>
          </ac:picMkLst>
        </pc:picChg>
        <pc:picChg chg="add mod">
          <ac:chgData name="Mark Warren" userId="8b469510-801c-4a14-a92d-c6d8837618b1" providerId="ADAL" clId="{3DC3E5A3-2046-4513-B137-96808579D7D7}" dt="2023-11-02T18:37:29.953" v="1799" actId="26606"/>
          <ac:picMkLst>
            <pc:docMk/>
            <pc:sldMk cId="2798884781" sldId="286"/>
            <ac:picMk id="9" creationId="{B6A2CDEF-D0AD-711A-4DAE-6207EE1504D1}"/>
          </ac:picMkLst>
        </pc:picChg>
        <pc:picChg chg="add mod ord">
          <ac:chgData name="Mark Warren" userId="8b469510-801c-4a14-a92d-c6d8837618b1" providerId="ADAL" clId="{3DC3E5A3-2046-4513-B137-96808579D7D7}" dt="2023-11-02T18:37:29.953" v="1799" actId="26606"/>
          <ac:picMkLst>
            <pc:docMk/>
            <pc:sldMk cId="2798884781" sldId="286"/>
            <ac:picMk id="11" creationId="{8534CFCF-4097-A33D-C934-1FBA3451CEFB}"/>
          </ac:picMkLst>
        </pc:picChg>
      </pc:sldChg>
      <pc:sldChg chg="add del">
        <pc:chgData name="Mark Warren" userId="8b469510-801c-4a14-a92d-c6d8837618b1" providerId="ADAL" clId="{3DC3E5A3-2046-4513-B137-96808579D7D7}" dt="2023-11-02T18:36:43.889" v="1794" actId="2696"/>
        <pc:sldMkLst>
          <pc:docMk/>
          <pc:sldMk cId="3883260858" sldId="286"/>
        </pc:sldMkLst>
      </pc:sldChg>
    </pc:docChg>
  </pc:docChgLst>
  <pc:docChgLst>
    <pc:chgData name="Mark Warren" userId="8b469510-801c-4a14-a92d-c6d8837618b1" providerId="ADAL" clId="{E57202EE-4B2C-4319-9053-8AAE7E7F00E6}"/>
    <pc:docChg chg="delSld modSld sldOrd">
      <pc:chgData name="Mark Warren" userId="8b469510-801c-4a14-a92d-c6d8837618b1" providerId="ADAL" clId="{E57202EE-4B2C-4319-9053-8AAE7E7F00E6}" dt="2024-02-09T21:31:01.064" v="760" actId="2696"/>
      <pc:docMkLst>
        <pc:docMk/>
      </pc:docMkLst>
      <pc:sldChg chg="modSp mod">
        <pc:chgData name="Mark Warren" userId="8b469510-801c-4a14-a92d-c6d8837618b1" providerId="ADAL" clId="{E57202EE-4B2C-4319-9053-8AAE7E7F00E6}" dt="2024-02-08T18:09:00.336" v="31" actId="14100"/>
        <pc:sldMkLst>
          <pc:docMk/>
          <pc:sldMk cId="0" sldId="257"/>
        </pc:sldMkLst>
        <pc:spChg chg="mod">
          <ac:chgData name="Mark Warren" userId="8b469510-801c-4a14-a92d-c6d8837618b1" providerId="ADAL" clId="{E57202EE-4B2C-4319-9053-8AAE7E7F00E6}" dt="2024-02-08T18:08:06.995" v="20" actId="20577"/>
          <ac:spMkLst>
            <pc:docMk/>
            <pc:sldMk cId="0" sldId="257"/>
            <ac:spMk id="2" creationId="{00000000-0000-0000-0000-000000000000}"/>
          </ac:spMkLst>
        </pc:spChg>
        <pc:spChg chg="mod">
          <ac:chgData name="Mark Warren" userId="8b469510-801c-4a14-a92d-c6d8837618b1" providerId="ADAL" clId="{E57202EE-4B2C-4319-9053-8AAE7E7F00E6}" dt="2024-02-08T18:08:15.830" v="26" actId="6549"/>
          <ac:spMkLst>
            <pc:docMk/>
            <pc:sldMk cId="0" sldId="257"/>
            <ac:spMk id="5" creationId="{7FD9608A-6A7D-EFAE-9FF6-E66A027F66C3}"/>
          </ac:spMkLst>
        </pc:spChg>
        <pc:cxnChg chg="mod">
          <ac:chgData name="Mark Warren" userId="8b469510-801c-4a14-a92d-c6d8837618b1" providerId="ADAL" clId="{E57202EE-4B2C-4319-9053-8AAE7E7F00E6}" dt="2024-02-08T18:09:00.336" v="31" actId="14100"/>
          <ac:cxnSpMkLst>
            <pc:docMk/>
            <pc:sldMk cId="0" sldId="257"/>
            <ac:cxnSpMk id="6" creationId="{873EBAA5-307A-B6EF-9076-0F9216B6C7A0}"/>
          </ac:cxnSpMkLst>
        </pc:cxnChg>
      </pc:sldChg>
      <pc:sldChg chg="del">
        <pc:chgData name="Mark Warren" userId="8b469510-801c-4a14-a92d-c6d8837618b1" providerId="ADAL" clId="{E57202EE-4B2C-4319-9053-8AAE7E7F00E6}" dt="2024-02-09T19:06:52.583" v="33" actId="2696"/>
        <pc:sldMkLst>
          <pc:docMk/>
          <pc:sldMk cId="1774793292" sldId="292"/>
        </pc:sldMkLst>
      </pc:sldChg>
      <pc:sldChg chg="del">
        <pc:chgData name="Mark Warren" userId="8b469510-801c-4a14-a92d-c6d8837618b1" providerId="ADAL" clId="{E57202EE-4B2C-4319-9053-8AAE7E7F00E6}" dt="2024-02-09T19:06:42.306" v="32" actId="2696"/>
        <pc:sldMkLst>
          <pc:docMk/>
          <pc:sldMk cId="1831750116" sldId="294"/>
        </pc:sldMkLst>
      </pc:sldChg>
      <pc:sldChg chg="modSp mod">
        <pc:chgData name="Mark Warren" userId="8b469510-801c-4a14-a92d-c6d8837618b1" providerId="ADAL" clId="{E57202EE-4B2C-4319-9053-8AAE7E7F00E6}" dt="2024-02-09T19:14:38.854" v="93" actId="6549"/>
        <pc:sldMkLst>
          <pc:docMk/>
          <pc:sldMk cId="1411267597" sldId="295"/>
        </pc:sldMkLst>
        <pc:spChg chg="mod">
          <ac:chgData name="Mark Warren" userId="8b469510-801c-4a14-a92d-c6d8837618b1" providerId="ADAL" clId="{E57202EE-4B2C-4319-9053-8AAE7E7F00E6}" dt="2024-02-09T19:14:38.854" v="93" actId="6549"/>
          <ac:spMkLst>
            <pc:docMk/>
            <pc:sldMk cId="1411267597" sldId="295"/>
            <ac:spMk id="2" creationId="{00000000-0000-0000-0000-000000000000}"/>
          </ac:spMkLst>
        </pc:spChg>
        <pc:spChg chg="mod">
          <ac:chgData name="Mark Warren" userId="8b469510-801c-4a14-a92d-c6d8837618b1" providerId="ADAL" clId="{E57202EE-4B2C-4319-9053-8AAE7E7F00E6}" dt="2024-02-09T19:10:21.314" v="73" actId="1035"/>
          <ac:spMkLst>
            <pc:docMk/>
            <pc:sldMk cId="1411267597" sldId="295"/>
            <ac:spMk id="4" creationId="{534E3061-B8E2-0B45-2A07-3B5929419FA2}"/>
          </ac:spMkLst>
        </pc:spChg>
        <pc:spChg chg="mod">
          <ac:chgData name="Mark Warren" userId="8b469510-801c-4a14-a92d-c6d8837618b1" providerId="ADAL" clId="{E57202EE-4B2C-4319-9053-8AAE7E7F00E6}" dt="2024-02-09T19:11:31.301" v="78" actId="1076"/>
          <ac:spMkLst>
            <pc:docMk/>
            <pc:sldMk cId="1411267597" sldId="295"/>
            <ac:spMk id="5" creationId="{52E9AB13-B0B9-76B3-7FCD-CD623BF6C7BD}"/>
          </ac:spMkLst>
        </pc:spChg>
        <pc:spChg chg="mod">
          <ac:chgData name="Mark Warren" userId="8b469510-801c-4a14-a92d-c6d8837618b1" providerId="ADAL" clId="{E57202EE-4B2C-4319-9053-8AAE7E7F00E6}" dt="2024-02-09T19:11:20.337" v="77" actId="1076"/>
          <ac:spMkLst>
            <pc:docMk/>
            <pc:sldMk cId="1411267597" sldId="295"/>
            <ac:spMk id="6" creationId="{F557D8F1-D183-36F9-4DB0-5C5548703CB4}"/>
          </ac:spMkLst>
        </pc:spChg>
      </pc:sldChg>
      <pc:sldChg chg="del">
        <pc:chgData name="Mark Warren" userId="8b469510-801c-4a14-a92d-c6d8837618b1" providerId="ADAL" clId="{E57202EE-4B2C-4319-9053-8AAE7E7F00E6}" dt="2024-02-09T21:31:01.064" v="760" actId="2696"/>
        <pc:sldMkLst>
          <pc:docMk/>
          <pc:sldMk cId="1865130689" sldId="296"/>
        </pc:sldMkLst>
      </pc:sldChg>
      <pc:sldChg chg="modSp mod ord modAnim">
        <pc:chgData name="Mark Warren" userId="8b469510-801c-4a14-a92d-c6d8837618b1" providerId="ADAL" clId="{E57202EE-4B2C-4319-9053-8AAE7E7F00E6}" dt="2024-02-09T20:29:46.498" v="759" actId="20577"/>
        <pc:sldMkLst>
          <pc:docMk/>
          <pc:sldMk cId="1423887286" sldId="297"/>
        </pc:sldMkLst>
        <pc:spChg chg="mod">
          <ac:chgData name="Mark Warren" userId="8b469510-801c-4a14-a92d-c6d8837618b1" providerId="ADAL" clId="{E57202EE-4B2C-4319-9053-8AAE7E7F00E6}" dt="2024-02-09T19:52:29.294" v="689" actId="1076"/>
          <ac:spMkLst>
            <pc:docMk/>
            <pc:sldMk cId="1423887286" sldId="297"/>
            <ac:spMk id="2" creationId="{0C5AA253-7EB4-E590-BF28-40E5A035A6BF}"/>
          </ac:spMkLst>
        </pc:spChg>
        <pc:spChg chg="mod">
          <ac:chgData name="Mark Warren" userId="8b469510-801c-4a14-a92d-c6d8837618b1" providerId="ADAL" clId="{E57202EE-4B2C-4319-9053-8AAE7E7F00E6}" dt="2024-02-09T20:29:46.498" v="759" actId="20577"/>
          <ac:spMkLst>
            <pc:docMk/>
            <pc:sldMk cId="1423887286" sldId="297"/>
            <ac:spMk id="3" creationId="{B0FD4963-DCB0-74F3-C84E-039EA414CFB3}"/>
          </ac:spMkLst>
        </pc:spChg>
        <pc:spChg chg="mod">
          <ac:chgData name="Mark Warren" userId="8b469510-801c-4a14-a92d-c6d8837618b1" providerId="ADAL" clId="{E57202EE-4B2C-4319-9053-8AAE7E7F00E6}" dt="2024-02-09T19:52:29.294" v="689" actId="1076"/>
          <ac:spMkLst>
            <pc:docMk/>
            <pc:sldMk cId="1423887286" sldId="297"/>
            <ac:spMk id="4" creationId="{37EAF3B9-00C4-011B-F429-7076FC28A997}"/>
          </ac:spMkLst>
        </pc:spChg>
        <pc:spChg chg="mod">
          <ac:chgData name="Mark Warren" userId="8b469510-801c-4a14-a92d-c6d8837618b1" providerId="ADAL" clId="{E57202EE-4B2C-4319-9053-8AAE7E7F00E6}" dt="2024-02-09T19:59:53.957" v="753" actId="20577"/>
          <ac:spMkLst>
            <pc:docMk/>
            <pc:sldMk cId="1423887286" sldId="297"/>
            <ac:spMk id="5" creationId="{D7CB2024-5077-BF5D-87C4-9FDC03E7FD38}"/>
          </ac:spMkLst>
        </pc:spChg>
      </pc:sldChg>
    </pc:docChg>
  </pc:docChgLst>
  <pc:docChgLst>
    <pc:chgData name="Mark Warren" userId="8b469510-801c-4a14-a92d-c6d8837618b1" providerId="ADAL" clId="{C76DA26F-50BB-4216-9644-BDD2E1CCF7FD}"/>
    <pc:docChg chg="undo custSel addSld delSld modSld sldOrd">
      <pc:chgData name="Mark Warren" userId="8b469510-801c-4a14-a92d-c6d8837618b1" providerId="ADAL" clId="{C76DA26F-50BB-4216-9644-BDD2E1CCF7FD}" dt="2023-10-12T16:22:35.749" v="2261"/>
      <pc:docMkLst>
        <pc:docMk/>
      </pc:docMkLst>
      <pc:sldChg chg="modSp mod">
        <pc:chgData name="Mark Warren" userId="8b469510-801c-4a14-a92d-c6d8837618b1" providerId="ADAL" clId="{C76DA26F-50BB-4216-9644-BDD2E1CCF7FD}" dt="2023-10-12T13:34:38.562" v="25" actId="14100"/>
        <pc:sldMkLst>
          <pc:docMk/>
          <pc:sldMk cId="0" sldId="257"/>
        </pc:sldMkLst>
        <pc:spChg chg="mod">
          <ac:chgData name="Mark Warren" userId="8b469510-801c-4a14-a92d-c6d8837618b1" providerId="ADAL" clId="{C76DA26F-50BB-4216-9644-BDD2E1CCF7FD}" dt="2023-10-12T13:33:54.238" v="11" actId="20577"/>
          <ac:spMkLst>
            <pc:docMk/>
            <pc:sldMk cId="0" sldId="257"/>
            <ac:spMk id="2" creationId="{00000000-0000-0000-0000-000000000000}"/>
          </ac:spMkLst>
        </pc:spChg>
        <pc:spChg chg="mod">
          <ac:chgData name="Mark Warren" userId="8b469510-801c-4a14-a92d-c6d8837618b1" providerId="ADAL" clId="{C76DA26F-50BB-4216-9644-BDD2E1CCF7FD}" dt="2023-10-12T13:34:08.338" v="22" actId="6549"/>
          <ac:spMkLst>
            <pc:docMk/>
            <pc:sldMk cId="0" sldId="257"/>
            <ac:spMk id="5" creationId="{7FD9608A-6A7D-EFAE-9FF6-E66A027F66C3}"/>
          </ac:spMkLst>
        </pc:spChg>
        <pc:cxnChg chg="mod">
          <ac:chgData name="Mark Warren" userId="8b469510-801c-4a14-a92d-c6d8837618b1" providerId="ADAL" clId="{C76DA26F-50BB-4216-9644-BDD2E1CCF7FD}" dt="2023-10-12T13:34:38.562" v="25" actId="14100"/>
          <ac:cxnSpMkLst>
            <pc:docMk/>
            <pc:sldMk cId="0" sldId="257"/>
            <ac:cxnSpMk id="6" creationId="{873EBAA5-307A-B6EF-9076-0F9216B6C7A0}"/>
          </ac:cxnSpMkLst>
        </pc:cxnChg>
      </pc:sldChg>
      <pc:sldChg chg="addSp delSp modSp mod delAnim modAnim">
        <pc:chgData name="Mark Warren" userId="8b469510-801c-4a14-a92d-c6d8837618b1" providerId="ADAL" clId="{C76DA26F-50BB-4216-9644-BDD2E1CCF7FD}" dt="2023-10-12T14:25:51.806" v="989"/>
        <pc:sldMkLst>
          <pc:docMk/>
          <pc:sldMk cId="0" sldId="260"/>
        </pc:sldMkLst>
        <pc:spChg chg="mod">
          <ac:chgData name="Mark Warren" userId="8b469510-801c-4a14-a92d-c6d8837618b1" providerId="ADAL" clId="{C76DA26F-50BB-4216-9644-BDD2E1CCF7FD}" dt="2023-10-12T14:24:33.562" v="987" actId="12789"/>
          <ac:spMkLst>
            <pc:docMk/>
            <pc:sldMk cId="0" sldId="260"/>
            <ac:spMk id="2" creationId="{00000000-0000-0000-0000-000000000000}"/>
          </ac:spMkLst>
        </pc:spChg>
        <pc:spChg chg="del">
          <ac:chgData name="Mark Warren" userId="8b469510-801c-4a14-a92d-c6d8837618b1" providerId="ADAL" clId="{C76DA26F-50BB-4216-9644-BDD2E1CCF7FD}" dt="2023-10-12T14:21:25.050" v="954" actId="478"/>
          <ac:spMkLst>
            <pc:docMk/>
            <pc:sldMk cId="0" sldId="260"/>
            <ac:spMk id="3" creationId="{D802243E-8EB1-0AC6-515E-8A7809BE4B5E}"/>
          </ac:spMkLst>
        </pc:spChg>
        <pc:spChg chg="del">
          <ac:chgData name="Mark Warren" userId="8b469510-801c-4a14-a92d-c6d8837618b1" providerId="ADAL" clId="{C76DA26F-50BB-4216-9644-BDD2E1CCF7FD}" dt="2023-10-12T14:20:38.141" v="934" actId="478"/>
          <ac:spMkLst>
            <pc:docMk/>
            <pc:sldMk cId="0" sldId="260"/>
            <ac:spMk id="4" creationId="{60606254-9DFB-9FCE-4508-930FC61E7C58}"/>
          </ac:spMkLst>
        </pc:spChg>
        <pc:spChg chg="del">
          <ac:chgData name="Mark Warren" userId="8b469510-801c-4a14-a92d-c6d8837618b1" providerId="ADAL" clId="{C76DA26F-50BB-4216-9644-BDD2E1CCF7FD}" dt="2023-10-12T14:21:26.907" v="955" actId="478"/>
          <ac:spMkLst>
            <pc:docMk/>
            <pc:sldMk cId="0" sldId="260"/>
            <ac:spMk id="5" creationId="{2A580C38-9F4B-B52E-6E01-7C8FD43705FF}"/>
          </ac:spMkLst>
        </pc:spChg>
        <pc:spChg chg="del">
          <ac:chgData name="Mark Warren" userId="8b469510-801c-4a14-a92d-c6d8837618b1" providerId="ADAL" clId="{C76DA26F-50BB-4216-9644-BDD2E1CCF7FD}" dt="2023-10-12T14:21:28.324" v="956" actId="478"/>
          <ac:spMkLst>
            <pc:docMk/>
            <pc:sldMk cId="0" sldId="260"/>
            <ac:spMk id="6" creationId="{313AFD52-BCB8-B73E-4A99-7B7DFB970B2E}"/>
          </ac:spMkLst>
        </pc:spChg>
        <pc:spChg chg="add mod">
          <ac:chgData name="Mark Warren" userId="8b469510-801c-4a14-a92d-c6d8837618b1" providerId="ADAL" clId="{C76DA26F-50BB-4216-9644-BDD2E1CCF7FD}" dt="2023-10-12T14:24:33.562" v="987" actId="12789"/>
          <ac:spMkLst>
            <pc:docMk/>
            <pc:sldMk cId="0" sldId="260"/>
            <ac:spMk id="7" creationId="{D705D1BC-07E1-54AB-373E-2AA250EC3952}"/>
          </ac:spMkLst>
        </pc:spChg>
      </pc:sldChg>
      <pc:sldChg chg="addSp modSp mod modAnim">
        <pc:chgData name="Mark Warren" userId="8b469510-801c-4a14-a92d-c6d8837618b1" providerId="ADAL" clId="{C76DA26F-50BB-4216-9644-BDD2E1CCF7FD}" dt="2023-10-12T16:20:34.329" v="2256"/>
        <pc:sldMkLst>
          <pc:docMk/>
          <pc:sldMk cId="365872962" sldId="264"/>
        </pc:sldMkLst>
        <pc:spChg chg="mod">
          <ac:chgData name="Mark Warren" userId="8b469510-801c-4a14-a92d-c6d8837618b1" providerId="ADAL" clId="{C76DA26F-50BB-4216-9644-BDD2E1CCF7FD}" dt="2023-10-12T13:54:04.223" v="860" actId="1035"/>
          <ac:spMkLst>
            <pc:docMk/>
            <pc:sldMk cId="365872962" sldId="264"/>
            <ac:spMk id="2" creationId="{00000000-0000-0000-0000-000000000000}"/>
          </ac:spMkLst>
        </pc:spChg>
        <pc:spChg chg="mod">
          <ac:chgData name="Mark Warren" userId="8b469510-801c-4a14-a92d-c6d8837618b1" providerId="ADAL" clId="{C76DA26F-50BB-4216-9644-BDD2E1CCF7FD}" dt="2023-10-12T13:56:22.475" v="887" actId="17032"/>
          <ac:spMkLst>
            <pc:docMk/>
            <pc:sldMk cId="365872962" sldId="264"/>
            <ac:spMk id="3" creationId="{CCBCC202-42EB-8D6B-DA0C-9EE7E933DDC8}"/>
          </ac:spMkLst>
        </pc:spChg>
        <pc:spChg chg="add mod">
          <ac:chgData name="Mark Warren" userId="8b469510-801c-4a14-a92d-c6d8837618b1" providerId="ADAL" clId="{C76DA26F-50BB-4216-9644-BDD2E1CCF7FD}" dt="2023-10-12T13:55:44.329" v="884" actId="1076"/>
          <ac:spMkLst>
            <pc:docMk/>
            <pc:sldMk cId="365872962" sldId="264"/>
            <ac:spMk id="4" creationId="{6205AEDB-AA8B-735D-0C2D-C34B32C142AC}"/>
          </ac:spMkLst>
        </pc:spChg>
        <pc:spChg chg="add mod">
          <ac:chgData name="Mark Warren" userId="8b469510-801c-4a14-a92d-c6d8837618b1" providerId="ADAL" clId="{C76DA26F-50BB-4216-9644-BDD2E1CCF7FD}" dt="2023-10-12T13:55:50.162" v="885" actId="1076"/>
          <ac:spMkLst>
            <pc:docMk/>
            <pc:sldMk cId="365872962" sldId="264"/>
            <ac:spMk id="5" creationId="{3069D235-E5AE-8DFF-889E-6A9EFBD670E4}"/>
          </ac:spMkLst>
        </pc:spChg>
      </pc:sldChg>
      <pc:sldChg chg="del">
        <pc:chgData name="Mark Warren" userId="8b469510-801c-4a14-a92d-c6d8837618b1" providerId="ADAL" clId="{C76DA26F-50BB-4216-9644-BDD2E1CCF7FD}" dt="2023-10-12T14:04:19.375" v="929" actId="2696"/>
        <pc:sldMkLst>
          <pc:docMk/>
          <pc:sldMk cId="2500315628" sldId="266"/>
        </pc:sldMkLst>
      </pc:sldChg>
      <pc:sldChg chg="del">
        <pc:chgData name="Mark Warren" userId="8b469510-801c-4a14-a92d-c6d8837618b1" providerId="ADAL" clId="{C76DA26F-50BB-4216-9644-BDD2E1CCF7FD}" dt="2023-10-12T14:04:21.872" v="930" actId="2696"/>
        <pc:sldMkLst>
          <pc:docMk/>
          <pc:sldMk cId="2506910068" sldId="267"/>
        </pc:sldMkLst>
      </pc:sldChg>
      <pc:sldChg chg="del">
        <pc:chgData name="Mark Warren" userId="8b469510-801c-4a14-a92d-c6d8837618b1" providerId="ADAL" clId="{C76DA26F-50BB-4216-9644-BDD2E1CCF7FD}" dt="2023-10-12T14:04:23.888" v="931" actId="2696"/>
        <pc:sldMkLst>
          <pc:docMk/>
          <pc:sldMk cId="2438799881" sldId="268"/>
        </pc:sldMkLst>
      </pc:sldChg>
      <pc:sldChg chg="del">
        <pc:chgData name="Mark Warren" userId="8b469510-801c-4a14-a92d-c6d8837618b1" providerId="ADAL" clId="{C76DA26F-50BB-4216-9644-BDD2E1CCF7FD}" dt="2023-10-12T14:04:26.352" v="932" actId="2696"/>
        <pc:sldMkLst>
          <pc:docMk/>
          <pc:sldMk cId="2872559353" sldId="269"/>
        </pc:sldMkLst>
      </pc:sldChg>
      <pc:sldChg chg="del">
        <pc:chgData name="Mark Warren" userId="8b469510-801c-4a14-a92d-c6d8837618b1" providerId="ADAL" clId="{C76DA26F-50BB-4216-9644-BDD2E1CCF7FD}" dt="2023-10-12T14:04:28.658" v="933" actId="2696"/>
        <pc:sldMkLst>
          <pc:docMk/>
          <pc:sldMk cId="1364620995" sldId="270"/>
        </pc:sldMkLst>
      </pc:sldChg>
      <pc:sldChg chg="del">
        <pc:chgData name="Mark Warren" userId="8b469510-801c-4a14-a92d-c6d8837618b1" providerId="ADAL" clId="{C76DA26F-50BB-4216-9644-BDD2E1CCF7FD}" dt="2023-10-12T15:17:30.295" v="1057" actId="2696"/>
        <pc:sldMkLst>
          <pc:docMk/>
          <pc:sldMk cId="1446046377" sldId="271"/>
        </pc:sldMkLst>
      </pc:sldChg>
      <pc:sldChg chg="addSp modSp mod ord modAnim">
        <pc:chgData name="Mark Warren" userId="8b469510-801c-4a14-a92d-c6d8837618b1" providerId="ADAL" clId="{C76DA26F-50BB-4216-9644-BDD2E1CCF7FD}" dt="2023-10-12T13:58:48.664" v="907"/>
        <pc:sldMkLst>
          <pc:docMk/>
          <pc:sldMk cId="2307355787" sldId="272"/>
        </pc:sldMkLst>
        <pc:spChg chg="add mod">
          <ac:chgData name="Mark Warren" userId="8b469510-801c-4a14-a92d-c6d8837618b1" providerId="ADAL" clId="{C76DA26F-50BB-4216-9644-BDD2E1CCF7FD}" dt="2023-10-12T13:58:41.305" v="905" actId="14100"/>
          <ac:spMkLst>
            <pc:docMk/>
            <pc:sldMk cId="2307355787" sldId="272"/>
            <ac:spMk id="2" creationId="{20608E79-F5EF-67FE-3F42-931D7D4931A0}"/>
          </ac:spMkLst>
        </pc:spChg>
        <pc:spChg chg="mod">
          <ac:chgData name="Mark Warren" userId="8b469510-801c-4a14-a92d-c6d8837618b1" providerId="ADAL" clId="{C76DA26F-50BB-4216-9644-BDD2E1CCF7FD}" dt="2023-10-12T13:56:41.327" v="888" actId="1076"/>
          <ac:spMkLst>
            <pc:docMk/>
            <pc:sldMk cId="2307355787" sldId="272"/>
            <ac:spMk id="4" creationId="{60606254-9DFB-9FCE-4508-930FC61E7C58}"/>
          </ac:spMkLst>
        </pc:spChg>
        <pc:spChg chg="mod">
          <ac:chgData name="Mark Warren" userId="8b469510-801c-4a14-a92d-c6d8837618b1" providerId="ADAL" clId="{C76DA26F-50BB-4216-9644-BDD2E1CCF7FD}" dt="2023-10-12T13:57:22.543" v="896" actId="20577"/>
          <ac:spMkLst>
            <pc:docMk/>
            <pc:sldMk cId="2307355787" sldId="272"/>
            <ac:spMk id="5" creationId="{2A580C38-9F4B-B52E-6E01-7C8FD43705FF}"/>
          </ac:spMkLst>
        </pc:spChg>
      </pc:sldChg>
      <pc:sldChg chg="modSp add mod">
        <pc:chgData name="Mark Warren" userId="8b469510-801c-4a14-a92d-c6d8837618b1" providerId="ADAL" clId="{C76DA26F-50BB-4216-9644-BDD2E1CCF7FD}" dt="2023-10-12T15:15:58.378" v="1056" actId="1076"/>
        <pc:sldMkLst>
          <pc:docMk/>
          <pc:sldMk cId="550566888" sldId="273"/>
        </pc:sldMkLst>
        <pc:spChg chg="mod">
          <ac:chgData name="Mark Warren" userId="8b469510-801c-4a14-a92d-c6d8837618b1" providerId="ADAL" clId="{C76DA26F-50BB-4216-9644-BDD2E1CCF7FD}" dt="2023-10-12T15:15:58.378" v="1056" actId="1076"/>
          <ac:spMkLst>
            <pc:docMk/>
            <pc:sldMk cId="550566888" sldId="273"/>
            <ac:spMk id="2" creationId="{00000000-0000-0000-0000-000000000000}"/>
          </ac:spMkLst>
        </pc:spChg>
        <pc:spChg chg="mod">
          <ac:chgData name="Mark Warren" userId="8b469510-801c-4a14-a92d-c6d8837618b1" providerId="ADAL" clId="{C76DA26F-50BB-4216-9644-BDD2E1CCF7FD}" dt="2023-10-12T15:15:58.378" v="1056" actId="1076"/>
          <ac:spMkLst>
            <pc:docMk/>
            <pc:sldMk cId="550566888" sldId="273"/>
            <ac:spMk id="7" creationId="{D705D1BC-07E1-54AB-373E-2AA250EC3952}"/>
          </ac:spMkLst>
        </pc:spChg>
      </pc:sldChg>
      <pc:sldChg chg="addSp modSp add mod ord modAnim">
        <pc:chgData name="Mark Warren" userId="8b469510-801c-4a14-a92d-c6d8837618b1" providerId="ADAL" clId="{C76DA26F-50BB-4216-9644-BDD2E1CCF7FD}" dt="2023-10-12T16:22:35.749" v="2261"/>
        <pc:sldMkLst>
          <pc:docMk/>
          <pc:sldMk cId="3357917022" sldId="274"/>
        </pc:sldMkLst>
        <pc:spChg chg="mod ord">
          <ac:chgData name="Mark Warren" userId="8b469510-801c-4a14-a92d-c6d8837618b1" providerId="ADAL" clId="{C76DA26F-50BB-4216-9644-BDD2E1CCF7FD}" dt="2023-10-12T15:36:56.547" v="1452" actId="113"/>
          <ac:spMkLst>
            <pc:docMk/>
            <pc:sldMk cId="3357917022" sldId="274"/>
            <ac:spMk id="2" creationId="{00000000-0000-0000-0000-000000000000}"/>
          </ac:spMkLst>
        </pc:spChg>
        <pc:spChg chg="mod">
          <ac:chgData name="Mark Warren" userId="8b469510-801c-4a14-a92d-c6d8837618b1" providerId="ADAL" clId="{C76DA26F-50BB-4216-9644-BDD2E1CCF7FD}" dt="2023-10-12T16:22:35.749" v="2261"/>
          <ac:spMkLst>
            <pc:docMk/>
            <pc:sldMk cId="3357917022" sldId="274"/>
            <ac:spMk id="3" creationId="{CCBCC202-42EB-8D6B-DA0C-9EE7E933DDC8}"/>
          </ac:spMkLst>
        </pc:spChg>
        <pc:spChg chg="mod">
          <ac:chgData name="Mark Warren" userId="8b469510-801c-4a14-a92d-c6d8837618b1" providerId="ADAL" clId="{C76DA26F-50BB-4216-9644-BDD2E1CCF7FD}" dt="2023-10-12T16:22:20.985" v="2260"/>
          <ac:spMkLst>
            <pc:docMk/>
            <pc:sldMk cId="3357917022" sldId="274"/>
            <ac:spMk id="4" creationId="{6205AEDB-AA8B-735D-0C2D-C34B32C142AC}"/>
          </ac:spMkLst>
        </pc:spChg>
        <pc:spChg chg="mod">
          <ac:chgData name="Mark Warren" userId="8b469510-801c-4a14-a92d-c6d8837618b1" providerId="ADAL" clId="{C76DA26F-50BB-4216-9644-BDD2E1CCF7FD}" dt="2023-10-12T15:36:43.272" v="1448" actId="114"/>
          <ac:spMkLst>
            <pc:docMk/>
            <pc:sldMk cId="3357917022" sldId="274"/>
            <ac:spMk id="5" creationId="{3069D235-E5AE-8DFF-889E-6A9EFBD670E4}"/>
          </ac:spMkLst>
        </pc:spChg>
        <pc:spChg chg="add mod ord">
          <ac:chgData name="Mark Warren" userId="8b469510-801c-4a14-a92d-c6d8837618b1" providerId="ADAL" clId="{C76DA26F-50BB-4216-9644-BDD2E1CCF7FD}" dt="2023-10-12T15:36:50.602" v="1450" actId="113"/>
          <ac:spMkLst>
            <pc:docMk/>
            <pc:sldMk cId="3357917022" sldId="274"/>
            <ac:spMk id="6" creationId="{1298B003-3C71-A37A-3486-37EB07964D6E}"/>
          </ac:spMkLst>
        </pc:spChg>
        <pc:spChg chg="add mod">
          <ac:chgData name="Mark Warren" userId="8b469510-801c-4a14-a92d-c6d8837618b1" providerId="ADAL" clId="{C76DA26F-50BB-4216-9644-BDD2E1CCF7FD}" dt="2023-10-12T15:39:13.150" v="1460" actId="13822"/>
          <ac:spMkLst>
            <pc:docMk/>
            <pc:sldMk cId="3357917022" sldId="274"/>
            <ac:spMk id="7" creationId="{71F31A22-521A-1DAE-E400-5D197B0CC001}"/>
          </ac:spMkLst>
        </pc:spChg>
      </pc:sldChg>
      <pc:sldChg chg="addSp modSp add mod ord modAnim">
        <pc:chgData name="Mark Warren" userId="8b469510-801c-4a14-a92d-c6d8837618b1" providerId="ADAL" clId="{C76DA26F-50BB-4216-9644-BDD2E1CCF7FD}" dt="2023-10-12T16:21:55.726" v="2259" actId="115"/>
        <pc:sldMkLst>
          <pc:docMk/>
          <pc:sldMk cId="4184231723" sldId="275"/>
        </pc:sldMkLst>
        <pc:spChg chg="mod">
          <ac:chgData name="Mark Warren" userId="8b469510-801c-4a14-a92d-c6d8837618b1" providerId="ADAL" clId="{C76DA26F-50BB-4216-9644-BDD2E1CCF7FD}" dt="2023-10-12T16:16:18.032" v="2193" actId="20577"/>
          <ac:spMkLst>
            <pc:docMk/>
            <pc:sldMk cId="4184231723" sldId="275"/>
            <ac:spMk id="2" creationId="{20608E79-F5EF-67FE-3F42-931D7D4931A0}"/>
          </ac:spMkLst>
        </pc:spChg>
        <pc:spChg chg="add mod">
          <ac:chgData name="Mark Warren" userId="8b469510-801c-4a14-a92d-c6d8837618b1" providerId="ADAL" clId="{C76DA26F-50BB-4216-9644-BDD2E1CCF7FD}" dt="2023-10-12T16:16:51.985" v="2244" actId="1037"/>
          <ac:spMkLst>
            <pc:docMk/>
            <pc:sldMk cId="4184231723" sldId="275"/>
            <ac:spMk id="3" creationId="{06B822AC-DBC6-C6A5-4963-63C805758343}"/>
          </ac:spMkLst>
        </pc:spChg>
        <pc:spChg chg="mod">
          <ac:chgData name="Mark Warren" userId="8b469510-801c-4a14-a92d-c6d8837618b1" providerId="ADAL" clId="{C76DA26F-50BB-4216-9644-BDD2E1CCF7FD}" dt="2023-10-12T16:17:12.481" v="2255" actId="20577"/>
          <ac:spMkLst>
            <pc:docMk/>
            <pc:sldMk cId="4184231723" sldId="275"/>
            <ac:spMk id="4" creationId="{60606254-9DFB-9FCE-4508-930FC61E7C58}"/>
          </ac:spMkLst>
        </pc:spChg>
        <pc:spChg chg="mod">
          <ac:chgData name="Mark Warren" userId="8b469510-801c-4a14-a92d-c6d8837618b1" providerId="ADAL" clId="{C76DA26F-50BB-4216-9644-BDD2E1CCF7FD}" dt="2023-10-12T16:21:55.726" v="2259" actId="115"/>
          <ac:spMkLst>
            <pc:docMk/>
            <pc:sldMk cId="4184231723" sldId="275"/>
            <ac:spMk id="5" creationId="{2A580C38-9F4B-B52E-6E01-7C8FD43705FF}"/>
          </ac:spMkLst>
        </pc:spChg>
      </pc:sldChg>
    </pc:docChg>
  </pc:docChgLst>
  <pc:docChgLst>
    <pc:chgData name="Mark Warren" userId="8b469510-801c-4a14-a92d-c6d8837618b1" providerId="ADAL" clId="{0CDB390C-0321-4761-9016-1DB051C8B653}"/>
    <pc:docChg chg="undo custSel addSld delSld modSld sldOrd">
      <pc:chgData name="Mark Warren" userId="8b469510-801c-4a14-a92d-c6d8837618b1" providerId="ADAL" clId="{0CDB390C-0321-4761-9016-1DB051C8B653}" dt="2024-04-18T17:36:24.877" v="2413"/>
      <pc:docMkLst>
        <pc:docMk/>
      </pc:docMkLst>
      <pc:sldChg chg="modSp mod">
        <pc:chgData name="Mark Warren" userId="8b469510-801c-4a14-a92d-c6d8837618b1" providerId="ADAL" clId="{0CDB390C-0321-4761-9016-1DB051C8B653}" dt="2024-04-18T14:37:42.445" v="22" actId="14100"/>
        <pc:sldMkLst>
          <pc:docMk/>
          <pc:sldMk cId="0" sldId="257"/>
        </pc:sldMkLst>
        <pc:spChg chg="mod">
          <ac:chgData name="Mark Warren" userId="8b469510-801c-4a14-a92d-c6d8837618b1" providerId="ADAL" clId="{0CDB390C-0321-4761-9016-1DB051C8B653}" dt="2024-04-18T14:37:21.132" v="15" actId="20577"/>
          <ac:spMkLst>
            <pc:docMk/>
            <pc:sldMk cId="0" sldId="257"/>
            <ac:spMk id="2" creationId="{00000000-0000-0000-0000-000000000000}"/>
          </ac:spMkLst>
        </pc:spChg>
        <pc:spChg chg="mod">
          <ac:chgData name="Mark Warren" userId="8b469510-801c-4a14-a92d-c6d8837618b1" providerId="ADAL" clId="{0CDB390C-0321-4761-9016-1DB051C8B653}" dt="2024-04-18T14:37:32.135" v="20" actId="6549"/>
          <ac:spMkLst>
            <pc:docMk/>
            <pc:sldMk cId="0" sldId="257"/>
            <ac:spMk id="5" creationId="{7FD9608A-6A7D-EFAE-9FF6-E66A027F66C3}"/>
          </ac:spMkLst>
        </pc:spChg>
        <pc:cxnChg chg="mod">
          <ac:chgData name="Mark Warren" userId="8b469510-801c-4a14-a92d-c6d8837618b1" providerId="ADAL" clId="{0CDB390C-0321-4761-9016-1DB051C8B653}" dt="2024-04-18T14:37:42.445" v="22" actId="14100"/>
          <ac:cxnSpMkLst>
            <pc:docMk/>
            <pc:sldMk cId="0" sldId="257"/>
            <ac:cxnSpMk id="6" creationId="{873EBAA5-307A-B6EF-9076-0F9216B6C7A0}"/>
          </ac:cxnSpMkLst>
        </pc:cxnChg>
      </pc:sldChg>
      <pc:sldChg chg="del">
        <pc:chgData name="Mark Warren" userId="8b469510-801c-4a14-a92d-c6d8837618b1" providerId="ADAL" clId="{0CDB390C-0321-4761-9016-1DB051C8B653}" dt="2024-04-18T14:42:49.369" v="23" actId="2696"/>
        <pc:sldMkLst>
          <pc:docMk/>
          <pc:sldMk cId="1494319489" sldId="307"/>
        </pc:sldMkLst>
      </pc:sldChg>
      <pc:sldChg chg="del">
        <pc:chgData name="Mark Warren" userId="8b469510-801c-4a14-a92d-c6d8837618b1" providerId="ADAL" clId="{0CDB390C-0321-4761-9016-1DB051C8B653}" dt="2024-04-18T14:43:00.839" v="25" actId="2696"/>
        <pc:sldMkLst>
          <pc:docMk/>
          <pc:sldMk cId="649071193" sldId="312"/>
        </pc:sldMkLst>
      </pc:sldChg>
      <pc:sldChg chg="del">
        <pc:chgData name="Mark Warren" userId="8b469510-801c-4a14-a92d-c6d8837618b1" providerId="ADAL" clId="{0CDB390C-0321-4761-9016-1DB051C8B653}" dt="2024-04-18T14:42:57.182" v="24" actId="2696"/>
        <pc:sldMkLst>
          <pc:docMk/>
          <pc:sldMk cId="2390719370" sldId="318"/>
        </pc:sldMkLst>
      </pc:sldChg>
      <pc:sldChg chg="delSp modSp mod delAnim modAnim">
        <pc:chgData name="Mark Warren" userId="8b469510-801c-4a14-a92d-c6d8837618b1" providerId="ADAL" clId="{0CDB390C-0321-4761-9016-1DB051C8B653}" dt="2024-04-18T14:46:35.587" v="77" actId="1076"/>
        <pc:sldMkLst>
          <pc:docMk/>
          <pc:sldMk cId="2741875606" sldId="320"/>
        </pc:sldMkLst>
        <pc:spChg chg="mod">
          <ac:chgData name="Mark Warren" userId="8b469510-801c-4a14-a92d-c6d8837618b1" providerId="ADAL" clId="{0CDB390C-0321-4761-9016-1DB051C8B653}" dt="2024-04-18T14:46:33.242" v="76" actId="1076"/>
          <ac:spMkLst>
            <pc:docMk/>
            <pc:sldMk cId="2741875606" sldId="320"/>
            <ac:spMk id="2" creationId="{7ED0EE87-0494-8213-F116-5842A6EAC2DE}"/>
          </ac:spMkLst>
        </pc:spChg>
        <pc:spChg chg="del">
          <ac:chgData name="Mark Warren" userId="8b469510-801c-4a14-a92d-c6d8837618b1" providerId="ADAL" clId="{0CDB390C-0321-4761-9016-1DB051C8B653}" dt="2024-04-18T14:43:43.456" v="48" actId="478"/>
          <ac:spMkLst>
            <pc:docMk/>
            <pc:sldMk cId="2741875606" sldId="320"/>
            <ac:spMk id="3" creationId="{CDE094DD-4C1B-ECFC-047C-CE256B2DC4E1}"/>
          </ac:spMkLst>
        </pc:spChg>
        <pc:spChg chg="mod">
          <ac:chgData name="Mark Warren" userId="8b469510-801c-4a14-a92d-c6d8837618b1" providerId="ADAL" clId="{0CDB390C-0321-4761-9016-1DB051C8B653}" dt="2024-04-18T14:46:35.587" v="77" actId="1076"/>
          <ac:spMkLst>
            <pc:docMk/>
            <pc:sldMk cId="2741875606" sldId="320"/>
            <ac:spMk id="4" creationId="{133FCEBC-7B29-B23F-7555-96EC70350E41}"/>
          </ac:spMkLst>
        </pc:spChg>
        <pc:spChg chg="del">
          <ac:chgData name="Mark Warren" userId="8b469510-801c-4a14-a92d-c6d8837618b1" providerId="ADAL" clId="{0CDB390C-0321-4761-9016-1DB051C8B653}" dt="2024-04-18T14:43:38.970" v="47" actId="478"/>
          <ac:spMkLst>
            <pc:docMk/>
            <pc:sldMk cId="2741875606" sldId="320"/>
            <ac:spMk id="12" creationId="{FD3B0AE8-5ED8-69FD-5F6A-B91DE9A85FFD}"/>
          </ac:spMkLst>
        </pc:spChg>
        <pc:spChg chg="del">
          <ac:chgData name="Mark Warren" userId="8b469510-801c-4a14-a92d-c6d8837618b1" providerId="ADAL" clId="{0CDB390C-0321-4761-9016-1DB051C8B653}" dt="2024-04-18T14:43:37.469" v="46" actId="478"/>
          <ac:spMkLst>
            <pc:docMk/>
            <pc:sldMk cId="2741875606" sldId="320"/>
            <ac:spMk id="13" creationId="{CAB2325C-DA80-9B0B-67E4-8812127926F3}"/>
          </ac:spMkLst>
        </pc:spChg>
        <pc:cxnChg chg="del">
          <ac:chgData name="Mark Warren" userId="8b469510-801c-4a14-a92d-c6d8837618b1" providerId="ADAL" clId="{0CDB390C-0321-4761-9016-1DB051C8B653}" dt="2024-04-18T14:43:36.107" v="45" actId="478"/>
          <ac:cxnSpMkLst>
            <pc:docMk/>
            <pc:sldMk cId="2741875606" sldId="320"/>
            <ac:cxnSpMk id="9" creationId="{EB97612C-1001-0915-FB87-5C4D86BF8E2E}"/>
          </ac:cxnSpMkLst>
        </pc:cxnChg>
      </pc:sldChg>
      <pc:sldChg chg="addSp delSp modSp del mod">
        <pc:chgData name="Mark Warren" userId="8b469510-801c-4a14-a92d-c6d8837618b1" providerId="ADAL" clId="{0CDB390C-0321-4761-9016-1DB051C8B653}" dt="2024-04-18T14:56:44.705" v="94" actId="2696"/>
        <pc:sldMkLst>
          <pc:docMk/>
          <pc:sldMk cId="3862682757" sldId="321"/>
        </pc:sldMkLst>
        <pc:spChg chg="add del mod">
          <ac:chgData name="Mark Warren" userId="8b469510-801c-4a14-a92d-c6d8837618b1" providerId="ADAL" clId="{0CDB390C-0321-4761-9016-1DB051C8B653}" dt="2024-04-18T14:55:00.864" v="80" actId="478"/>
          <ac:spMkLst>
            <pc:docMk/>
            <pc:sldMk cId="3862682757" sldId="321"/>
            <ac:spMk id="3" creationId="{5E6537B7-0730-F43C-6218-031A49466303}"/>
          </ac:spMkLst>
        </pc:spChg>
        <pc:spChg chg="mod">
          <ac:chgData name="Mark Warren" userId="8b469510-801c-4a14-a92d-c6d8837618b1" providerId="ADAL" clId="{0CDB390C-0321-4761-9016-1DB051C8B653}" dt="2024-04-18T14:55:54.442" v="88" actId="21"/>
          <ac:spMkLst>
            <pc:docMk/>
            <pc:sldMk cId="3862682757" sldId="321"/>
            <ac:spMk id="7" creationId="{CDDDF65C-0355-5722-221F-DA4EB4E15E2C}"/>
          </ac:spMkLst>
        </pc:spChg>
      </pc:sldChg>
      <pc:sldChg chg="addSp delSp modSp mod delAnim modAnim">
        <pc:chgData name="Mark Warren" userId="8b469510-801c-4a14-a92d-c6d8837618b1" providerId="ADAL" clId="{0CDB390C-0321-4761-9016-1DB051C8B653}" dt="2024-04-18T17:36:24.877" v="2413"/>
        <pc:sldMkLst>
          <pc:docMk/>
          <pc:sldMk cId="3974637053" sldId="322"/>
        </pc:sldMkLst>
        <pc:spChg chg="mod">
          <ac:chgData name="Mark Warren" userId="8b469510-801c-4a14-a92d-c6d8837618b1" providerId="ADAL" clId="{0CDB390C-0321-4761-9016-1DB051C8B653}" dt="2024-04-18T16:29:22.448" v="1918" actId="13822"/>
          <ac:spMkLst>
            <pc:docMk/>
            <pc:sldMk cId="3974637053" sldId="322"/>
            <ac:spMk id="2" creationId="{A8445D35-772E-CADA-35FC-C4B5B132E7DA}"/>
          </ac:spMkLst>
        </pc:spChg>
        <pc:spChg chg="add mod">
          <ac:chgData name="Mark Warren" userId="8b469510-801c-4a14-a92d-c6d8837618b1" providerId="ADAL" clId="{0CDB390C-0321-4761-9016-1DB051C8B653}" dt="2024-04-18T16:31:53.967" v="1932" actId="20577"/>
          <ac:spMkLst>
            <pc:docMk/>
            <pc:sldMk cId="3974637053" sldId="322"/>
            <ac:spMk id="3" creationId="{2E9E3B4A-7FEA-56F4-CB40-6FD3FBE3D189}"/>
          </ac:spMkLst>
        </pc:spChg>
        <pc:spChg chg="mod">
          <ac:chgData name="Mark Warren" userId="8b469510-801c-4a14-a92d-c6d8837618b1" providerId="ADAL" clId="{0CDB390C-0321-4761-9016-1DB051C8B653}" dt="2024-04-18T16:23:37.126" v="1897" actId="1076"/>
          <ac:spMkLst>
            <pc:docMk/>
            <pc:sldMk cId="3974637053" sldId="322"/>
            <ac:spMk id="4" creationId="{425B8560-42ED-B85C-D7CF-21BDBBDCE141}"/>
          </ac:spMkLst>
        </pc:spChg>
        <pc:spChg chg="mod">
          <ac:chgData name="Mark Warren" userId="8b469510-801c-4a14-a92d-c6d8837618b1" providerId="ADAL" clId="{0CDB390C-0321-4761-9016-1DB051C8B653}" dt="2024-04-18T16:29:16.541" v="1917" actId="13822"/>
          <ac:spMkLst>
            <pc:docMk/>
            <pc:sldMk cId="3974637053" sldId="322"/>
            <ac:spMk id="5" creationId="{9914BEC5-B0DE-E920-2C35-93D4486B19A2}"/>
          </ac:spMkLst>
        </pc:spChg>
        <pc:spChg chg="add del">
          <ac:chgData name="Mark Warren" userId="8b469510-801c-4a14-a92d-c6d8837618b1" providerId="ADAL" clId="{0CDB390C-0321-4761-9016-1DB051C8B653}" dt="2024-04-18T16:25:31.241" v="1902" actId="11529"/>
          <ac:spMkLst>
            <pc:docMk/>
            <pc:sldMk cId="3974637053" sldId="322"/>
            <ac:spMk id="6" creationId="{C9B6F18C-CE0E-67FF-1639-CEEFACE03C1B}"/>
          </ac:spMkLst>
        </pc:spChg>
        <pc:spChg chg="add mod ord">
          <ac:chgData name="Mark Warren" userId="8b469510-801c-4a14-a92d-c6d8837618b1" providerId="ADAL" clId="{0CDB390C-0321-4761-9016-1DB051C8B653}" dt="2024-04-18T16:32:46.412" v="1934" actId="207"/>
          <ac:spMkLst>
            <pc:docMk/>
            <pc:sldMk cId="3974637053" sldId="322"/>
            <ac:spMk id="7" creationId="{3B5590CB-9568-C7FB-9939-334C1E32C8C9}"/>
          </ac:spMkLst>
        </pc:spChg>
        <pc:spChg chg="del">
          <ac:chgData name="Mark Warren" userId="8b469510-801c-4a14-a92d-c6d8837618b1" providerId="ADAL" clId="{0CDB390C-0321-4761-9016-1DB051C8B653}" dt="2024-04-18T16:15:42.046" v="1382" actId="478"/>
          <ac:spMkLst>
            <pc:docMk/>
            <pc:sldMk cId="3974637053" sldId="322"/>
            <ac:spMk id="8" creationId="{FD19A4CD-EE8A-4A17-50ED-B7647A800F30}"/>
          </ac:spMkLst>
        </pc:spChg>
        <pc:spChg chg="add mod">
          <ac:chgData name="Mark Warren" userId="8b469510-801c-4a14-a92d-c6d8837618b1" providerId="ADAL" clId="{0CDB390C-0321-4761-9016-1DB051C8B653}" dt="2024-04-18T16:32:03.609" v="1933" actId="14100"/>
          <ac:spMkLst>
            <pc:docMk/>
            <pc:sldMk cId="3974637053" sldId="322"/>
            <ac:spMk id="9" creationId="{4F4AA0E7-C1F2-66C9-09A5-E5423C303F5C}"/>
          </ac:spMkLst>
        </pc:spChg>
        <pc:spChg chg="del">
          <ac:chgData name="Mark Warren" userId="8b469510-801c-4a14-a92d-c6d8837618b1" providerId="ADAL" clId="{0CDB390C-0321-4761-9016-1DB051C8B653}" dt="2024-04-18T16:15:49.093" v="1386" actId="478"/>
          <ac:spMkLst>
            <pc:docMk/>
            <pc:sldMk cId="3974637053" sldId="322"/>
            <ac:spMk id="11" creationId="{E14A55B3-2C81-789E-4687-6D5F784638DF}"/>
          </ac:spMkLst>
        </pc:spChg>
        <pc:spChg chg="del">
          <ac:chgData name="Mark Warren" userId="8b469510-801c-4a14-a92d-c6d8837618b1" providerId="ADAL" clId="{0CDB390C-0321-4761-9016-1DB051C8B653}" dt="2024-04-18T16:15:45.921" v="1384" actId="478"/>
          <ac:spMkLst>
            <pc:docMk/>
            <pc:sldMk cId="3974637053" sldId="322"/>
            <ac:spMk id="18" creationId="{0327D894-E6A0-9A4C-A2E8-CCB3DFB6F3A9}"/>
          </ac:spMkLst>
        </pc:spChg>
        <pc:cxnChg chg="del">
          <ac:chgData name="Mark Warren" userId="8b469510-801c-4a14-a92d-c6d8837618b1" providerId="ADAL" clId="{0CDB390C-0321-4761-9016-1DB051C8B653}" dt="2024-04-18T16:15:44.046" v="1383" actId="478"/>
          <ac:cxnSpMkLst>
            <pc:docMk/>
            <pc:sldMk cId="3974637053" sldId="322"/>
            <ac:cxnSpMk id="10" creationId="{1B99B896-FABB-0B12-27FF-23358C1B289A}"/>
          </ac:cxnSpMkLst>
        </pc:cxnChg>
        <pc:cxnChg chg="del">
          <ac:chgData name="Mark Warren" userId="8b469510-801c-4a14-a92d-c6d8837618b1" providerId="ADAL" clId="{0CDB390C-0321-4761-9016-1DB051C8B653}" dt="2024-04-18T16:15:50.437" v="1387" actId="478"/>
          <ac:cxnSpMkLst>
            <pc:docMk/>
            <pc:sldMk cId="3974637053" sldId="322"/>
            <ac:cxnSpMk id="12" creationId="{782BA0BB-ECC8-87DB-D593-14CCF6553E78}"/>
          </ac:cxnSpMkLst>
        </pc:cxnChg>
        <pc:cxnChg chg="del">
          <ac:chgData name="Mark Warren" userId="8b469510-801c-4a14-a92d-c6d8837618b1" providerId="ADAL" clId="{0CDB390C-0321-4761-9016-1DB051C8B653}" dt="2024-04-18T16:15:47.609" v="1385" actId="478"/>
          <ac:cxnSpMkLst>
            <pc:docMk/>
            <pc:sldMk cId="3974637053" sldId="322"/>
            <ac:cxnSpMk id="16" creationId="{184CE6B8-195E-2EF2-6D30-B5C7BEC7A786}"/>
          </ac:cxnSpMkLst>
        </pc:cxnChg>
      </pc:sldChg>
      <pc:sldChg chg="addSp delSp modSp mod modAnim">
        <pc:chgData name="Mark Warren" userId="8b469510-801c-4a14-a92d-c6d8837618b1" providerId="ADAL" clId="{0CDB390C-0321-4761-9016-1DB051C8B653}" dt="2024-04-18T17:09:04.424" v="2339" actId="2711"/>
        <pc:sldMkLst>
          <pc:docMk/>
          <pc:sldMk cId="574941098" sldId="323"/>
        </pc:sldMkLst>
        <pc:spChg chg="add del mod">
          <ac:chgData name="Mark Warren" userId="8b469510-801c-4a14-a92d-c6d8837618b1" providerId="ADAL" clId="{0CDB390C-0321-4761-9016-1DB051C8B653}" dt="2024-04-18T14:55:42.066" v="86" actId="478"/>
          <ac:spMkLst>
            <pc:docMk/>
            <pc:sldMk cId="574941098" sldId="323"/>
            <ac:spMk id="2" creationId="{2064ACC9-D43D-61C5-A4B2-24AFE1A81FC4}"/>
          </ac:spMkLst>
        </pc:spChg>
        <pc:spChg chg="mod">
          <ac:chgData name="Mark Warren" userId="8b469510-801c-4a14-a92d-c6d8837618b1" providerId="ADAL" clId="{0CDB390C-0321-4761-9016-1DB051C8B653}" dt="2024-04-18T17:09:04.424" v="2339" actId="2711"/>
          <ac:spMkLst>
            <pc:docMk/>
            <pc:sldMk cId="574941098" sldId="323"/>
            <ac:spMk id="3" creationId="{CDE094DD-4C1B-ECFC-047C-CE256B2DC4E1}"/>
          </ac:spMkLst>
        </pc:spChg>
        <pc:spChg chg="add mod">
          <ac:chgData name="Mark Warren" userId="8b469510-801c-4a14-a92d-c6d8837618b1" providerId="ADAL" clId="{0CDB390C-0321-4761-9016-1DB051C8B653}" dt="2024-04-18T14:55:33.892" v="84"/>
          <ac:spMkLst>
            <pc:docMk/>
            <pc:sldMk cId="574941098" sldId="323"/>
            <ac:spMk id="4" creationId="{30DC3F70-1A11-A824-7BA0-69A97AA7DBE4}"/>
          </ac:spMkLst>
        </pc:spChg>
        <pc:spChg chg="mod">
          <ac:chgData name="Mark Warren" userId="8b469510-801c-4a14-a92d-c6d8837618b1" providerId="ADAL" clId="{0CDB390C-0321-4761-9016-1DB051C8B653}" dt="2024-04-18T16:56:44.427" v="2207" actId="179"/>
          <ac:spMkLst>
            <pc:docMk/>
            <pc:sldMk cId="574941098" sldId="323"/>
            <ac:spMk id="5" creationId="{9914BEC5-B0DE-E920-2C35-93D4486B19A2}"/>
          </ac:spMkLst>
        </pc:spChg>
        <pc:spChg chg="mod">
          <ac:chgData name="Mark Warren" userId="8b469510-801c-4a14-a92d-c6d8837618b1" providerId="ADAL" clId="{0CDB390C-0321-4761-9016-1DB051C8B653}" dt="2024-04-18T16:56:36.021" v="2205" actId="179"/>
          <ac:spMkLst>
            <pc:docMk/>
            <pc:sldMk cId="574941098" sldId="323"/>
            <ac:spMk id="6" creationId="{3970BFAC-B3F5-5A2C-07B5-52F7FB20FC62}"/>
          </ac:spMkLst>
        </pc:spChg>
        <pc:spChg chg="add del mod">
          <ac:chgData name="Mark Warren" userId="8b469510-801c-4a14-a92d-c6d8837618b1" providerId="ADAL" clId="{0CDB390C-0321-4761-9016-1DB051C8B653}" dt="2024-04-18T14:56:34.274" v="92" actId="478"/>
          <ac:spMkLst>
            <pc:docMk/>
            <pc:sldMk cId="574941098" sldId="323"/>
            <ac:spMk id="7" creationId="{5FF8156A-A9CB-D813-74CD-3A5116F388C5}"/>
          </ac:spMkLst>
        </pc:spChg>
        <pc:spChg chg="add mod">
          <ac:chgData name="Mark Warren" userId="8b469510-801c-4a14-a92d-c6d8837618b1" providerId="ADAL" clId="{0CDB390C-0321-4761-9016-1DB051C8B653}" dt="2024-04-18T16:56:12.912" v="2202" actId="1076"/>
          <ac:spMkLst>
            <pc:docMk/>
            <pc:sldMk cId="574941098" sldId="323"/>
            <ac:spMk id="8" creationId="{9F0776BA-9C43-4F75-AD40-B96D55B82A7B}"/>
          </ac:spMkLst>
        </pc:spChg>
        <pc:spChg chg="add mod">
          <ac:chgData name="Mark Warren" userId="8b469510-801c-4a14-a92d-c6d8837618b1" providerId="ADAL" clId="{0CDB390C-0321-4761-9016-1DB051C8B653}" dt="2024-04-18T16:57:33.515" v="2211" actId="17032"/>
          <ac:spMkLst>
            <pc:docMk/>
            <pc:sldMk cId="574941098" sldId="323"/>
            <ac:spMk id="9" creationId="{EF7A623C-F99E-C3A0-2C19-8105E163D973}"/>
          </ac:spMkLst>
        </pc:spChg>
        <pc:spChg chg="add mod">
          <ac:chgData name="Mark Warren" userId="8b469510-801c-4a14-a92d-c6d8837618b1" providerId="ADAL" clId="{0CDB390C-0321-4761-9016-1DB051C8B653}" dt="2024-04-18T16:57:04.045" v="2209" actId="17032"/>
          <ac:spMkLst>
            <pc:docMk/>
            <pc:sldMk cId="574941098" sldId="323"/>
            <ac:spMk id="10" creationId="{BC21F554-6588-BF0F-3D4A-355ED2AF6AC6}"/>
          </ac:spMkLst>
        </pc:spChg>
        <pc:spChg chg="add mod">
          <ac:chgData name="Mark Warren" userId="8b469510-801c-4a14-a92d-c6d8837618b1" providerId="ADAL" clId="{0CDB390C-0321-4761-9016-1DB051C8B653}" dt="2024-04-18T16:54:29.838" v="2178" actId="1076"/>
          <ac:spMkLst>
            <pc:docMk/>
            <pc:sldMk cId="574941098" sldId="323"/>
            <ac:spMk id="11" creationId="{597E054B-C6B5-5F49-83BF-D4CC1C7DFB09}"/>
          </ac:spMkLst>
        </pc:spChg>
        <pc:spChg chg="add mod">
          <ac:chgData name="Mark Warren" userId="8b469510-801c-4a14-a92d-c6d8837618b1" providerId="ADAL" clId="{0CDB390C-0321-4761-9016-1DB051C8B653}" dt="2024-04-18T17:00:09.139" v="2230" actId="14100"/>
          <ac:spMkLst>
            <pc:docMk/>
            <pc:sldMk cId="574941098" sldId="323"/>
            <ac:spMk id="14" creationId="{F959DF2E-51C7-2ACC-FAC9-9AE21BA9ED17}"/>
          </ac:spMkLst>
        </pc:spChg>
        <pc:cxnChg chg="add mod">
          <ac:chgData name="Mark Warren" userId="8b469510-801c-4a14-a92d-c6d8837618b1" providerId="ADAL" clId="{0CDB390C-0321-4761-9016-1DB051C8B653}" dt="2024-04-18T16:58:46.018" v="2219" actId="208"/>
          <ac:cxnSpMkLst>
            <pc:docMk/>
            <pc:sldMk cId="574941098" sldId="323"/>
            <ac:cxnSpMk id="13" creationId="{66C98458-D2CF-D460-591A-B00138F64DAD}"/>
          </ac:cxnSpMkLst>
        </pc:cxnChg>
        <pc:cxnChg chg="add del mod">
          <ac:chgData name="Mark Warren" userId="8b469510-801c-4a14-a92d-c6d8837618b1" providerId="ADAL" clId="{0CDB390C-0321-4761-9016-1DB051C8B653}" dt="2024-04-18T16:59:59.795" v="2228" actId="11529"/>
          <ac:cxnSpMkLst>
            <pc:docMk/>
            <pc:sldMk cId="574941098" sldId="323"/>
            <ac:cxnSpMk id="16" creationId="{C4460DF8-0D93-36DB-903E-472D67383D8B}"/>
          </ac:cxnSpMkLst>
        </pc:cxnChg>
        <pc:cxnChg chg="add mod">
          <ac:chgData name="Mark Warren" userId="8b469510-801c-4a14-a92d-c6d8837618b1" providerId="ADAL" clId="{0CDB390C-0321-4761-9016-1DB051C8B653}" dt="2024-04-18T17:00:26.813" v="2233" actId="1582"/>
          <ac:cxnSpMkLst>
            <pc:docMk/>
            <pc:sldMk cId="574941098" sldId="323"/>
            <ac:cxnSpMk id="18" creationId="{52642785-1708-B895-B2AF-68D82E4D3E15}"/>
          </ac:cxnSpMkLst>
        </pc:cxnChg>
      </pc:sldChg>
      <pc:sldChg chg="addSp delSp modSp add mod ord delAnim modAnim">
        <pc:chgData name="Mark Warren" userId="8b469510-801c-4a14-a92d-c6d8837618b1" providerId="ADAL" clId="{0CDB390C-0321-4761-9016-1DB051C8B653}" dt="2024-04-18T17:12:06.769" v="2353"/>
        <pc:sldMkLst>
          <pc:docMk/>
          <pc:sldMk cId="2069634615" sldId="324"/>
        </pc:sldMkLst>
        <pc:spChg chg="del mod">
          <ac:chgData name="Mark Warren" userId="8b469510-801c-4a14-a92d-c6d8837618b1" providerId="ADAL" clId="{0CDB390C-0321-4761-9016-1DB051C8B653}" dt="2024-04-18T15:52:10.410" v="824" actId="478"/>
          <ac:spMkLst>
            <pc:docMk/>
            <pc:sldMk cId="2069634615" sldId="324"/>
            <ac:spMk id="2" creationId="{7ED0EE87-0494-8213-F116-5842A6EAC2DE}"/>
          </ac:spMkLst>
        </pc:spChg>
        <pc:spChg chg="add mod">
          <ac:chgData name="Mark Warren" userId="8b469510-801c-4a14-a92d-c6d8837618b1" providerId="ADAL" clId="{0CDB390C-0321-4761-9016-1DB051C8B653}" dt="2024-04-18T15:56:24.882" v="909" actId="1076"/>
          <ac:spMkLst>
            <pc:docMk/>
            <pc:sldMk cId="2069634615" sldId="324"/>
            <ac:spMk id="3" creationId="{CB6224B6-034B-AB4C-23E4-29F2A1CDB8BC}"/>
          </ac:spMkLst>
        </pc:spChg>
        <pc:spChg chg="mod ord">
          <ac:chgData name="Mark Warren" userId="8b469510-801c-4a14-a92d-c6d8837618b1" providerId="ADAL" clId="{0CDB390C-0321-4761-9016-1DB051C8B653}" dt="2024-04-18T16:13:24.500" v="1379" actId="1076"/>
          <ac:spMkLst>
            <pc:docMk/>
            <pc:sldMk cId="2069634615" sldId="324"/>
            <ac:spMk id="4" creationId="{133FCEBC-7B29-B23F-7555-96EC70350E41}"/>
          </ac:spMkLst>
        </pc:spChg>
        <pc:spChg chg="add mod">
          <ac:chgData name="Mark Warren" userId="8b469510-801c-4a14-a92d-c6d8837618b1" providerId="ADAL" clId="{0CDB390C-0321-4761-9016-1DB051C8B653}" dt="2024-04-18T15:57:00.071" v="923" actId="179"/>
          <ac:spMkLst>
            <pc:docMk/>
            <pc:sldMk cId="2069634615" sldId="324"/>
            <ac:spMk id="5" creationId="{F31E7B50-A8CF-BFED-D7F4-CA445D0B8A50}"/>
          </ac:spMkLst>
        </pc:spChg>
        <pc:spChg chg="add mod">
          <ac:chgData name="Mark Warren" userId="8b469510-801c-4a14-a92d-c6d8837618b1" providerId="ADAL" clId="{0CDB390C-0321-4761-9016-1DB051C8B653}" dt="2024-04-18T15:56:04.868" v="908" actId="6549"/>
          <ac:spMkLst>
            <pc:docMk/>
            <pc:sldMk cId="2069634615" sldId="324"/>
            <ac:spMk id="6" creationId="{3D780F3B-3DE6-7CED-9EFB-EE3207F94D70}"/>
          </ac:spMkLst>
        </pc:spChg>
      </pc:sldChg>
      <pc:sldChg chg="addSp modSp add mod ord modAnim">
        <pc:chgData name="Mark Warren" userId="8b469510-801c-4a14-a92d-c6d8837618b1" providerId="ADAL" clId="{0CDB390C-0321-4761-9016-1DB051C8B653}" dt="2024-04-18T17:13:00.169" v="2355"/>
        <pc:sldMkLst>
          <pc:docMk/>
          <pc:sldMk cId="2354637579" sldId="325"/>
        </pc:sldMkLst>
        <pc:spChg chg="mod">
          <ac:chgData name="Mark Warren" userId="8b469510-801c-4a14-a92d-c6d8837618b1" providerId="ADAL" clId="{0CDB390C-0321-4761-9016-1DB051C8B653}" dt="2024-04-18T16:12:26.767" v="1374"/>
          <ac:spMkLst>
            <pc:docMk/>
            <pc:sldMk cId="2354637579" sldId="325"/>
            <ac:spMk id="2" creationId="{7ED0EE87-0494-8213-F116-5842A6EAC2DE}"/>
          </ac:spMkLst>
        </pc:spChg>
        <pc:spChg chg="add mod">
          <ac:chgData name="Mark Warren" userId="8b469510-801c-4a14-a92d-c6d8837618b1" providerId="ADAL" clId="{0CDB390C-0321-4761-9016-1DB051C8B653}" dt="2024-04-18T16:11:45.331" v="1371" actId="20577"/>
          <ac:spMkLst>
            <pc:docMk/>
            <pc:sldMk cId="2354637579" sldId="325"/>
            <ac:spMk id="3" creationId="{DD014936-C6C9-E65E-1CC6-0E5565488D85}"/>
          </ac:spMkLst>
        </pc:spChg>
        <pc:spChg chg="mod">
          <ac:chgData name="Mark Warren" userId="8b469510-801c-4a14-a92d-c6d8837618b1" providerId="ADAL" clId="{0CDB390C-0321-4761-9016-1DB051C8B653}" dt="2024-04-18T16:13:36.532" v="1381" actId="1076"/>
          <ac:spMkLst>
            <pc:docMk/>
            <pc:sldMk cId="2354637579" sldId="325"/>
            <ac:spMk id="4" creationId="{133FCEBC-7B29-B23F-7555-96EC70350E41}"/>
          </ac:spMkLst>
        </pc:spChg>
      </pc:sldChg>
    </pc:docChg>
  </pc:docChgLst>
  <pc:docChgLst>
    <pc:chgData name="Mark Warren" userId="8b469510-801c-4a14-a92d-c6d8837618b1" providerId="ADAL" clId="{A20C472E-F61B-49FE-80C0-F54F3CA8482B}"/>
    <pc:docChg chg="modSld">
      <pc:chgData name="Mark Warren" userId="8b469510-801c-4a14-a92d-c6d8837618b1" providerId="ADAL" clId="{A20C472E-F61B-49FE-80C0-F54F3CA8482B}" dt="2024-02-22T16:56:47.278" v="61" actId="20577"/>
      <pc:docMkLst>
        <pc:docMk/>
      </pc:docMkLst>
      <pc:sldChg chg="modSp mod">
        <pc:chgData name="Mark Warren" userId="8b469510-801c-4a14-a92d-c6d8837618b1" providerId="ADAL" clId="{A20C472E-F61B-49FE-80C0-F54F3CA8482B}" dt="2024-02-22T16:56:47.278" v="61" actId="20577"/>
        <pc:sldMkLst>
          <pc:docMk/>
          <pc:sldMk cId="0" sldId="257"/>
        </pc:sldMkLst>
        <pc:spChg chg="mod">
          <ac:chgData name="Mark Warren" userId="8b469510-801c-4a14-a92d-c6d8837618b1" providerId="ADAL" clId="{A20C472E-F61B-49FE-80C0-F54F3CA8482B}" dt="2024-02-20T17:10:04.279" v="16" actId="20577"/>
          <ac:spMkLst>
            <pc:docMk/>
            <pc:sldMk cId="0" sldId="257"/>
            <ac:spMk id="2" creationId="{00000000-0000-0000-0000-000000000000}"/>
          </ac:spMkLst>
        </pc:spChg>
        <pc:spChg chg="mod">
          <ac:chgData name="Mark Warren" userId="8b469510-801c-4a14-a92d-c6d8837618b1" providerId="ADAL" clId="{A20C472E-F61B-49FE-80C0-F54F3CA8482B}" dt="2024-02-22T16:56:47.278" v="61" actId="20577"/>
          <ac:spMkLst>
            <pc:docMk/>
            <pc:sldMk cId="0" sldId="257"/>
            <ac:spMk id="5" creationId="{7FD9608A-6A7D-EFAE-9FF6-E66A027F66C3}"/>
          </ac:spMkLst>
        </pc:spChg>
        <pc:cxnChg chg="mod">
          <ac:chgData name="Mark Warren" userId="8b469510-801c-4a14-a92d-c6d8837618b1" providerId="ADAL" clId="{A20C472E-F61B-49FE-80C0-F54F3CA8482B}" dt="2024-02-20T17:10:40.578" v="29" actId="1038"/>
          <ac:cxnSpMkLst>
            <pc:docMk/>
            <pc:sldMk cId="0" sldId="257"/>
            <ac:cxnSpMk id="6" creationId="{873EBAA5-307A-B6EF-9076-0F9216B6C7A0}"/>
          </ac:cxnSpMkLst>
        </pc:cxnChg>
      </pc:sldChg>
      <pc:sldChg chg="modSp">
        <pc:chgData name="Mark Warren" userId="8b469510-801c-4a14-a92d-c6d8837618b1" providerId="ADAL" clId="{A20C472E-F61B-49FE-80C0-F54F3CA8482B}" dt="2024-02-20T17:44:20.384" v="59" actId="20577"/>
        <pc:sldMkLst>
          <pc:docMk/>
          <pc:sldMk cId="291701336" sldId="291"/>
        </pc:sldMkLst>
        <pc:spChg chg="mod">
          <ac:chgData name="Mark Warren" userId="8b469510-801c-4a14-a92d-c6d8837618b1" providerId="ADAL" clId="{A20C472E-F61B-49FE-80C0-F54F3CA8482B}" dt="2024-02-20T17:44:20.384" v="59" actId="20577"/>
          <ac:spMkLst>
            <pc:docMk/>
            <pc:sldMk cId="291701336" sldId="291"/>
            <ac:spMk id="6" creationId="{F557D8F1-D183-36F9-4DB0-5C5548703CB4}"/>
          </ac:spMkLst>
        </pc:spChg>
      </pc:sldChg>
      <pc:sldChg chg="modSp">
        <pc:chgData name="Mark Warren" userId="8b469510-801c-4a14-a92d-c6d8837618b1" providerId="ADAL" clId="{A20C472E-F61B-49FE-80C0-F54F3CA8482B}" dt="2024-02-20T17:43:48.472" v="38" actId="20577"/>
        <pc:sldMkLst>
          <pc:docMk/>
          <pc:sldMk cId="1423887286" sldId="297"/>
        </pc:sldMkLst>
        <pc:spChg chg="mod">
          <ac:chgData name="Mark Warren" userId="8b469510-801c-4a14-a92d-c6d8837618b1" providerId="ADAL" clId="{A20C472E-F61B-49FE-80C0-F54F3CA8482B}" dt="2024-02-20T17:43:48.472" v="38" actId="20577"/>
          <ac:spMkLst>
            <pc:docMk/>
            <pc:sldMk cId="1423887286" sldId="297"/>
            <ac:spMk id="4" creationId="{37EAF3B9-00C4-011B-F429-7076FC28A997}"/>
          </ac:spMkLst>
        </pc:spChg>
      </pc:sldChg>
    </pc:docChg>
  </pc:docChgLst>
  <pc:docChgLst>
    <pc:chgData name="Mark Warren" userId="8b469510-801c-4a14-a92d-c6d8837618b1" providerId="ADAL" clId="{0FA094D5-5558-4983-A28F-17E557B2D184}"/>
    <pc:docChg chg="custSel addSld modSld sldOrd">
      <pc:chgData name="Mark Warren" userId="8b469510-801c-4a14-a92d-c6d8837618b1" providerId="ADAL" clId="{0FA094D5-5558-4983-A28F-17E557B2D184}" dt="2023-09-17T11:45:48.736" v="365"/>
      <pc:docMkLst>
        <pc:docMk/>
      </pc:docMkLst>
      <pc:sldChg chg="addSp delSp modSp mod modTransition modAnim">
        <pc:chgData name="Mark Warren" userId="8b469510-801c-4a14-a92d-c6d8837618b1" providerId="ADAL" clId="{0FA094D5-5558-4983-A28F-17E557B2D184}" dt="2023-09-17T11:28:36.446" v="292"/>
        <pc:sldMkLst>
          <pc:docMk/>
          <pc:sldMk cId="0" sldId="257"/>
        </pc:sldMkLst>
        <pc:spChg chg="mod">
          <ac:chgData name="Mark Warren" userId="8b469510-801c-4a14-a92d-c6d8837618b1" providerId="ADAL" clId="{0FA094D5-5558-4983-A28F-17E557B2D184}" dt="2023-09-17T11:11:20.007" v="122"/>
          <ac:spMkLst>
            <pc:docMk/>
            <pc:sldMk cId="0" sldId="257"/>
            <ac:spMk id="2" creationId="{00000000-0000-0000-0000-000000000000}"/>
          </ac:spMkLst>
        </pc:spChg>
        <pc:spChg chg="mod">
          <ac:chgData name="Mark Warren" userId="8b469510-801c-4a14-a92d-c6d8837618b1" providerId="ADAL" clId="{0FA094D5-5558-4983-A28F-17E557B2D184}" dt="2023-09-17T11:11:35.490" v="124"/>
          <ac:spMkLst>
            <pc:docMk/>
            <pc:sldMk cId="0" sldId="257"/>
            <ac:spMk id="3" creationId="{00000000-0000-0000-0000-000000000000}"/>
          </ac:spMkLst>
        </pc:spChg>
        <pc:spChg chg="del">
          <ac:chgData name="Mark Warren" userId="8b469510-801c-4a14-a92d-c6d8837618b1" providerId="ADAL" clId="{0FA094D5-5558-4983-A28F-17E557B2D184}" dt="2023-09-17T11:04:18.683" v="50" actId="478"/>
          <ac:spMkLst>
            <pc:docMk/>
            <pc:sldMk cId="0" sldId="257"/>
            <ac:spMk id="4" creationId="{00000000-0000-0000-0000-000000000000}"/>
          </ac:spMkLst>
        </pc:spChg>
        <pc:spChg chg="add mod">
          <ac:chgData name="Mark Warren" userId="8b469510-801c-4a14-a92d-c6d8837618b1" providerId="ADAL" clId="{0FA094D5-5558-4983-A28F-17E557B2D184}" dt="2023-09-17T11:11:00.860" v="120" actId="1076"/>
          <ac:spMkLst>
            <pc:docMk/>
            <pc:sldMk cId="0" sldId="257"/>
            <ac:spMk id="5" creationId="{7FD9608A-6A7D-EFAE-9FF6-E66A027F66C3}"/>
          </ac:spMkLst>
        </pc:spChg>
      </pc:sldChg>
      <pc:sldChg chg="addSp modSp mod modTransition modAnim">
        <pc:chgData name="Mark Warren" userId="8b469510-801c-4a14-a92d-c6d8837618b1" providerId="ADAL" clId="{0FA094D5-5558-4983-A28F-17E557B2D184}" dt="2023-09-17T11:45:48.736" v="365"/>
        <pc:sldMkLst>
          <pc:docMk/>
          <pc:sldMk cId="0" sldId="258"/>
        </pc:sldMkLst>
        <pc:spChg chg="mod">
          <ac:chgData name="Mark Warren" userId="8b469510-801c-4a14-a92d-c6d8837618b1" providerId="ADAL" clId="{0FA094D5-5558-4983-A28F-17E557B2D184}" dt="2023-09-17T11:34:14.617" v="319" actId="113"/>
          <ac:spMkLst>
            <pc:docMk/>
            <pc:sldMk cId="0" sldId="258"/>
            <ac:spMk id="2" creationId="{00000000-0000-0000-0000-000000000000}"/>
          </ac:spMkLst>
        </pc:spChg>
        <pc:spChg chg="add mod">
          <ac:chgData name="Mark Warren" userId="8b469510-801c-4a14-a92d-c6d8837618b1" providerId="ADAL" clId="{0FA094D5-5558-4983-A28F-17E557B2D184}" dt="2023-09-17T11:29:40.261" v="297" actId="1076"/>
          <ac:spMkLst>
            <pc:docMk/>
            <pc:sldMk cId="0" sldId="258"/>
            <ac:spMk id="3" creationId="{CCBCC202-42EB-8D6B-DA0C-9EE7E933DDC8}"/>
          </ac:spMkLst>
        </pc:spChg>
        <pc:spChg chg="add mod">
          <ac:chgData name="Mark Warren" userId="8b469510-801c-4a14-a92d-c6d8837618b1" providerId="ADAL" clId="{0FA094D5-5558-4983-A28F-17E557B2D184}" dt="2023-09-17T11:34:45.301" v="321" actId="1582"/>
          <ac:spMkLst>
            <pc:docMk/>
            <pc:sldMk cId="0" sldId="258"/>
            <ac:spMk id="4" creationId="{E18D17C3-AABD-6C33-D2EB-0FDD9994FC9D}"/>
          </ac:spMkLst>
        </pc:spChg>
        <pc:spChg chg="add mod">
          <ac:chgData name="Mark Warren" userId="8b469510-801c-4a14-a92d-c6d8837618b1" providerId="ADAL" clId="{0FA094D5-5558-4983-A28F-17E557B2D184}" dt="2023-09-17T11:39:03.231" v="349" actId="1036"/>
          <ac:spMkLst>
            <pc:docMk/>
            <pc:sldMk cId="0" sldId="258"/>
            <ac:spMk id="9" creationId="{1FA46F0C-A894-8C63-382E-9129500F949E}"/>
          </ac:spMkLst>
        </pc:spChg>
        <pc:cxnChg chg="add mod">
          <ac:chgData name="Mark Warren" userId="8b469510-801c-4a14-a92d-c6d8837618b1" providerId="ADAL" clId="{0FA094D5-5558-4983-A28F-17E557B2D184}" dt="2023-09-17T11:35:50.495" v="327" actId="14100"/>
          <ac:cxnSpMkLst>
            <pc:docMk/>
            <pc:sldMk cId="0" sldId="258"/>
            <ac:cxnSpMk id="6" creationId="{8A143C6F-35FF-6F58-5E95-3B8EC345DCDD}"/>
          </ac:cxnSpMkLst>
        </pc:cxnChg>
      </pc:sldChg>
      <pc:sldChg chg="addSp modSp mod modTransition modAnim">
        <pc:chgData name="Mark Warren" userId="8b469510-801c-4a14-a92d-c6d8837618b1" providerId="ADAL" clId="{0FA094D5-5558-4983-A28F-17E557B2D184}" dt="2023-09-17T11:30:32.410" v="308"/>
        <pc:sldMkLst>
          <pc:docMk/>
          <pc:sldMk cId="0" sldId="259"/>
        </pc:sldMkLst>
        <pc:spChg chg="mod">
          <ac:chgData name="Mark Warren" userId="8b469510-801c-4a14-a92d-c6d8837618b1" providerId="ADAL" clId="{0FA094D5-5558-4983-A28F-17E557B2D184}" dt="2023-09-17T11:21:17.386" v="241" actId="14100"/>
          <ac:spMkLst>
            <pc:docMk/>
            <pc:sldMk cId="0" sldId="259"/>
            <ac:spMk id="2" creationId="{00000000-0000-0000-0000-000000000000}"/>
          </ac:spMkLst>
        </pc:spChg>
        <pc:spChg chg="add mod">
          <ac:chgData name="Mark Warren" userId="8b469510-801c-4a14-a92d-c6d8837618b1" providerId="ADAL" clId="{0FA094D5-5558-4983-A28F-17E557B2D184}" dt="2023-09-17T11:21:43.410" v="242" actId="115"/>
          <ac:spMkLst>
            <pc:docMk/>
            <pc:sldMk cId="0" sldId="259"/>
            <ac:spMk id="3" creationId="{9BBC50D5-1F56-17B1-AAA0-DC8FB36F51D4}"/>
          </ac:spMkLst>
        </pc:spChg>
      </pc:sldChg>
      <pc:sldChg chg="addSp modSp mod modTransition modAnim">
        <pc:chgData name="Mark Warren" userId="8b469510-801c-4a14-a92d-c6d8837618b1" providerId="ADAL" clId="{0FA094D5-5558-4983-A28F-17E557B2D184}" dt="2023-09-17T11:30:54.524" v="314"/>
        <pc:sldMkLst>
          <pc:docMk/>
          <pc:sldMk cId="0" sldId="260"/>
        </pc:sldMkLst>
        <pc:spChg chg="mod">
          <ac:chgData name="Mark Warren" userId="8b469510-801c-4a14-a92d-c6d8837618b1" providerId="ADAL" clId="{0FA094D5-5558-4983-A28F-17E557B2D184}" dt="2023-09-17T11:24:15.917" v="274" actId="2710"/>
          <ac:spMkLst>
            <pc:docMk/>
            <pc:sldMk cId="0" sldId="260"/>
            <ac:spMk id="2" creationId="{00000000-0000-0000-0000-000000000000}"/>
          </ac:spMkLst>
        </pc:spChg>
        <pc:spChg chg="add mod">
          <ac:chgData name="Mark Warren" userId="8b469510-801c-4a14-a92d-c6d8837618b1" providerId="ADAL" clId="{0FA094D5-5558-4983-A28F-17E557B2D184}" dt="2023-09-17T11:23:16.158" v="270" actId="14100"/>
          <ac:spMkLst>
            <pc:docMk/>
            <pc:sldMk cId="0" sldId="260"/>
            <ac:spMk id="3" creationId="{D802243E-8EB1-0AC6-515E-8A7809BE4B5E}"/>
          </ac:spMkLst>
        </pc:spChg>
      </pc:sldChg>
      <pc:sldChg chg="add ord modAnim">
        <pc:chgData name="Mark Warren" userId="8b469510-801c-4a14-a92d-c6d8837618b1" providerId="ADAL" clId="{0FA094D5-5558-4983-A28F-17E557B2D184}" dt="2023-09-17T11:44:37.267" v="363"/>
        <pc:sldMkLst>
          <pc:docMk/>
          <pc:sldMk cId="3259789806" sldId="261"/>
        </pc:sldMkLst>
      </pc:sldChg>
    </pc:docChg>
  </pc:docChgLst>
  <pc:docChgLst>
    <pc:chgData name="Mark Warren" userId="8b469510-801c-4a14-a92d-c6d8837618b1" providerId="ADAL" clId="{3C962EE4-46A7-42DC-A294-18E69B9E729A}"/>
    <pc:docChg chg="custSel addSld delSld modSld sldOrd">
      <pc:chgData name="Mark Warren" userId="8b469510-801c-4a14-a92d-c6d8837618b1" providerId="ADAL" clId="{3C962EE4-46A7-42DC-A294-18E69B9E729A}" dt="2024-02-24T19:14:53.624" v="951"/>
      <pc:docMkLst>
        <pc:docMk/>
      </pc:docMkLst>
      <pc:sldChg chg="modSp">
        <pc:chgData name="Mark Warren" userId="8b469510-801c-4a14-a92d-c6d8837618b1" providerId="ADAL" clId="{3C962EE4-46A7-42DC-A294-18E69B9E729A}" dt="2024-02-24T18:13:49.674" v="525" actId="20577"/>
        <pc:sldMkLst>
          <pc:docMk/>
          <pc:sldMk cId="0" sldId="257"/>
        </pc:sldMkLst>
        <pc:spChg chg="mod">
          <ac:chgData name="Mark Warren" userId="8b469510-801c-4a14-a92d-c6d8837618b1" providerId="ADAL" clId="{3C962EE4-46A7-42DC-A294-18E69B9E729A}" dt="2024-02-24T18:13:49.674" v="525" actId="20577"/>
          <ac:spMkLst>
            <pc:docMk/>
            <pc:sldMk cId="0" sldId="257"/>
            <ac:spMk id="5" creationId="{7FD9608A-6A7D-EFAE-9FF6-E66A027F66C3}"/>
          </ac:spMkLst>
        </pc:spChg>
      </pc:sldChg>
      <pc:sldChg chg="del">
        <pc:chgData name="Mark Warren" userId="8b469510-801c-4a14-a92d-c6d8837618b1" providerId="ADAL" clId="{3C962EE4-46A7-42DC-A294-18E69B9E729A}" dt="2024-02-24T18:13:27.951" v="522" actId="2696"/>
        <pc:sldMkLst>
          <pc:docMk/>
          <pc:sldMk cId="291701336" sldId="291"/>
        </pc:sldMkLst>
      </pc:sldChg>
      <pc:sldChg chg="del">
        <pc:chgData name="Mark Warren" userId="8b469510-801c-4a14-a92d-c6d8837618b1" providerId="ADAL" clId="{3C962EE4-46A7-42DC-A294-18E69B9E729A}" dt="2024-02-24T18:13:31.539" v="523" actId="2696"/>
        <pc:sldMkLst>
          <pc:docMk/>
          <pc:sldMk cId="1411267597" sldId="295"/>
        </pc:sldMkLst>
      </pc:sldChg>
      <pc:sldChg chg="del">
        <pc:chgData name="Mark Warren" userId="8b469510-801c-4a14-a92d-c6d8837618b1" providerId="ADAL" clId="{3C962EE4-46A7-42DC-A294-18E69B9E729A}" dt="2024-02-24T14:05:30.875" v="5" actId="47"/>
        <pc:sldMkLst>
          <pc:docMk/>
          <pc:sldMk cId="1423887286" sldId="297"/>
        </pc:sldMkLst>
      </pc:sldChg>
      <pc:sldChg chg="addSp delSp modSp mod ord delAnim modAnim">
        <pc:chgData name="Mark Warren" userId="8b469510-801c-4a14-a92d-c6d8837618b1" providerId="ADAL" clId="{3C962EE4-46A7-42DC-A294-18E69B9E729A}" dt="2024-02-24T18:53:37.246" v="810"/>
        <pc:sldMkLst>
          <pc:docMk/>
          <pc:sldMk cId="2310524219" sldId="298"/>
        </pc:sldMkLst>
        <pc:spChg chg="mod">
          <ac:chgData name="Mark Warren" userId="8b469510-801c-4a14-a92d-c6d8837618b1" providerId="ADAL" clId="{3C962EE4-46A7-42DC-A294-18E69B9E729A}" dt="2024-02-24T18:48:12.250" v="781" actId="6549"/>
          <ac:spMkLst>
            <pc:docMk/>
            <pc:sldMk cId="2310524219" sldId="298"/>
            <ac:spMk id="2" creationId="{5DC4DD3C-95F0-0449-D3DD-E6BF1C477BD6}"/>
          </ac:spMkLst>
        </pc:spChg>
        <pc:spChg chg="del">
          <ac:chgData name="Mark Warren" userId="8b469510-801c-4a14-a92d-c6d8837618b1" providerId="ADAL" clId="{3C962EE4-46A7-42DC-A294-18E69B9E729A}" dt="2024-02-24T18:17:19.158" v="533" actId="478"/>
          <ac:spMkLst>
            <pc:docMk/>
            <pc:sldMk cId="2310524219" sldId="298"/>
            <ac:spMk id="3" creationId="{9A2C2B43-8649-E116-2A00-BCD9BD7CD1B8}"/>
          </ac:spMkLst>
        </pc:spChg>
        <pc:spChg chg="add mod">
          <ac:chgData name="Mark Warren" userId="8b469510-801c-4a14-a92d-c6d8837618b1" providerId="ADAL" clId="{3C962EE4-46A7-42DC-A294-18E69B9E729A}" dt="2024-02-24T18:47:50.582" v="779" actId="1076"/>
          <ac:spMkLst>
            <pc:docMk/>
            <pc:sldMk cId="2310524219" sldId="298"/>
            <ac:spMk id="4" creationId="{6187D5B6-2331-4DE1-75BD-557D69BFE958}"/>
          </ac:spMkLst>
        </pc:spChg>
        <pc:spChg chg="del mod">
          <ac:chgData name="Mark Warren" userId="8b469510-801c-4a14-a92d-c6d8837618b1" providerId="ADAL" clId="{3C962EE4-46A7-42DC-A294-18E69B9E729A}" dt="2024-02-24T18:18:36.102" v="536" actId="478"/>
          <ac:spMkLst>
            <pc:docMk/>
            <pc:sldMk cId="2310524219" sldId="298"/>
            <ac:spMk id="5" creationId="{07EEA022-0AB4-D500-10A0-E4A0CB719A3B}"/>
          </ac:spMkLst>
        </pc:spChg>
        <pc:spChg chg="mod">
          <ac:chgData name="Mark Warren" userId="8b469510-801c-4a14-a92d-c6d8837618b1" providerId="ADAL" clId="{3C962EE4-46A7-42DC-A294-18E69B9E729A}" dt="2024-02-24T14:22:52.076" v="73" actId="6549"/>
          <ac:spMkLst>
            <pc:docMk/>
            <pc:sldMk cId="2310524219" sldId="298"/>
            <ac:spMk id="6" creationId="{7AADD07E-44AB-0C66-5277-6329501B5B68}"/>
          </ac:spMkLst>
        </pc:spChg>
        <pc:spChg chg="mod">
          <ac:chgData name="Mark Warren" userId="8b469510-801c-4a14-a92d-c6d8837618b1" providerId="ADAL" clId="{3C962EE4-46A7-42DC-A294-18E69B9E729A}" dt="2024-02-24T18:47:34.856" v="778" actId="14100"/>
          <ac:spMkLst>
            <pc:docMk/>
            <pc:sldMk cId="2310524219" sldId="298"/>
            <ac:spMk id="7" creationId="{D57DBAA4-FF38-5C17-8CE1-5C29857D09BD}"/>
          </ac:spMkLst>
        </pc:spChg>
        <pc:cxnChg chg="add mod">
          <ac:chgData name="Mark Warren" userId="8b469510-801c-4a14-a92d-c6d8837618b1" providerId="ADAL" clId="{3C962EE4-46A7-42DC-A294-18E69B9E729A}" dt="2024-02-24T18:49:46.166" v="788" actId="1582"/>
          <ac:cxnSpMkLst>
            <pc:docMk/>
            <pc:sldMk cId="2310524219" sldId="298"/>
            <ac:cxnSpMk id="9" creationId="{270B7BD3-5380-1E0F-FFA4-CBC718E534F3}"/>
          </ac:cxnSpMkLst>
        </pc:cxnChg>
      </pc:sldChg>
      <pc:sldChg chg="del ord">
        <pc:chgData name="Mark Warren" userId="8b469510-801c-4a14-a92d-c6d8837618b1" providerId="ADAL" clId="{3C962EE4-46A7-42DC-A294-18E69B9E729A}" dt="2024-02-24T19:08:09.990" v="883" actId="2696"/>
        <pc:sldMkLst>
          <pc:docMk/>
          <pc:sldMk cId="2925546534" sldId="299"/>
        </pc:sldMkLst>
      </pc:sldChg>
      <pc:sldChg chg="addSp delSp modSp mod ord modAnim">
        <pc:chgData name="Mark Warren" userId="8b469510-801c-4a14-a92d-c6d8837618b1" providerId="ADAL" clId="{3C962EE4-46A7-42DC-A294-18E69B9E729A}" dt="2024-02-24T14:05:09.743" v="4"/>
        <pc:sldMkLst>
          <pc:docMk/>
          <pc:sldMk cId="2293846669" sldId="300"/>
        </pc:sldMkLst>
        <pc:spChg chg="del">
          <ac:chgData name="Mark Warren" userId="8b469510-801c-4a14-a92d-c6d8837618b1" providerId="ADAL" clId="{3C962EE4-46A7-42DC-A294-18E69B9E729A}" dt="2024-02-24T14:05:01.241" v="2" actId="478"/>
          <ac:spMkLst>
            <pc:docMk/>
            <pc:sldMk cId="2293846669" sldId="300"/>
            <ac:spMk id="4" creationId="{0830468B-04DD-D7B5-609E-7C9300FF289F}"/>
          </ac:spMkLst>
        </pc:spChg>
        <pc:spChg chg="add mod">
          <ac:chgData name="Mark Warren" userId="8b469510-801c-4a14-a92d-c6d8837618b1" providerId="ADAL" clId="{3C962EE4-46A7-42DC-A294-18E69B9E729A}" dt="2024-02-24T14:05:02.534" v="3"/>
          <ac:spMkLst>
            <pc:docMk/>
            <pc:sldMk cId="2293846669" sldId="300"/>
            <ac:spMk id="6" creationId="{E3983B41-08A6-628F-A543-69B4B7453937}"/>
          </ac:spMkLst>
        </pc:spChg>
      </pc:sldChg>
      <pc:sldChg chg="addSp delSp modSp add mod modAnim">
        <pc:chgData name="Mark Warren" userId="8b469510-801c-4a14-a92d-c6d8837618b1" providerId="ADAL" clId="{3C962EE4-46A7-42DC-A294-18E69B9E729A}" dt="2024-02-24T19:01:15.788" v="857"/>
        <pc:sldMkLst>
          <pc:docMk/>
          <pc:sldMk cId="4224093121" sldId="301"/>
        </pc:sldMkLst>
        <pc:spChg chg="mod">
          <ac:chgData name="Mark Warren" userId="8b469510-801c-4a14-a92d-c6d8837618b1" providerId="ADAL" clId="{3C962EE4-46A7-42DC-A294-18E69B9E729A}" dt="2024-02-24T18:30:52.828" v="656" actId="14100"/>
          <ac:spMkLst>
            <pc:docMk/>
            <pc:sldMk cId="4224093121" sldId="301"/>
            <ac:spMk id="2" creationId="{5DC4DD3C-95F0-0449-D3DD-E6BF1C477BD6}"/>
          </ac:spMkLst>
        </pc:spChg>
        <pc:spChg chg="mod">
          <ac:chgData name="Mark Warren" userId="8b469510-801c-4a14-a92d-c6d8837618b1" providerId="ADAL" clId="{3C962EE4-46A7-42DC-A294-18E69B9E729A}" dt="2024-02-24T18:34:29.124" v="691" actId="1076"/>
          <ac:spMkLst>
            <pc:docMk/>
            <pc:sldMk cId="4224093121" sldId="301"/>
            <ac:spMk id="3" creationId="{9A2C2B43-8649-E116-2A00-BCD9BD7CD1B8}"/>
          </ac:spMkLst>
        </pc:spChg>
        <pc:spChg chg="add del">
          <ac:chgData name="Mark Warren" userId="8b469510-801c-4a14-a92d-c6d8837618b1" providerId="ADAL" clId="{3C962EE4-46A7-42DC-A294-18E69B9E729A}" dt="2024-02-24T18:55:17.331" v="815" actId="478"/>
          <ac:spMkLst>
            <pc:docMk/>
            <pc:sldMk cId="4224093121" sldId="301"/>
            <ac:spMk id="4" creationId="{95B34994-74E9-1F7D-CE44-9C18DF484B46}"/>
          </ac:spMkLst>
        </pc:spChg>
        <pc:spChg chg="mod">
          <ac:chgData name="Mark Warren" userId="8b469510-801c-4a14-a92d-c6d8837618b1" providerId="ADAL" clId="{3C962EE4-46A7-42DC-A294-18E69B9E729A}" dt="2024-02-24T18:33:13.276" v="683" actId="1076"/>
          <ac:spMkLst>
            <pc:docMk/>
            <pc:sldMk cId="4224093121" sldId="301"/>
            <ac:spMk id="5" creationId="{07EEA022-0AB4-D500-10A0-E4A0CB719A3B}"/>
          </ac:spMkLst>
        </pc:spChg>
        <pc:spChg chg="mod">
          <ac:chgData name="Mark Warren" userId="8b469510-801c-4a14-a92d-c6d8837618b1" providerId="ADAL" clId="{3C962EE4-46A7-42DC-A294-18E69B9E729A}" dt="2024-02-24T14:22:41.457" v="69" actId="20577"/>
          <ac:spMkLst>
            <pc:docMk/>
            <pc:sldMk cId="4224093121" sldId="301"/>
            <ac:spMk id="6" creationId="{7AADD07E-44AB-0C66-5277-6329501B5B68}"/>
          </ac:spMkLst>
        </pc:spChg>
        <pc:spChg chg="mod">
          <ac:chgData name="Mark Warren" userId="8b469510-801c-4a14-a92d-c6d8837618b1" providerId="ADAL" clId="{3C962EE4-46A7-42DC-A294-18E69B9E729A}" dt="2024-02-24T18:34:00.331" v="686" actId="1076"/>
          <ac:spMkLst>
            <pc:docMk/>
            <pc:sldMk cId="4224093121" sldId="301"/>
            <ac:spMk id="7" creationId="{D57DBAA4-FF38-5C17-8CE1-5C29857D09BD}"/>
          </ac:spMkLst>
        </pc:spChg>
        <pc:spChg chg="add mod">
          <ac:chgData name="Mark Warren" userId="8b469510-801c-4a14-a92d-c6d8837618b1" providerId="ADAL" clId="{3C962EE4-46A7-42DC-A294-18E69B9E729A}" dt="2024-02-24T18:57:06.278" v="837" actId="1035"/>
          <ac:spMkLst>
            <pc:docMk/>
            <pc:sldMk cId="4224093121" sldId="301"/>
            <ac:spMk id="8" creationId="{3FA915A7-7FAB-8ACA-6703-F0C957005775}"/>
          </ac:spMkLst>
        </pc:spChg>
        <pc:spChg chg="add mod">
          <ac:chgData name="Mark Warren" userId="8b469510-801c-4a14-a92d-c6d8837618b1" providerId="ADAL" clId="{3C962EE4-46A7-42DC-A294-18E69B9E729A}" dt="2024-02-24T18:58:18.694" v="846" actId="14100"/>
          <ac:spMkLst>
            <pc:docMk/>
            <pc:sldMk cId="4224093121" sldId="301"/>
            <ac:spMk id="9" creationId="{39353976-BAA9-4429-FA0F-B683113FC4E5}"/>
          </ac:spMkLst>
        </pc:spChg>
      </pc:sldChg>
      <pc:sldChg chg="addSp modSp add mod modAnim">
        <pc:chgData name="Mark Warren" userId="8b469510-801c-4a14-a92d-c6d8837618b1" providerId="ADAL" clId="{3C962EE4-46A7-42DC-A294-18E69B9E729A}" dt="2024-02-24T19:14:53.624" v="951"/>
        <pc:sldMkLst>
          <pc:docMk/>
          <pc:sldMk cId="3148460191" sldId="302"/>
        </pc:sldMkLst>
        <pc:spChg chg="mod">
          <ac:chgData name="Mark Warren" userId="8b469510-801c-4a14-a92d-c6d8837618b1" providerId="ADAL" clId="{3C962EE4-46A7-42DC-A294-18E69B9E729A}" dt="2024-02-24T18:38:06.670" v="732" actId="20577"/>
          <ac:spMkLst>
            <pc:docMk/>
            <pc:sldMk cId="3148460191" sldId="302"/>
            <ac:spMk id="2" creationId="{5DC4DD3C-95F0-0449-D3DD-E6BF1C477BD6}"/>
          </ac:spMkLst>
        </pc:spChg>
        <pc:spChg chg="mod">
          <ac:chgData name="Mark Warren" userId="8b469510-801c-4a14-a92d-c6d8837618b1" providerId="ADAL" clId="{3C962EE4-46A7-42DC-A294-18E69B9E729A}" dt="2024-02-24T18:38:28.769" v="733" actId="1076"/>
          <ac:spMkLst>
            <pc:docMk/>
            <pc:sldMk cId="3148460191" sldId="302"/>
            <ac:spMk id="3" creationId="{9A2C2B43-8649-E116-2A00-BCD9BD7CD1B8}"/>
          </ac:spMkLst>
        </pc:spChg>
        <pc:spChg chg="mod">
          <ac:chgData name="Mark Warren" userId="8b469510-801c-4a14-a92d-c6d8837618b1" providerId="ADAL" clId="{3C962EE4-46A7-42DC-A294-18E69B9E729A}" dt="2024-02-24T19:07:36.612" v="882" actId="20577"/>
          <ac:spMkLst>
            <pc:docMk/>
            <pc:sldMk cId="3148460191" sldId="302"/>
            <ac:spMk id="5" creationId="{07EEA022-0AB4-D500-10A0-E4A0CB719A3B}"/>
          </ac:spMkLst>
        </pc:spChg>
        <pc:spChg chg="mod">
          <ac:chgData name="Mark Warren" userId="8b469510-801c-4a14-a92d-c6d8837618b1" providerId="ADAL" clId="{3C962EE4-46A7-42DC-A294-18E69B9E729A}" dt="2024-02-24T14:28:29.226" v="89" actId="20577"/>
          <ac:spMkLst>
            <pc:docMk/>
            <pc:sldMk cId="3148460191" sldId="302"/>
            <ac:spMk id="6" creationId="{7AADD07E-44AB-0C66-5277-6329501B5B68}"/>
          </ac:spMkLst>
        </pc:spChg>
        <pc:spChg chg="mod">
          <ac:chgData name="Mark Warren" userId="8b469510-801c-4a14-a92d-c6d8837618b1" providerId="ADAL" clId="{3C962EE4-46A7-42DC-A294-18E69B9E729A}" dt="2024-02-24T19:06:44.397" v="875" actId="1076"/>
          <ac:spMkLst>
            <pc:docMk/>
            <pc:sldMk cId="3148460191" sldId="302"/>
            <ac:spMk id="7" creationId="{D57DBAA4-FF38-5C17-8CE1-5C29857D09BD}"/>
          </ac:spMkLst>
        </pc:spChg>
        <pc:spChg chg="add mod">
          <ac:chgData name="Mark Warren" userId="8b469510-801c-4a14-a92d-c6d8837618b1" providerId="ADAL" clId="{3C962EE4-46A7-42DC-A294-18E69B9E729A}" dt="2024-02-24T19:11:32.467" v="912" actId="207"/>
          <ac:spMkLst>
            <pc:docMk/>
            <pc:sldMk cId="3148460191" sldId="302"/>
            <ac:spMk id="11" creationId="{1EC8D99B-88DC-4925-67C5-6A0691FA9DDC}"/>
          </ac:spMkLst>
        </pc:spChg>
        <pc:cxnChg chg="add mod">
          <ac:chgData name="Mark Warren" userId="8b469510-801c-4a14-a92d-c6d8837618b1" providerId="ADAL" clId="{3C962EE4-46A7-42DC-A294-18E69B9E729A}" dt="2024-02-24T19:09:33.123" v="886" actId="1582"/>
          <ac:cxnSpMkLst>
            <pc:docMk/>
            <pc:sldMk cId="3148460191" sldId="302"/>
            <ac:cxnSpMk id="8" creationId="{F448E63E-4018-9095-7E3D-EF1122EF6236}"/>
          </ac:cxnSpMkLst>
        </pc:cxnChg>
        <pc:cxnChg chg="add mod">
          <ac:chgData name="Mark Warren" userId="8b469510-801c-4a14-a92d-c6d8837618b1" providerId="ADAL" clId="{3C962EE4-46A7-42DC-A294-18E69B9E729A}" dt="2024-02-24T19:14:32.443" v="949" actId="14100"/>
          <ac:cxnSpMkLst>
            <pc:docMk/>
            <pc:sldMk cId="3148460191" sldId="302"/>
            <ac:cxnSpMk id="9" creationId="{B5D7BF2D-B9E8-F38E-BAA2-2B228AA5ED86}"/>
          </ac:cxnSpMkLst>
        </pc:cxnChg>
      </pc:sldChg>
      <pc:sldChg chg="modSp mod modAnim">
        <pc:chgData name="Mark Warren" userId="8b469510-801c-4a14-a92d-c6d8837618b1" providerId="ADAL" clId="{3C962EE4-46A7-42DC-A294-18E69B9E729A}" dt="2024-02-24T18:13:16.521" v="521" actId="20577"/>
        <pc:sldMkLst>
          <pc:docMk/>
          <pc:sldMk cId="1012670695" sldId="303"/>
        </pc:sldMkLst>
        <pc:spChg chg="mod">
          <ac:chgData name="Mark Warren" userId="8b469510-801c-4a14-a92d-c6d8837618b1" providerId="ADAL" clId="{3C962EE4-46A7-42DC-A294-18E69B9E729A}" dt="2024-02-24T18:13:02.267" v="515" actId="20577"/>
          <ac:spMkLst>
            <pc:docMk/>
            <pc:sldMk cId="1012670695" sldId="303"/>
            <ac:spMk id="2" creationId="{F4EE78CB-8994-EA34-8054-A898DD51B5E9}"/>
          </ac:spMkLst>
        </pc:spChg>
        <pc:spChg chg="mod">
          <ac:chgData name="Mark Warren" userId="8b469510-801c-4a14-a92d-c6d8837618b1" providerId="ADAL" clId="{3C962EE4-46A7-42DC-A294-18E69B9E729A}" dt="2024-02-24T18:13:10.074" v="518" actId="20577"/>
          <ac:spMkLst>
            <pc:docMk/>
            <pc:sldMk cId="1012670695" sldId="303"/>
            <ac:spMk id="3" creationId="{941FD018-3476-A46C-74BC-BD227B115D75}"/>
          </ac:spMkLst>
        </pc:spChg>
        <pc:spChg chg="mod">
          <ac:chgData name="Mark Warren" userId="8b469510-801c-4a14-a92d-c6d8837618b1" providerId="ADAL" clId="{3C962EE4-46A7-42DC-A294-18E69B9E729A}" dt="2024-02-24T18:13:16.521" v="521" actId="20577"/>
          <ac:spMkLst>
            <pc:docMk/>
            <pc:sldMk cId="1012670695" sldId="303"/>
            <ac:spMk id="5" creationId="{87226996-F896-9C02-26FD-1D4A99084D4D}"/>
          </ac:spMkLst>
        </pc:spChg>
        <pc:spChg chg="mod">
          <ac:chgData name="Mark Warren" userId="8b469510-801c-4a14-a92d-c6d8837618b1" providerId="ADAL" clId="{3C962EE4-46A7-42DC-A294-18E69B9E729A}" dt="2024-02-24T18:10:47.340" v="452" actId="20577"/>
          <ac:spMkLst>
            <pc:docMk/>
            <pc:sldMk cId="1012670695" sldId="303"/>
            <ac:spMk id="6" creationId="{E3983B41-08A6-628F-A543-69B4B7453937}"/>
          </ac:spMkLst>
        </pc:spChg>
      </pc:sldChg>
    </pc:docChg>
  </pc:docChgLst>
  <pc:docChgLst>
    <pc:chgData name="Mark Warren" userId="8b469510-801c-4a14-a92d-c6d8837618b1" providerId="ADAL" clId="{A7160489-0EAD-49E6-B4F4-5FAF7DE03487}"/>
    <pc:docChg chg="modSld">
      <pc:chgData name="Mark Warren" userId="8b469510-801c-4a14-a92d-c6d8837618b1" providerId="ADAL" clId="{A7160489-0EAD-49E6-B4F4-5FAF7DE03487}" dt="2024-01-16T19:00:06.416" v="26" actId="20577"/>
      <pc:docMkLst>
        <pc:docMk/>
      </pc:docMkLst>
      <pc:sldChg chg="modSp mod">
        <pc:chgData name="Mark Warren" userId="8b469510-801c-4a14-a92d-c6d8837618b1" providerId="ADAL" clId="{A7160489-0EAD-49E6-B4F4-5FAF7DE03487}" dt="2024-01-16T19:00:06.416" v="26" actId="20577"/>
        <pc:sldMkLst>
          <pc:docMk/>
          <pc:sldMk cId="0" sldId="257"/>
        </pc:sldMkLst>
        <pc:spChg chg="mod">
          <ac:chgData name="Mark Warren" userId="8b469510-801c-4a14-a92d-c6d8837618b1" providerId="ADAL" clId="{A7160489-0EAD-49E6-B4F4-5FAF7DE03487}" dt="2024-01-16T18:59:52.118" v="22" actId="20577"/>
          <ac:spMkLst>
            <pc:docMk/>
            <pc:sldMk cId="0" sldId="257"/>
            <ac:spMk id="2" creationId="{00000000-0000-0000-0000-000000000000}"/>
          </ac:spMkLst>
        </pc:spChg>
        <pc:spChg chg="mod">
          <ac:chgData name="Mark Warren" userId="8b469510-801c-4a14-a92d-c6d8837618b1" providerId="ADAL" clId="{A7160489-0EAD-49E6-B4F4-5FAF7DE03487}" dt="2024-01-16T19:00:06.416" v="26" actId="20577"/>
          <ac:spMkLst>
            <pc:docMk/>
            <pc:sldMk cId="0" sldId="257"/>
            <ac:spMk id="5" creationId="{7FD9608A-6A7D-EFAE-9FF6-E66A027F66C3}"/>
          </ac:spMkLst>
        </pc:spChg>
        <pc:cxnChg chg="mod">
          <ac:chgData name="Mark Warren" userId="8b469510-801c-4a14-a92d-c6d8837618b1" providerId="ADAL" clId="{A7160489-0EAD-49E6-B4F4-5FAF7DE03487}" dt="2024-01-16T19:00:04.244" v="24" actId="14100"/>
          <ac:cxnSpMkLst>
            <pc:docMk/>
            <pc:sldMk cId="0" sldId="257"/>
            <ac:cxnSpMk id="6" creationId="{873EBAA5-307A-B6EF-9076-0F9216B6C7A0}"/>
          </ac:cxnSpMkLst>
        </pc:cxnChg>
      </pc:sldChg>
    </pc:docChg>
  </pc:docChgLst>
  <pc:docChgLst>
    <pc:chgData name="Mark Warren" userId="8b469510-801c-4a14-a92d-c6d8837618b1" providerId="ADAL" clId="{16D4034B-5ACC-491E-A98F-B50F07C604B9}"/>
    <pc:docChg chg="undo custSel addSld delSld modSld sldOrd">
      <pc:chgData name="Mark Warren" userId="8b469510-801c-4a14-a92d-c6d8837618b1" providerId="ADAL" clId="{16D4034B-5ACC-491E-A98F-B50F07C604B9}" dt="2023-11-11T22:39:48.576" v="366" actId="113"/>
      <pc:docMkLst>
        <pc:docMk/>
      </pc:docMkLst>
      <pc:sldChg chg="modSp mod">
        <pc:chgData name="Mark Warren" userId="8b469510-801c-4a14-a92d-c6d8837618b1" providerId="ADAL" clId="{16D4034B-5ACC-491E-A98F-B50F07C604B9}" dt="2023-11-11T16:26:35.499" v="27" actId="1037"/>
        <pc:sldMkLst>
          <pc:docMk/>
          <pc:sldMk cId="0" sldId="257"/>
        </pc:sldMkLst>
        <pc:spChg chg="mod">
          <ac:chgData name="Mark Warren" userId="8b469510-801c-4a14-a92d-c6d8837618b1" providerId="ADAL" clId="{16D4034B-5ACC-491E-A98F-B50F07C604B9}" dt="2023-11-11T16:26:02.893" v="17" actId="20577"/>
          <ac:spMkLst>
            <pc:docMk/>
            <pc:sldMk cId="0" sldId="257"/>
            <ac:spMk id="2" creationId="{00000000-0000-0000-0000-000000000000}"/>
          </ac:spMkLst>
        </pc:spChg>
        <pc:spChg chg="mod">
          <ac:chgData name="Mark Warren" userId="8b469510-801c-4a14-a92d-c6d8837618b1" providerId="ADAL" clId="{16D4034B-5ACC-491E-A98F-B50F07C604B9}" dt="2023-11-11T16:26:13.463" v="23" actId="6549"/>
          <ac:spMkLst>
            <pc:docMk/>
            <pc:sldMk cId="0" sldId="257"/>
            <ac:spMk id="5" creationId="{7FD9608A-6A7D-EFAE-9FF6-E66A027F66C3}"/>
          </ac:spMkLst>
        </pc:spChg>
        <pc:cxnChg chg="mod">
          <ac:chgData name="Mark Warren" userId="8b469510-801c-4a14-a92d-c6d8837618b1" providerId="ADAL" clId="{16D4034B-5ACC-491E-A98F-B50F07C604B9}" dt="2023-11-11T16:26:35.499" v="27" actId="1037"/>
          <ac:cxnSpMkLst>
            <pc:docMk/>
            <pc:sldMk cId="0" sldId="257"/>
            <ac:cxnSpMk id="6" creationId="{873EBAA5-307A-B6EF-9076-0F9216B6C7A0}"/>
          </ac:cxnSpMkLst>
        </pc:cxnChg>
      </pc:sldChg>
      <pc:sldChg chg="add del">
        <pc:chgData name="Mark Warren" userId="8b469510-801c-4a14-a92d-c6d8837618b1" providerId="ADAL" clId="{16D4034B-5ACC-491E-A98F-B50F07C604B9}" dt="2023-11-11T16:35:14.238" v="91" actId="47"/>
        <pc:sldMkLst>
          <pc:docMk/>
          <pc:sldMk cId="365872962" sldId="264"/>
        </pc:sldMkLst>
      </pc:sldChg>
      <pc:sldChg chg="addSp modSp add del mod modAnim">
        <pc:chgData name="Mark Warren" userId="8b469510-801c-4a14-a92d-c6d8837618b1" providerId="ADAL" clId="{16D4034B-5ACC-491E-A98F-B50F07C604B9}" dt="2023-11-11T22:39:48.576" v="366" actId="113"/>
        <pc:sldMkLst>
          <pc:docMk/>
          <pc:sldMk cId="2307355787" sldId="272"/>
        </pc:sldMkLst>
        <pc:spChg chg="mod">
          <ac:chgData name="Mark Warren" userId="8b469510-801c-4a14-a92d-c6d8837618b1" providerId="ADAL" clId="{16D4034B-5ACC-491E-A98F-B50F07C604B9}" dt="2023-11-11T22:30:26.609" v="148" actId="1076"/>
          <ac:spMkLst>
            <pc:docMk/>
            <pc:sldMk cId="2307355787" sldId="272"/>
            <ac:spMk id="2" creationId="{0C5AA253-7EB4-E590-BF28-40E5A035A6BF}"/>
          </ac:spMkLst>
        </pc:spChg>
        <pc:spChg chg="mod">
          <ac:chgData name="Mark Warren" userId="8b469510-801c-4a14-a92d-c6d8837618b1" providerId="ADAL" clId="{16D4034B-5ACC-491E-A98F-B50F07C604B9}" dt="2023-11-11T22:30:26.609" v="148" actId="1076"/>
          <ac:spMkLst>
            <pc:docMk/>
            <pc:sldMk cId="2307355787" sldId="272"/>
            <ac:spMk id="3" creationId="{2FF97339-8E1B-2EB4-D0BB-F126256CF593}"/>
          </ac:spMkLst>
        </pc:spChg>
        <pc:spChg chg="add mod">
          <ac:chgData name="Mark Warren" userId="8b469510-801c-4a14-a92d-c6d8837618b1" providerId="ADAL" clId="{16D4034B-5ACC-491E-A98F-B50F07C604B9}" dt="2023-11-11T22:39:48.576" v="366" actId="113"/>
          <ac:spMkLst>
            <pc:docMk/>
            <pc:sldMk cId="2307355787" sldId="272"/>
            <ac:spMk id="4" creationId="{BCC9E52F-B91C-7F93-4EEE-E521EE8B3DA5}"/>
          </ac:spMkLst>
        </pc:spChg>
      </pc:sldChg>
      <pc:sldChg chg="del">
        <pc:chgData name="Mark Warren" userId="8b469510-801c-4a14-a92d-c6d8837618b1" providerId="ADAL" clId="{16D4034B-5ACC-491E-A98F-B50F07C604B9}" dt="2023-11-11T16:33:42.863" v="77" actId="47"/>
        <pc:sldMkLst>
          <pc:docMk/>
          <pc:sldMk cId="4184231723" sldId="275"/>
        </pc:sldMkLst>
      </pc:sldChg>
      <pc:sldChg chg="add del">
        <pc:chgData name="Mark Warren" userId="8b469510-801c-4a14-a92d-c6d8837618b1" providerId="ADAL" clId="{16D4034B-5ACC-491E-A98F-B50F07C604B9}" dt="2023-11-11T16:35:19.230" v="92" actId="47"/>
        <pc:sldMkLst>
          <pc:docMk/>
          <pc:sldMk cId="3259066564" sldId="276"/>
        </pc:sldMkLst>
      </pc:sldChg>
      <pc:sldChg chg="addSp delSp modSp add del mod delAnim modAnim">
        <pc:chgData name="Mark Warren" userId="8b469510-801c-4a14-a92d-c6d8837618b1" providerId="ADAL" clId="{16D4034B-5ACC-491E-A98F-B50F07C604B9}" dt="2023-11-11T22:39:04.486" v="362" actId="1036"/>
        <pc:sldMkLst>
          <pc:docMk/>
          <pc:sldMk cId="2219000479" sldId="279"/>
        </pc:sldMkLst>
        <pc:spChg chg="mod">
          <ac:chgData name="Mark Warren" userId="8b469510-801c-4a14-a92d-c6d8837618b1" providerId="ADAL" clId="{16D4034B-5ACC-491E-A98F-B50F07C604B9}" dt="2023-11-11T22:39:04.486" v="362" actId="1036"/>
          <ac:spMkLst>
            <pc:docMk/>
            <pc:sldMk cId="2219000479" sldId="279"/>
            <ac:spMk id="2" creationId="{00000000-0000-0000-0000-000000000000}"/>
          </ac:spMkLst>
        </pc:spChg>
        <pc:spChg chg="del mod">
          <ac:chgData name="Mark Warren" userId="8b469510-801c-4a14-a92d-c6d8837618b1" providerId="ADAL" clId="{16D4034B-5ACC-491E-A98F-B50F07C604B9}" dt="2023-11-11T22:37:50.094" v="297" actId="478"/>
          <ac:spMkLst>
            <pc:docMk/>
            <pc:sldMk cId="2219000479" sldId="279"/>
            <ac:spMk id="3" creationId="{95556FAB-3147-FA3E-ED8B-A10B5AF7C914}"/>
          </ac:spMkLst>
        </pc:spChg>
        <pc:spChg chg="add del mod">
          <ac:chgData name="Mark Warren" userId="8b469510-801c-4a14-a92d-c6d8837618b1" providerId="ADAL" clId="{16D4034B-5ACC-491E-A98F-B50F07C604B9}" dt="2023-11-11T22:37:32.640" v="279"/>
          <ac:spMkLst>
            <pc:docMk/>
            <pc:sldMk cId="2219000479" sldId="279"/>
            <ac:spMk id="4" creationId="{8BA6A59B-EB25-BB01-0703-96F6F2A6C83F}"/>
          </ac:spMkLst>
        </pc:spChg>
        <pc:spChg chg="add del mod">
          <ac:chgData name="Mark Warren" userId="8b469510-801c-4a14-a92d-c6d8837618b1" providerId="ADAL" clId="{16D4034B-5ACC-491E-A98F-B50F07C604B9}" dt="2023-11-11T22:38:43.019" v="346" actId="478"/>
          <ac:spMkLst>
            <pc:docMk/>
            <pc:sldMk cId="2219000479" sldId="279"/>
            <ac:spMk id="5" creationId="{56D5E750-2232-EA10-E038-C2C7CC37DA1F}"/>
          </ac:spMkLst>
        </pc:spChg>
        <pc:spChg chg="add mod">
          <ac:chgData name="Mark Warren" userId="8b469510-801c-4a14-a92d-c6d8837618b1" providerId="ADAL" clId="{16D4034B-5ACC-491E-A98F-B50F07C604B9}" dt="2023-11-11T22:39:04.486" v="362" actId="1036"/>
          <ac:spMkLst>
            <pc:docMk/>
            <pc:sldMk cId="2219000479" sldId="279"/>
            <ac:spMk id="6" creationId="{F557D8F1-D183-36F9-4DB0-5C5548703CB4}"/>
          </ac:spMkLst>
        </pc:spChg>
      </pc:sldChg>
      <pc:sldChg chg="del">
        <pc:chgData name="Mark Warren" userId="8b469510-801c-4a14-a92d-c6d8837618b1" providerId="ADAL" clId="{16D4034B-5ACC-491E-A98F-B50F07C604B9}" dt="2023-11-11T16:33:48.200" v="78" actId="47"/>
        <pc:sldMkLst>
          <pc:docMk/>
          <pc:sldMk cId="1843351416" sldId="280"/>
        </pc:sldMkLst>
      </pc:sldChg>
      <pc:sldChg chg="del">
        <pc:chgData name="Mark Warren" userId="8b469510-801c-4a14-a92d-c6d8837618b1" providerId="ADAL" clId="{16D4034B-5ACC-491E-A98F-B50F07C604B9}" dt="2023-11-11T16:33:52.119" v="79" actId="47"/>
        <pc:sldMkLst>
          <pc:docMk/>
          <pc:sldMk cId="2689860265" sldId="281"/>
        </pc:sldMkLst>
      </pc:sldChg>
      <pc:sldChg chg="ord modAnim">
        <pc:chgData name="Mark Warren" userId="8b469510-801c-4a14-a92d-c6d8837618b1" providerId="ADAL" clId="{16D4034B-5ACC-491E-A98F-B50F07C604B9}" dt="2023-11-11T22:14:53.519" v="121"/>
        <pc:sldMkLst>
          <pc:docMk/>
          <pc:sldMk cId="3862139806" sldId="282"/>
        </pc:sldMkLst>
      </pc:sldChg>
      <pc:sldChg chg="del">
        <pc:chgData name="Mark Warren" userId="8b469510-801c-4a14-a92d-c6d8837618b1" providerId="ADAL" clId="{16D4034B-5ACC-491E-A98F-B50F07C604B9}" dt="2023-11-11T16:33:36.635" v="75" actId="47"/>
        <pc:sldMkLst>
          <pc:docMk/>
          <pc:sldMk cId="3258693468" sldId="283"/>
        </pc:sldMkLst>
      </pc:sldChg>
      <pc:sldChg chg="delSp modSp mod ord delAnim modAnim">
        <pc:chgData name="Mark Warren" userId="8b469510-801c-4a14-a92d-c6d8837618b1" providerId="ADAL" clId="{16D4034B-5ACC-491E-A98F-B50F07C604B9}" dt="2023-11-11T22:13:58.246" v="116"/>
        <pc:sldMkLst>
          <pc:docMk/>
          <pc:sldMk cId="1798588805" sldId="284"/>
        </pc:sldMkLst>
        <pc:spChg chg="mod">
          <ac:chgData name="Mark Warren" userId="8b469510-801c-4a14-a92d-c6d8837618b1" providerId="ADAL" clId="{16D4034B-5ACC-491E-A98F-B50F07C604B9}" dt="2023-11-11T16:30:42.458" v="68" actId="1076"/>
          <ac:spMkLst>
            <pc:docMk/>
            <pc:sldMk cId="1798588805" sldId="284"/>
            <ac:spMk id="2" creationId="{0C5AA253-7EB4-E590-BF28-40E5A035A6BF}"/>
          </ac:spMkLst>
        </pc:spChg>
        <pc:spChg chg="mod">
          <ac:chgData name="Mark Warren" userId="8b469510-801c-4a14-a92d-c6d8837618b1" providerId="ADAL" clId="{16D4034B-5ACC-491E-A98F-B50F07C604B9}" dt="2023-11-11T16:32:24.709" v="74" actId="20577"/>
          <ac:spMkLst>
            <pc:docMk/>
            <pc:sldMk cId="1798588805" sldId="284"/>
            <ac:spMk id="4" creationId="{37EAF3B9-00C4-011B-F429-7076FC28A997}"/>
          </ac:spMkLst>
        </pc:spChg>
        <pc:spChg chg="mod">
          <ac:chgData name="Mark Warren" userId="8b469510-801c-4a14-a92d-c6d8837618b1" providerId="ADAL" clId="{16D4034B-5ACC-491E-A98F-B50F07C604B9}" dt="2023-11-11T22:13:43.239" v="113" actId="1035"/>
          <ac:spMkLst>
            <pc:docMk/>
            <pc:sldMk cId="1798588805" sldId="284"/>
            <ac:spMk id="5" creationId="{163690D8-1562-8B9B-DAC9-6D6BEA76F57C}"/>
          </ac:spMkLst>
        </pc:spChg>
        <pc:picChg chg="del">
          <ac:chgData name="Mark Warren" userId="8b469510-801c-4a14-a92d-c6d8837618b1" providerId="ADAL" clId="{16D4034B-5ACC-491E-A98F-B50F07C604B9}" dt="2023-11-11T16:27:58.701" v="52" actId="478"/>
          <ac:picMkLst>
            <pc:docMk/>
            <pc:sldMk cId="1798588805" sldId="284"/>
            <ac:picMk id="7" creationId="{867F4F41-C713-A553-7FB8-9688A297D9EC}"/>
          </ac:picMkLst>
        </pc:picChg>
      </pc:sldChg>
      <pc:sldChg chg="del">
        <pc:chgData name="Mark Warren" userId="8b469510-801c-4a14-a92d-c6d8837618b1" providerId="ADAL" clId="{16D4034B-5ACC-491E-A98F-B50F07C604B9}" dt="2023-11-11T16:33:38.850" v="76" actId="47"/>
        <pc:sldMkLst>
          <pc:docMk/>
          <pc:sldMk cId="1079823932" sldId="285"/>
        </pc:sldMkLst>
      </pc:sldChg>
      <pc:sldChg chg="add del">
        <pc:chgData name="Mark Warren" userId="8b469510-801c-4a14-a92d-c6d8837618b1" providerId="ADAL" clId="{16D4034B-5ACC-491E-A98F-B50F07C604B9}" dt="2023-11-11T16:35:08.122" v="90" actId="47"/>
        <pc:sldMkLst>
          <pc:docMk/>
          <pc:sldMk cId="2798884781" sldId="286"/>
        </pc:sldMkLst>
      </pc:sldChg>
    </pc:docChg>
  </pc:docChgLst>
  <pc:docChgLst>
    <pc:chgData name="Mark Warren" userId="8b469510-801c-4a14-a92d-c6d8837618b1" providerId="ADAL" clId="{3A11579E-1543-49C8-9C51-91BA106E2689}"/>
    <pc:docChg chg="custSel addSld delSld modSld sldOrd">
      <pc:chgData name="Mark Warren" userId="8b469510-801c-4a14-a92d-c6d8837618b1" providerId="ADAL" clId="{3A11579E-1543-49C8-9C51-91BA106E2689}" dt="2023-10-21T20:06:23.720" v="2199" actId="20577"/>
      <pc:docMkLst>
        <pc:docMk/>
      </pc:docMkLst>
      <pc:sldChg chg="modSp">
        <pc:chgData name="Mark Warren" userId="8b469510-801c-4a14-a92d-c6d8837618b1" providerId="ADAL" clId="{3A11579E-1543-49C8-9C51-91BA106E2689}" dt="2023-10-21T17:16:18.684" v="1" actId="6549"/>
        <pc:sldMkLst>
          <pc:docMk/>
          <pc:sldMk cId="0" sldId="257"/>
        </pc:sldMkLst>
        <pc:spChg chg="mod">
          <ac:chgData name="Mark Warren" userId="8b469510-801c-4a14-a92d-c6d8837618b1" providerId="ADAL" clId="{3A11579E-1543-49C8-9C51-91BA106E2689}" dt="2023-10-21T17:16:18.684" v="1" actId="6549"/>
          <ac:spMkLst>
            <pc:docMk/>
            <pc:sldMk cId="0" sldId="257"/>
            <ac:spMk id="2" creationId="{00000000-0000-0000-0000-000000000000}"/>
          </ac:spMkLst>
        </pc:spChg>
      </pc:sldChg>
      <pc:sldChg chg="addSp delSp modSp mod ord delAnim modAnim">
        <pc:chgData name="Mark Warren" userId="8b469510-801c-4a14-a92d-c6d8837618b1" providerId="ADAL" clId="{3A11579E-1543-49C8-9C51-91BA106E2689}" dt="2023-10-21T19:58:45.969" v="2160"/>
        <pc:sldMkLst>
          <pc:docMk/>
          <pc:sldMk cId="0" sldId="260"/>
        </pc:sldMkLst>
        <pc:spChg chg="mod">
          <ac:chgData name="Mark Warren" userId="8b469510-801c-4a14-a92d-c6d8837618b1" providerId="ADAL" clId="{3A11579E-1543-49C8-9C51-91BA106E2689}" dt="2023-10-21T19:58:20.027" v="2158" actId="1076"/>
          <ac:spMkLst>
            <pc:docMk/>
            <pc:sldMk cId="0" sldId="260"/>
            <ac:spMk id="2" creationId="{00000000-0000-0000-0000-000000000000}"/>
          </ac:spMkLst>
        </pc:spChg>
        <pc:spChg chg="add del mod">
          <ac:chgData name="Mark Warren" userId="8b469510-801c-4a14-a92d-c6d8837618b1" providerId="ADAL" clId="{3A11579E-1543-49C8-9C51-91BA106E2689}" dt="2023-10-21T19:56:05.820" v="2114" actId="478"/>
          <ac:spMkLst>
            <pc:docMk/>
            <pc:sldMk cId="0" sldId="260"/>
            <ac:spMk id="3" creationId="{95556FAB-3147-FA3E-ED8B-A10B5AF7C914}"/>
          </ac:spMkLst>
        </pc:spChg>
        <pc:spChg chg="add mod">
          <ac:chgData name="Mark Warren" userId="8b469510-801c-4a14-a92d-c6d8837618b1" providerId="ADAL" clId="{3A11579E-1543-49C8-9C51-91BA106E2689}" dt="2023-10-21T19:58:20.027" v="2158" actId="1076"/>
          <ac:spMkLst>
            <pc:docMk/>
            <pc:sldMk cId="0" sldId="260"/>
            <ac:spMk id="4" creationId="{DA20EC1F-8F0C-23A5-5EBF-DDE9D3B69163}"/>
          </ac:spMkLst>
        </pc:spChg>
        <pc:spChg chg="del mod">
          <ac:chgData name="Mark Warren" userId="8b469510-801c-4a14-a92d-c6d8837618b1" providerId="ADAL" clId="{3A11579E-1543-49C8-9C51-91BA106E2689}" dt="2023-10-21T19:53:30.111" v="1664" actId="478"/>
          <ac:spMkLst>
            <pc:docMk/>
            <pc:sldMk cId="0" sldId="260"/>
            <ac:spMk id="7" creationId="{D705D1BC-07E1-54AB-373E-2AA250EC3952}"/>
          </ac:spMkLst>
        </pc:spChg>
      </pc:sldChg>
      <pc:sldChg chg="addSp delSp modSp mod delAnim modAnim">
        <pc:chgData name="Mark Warren" userId="8b469510-801c-4a14-a92d-c6d8837618b1" providerId="ADAL" clId="{3A11579E-1543-49C8-9C51-91BA106E2689}" dt="2023-10-21T19:59:02.839" v="2161"/>
        <pc:sldMkLst>
          <pc:docMk/>
          <pc:sldMk cId="365872962" sldId="264"/>
        </pc:sldMkLst>
        <pc:spChg chg="del">
          <ac:chgData name="Mark Warren" userId="8b469510-801c-4a14-a92d-c6d8837618b1" providerId="ADAL" clId="{3A11579E-1543-49C8-9C51-91BA106E2689}" dt="2023-10-21T19:17:19.753" v="831" actId="478"/>
          <ac:spMkLst>
            <pc:docMk/>
            <pc:sldMk cId="365872962" sldId="264"/>
            <ac:spMk id="2" creationId="{00000000-0000-0000-0000-000000000000}"/>
          </ac:spMkLst>
        </pc:spChg>
        <pc:spChg chg="del">
          <ac:chgData name="Mark Warren" userId="8b469510-801c-4a14-a92d-c6d8837618b1" providerId="ADAL" clId="{3A11579E-1543-49C8-9C51-91BA106E2689}" dt="2023-10-21T19:17:31.885" v="835" actId="478"/>
          <ac:spMkLst>
            <pc:docMk/>
            <pc:sldMk cId="365872962" sldId="264"/>
            <ac:spMk id="3" creationId="{CCBCC202-42EB-8D6B-DA0C-9EE7E933DDC8}"/>
          </ac:spMkLst>
        </pc:spChg>
        <pc:spChg chg="del">
          <ac:chgData name="Mark Warren" userId="8b469510-801c-4a14-a92d-c6d8837618b1" providerId="ADAL" clId="{3A11579E-1543-49C8-9C51-91BA106E2689}" dt="2023-10-21T19:17:27.600" v="833" actId="478"/>
          <ac:spMkLst>
            <pc:docMk/>
            <pc:sldMk cId="365872962" sldId="264"/>
            <ac:spMk id="4" creationId="{6205AEDB-AA8B-735D-0C2D-C34B32C142AC}"/>
          </ac:spMkLst>
        </pc:spChg>
        <pc:spChg chg="mod">
          <ac:chgData name="Mark Warren" userId="8b469510-801c-4a14-a92d-c6d8837618b1" providerId="ADAL" clId="{3A11579E-1543-49C8-9C51-91BA106E2689}" dt="2023-10-21T19:19:58.342" v="959" actId="20577"/>
          <ac:spMkLst>
            <pc:docMk/>
            <pc:sldMk cId="365872962" sldId="264"/>
            <ac:spMk id="5" creationId="{3069D235-E5AE-8DFF-889E-6A9EFBD670E4}"/>
          </ac:spMkLst>
        </pc:spChg>
        <pc:spChg chg="add del mod">
          <ac:chgData name="Mark Warren" userId="8b469510-801c-4a14-a92d-c6d8837618b1" providerId="ADAL" clId="{3A11579E-1543-49C8-9C51-91BA106E2689}" dt="2023-10-21T19:17:26.267" v="832" actId="478"/>
          <ac:spMkLst>
            <pc:docMk/>
            <pc:sldMk cId="365872962" sldId="264"/>
            <ac:spMk id="7" creationId="{9CE39E8A-528F-05EB-ECA1-7CCDE75CB38B}"/>
          </ac:spMkLst>
        </pc:spChg>
      </pc:sldChg>
      <pc:sldChg chg="delSp modSp mod delAnim modAnim">
        <pc:chgData name="Mark Warren" userId="8b469510-801c-4a14-a92d-c6d8837618b1" providerId="ADAL" clId="{3A11579E-1543-49C8-9C51-91BA106E2689}" dt="2023-10-21T20:06:23.720" v="2199" actId="20577"/>
        <pc:sldMkLst>
          <pc:docMk/>
          <pc:sldMk cId="2307355787" sldId="272"/>
        </pc:sldMkLst>
        <pc:spChg chg="del mod">
          <ac:chgData name="Mark Warren" userId="8b469510-801c-4a14-a92d-c6d8837618b1" providerId="ADAL" clId="{3A11579E-1543-49C8-9C51-91BA106E2689}" dt="2023-10-21T17:20:14.962" v="349" actId="478"/>
          <ac:spMkLst>
            <pc:docMk/>
            <pc:sldMk cId="2307355787" sldId="272"/>
            <ac:spMk id="2" creationId="{20608E79-F5EF-67FE-3F42-931D7D4931A0}"/>
          </ac:spMkLst>
        </pc:spChg>
        <pc:spChg chg="mod">
          <ac:chgData name="Mark Warren" userId="8b469510-801c-4a14-a92d-c6d8837618b1" providerId="ADAL" clId="{3A11579E-1543-49C8-9C51-91BA106E2689}" dt="2023-10-21T20:06:23.720" v="2199" actId="20577"/>
          <ac:spMkLst>
            <pc:docMk/>
            <pc:sldMk cId="2307355787" sldId="272"/>
            <ac:spMk id="4" creationId="{60606254-9DFB-9FCE-4508-930FC61E7C58}"/>
          </ac:spMkLst>
        </pc:spChg>
        <pc:spChg chg="mod">
          <ac:chgData name="Mark Warren" userId="8b469510-801c-4a14-a92d-c6d8837618b1" providerId="ADAL" clId="{3A11579E-1543-49C8-9C51-91BA106E2689}" dt="2023-10-21T20:06:16.984" v="2193" actId="1076"/>
          <ac:spMkLst>
            <pc:docMk/>
            <pc:sldMk cId="2307355787" sldId="272"/>
            <ac:spMk id="5" creationId="{2A580C38-9F4B-B52E-6E01-7C8FD43705FF}"/>
          </ac:spMkLst>
        </pc:spChg>
      </pc:sldChg>
      <pc:sldChg chg="del">
        <pc:chgData name="Mark Warren" userId="8b469510-801c-4a14-a92d-c6d8837618b1" providerId="ADAL" clId="{3A11579E-1543-49C8-9C51-91BA106E2689}" dt="2023-10-21T19:28:34.528" v="1547" actId="47"/>
        <pc:sldMkLst>
          <pc:docMk/>
          <pc:sldMk cId="550566888" sldId="273"/>
        </pc:sldMkLst>
      </pc:sldChg>
      <pc:sldChg chg="del">
        <pc:chgData name="Mark Warren" userId="8b469510-801c-4a14-a92d-c6d8837618b1" providerId="ADAL" clId="{3A11579E-1543-49C8-9C51-91BA106E2689}" dt="2023-10-21T19:28:36.504" v="1548" actId="47"/>
        <pc:sldMkLst>
          <pc:docMk/>
          <pc:sldMk cId="3357917022" sldId="274"/>
        </pc:sldMkLst>
      </pc:sldChg>
      <pc:sldChg chg="ord modAnim">
        <pc:chgData name="Mark Warren" userId="8b469510-801c-4a14-a92d-c6d8837618b1" providerId="ADAL" clId="{3A11579E-1543-49C8-9C51-91BA106E2689}" dt="2023-10-21T17:23:14.246" v="362"/>
        <pc:sldMkLst>
          <pc:docMk/>
          <pc:sldMk cId="4184231723" sldId="275"/>
        </pc:sldMkLst>
      </pc:sldChg>
      <pc:sldChg chg="addSp modSp add mod ord modAnim">
        <pc:chgData name="Mark Warren" userId="8b469510-801c-4a14-a92d-c6d8837618b1" providerId="ADAL" clId="{3A11579E-1543-49C8-9C51-91BA106E2689}" dt="2023-10-21T20:05:06.909" v="2191"/>
        <pc:sldMkLst>
          <pc:docMk/>
          <pc:sldMk cId="3259066564" sldId="276"/>
        </pc:sldMkLst>
        <pc:spChg chg="add mod">
          <ac:chgData name="Mark Warren" userId="8b469510-801c-4a14-a92d-c6d8837618b1" providerId="ADAL" clId="{3A11579E-1543-49C8-9C51-91BA106E2689}" dt="2023-10-21T20:02:14.584" v="2170" actId="1076"/>
          <ac:spMkLst>
            <pc:docMk/>
            <pc:sldMk cId="3259066564" sldId="276"/>
            <ac:spMk id="2" creationId="{6C0A7A35-7AA0-4FFC-E7B1-F8AD9ED09517}"/>
          </ac:spMkLst>
        </pc:spChg>
        <pc:spChg chg="add mod">
          <ac:chgData name="Mark Warren" userId="8b469510-801c-4a14-a92d-c6d8837618b1" providerId="ADAL" clId="{3A11579E-1543-49C8-9C51-91BA106E2689}" dt="2023-10-21T20:04:28.859" v="2186" actId="14838"/>
          <ac:spMkLst>
            <pc:docMk/>
            <pc:sldMk cId="3259066564" sldId="276"/>
            <ac:spMk id="3" creationId="{B1EEF80C-03DF-4463-9350-85109FDD599D}"/>
          </ac:spMkLst>
        </pc:spChg>
        <pc:spChg chg="mod">
          <ac:chgData name="Mark Warren" userId="8b469510-801c-4a14-a92d-c6d8837618b1" providerId="ADAL" clId="{3A11579E-1543-49C8-9C51-91BA106E2689}" dt="2023-10-21T20:02:14.584" v="2170" actId="1076"/>
          <ac:spMkLst>
            <pc:docMk/>
            <pc:sldMk cId="3259066564" sldId="276"/>
            <ac:spMk id="5" creationId="{3069D235-E5AE-8DFF-889E-6A9EFBD670E4}"/>
          </ac:spMkLst>
        </pc:spChg>
        <pc:cxnChg chg="add mod">
          <ac:chgData name="Mark Warren" userId="8b469510-801c-4a14-a92d-c6d8837618b1" providerId="ADAL" clId="{3A11579E-1543-49C8-9C51-91BA106E2689}" dt="2023-10-21T20:03:19.617" v="2180" actId="1036"/>
          <ac:cxnSpMkLst>
            <pc:docMk/>
            <pc:sldMk cId="3259066564" sldId="276"/>
            <ac:cxnSpMk id="6" creationId="{EC912400-CDCA-49EB-77D7-2ACDE1FB80E7}"/>
          </ac:cxnSpMkLst>
        </pc:cxnChg>
      </pc:sldChg>
      <pc:sldChg chg="modSp add mod">
        <pc:chgData name="Mark Warren" userId="8b469510-801c-4a14-a92d-c6d8837618b1" providerId="ADAL" clId="{3A11579E-1543-49C8-9C51-91BA106E2689}" dt="2023-10-21T19:59:45.940" v="2163" actId="1076"/>
        <pc:sldMkLst>
          <pc:docMk/>
          <pc:sldMk cId="2835905541" sldId="277"/>
        </pc:sldMkLst>
        <pc:spChg chg="mod">
          <ac:chgData name="Mark Warren" userId="8b469510-801c-4a14-a92d-c6d8837618b1" providerId="ADAL" clId="{3A11579E-1543-49C8-9C51-91BA106E2689}" dt="2023-10-21T19:59:45.940" v="2163" actId="1076"/>
          <ac:spMkLst>
            <pc:docMk/>
            <pc:sldMk cId="2835905541" sldId="277"/>
            <ac:spMk id="2" creationId="{00000000-0000-0000-0000-000000000000}"/>
          </ac:spMkLst>
        </pc:spChg>
        <pc:spChg chg="mod">
          <ac:chgData name="Mark Warren" userId="8b469510-801c-4a14-a92d-c6d8837618b1" providerId="ADAL" clId="{3A11579E-1543-49C8-9C51-91BA106E2689}" dt="2023-10-21T19:59:45.940" v="2163" actId="1076"/>
          <ac:spMkLst>
            <pc:docMk/>
            <pc:sldMk cId="2835905541" sldId="277"/>
            <ac:spMk id="3" creationId="{95556FAB-3147-FA3E-ED8B-A10B5AF7C914}"/>
          </ac:spMkLst>
        </pc:spChg>
        <pc:spChg chg="mod">
          <ac:chgData name="Mark Warren" userId="8b469510-801c-4a14-a92d-c6d8837618b1" providerId="ADAL" clId="{3A11579E-1543-49C8-9C51-91BA106E2689}" dt="2023-10-21T19:59:45.940" v="2163" actId="1076"/>
          <ac:spMkLst>
            <pc:docMk/>
            <pc:sldMk cId="2835905541" sldId="277"/>
            <ac:spMk id="7" creationId="{D705D1BC-07E1-54AB-373E-2AA250EC3952}"/>
          </ac:spMkLst>
        </pc:spChg>
      </pc:sldChg>
    </pc:docChg>
  </pc:docChgLst>
  <pc:docChgLst>
    <pc:chgData name="Mark Warren" userId="8b469510-801c-4a14-a92d-c6d8837618b1" providerId="ADAL" clId="{3B93D8C2-A05C-427D-B79B-842487A89019}"/>
    <pc:docChg chg="undo custSel addSld delSld modSld sldOrd">
      <pc:chgData name="Mark Warren" userId="8b469510-801c-4a14-a92d-c6d8837618b1" providerId="ADAL" clId="{3B93D8C2-A05C-427D-B79B-842487A89019}" dt="2024-03-13T18:04:01.835" v="1792" actId="14100"/>
      <pc:docMkLst>
        <pc:docMk/>
      </pc:docMkLst>
      <pc:sldChg chg="modSp modTransition">
        <pc:chgData name="Mark Warren" userId="8b469510-801c-4a14-a92d-c6d8837618b1" providerId="ADAL" clId="{3B93D8C2-A05C-427D-B79B-842487A89019}" dt="2024-03-12T17:49:26.285" v="1067"/>
        <pc:sldMkLst>
          <pc:docMk/>
          <pc:sldMk cId="0" sldId="257"/>
        </pc:sldMkLst>
        <pc:spChg chg="mod">
          <ac:chgData name="Mark Warren" userId="8b469510-801c-4a14-a92d-c6d8837618b1" providerId="ADAL" clId="{3B93D8C2-A05C-427D-B79B-842487A89019}" dt="2024-03-11T15:49:11.377" v="1" actId="20577"/>
          <ac:spMkLst>
            <pc:docMk/>
            <pc:sldMk cId="0" sldId="257"/>
            <ac:spMk id="2" creationId="{00000000-0000-0000-0000-000000000000}"/>
          </ac:spMkLst>
        </pc:spChg>
      </pc:sldChg>
      <pc:sldChg chg="del">
        <pc:chgData name="Mark Warren" userId="8b469510-801c-4a14-a92d-c6d8837618b1" providerId="ADAL" clId="{3B93D8C2-A05C-427D-B79B-842487A89019}" dt="2024-03-11T19:12:04.680" v="2" actId="2696"/>
        <pc:sldMkLst>
          <pc:docMk/>
          <pc:sldMk cId="2293846669" sldId="300"/>
        </pc:sldMkLst>
      </pc:sldChg>
      <pc:sldChg chg="del">
        <pc:chgData name="Mark Warren" userId="8b469510-801c-4a14-a92d-c6d8837618b1" providerId="ADAL" clId="{3B93D8C2-A05C-427D-B79B-842487A89019}" dt="2024-03-11T19:12:12.195" v="4" actId="2696"/>
        <pc:sldMkLst>
          <pc:docMk/>
          <pc:sldMk cId="1012670695" sldId="303"/>
        </pc:sldMkLst>
      </pc:sldChg>
      <pc:sldChg chg="del">
        <pc:chgData name="Mark Warren" userId="8b469510-801c-4a14-a92d-c6d8837618b1" providerId="ADAL" clId="{3B93D8C2-A05C-427D-B79B-842487A89019}" dt="2024-03-11T19:12:08.070" v="3" actId="2696"/>
        <pc:sldMkLst>
          <pc:docMk/>
          <pc:sldMk cId="1676817680" sldId="305"/>
        </pc:sldMkLst>
      </pc:sldChg>
      <pc:sldChg chg="modTransition modAnim">
        <pc:chgData name="Mark Warren" userId="8b469510-801c-4a14-a92d-c6d8837618b1" providerId="ADAL" clId="{3B93D8C2-A05C-427D-B79B-842487A89019}" dt="2024-03-13T17:56:29.387" v="1777"/>
        <pc:sldMkLst>
          <pc:docMk/>
          <pc:sldMk cId="703671039" sldId="306"/>
        </pc:sldMkLst>
      </pc:sldChg>
      <pc:sldChg chg="modTransition modAnim">
        <pc:chgData name="Mark Warren" userId="8b469510-801c-4a14-a92d-c6d8837618b1" providerId="ADAL" clId="{3B93D8C2-A05C-427D-B79B-842487A89019}" dt="2024-03-12T17:49:26.285" v="1067"/>
        <pc:sldMkLst>
          <pc:docMk/>
          <pc:sldMk cId="1494319489" sldId="307"/>
        </pc:sldMkLst>
      </pc:sldChg>
      <pc:sldChg chg="addSp delSp modSp mod ord modTransition delAnim modAnim">
        <pc:chgData name="Mark Warren" userId="8b469510-801c-4a14-a92d-c6d8837618b1" providerId="ADAL" clId="{3B93D8C2-A05C-427D-B79B-842487A89019}" dt="2024-03-13T17:58:52.793" v="1781"/>
        <pc:sldMkLst>
          <pc:docMk/>
          <pc:sldMk cId="765908862" sldId="308"/>
        </pc:sldMkLst>
        <pc:spChg chg="mod">
          <ac:chgData name="Mark Warren" userId="8b469510-801c-4a14-a92d-c6d8837618b1" providerId="ADAL" clId="{3B93D8C2-A05C-427D-B79B-842487A89019}" dt="2024-03-11T19:15:11.735" v="34" actId="20577"/>
          <ac:spMkLst>
            <pc:docMk/>
            <pc:sldMk cId="765908862" sldId="308"/>
            <ac:spMk id="2" creationId="{F4EE78CB-8994-EA34-8054-A898DD51B5E9}"/>
          </ac:spMkLst>
        </pc:spChg>
        <pc:spChg chg="mod">
          <ac:chgData name="Mark Warren" userId="8b469510-801c-4a14-a92d-c6d8837618b1" providerId="ADAL" clId="{3B93D8C2-A05C-427D-B79B-842487A89019}" dt="2024-03-11T19:17:09.198" v="54" actId="313"/>
          <ac:spMkLst>
            <pc:docMk/>
            <pc:sldMk cId="765908862" sldId="308"/>
            <ac:spMk id="3" creationId="{941FD018-3476-A46C-74BC-BD227B115D75}"/>
          </ac:spMkLst>
        </pc:spChg>
        <pc:spChg chg="add mod">
          <ac:chgData name="Mark Warren" userId="8b469510-801c-4a14-a92d-c6d8837618b1" providerId="ADAL" clId="{3B93D8C2-A05C-427D-B79B-842487A89019}" dt="2024-03-12T17:32:33.152" v="944"/>
          <ac:spMkLst>
            <pc:docMk/>
            <pc:sldMk cId="765908862" sldId="308"/>
            <ac:spMk id="4" creationId="{2FF2050D-F733-CCC8-A985-65732B25580C}"/>
          </ac:spMkLst>
        </pc:spChg>
        <pc:spChg chg="del">
          <ac:chgData name="Mark Warren" userId="8b469510-801c-4a14-a92d-c6d8837618b1" providerId="ADAL" clId="{3B93D8C2-A05C-427D-B79B-842487A89019}" dt="2024-03-11T19:15:16.907" v="35" actId="478"/>
          <ac:spMkLst>
            <pc:docMk/>
            <pc:sldMk cId="765908862" sldId="308"/>
            <ac:spMk id="4" creationId="{A3A84728-32D1-1166-4D1C-99989684AF81}"/>
          </ac:spMkLst>
        </pc:spChg>
        <pc:spChg chg="add mod">
          <ac:chgData name="Mark Warren" userId="8b469510-801c-4a14-a92d-c6d8837618b1" providerId="ADAL" clId="{3B93D8C2-A05C-427D-B79B-842487A89019}" dt="2024-03-12T17:37:01.329" v="984" actId="2085"/>
          <ac:spMkLst>
            <pc:docMk/>
            <pc:sldMk cId="765908862" sldId="308"/>
            <ac:spMk id="23" creationId="{1BFDEED2-729F-AB15-802B-3D845357D2DF}"/>
          </ac:spMkLst>
        </pc:spChg>
        <pc:spChg chg="add mod">
          <ac:chgData name="Mark Warren" userId="8b469510-801c-4a14-a92d-c6d8837618b1" providerId="ADAL" clId="{3B93D8C2-A05C-427D-B79B-842487A89019}" dt="2024-03-12T17:40:56.421" v="1018" actId="207"/>
          <ac:spMkLst>
            <pc:docMk/>
            <pc:sldMk cId="765908862" sldId="308"/>
            <ac:spMk id="24" creationId="{F1675AAF-2B21-0C24-6F92-7ECA46E0EB18}"/>
          </ac:spMkLst>
        </pc:spChg>
        <pc:spChg chg="add mod">
          <ac:chgData name="Mark Warren" userId="8b469510-801c-4a14-a92d-c6d8837618b1" providerId="ADAL" clId="{3B93D8C2-A05C-427D-B79B-842487A89019}" dt="2024-03-12T17:43:53.769" v="1034" actId="14100"/>
          <ac:spMkLst>
            <pc:docMk/>
            <pc:sldMk cId="765908862" sldId="308"/>
            <ac:spMk id="25" creationId="{4B351918-5E39-6EE6-B205-B97C519F2FD3}"/>
          </ac:spMkLst>
        </pc:spChg>
        <pc:spChg chg="add mod">
          <ac:chgData name="Mark Warren" userId="8b469510-801c-4a14-a92d-c6d8837618b1" providerId="ADAL" clId="{3B93D8C2-A05C-427D-B79B-842487A89019}" dt="2024-03-12T17:43:39.347" v="1033" actId="14100"/>
          <ac:spMkLst>
            <pc:docMk/>
            <pc:sldMk cId="765908862" sldId="308"/>
            <ac:spMk id="26" creationId="{8E244BBF-A9BB-9940-063A-F200025A7D4C}"/>
          </ac:spMkLst>
        </pc:spChg>
        <pc:cxnChg chg="add mod">
          <ac:chgData name="Mark Warren" userId="8b469510-801c-4a14-a92d-c6d8837618b1" providerId="ADAL" clId="{3B93D8C2-A05C-427D-B79B-842487A89019}" dt="2024-03-12T17:31:55.009" v="941" actId="14100"/>
          <ac:cxnSpMkLst>
            <pc:docMk/>
            <pc:sldMk cId="765908862" sldId="308"/>
            <ac:cxnSpMk id="6" creationId="{B52530B8-B75E-0ED2-504D-82FD341A1A7E}"/>
          </ac:cxnSpMkLst>
        </pc:cxnChg>
        <pc:cxnChg chg="add del mod">
          <ac:chgData name="Mark Warren" userId="8b469510-801c-4a14-a92d-c6d8837618b1" providerId="ADAL" clId="{3B93D8C2-A05C-427D-B79B-842487A89019}" dt="2024-03-12T17:33:43.579" v="958" actId="478"/>
          <ac:cxnSpMkLst>
            <pc:docMk/>
            <pc:sldMk cId="765908862" sldId="308"/>
            <ac:cxnSpMk id="9" creationId="{23AFCE8C-740A-2A0B-CC30-A32C62F2EC96}"/>
          </ac:cxnSpMkLst>
        </pc:cxnChg>
        <pc:cxnChg chg="add del mod">
          <ac:chgData name="Mark Warren" userId="8b469510-801c-4a14-a92d-c6d8837618b1" providerId="ADAL" clId="{3B93D8C2-A05C-427D-B79B-842487A89019}" dt="2024-03-12T17:35:33.323" v="972" actId="478"/>
          <ac:cxnSpMkLst>
            <pc:docMk/>
            <pc:sldMk cId="765908862" sldId="308"/>
            <ac:cxnSpMk id="13" creationId="{6B769A26-18BD-0DFB-5077-47C12FE7C1DB}"/>
          </ac:cxnSpMkLst>
        </pc:cxnChg>
      </pc:sldChg>
      <pc:sldChg chg="del">
        <pc:chgData name="Mark Warren" userId="8b469510-801c-4a14-a92d-c6d8837618b1" providerId="ADAL" clId="{3B93D8C2-A05C-427D-B79B-842487A89019}" dt="2024-03-11T19:17:19.622" v="55" actId="47"/>
        <pc:sldMkLst>
          <pc:docMk/>
          <pc:sldMk cId="481561759" sldId="309"/>
        </pc:sldMkLst>
      </pc:sldChg>
      <pc:sldChg chg="ord modTransition modAnim">
        <pc:chgData name="Mark Warren" userId="8b469510-801c-4a14-a92d-c6d8837618b1" providerId="ADAL" clId="{3B93D8C2-A05C-427D-B79B-842487A89019}" dt="2024-03-12T17:49:26.285" v="1067"/>
        <pc:sldMkLst>
          <pc:docMk/>
          <pc:sldMk cId="686404101" sldId="310"/>
        </pc:sldMkLst>
      </pc:sldChg>
      <pc:sldChg chg="addSp modSp add mod ord modTransition modAnim">
        <pc:chgData name="Mark Warren" userId="8b469510-801c-4a14-a92d-c6d8837618b1" providerId="ADAL" clId="{3B93D8C2-A05C-427D-B79B-842487A89019}" dt="2024-03-12T17:49:26.285" v="1067"/>
        <pc:sldMkLst>
          <pc:docMk/>
          <pc:sldMk cId="1087142274" sldId="311"/>
        </pc:sldMkLst>
        <pc:spChg chg="mod">
          <ac:chgData name="Mark Warren" userId="8b469510-801c-4a14-a92d-c6d8837618b1" providerId="ADAL" clId="{3B93D8C2-A05C-427D-B79B-842487A89019}" dt="2024-03-12T15:28:46.060" v="200" actId="1076"/>
          <ac:spMkLst>
            <pc:docMk/>
            <pc:sldMk cId="1087142274" sldId="311"/>
            <ac:spMk id="2" creationId="{F4EE78CB-8994-EA34-8054-A898DD51B5E9}"/>
          </ac:spMkLst>
        </pc:spChg>
        <pc:spChg chg="mod">
          <ac:chgData name="Mark Warren" userId="8b469510-801c-4a14-a92d-c6d8837618b1" providerId="ADAL" clId="{3B93D8C2-A05C-427D-B79B-842487A89019}" dt="2024-03-12T16:09:26.158" v="260" actId="6559"/>
          <ac:spMkLst>
            <pc:docMk/>
            <pc:sldMk cId="1087142274" sldId="311"/>
            <ac:spMk id="3" creationId="{941FD018-3476-A46C-74BC-BD227B115D75}"/>
          </ac:spMkLst>
        </pc:spChg>
        <pc:spChg chg="add mod">
          <ac:chgData name="Mark Warren" userId="8b469510-801c-4a14-a92d-c6d8837618b1" providerId="ADAL" clId="{3B93D8C2-A05C-427D-B79B-842487A89019}" dt="2024-03-12T16:11:30.833" v="277" actId="1076"/>
          <ac:spMkLst>
            <pc:docMk/>
            <pc:sldMk cId="1087142274" sldId="311"/>
            <ac:spMk id="4" creationId="{9FB6C2E5-6415-241A-0BCC-189B052FD80F}"/>
          </ac:spMkLst>
        </pc:spChg>
        <pc:cxnChg chg="add mod">
          <ac:chgData name="Mark Warren" userId="8b469510-801c-4a14-a92d-c6d8837618b1" providerId="ADAL" clId="{3B93D8C2-A05C-427D-B79B-842487A89019}" dt="2024-03-12T16:09:37.690" v="261" actId="1076"/>
          <ac:cxnSpMkLst>
            <pc:docMk/>
            <pc:sldMk cId="1087142274" sldId="311"/>
            <ac:cxnSpMk id="6" creationId="{85B290CE-A288-DA93-D947-A8A103E9BF4E}"/>
          </ac:cxnSpMkLst>
        </pc:cxnChg>
        <pc:cxnChg chg="add mod">
          <ac:chgData name="Mark Warren" userId="8b469510-801c-4a14-a92d-c6d8837618b1" providerId="ADAL" clId="{3B93D8C2-A05C-427D-B79B-842487A89019}" dt="2024-03-12T16:09:52.206" v="263" actId="1076"/>
          <ac:cxnSpMkLst>
            <pc:docMk/>
            <pc:sldMk cId="1087142274" sldId="311"/>
            <ac:cxnSpMk id="7" creationId="{C0F6C94E-A94F-89ED-6BB8-C555CC13C894}"/>
          </ac:cxnSpMkLst>
        </pc:cxnChg>
        <pc:cxnChg chg="add mod">
          <ac:chgData name="Mark Warren" userId="8b469510-801c-4a14-a92d-c6d8837618b1" providerId="ADAL" clId="{3B93D8C2-A05C-427D-B79B-842487A89019}" dt="2024-03-12T16:09:45.284" v="262" actId="1076"/>
          <ac:cxnSpMkLst>
            <pc:docMk/>
            <pc:sldMk cId="1087142274" sldId="311"/>
            <ac:cxnSpMk id="8" creationId="{CE8A7F1B-96C9-8754-DAC8-65FBB41FC6E0}"/>
          </ac:cxnSpMkLst>
        </pc:cxnChg>
      </pc:sldChg>
      <pc:sldChg chg="modSp add del">
        <pc:chgData name="Mark Warren" userId="8b469510-801c-4a14-a92d-c6d8837618b1" providerId="ADAL" clId="{3B93D8C2-A05C-427D-B79B-842487A89019}" dt="2024-03-11T20:24:19.785" v="56" actId="2696"/>
        <pc:sldMkLst>
          <pc:docMk/>
          <pc:sldMk cId="1653025043" sldId="311"/>
        </pc:sldMkLst>
        <pc:spChg chg="mod">
          <ac:chgData name="Mark Warren" userId="8b469510-801c-4a14-a92d-c6d8837618b1" providerId="ADAL" clId="{3B93D8C2-A05C-427D-B79B-842487A89019}" dt="2024-03-11T19:17:04.307" v="52" actId="313"/>
          <ac:spMkLst>
            <pc:docMk/>
            <pc:sldMk cId="1653025043" sldId="311"/>
            <ac:spMk id="3" creationId="{941FD018-3476-A46C-74BC-BD227B115D75}"/>
          </ac:spMkLst>
        </pc:spChg>
      </pc:sldChg>
      <pc:sldChg chg="addSp delSp modSp add mod ord modTransition delAnim modAnim">
        <pc:chgData name="Mark Warren" userId="8b469510-801c-4a14-a92d-c6d8837618b1" providerId="ADAL" clId="{3B93D8C2-A05C-427D-B79B-842487A89019}" dt="2024-03-12T17:49:26.285" v="1067"/>
        <pc:sldMkLst>
          <pc:docMk/>
          <pc:sldMk cId="649071193" sldId="312"/>
        </pc:sldMkLst>
        <pc:spChg chg="del mod">
          <ac:chgData name="Mark Warren" userId="8b469510-801c-4a14-a92d-c6d8837618b1" providerId="ADAL" clId="{3B93D8C2-A05C-427D-B79B-842487A89019}" dt="2024-03-12T17:00:53.225" v="576" actId="478"/>
          <ac:spMkLst>
            <pc:docMk/>
            <pc:sldMk cId="649071193" sldId="312"/>
            <ac:spMk id="2" creationId="{8FFD414D-C951-8A4A-CE14-28E77B670283}"/>
          </ac:spMkLst>
        </pc:spChg>
        <pc:spChg chg="mod">
          <ac:chgData name="Mark Warren" userId="8b469510-801c-4a14-a92d-c6d8837618b1" providerId="ADAL" clId="{3B93D8C2-A05C-427D-B79B-842487A89019}" dt="2024-03-12T17:10:49.456" v="734" actId="6559"/>
          <ac:spMkLst>
            <pc:docMk/>
            <pc:sldMk cId="649071193" sldId="312"/>
            <ac:spMk id="3" creationId="{CDE094DD-4C1B-ECFC-047C-CE256B2DC4E1}"/>
          </ac:spMkLst>
        </pc:spChg>
        <pc:spChg chg="mod">
          <ac:chgData name="Mark Warren" userId="8b469510-801c-4a14-a92d-c6d8837618b1" providerId="ADAL" clId="{3B93D8C2-A05C-427D-B79B-842487A89019}" dt="2024-03-12T17:08:56.365" v="720" actId="1076"/>
          <ac:spMkLst>
            <pc:docMk/>
            <pc:sldMk cId="649071193" sldId="312"/>
            <ac:spMk id="4" creationId="{65BF6E94-D08A-91DC-BC3A-B5251D05BD9D}"/>
          </ac:spMkLst>
        </pc:spChg>
        <pc:spChg chg="add mod">
          <ac:chgData name="Mark Warren" userId="8b469510-801c-4a14-a92d-c6d8837618b1" providerId="ADAL" clId="{3B93D8C2-A05C-427D-B79B-842487A89019}" dt="2024-03-12T17:11:14.300" v="738" actId="1035"/>
          <ac:spMkLst>
            <pc:docMk/>
            <pc:sldMk cId="649071193" sldId="312"/>
            <ac:spMk id="5" creationId="{9914BEC5-B0DE-E920-2C35-93D4486B19A2}"/>
          </ac:spMkLst>
        </pc:spChg>
        <pc:spChg chg="add mod">
          <ac:chgData name="Mark Warren" userId="8b469510-801c-4a14-a92d-c6d8837618b1" providerId="ADAL" clId="{3B93D8C2-A05C-427D-B79B-842487A89019}" dt="2024-03-12T17:24:52.266" v="912" actId="1076"/>
          <ac:spMkLst>
            <pc:docMk/>
            <pc:sldMk cId="649071193" sldId="312"/>
            <ac:spMk id="6" creationId="{3970BFAC-B3F5-5A2C-07B5-52F7FB20FC62}"/>
          </ac:spMkLst>
        </pc:spChg>
        <pc:spChg chg="mod">
          <ac:chgData name="Mark Warren" userId="8b469510-801c-4a14-a92d-c6d8837618b1" providerId="ADAL" clId="{3B93D8C2-A05C-427D-B79B-842487A89019}" dt="2024-03-12T17:23:03.683" v="902" actId="313"/>
          <ac:spMkLst>
            <pc:docMk/>
            <pc:sldMk cId="649071193" sldId="312"/>
            <ac:spMk id="7" creationId="{CDDDF65C-0355-5722-221F-DA4EB4E15E2C}"/>
          </ac:spMkLst>
        </pc:spChg>
        <pc:spChg chg="add mod">
          <ac:chgData name="Mark Warren" userId="8b469510-801c-4a14-a92d-c6d8837618b1" providerId="ADAL" clId="{3B93D8C2-A05C-427D-B79B-842487A89019}" dt="2024-03-12T17:27:35.208" v="921" actId="1036"/>
          <ac:spMkLst>
            <pc:docMk/>
            <pc:sldMk cId="649071193" sldId="312"/>
            <ac:spMk id="12" creationId="{4BA1754E-D0B3-DF5F-9115-8A9984592CF2}"/>
          </ac:spMkLst>
        </pc:spChg>
        <pc:cxnChg chg="add mod">
          <ac:chgData name="Mark Warren" userId="8b469510-801c-4a14-a92d-c6d8837618b1" providerId="ADAL" clId="{3B93D8C2-A05C-427D-B79B-842487A89019}" dt="2024-03-12T17:18:17.773" v="842" actId="14100"/>
          <ac:cxnSpMkLst>
            <pc:docMk/>
            <pc:sldMk cId="649071193" sldId="312"/>
            <ac:cxnSpMk id="9" creationId="{7CB1C430-25D4-B59C-810D-52882E00BC36}"/>
          </ac:cxnSpMkLst>
        </pc:cxnChg>
      </pc:sldChg>
      <pc:sldChg chg="addSp delSp modSp add mod ord delAnim modAnim">
        <pc:chgData name="Mark Warren" userId="8b469510-801c-4a14-a92d-c6d8837618b1" providerId="ADAL" clId="{3B93D8C2-A05C-427D-B79B-842487A89019}" dt="2024-03-13T18:01:34.278" v="1789" actId="122"/>
        <pc:sldMkLst>
          <pc:docMk/>
          <pc:sldMk cId="2656532167" sldId="313"/>
        </pc:sldMkLst>
        <pc:spChg chg="mod">
          <ac:chgData name="Mark Warren" userId="8b469510-801c-4a14-a92d-c6d8837618b1" providerId="ADAL" clId="{3B93D8C2-A05C-427D-B79B-842487A89019}" dt="2024-03-13T16:52:04.748" v="1288" actId="1076"/>
          <ac:spMkLst>
            <pc:docMk/>
            <pc:sldMk cId="2656532167" sldId="313"/>
            <ac:spMk id="2" creationId="{3DA68DD0-3B26-2D86-989C-0AB9EBF18D54}"/>
          </ac:spMkLst>
        </pc:spChg>
        <pc:spChg chg="mod">
          <ac:chgData name="Mark Warren" userId="8b469510-801c-4a14-a92d-c6d8837618b1" providerId="ADAL" clId="{3B93D8C2-A05C-427D-B79B-842487A89019}" dt="2024-03-13T18:01:34.278" v="1789" actId="122"/>
          <ac:spMkLst>
            <pc:docMk/>
            <pc:sldMk cId="2656532167" sldId="313"/>
            <ac:spMk id="3" creationId="{8036DCC3-D250-09BB-1B32-619AE6F1C42B}"/>
          </ac:spMkLst>
        </pc:spChg>
        <pc:spChg chg="add mod">
          <ac:chgData name="Mark Warren" userId="8b469510-801c-4a14-a92d-c6d8837618b1" providerId="ADAL" clId="{3B93D8C2-A05C-427D-B79B-842487A89019}" dt="2024-03-13T18:01:09.621" v="1788" actId="122"/>
          <ac:spMkLst>
            <pc:docMk/>
            <pc:sldMk cId="2656532167" sldId="313"/>
            <ac:spMk id="4" creationId="{1D00798B-5A8E-3119-1700-AE1AFA2DFF94}"/>
          </ac:spMkLst>
        </pc:spChg>
        <pc:spChg chg="add mod">
          <ac:chgData name="Mark Warren" userId="8b469510-801c-4a14-a92d-c6d8837618b1" providerId="ADAL" clId="{3B93D8C2-A05C-427D-B79B-842487A89019}" dt="2024-03-13T16:51:55.874" v="1287" actId="1076"/>
          <ac:spMkLst>
            <pc:docMk/>
            <pc:sldMk cId="2656532167" sldId="313"/>
            <ac:spMk id="7" creationId="{3267B120-24DF-C61A-9313-8801F4780846}"/>
          </ac:spMkLst>
        </pc:spChg>
        <pc:picChg chg="del">
          <ac:chgData name="Mark Warren" userId="8b469510-801c-4a14-a92d-c6d8837618b1" providerId="ADAL" clId="{3B93D8C2-A05C-427D-B79B-842487A89019}" dt="2024-03-13T16:40:56.800" v="1073" actId="478"/>
          <ac:picMkLst>
            <pc:docMk/>
            <pc:sldMk cId="2656532167" sldId="313"/>
            <ac:picMk id="6" creationId="{3A46EE5A-D0D7-5624-E4B3-C6D6F0E99BAC}"/>
          </ac:picMkLst>
        </pc:picChg>
        <pc:picChg chg="del">
          <ac:chgData name="Mark Warren" userId="8b469510-801c-4a14-a92d-c6d8837618b1" providerId="ADAL" clId="{3B93D8C2-A05C-427D-B79B-842487A89019}" dt="2024-03-13T16:40:58.693" v="1074" actId="478"/>
          <ac:picMkLst>
            <pc:docMk/>
            <pc:sldMk cId="2656532167" sldId="313"/>
            <ac:picMk id="8" creationId="{C8CE9773-E3B2-8496-CA90-A32B49F32845}"/>
          </ac:picMkLst>
        </pc:picChg>
        <pc:cxnChg chg="del">
          <ac:chgData name="Mark Warren" userId="8b469510-801c-4a14-a92d-c6d8837618b1" providerId="ADAL" clId="{3B93D8C2-A05C-427D-B79B-842487A89019}" dt="2024-03-13T16:41:02.263" v="1075" actId="478"/>
          <ac:cxnSpMkLst>
            <pc:docMk/>
            <pc:sldMk cId="2656532167" sldId="313"/>
            <ac:cxnSpMk id="5" creationId="{D35D8C55-3AE0-DFD4-3292-CC9297B31E4A}"/>
          </ac:cxnSpMkLst>
        </pc:cxnChg>
      </pc:sldChg>
      <pc:sldChg chg="addSp delSp modSp add mod ord delAnim modAnim">
        <pc:chgData name="Mark Warren" userId="8b469510-801c-4a14-a92d-c6d8837618b1" providerId="ADAL" clId="{3B93D8C2-A05C-427D-B79B-842487A89019}" dt="2024-03-13T18:04:01.835" v="1792" actId="14100"/>
        <pc:sldMkLst>
          <pc:docMk/>
          <pc:sldMk cId="3113805056" sldId="314"/>
        </pc:sldMkLst>
        <pc:spChg chg="del mod">
          <ac:chgData name="Mark Warren" userId="8b469510-801c-4a14-a92d-c6d8837618b1" providerId="ADAL" clId="{3B93D8C2-A05C-427D-B79B-842487A89019}" dt="2024-03-13T17:17:24.514" v="1519" actId="478"/>
          <ac:spMkLst>
            <pc:docMk/>
            <pc:sldMk cId="3113805056" sldId="314"/>
            <ac:spMk id="2" creationId="{F4EE78CB-8994-EA34-8054-A898DD51B5E9}"/>
          </ac:spMkLst>
        </pc:spChg>
        <pc:spChg chg="mod">
          <ac:chgData name="Mark Warren" userId="8b469510-801c-4a14-a92d-c6d8837618b1" providerId="ADAL" clId="{3B93D8C2-A05C-427D-B79B-842487A89019}" dt="2024-03-13T17:20:04.382" v="1541" actId="208"/>
          <ac:spMkLst>
            <pc:docMk/>
            <pc:sldMk cId="3113805056" sldId="314"/>
            <ac:spMk id="3" creationId="{941FD018-3476-A46C-74BC-BD227B115D75}"/>
          </ac:spMkLst>
        </pc:spChg>
        <pc:spChg chg="mod">
          <ac:chgData name="Mark Warren" userId="8b469510-801c-4a14-a92d-c6d8837618b1" providerId="ADAL" clId="{3B93D8C2-A05C-427D-B79B-842487A89019}" dt="2024-03-13T17:24:07.607" v="1572" actId="1076"/>
          <ac:spMkLst>
            <pc:docMk/>
            <pc:sldMk cId="3113805056" sldId="314"/>
            <ac:spMk id="4" creationId="{9FB6C2E5-6415-241A-0BCC-189B052FD80F}"/>
          </ac:spMkLst>
        </pc:spChg>
        <pc:spChg chg="add del mod">
          <ac:chgData name="Mark Warren" userId="8b469510-801c-4a14-a92d-c6d8837618b1" providerId="ADAL" clId="{3B93D8C2-A05C-427D-B79B-842487A89019}" dt="2024-03-13T17:15:20.025" v="1424" actId="478"/>
          <ac:spMkLst>
            <pc:docMk/>
            <pc:sldMk cId="3113805056" sldId="314"/>
            <ac:spMk id="5" creationId="{4B9C256C-0366-B564-26C4-332F5FDF83F5}"/>
          </ac:spMkLst>
        </pc:spChg>
        <pc:spChg chg="add mod">
          <ac:chgData name="Mark Warren" userId="8b469510-801c-4a14-a92d-c6d8837618b1" providerId="ADAL" clId="{3B93D8C2-A05C-427D-B79B-842487A89019}" dt="2024-03-13T17:23:00.058" v="1566" actId="14100"/>
          <ac:spMkLst>
            <pc:docMk/>
            <pc:sldMk cId="3113805056" sldId="314"/>
            <ac:spMk id="9" creationId="{A7AEB79F-7E9E-1304-B3D0-17199C2E538E}"/>
          </ac:spMkLst>
        </pc:spChg>
        <pc:spChg chg="add mod">
          <ac:chgData name="Mark Warren" userId="8b469510-801c-4a14-a92d-c6d8837618b1" providerId="ADAL" clId="{3B93D8C2-A05C-427D-B79B-842487A89019}" dt="2024-03-13T17:23:16.583" v="1567" actId="2711"/>
          <ac:spMkLst>
            <pc:docMk/>
            <pc:sldMk cId="3113805056" sldId="314"/>
            <ac:spMk id="10" creationId="{AF87E9ED-0A79-13E1-8C6B-4E8686DDDF3C}"/>
          </ac:spMkLst>
        </pc:spChg>
        <pc:spChg chg="add del mod">
          <ac:chgData name="Mark Warren" userId="8b469510-801c-4a14-a92d-c6d8837618b1" providerId="ADAL" clId="{3B93D8C2-A05C-427D-B79B-842487A89019}" dt="2024-03-13T17:24:03.140" v="1570"/>
          <ac:spMkLst>
            <pc:docMk/>
            <pc:sldMk cId="3113805056" sldId="314"/>
            <ac:spMk id="11" creationId="{DB50DBD3-E12E-4B13-F311-7BAB8F4A67EF}"/>
          </ac:spMkLst>
        </pc:spChg>
        <pc:spChg chg="add mod">
          <ac:chgData name="Mark Warren" userId="8b469510-801c-4a14-a92d-c6d8837618b1" providerId="ADAL" clId="{3B93D8C2-A05C-427D-B79B-842487A89019}" dt="2024-03-13T17:55:52.701" v="1774" actId="208"/>
          <ac:spMkLst>
            <pc:docMk/>
            <pc:sldMk cId="3113805056" sldId="314"/>
            <ac:spMk id="12" creationId="{255EC49E-1C69-265E-3D16-31B830CEA687}"/>
          </ac:spMkLst>
        </pc:spChg>
        <pc:spChg chg="add mod">
          <ac:chgData name="Mark Warren" userId="8b469510-801c-4a14-a92d-c6d8837618b1" providerId="ADAL" clId="{3B93D8C2-A05C-427D-B79B-842487A89019}" dt="2024-03-13T17:56:02.278" v="1776" actId="208"/>
          <ac:spMkLst>
            <pc:docMk/>
            <pc:sldMk cId="3113805056" sldId="314"/>
            <ac:spMk id="13" creationId="{B34814F9-B905-6432-9D7F-551DA3BD6AF5}"/>
          </ac:spMkLst>
        </pc:spChg>
        <pc:spChg chg="add mod">
          <ac:chgData name="Mark Warren" userId="8b469510-801c-4a14-a92d-c6d8837618b1" providerId="ADAL" clId="{3B93D8C2-A05C-427D-B79B-842487A89019}" dt="2024-03-13T18:04:01.835" v="1792" actId="14100"/>
          <ac:spMkLst>
            <pc:docMk/>
            <pc:sldMk cId="3113805056" sldId="314"/>
            <ac:spMk id="14" creationId="{2B7DA708-F2A7-A883-02AE-6DF5E7D0FBBA}"/>
          </ac:spMkLst>
        </pc:spChg>
        <pc:spChg chg="add del mod">
          <ac:chgData name="Mark Warren" userId="8b469510-801c-4a14-a92d-c6d8837618b1" providerId="ADAL" clId="{3B93D8C2-A05C-427D-B79B-842487A89019}" dt="2024-03-13T17:34:53.108" v="1666" actId="478"/>
          <ac:spMkLst>
            <pc:docMk/>
            <pc:sldMk cId="3113805056" sldId="314"/>
            <ac:spMk id="17" creationId="{EBD38BC6-78E1-6D34-D8D5-10B59349AF17}"/>
          </ac:spMkLst>
        </pc:spChg>
        <pc:cxnChg chg="del">
          <ac:chgData name="Mark Warren" userId="8b469510-801c-4a14-a92d-c6d8837618b1" providerId="ADAL" clId="{3B93D8C2-A05C-427D-B79B-842487A89019}" dt="2024-03-13T17:07:12.303" v="1390" actId="478"/>
          <ac:cxnSpMkLst>
            <pc:docMk/>
            <pc:sldMk cId="3113805056" sldId="314"/>
            <ac:cxnSpMk id="6" creationId="{85B290CE-A288-DA93-D947-A8A103E9BF4E}"/>
          </ac:cxnSpMkLst>
        </pc:cxnChg>
        <pc:cxnChg chg="del">
          <ac:chgData name="Mark Warren" userId="8b469510-801c-4a14-a92d-c6d8837618b1" providerId="ADAL" clId="{3B93D8C2-A05C-427D-B79B-842487A89019}" dt="2024-03-13T17:07:14.781" v="1391" actId="478"/>
          <ac:cxnSpMkLst>
            <pc:docMk/>
            <pc:sldMk cId="3113805056" sldId="314"/>
            <ac:cxnSpMk id="7" creationId="{C0F6C94E-A94F-89ED-6BB8-C555CC13C894}"/>
          </ac:cxnSpMkLst>
        </pc:cxnChg>
        <pc:cxnChg chg="del">
          <ac:chgData name="Mark Warren" userId="8b469510-801c-4a14-a92d-c6d8837618b1" providerId="ADAL" clId="{3B93D8C2-A05C-427D-B79B-842487A89019}" dt="2024-03-13T17:07:17.874" v="1392" actId="478"/>
          <ac:cxnSpMkLst>
            <pc:docMk/>
            <pc:sldMk cId="3113805056" sldId="314"/>
            <ac:cxnSpMk id="8" creationId="{CE8A7F1B-96C9-8754-DAC8-65FBB41FC6E0}"/>
          </ac:cxnSpMkLst>
        </pc:cxnChg>
        <pc:cxnChg chg="add mod">
          <ac:chgData name="Mark Warren" userId="8b469510-801c-4a14-a92d-c6d8837618b1" providerId="ADAL" clId="{3B93D8C2-A05C-427D-B79B-842487A89019}" dt="2024-03-13T17:40:31.242" v="1689" actId="1076"/>
          <ac:cxnSpMkLst>
            <pc:docMk/>
            <pc:sldMk cId="3113805056" sldId="314"/>
            <ac:cxnSpMk id="16" creationId="{2F9955C4-1360-3E6D-384C-0EEDC695C949}"/>
          </ac:cxnSpMkLst>
        </pc:cxnChg>
        <pc:cxnChg chg="add mod">
          <ac:chgData name="Mark Warren" userId="8b469510-801c-4a14-a92d-c6d8837618b1" providerId="ADAL" clId="{3B93D8C2-A05C-427D-B79B-842487A89019}" dt="2024-03-13T17:41:14.964" v="1694" actId="1076"/>
          <ac:cxnSpMkLst>
            <pc:docMk/>
            <pc:sldMk cId="3113805056" sldId="314"/>
            <ac:cxnSpMk id="18" creationId="{E52F4016-8D32-5818-7F67-EAA6D020F603}"/>
          </ac:cxnSpMkLst>
        </pc:cxnChg>
        <pc:cxnChg chg="add mod">
          <ac:chgData name="Mark Warren" userId="8b469510-801c-4a14-a92d-c6d8837618b1" providerId="ADAL" clId="{3B93D8C2-A05C-427D-B79B-842487A89019}" dt="2024-03-13T17:36:36.394" v="1678" actId="14100"/>
          <ac:cxnSpMkLst>
            <pc:docMk/>
            <pc:sldMk cId="3113805056" sldId="314"/>
            <ac:cxnSpMk id="19" creationId="{6D96A16C-FCE8-AE4F-84D5-095F346AD193}"/>
          </ac:cxnSpMkLst>
        </pc:cxnChg>
      </pc:sldChg>
    </pc:docChg>
  </pc:docChgLst>
  <pc:docChgLst>
    <pc:chgData name="Mark Warren" userId="8b469510-801c-4a14-a92d-c6d8837618b1" providerId="ADAL" clId="{94D18873-7ECF-453F-8AB9-84BBD8E0EB2C}"/>
    <pc:docChg chg="undo custSel addSld delSld modSld sldOrd">
      <pc:chgData name="Mark Warren" userId="8b469510-801c-4a14-a92d-c6d8837618b1" providerId="ADAL" clId="{94D18873-7ECF-453F-8AB9-84BBD8E0EB2C}" dt="2024-03-07T21:00:02.288" v="1875" actId="14100"/>
      <pc:docMkLst>
        <pc:docMk/>
      </pc:docMkLst>
      <pc:sldChg chg="modSp mod modTransition">
        <pc:chgData name="Mark Warren" userId="8b469510-801c-4a14-a92d-c6d8837618b1" providerId="ADAL" clId="{94D18873-7ECF-453F-8AB9-84BBD8E0EB2C}" dt="2024-03-07T15:55:06.216" v="78"/>
        <pc:sldMkLst>
          <pc:docMk/>
          <pc:sldMk cId="0" sldId="257"/>
        </pc:sldMkLst>
        <pc:spChg chg="mod">
          <ac:chgData name="Mark Warren" userId="8b469510-801c-4a14-a92d-c6d8837618b1" providerId="ADAL" clId="{94D18873-7ECF-453F-8AB9-84BBD8E0EB2C}" dt="2024-03-07T15:24:22.320" v="23" actId="20577"/>
          <ac:spMkLst>
            <pc:docMk/>
            <pc:sldMk cId="0" sldId="257"/>
            <ac:spMk id="2" creationId="{00000000-0000-0000-0000-000000000000}"/>
          </ac:spMkLst>
        </pc:spChg>
        <pc:spChg chg="mod">
          <ac:chgData name="Mark Warren" userId="8b469510-801c-4a14-a92d-c6d8837618b1" providerId="ADAL" clId="{94D18873-7ECF-453F-8AB9-84BBD8E0EB2C}" dt="2024-03-07T15:24:00.617" v="3" actId="20577"/>
          <ac:spMkLst>
            <pc:docMk/>
            <pc:sldMk cId="0" sldId="257"/>
            <ac:spMk id="5" creationId="{7FD9608A-6A7D-EFAE-9FF6-E66A027F66C3}"/>
          </ac:spMkLst>
        </pc:spChg>
        <pc:cxnChg chg="mod">
          <ac:chgData name="Mark Warren" userId="8b469510-801c-4a14-a92d-c6d8837618b1" providerId="ADAL" clId="{94D18873-7ECF-453F-8AB9-84BBD8E0EB2C}" dt="2024-03-07T15:24:12.070" v="5" actId="14100"/>
          <ac:cxnSpMkLst>
            <pc:docMk/>
            <pc:sldMk cId="0" sldId="257"/>
            <ac:cxnSpMk id="6" creationId="{873EBAA5-307A-B6EF-9076-0F9216B6C7A0}"/>
          </ac:cxnSpMkLst>
        </pc:cxnChg>
      </pc:sldChg>
      <pc:sldChg chg="del">
        <pc:chgData name="Mark Warren" userId="8b469510-801c-4a14-a92d-c6d8837618b1" providerId="ADAL" clId="{94D18873-7ECF-453F-8AB9-84BBD8E0EB2C}" dt="2024-03-07T15:25:45.438" v="35" actId="2696"/>
        <pc:sldMkLst>
          <pc:docMk/>
          <pc:sldMk cId="2310524219" sldId="298"/>
        </pc:sldMkLst>
      </pc:sldChg>
      <pc:sldChg chg="modTransition modAnim">
        <pc:chgData name="Mark Warren" userId="8b469510-801c-4a14-a92d-c6d8837618b1" providerId="ADAL" clId="{94D18873-7ECF-453F-8AB9-84BBD8E0EB2C}" dt="2024-03-07T15:55:06.216" v="78"/>
        <pc:sldMkLst>
          <pc:docMk/>
          <pc:sldMk cId="2293846669" sldId="300"/>
        </pc:sldMkLst>
      </pc:sldChg>
      <pc:sldChg chg="addSp delSp modSp mod modTransition delAnim modAnim">
        <pc:chgData name="Mark Warren" userId="8b469510-801c-4a14-a92d-c6d8837618b1" providerId="ADAL" clId="{94D18873-7ECF-453F-8AB9-84BBD8E0EB2C}" dt="2024-03-07T17:23:47.623" v="874" actId="20577"/>
        <pc:sldMkLst>
          <pc:docMk/>
          <pc:sldMk cId="1012670695" sldId="303"/>
        </pc:sldMkLst>
        <pc:spChg chg="del">
          <ac:chgData name="Mark Warren" userId="8b469510-801c-4a14-a92d-c6d8837618b1" providerId="ADAL" clId="{94D18873-7ECF-453F-8AB9-84BBD8E0EB2C}" dt="2024-03-07T15:27:39.739" v="50" actId="478"/>
          <ac:spMkLst>
            <pc:docMk/>
            <pc:sldMk cId="1012670695" sldId="303"/>
            <ac:spMk id="2" creationId="{F4EE78CB-8994-EA34-8054-A898DD51B5E9}"/>
          </ac:spMkLst>
        </pc:spChg>
        <pc:spChg chg="mod">
          <ac:chgData name="Mark Warren" userId="8b469510-801c-4a14-a92d-c6d8837618b1" providerId="ADAL" clId="{94D18873-7ECF-453F-8AB9-84BBD8E0EB2C}" dt="2024-03-07T15:30:06.414" v="70" actId="13822"/>
          <ac:spMkLst>
            <pc:docMk/>
            <pc:sldMk cId="1012670695" sldId="303"/>
            <ac:spMk id="3" creationId="{941FD018-3476-A46C-74BC-BD227B115D75}"/>
          </ac:spMkLst>
        </pc:spChg>
        <pc:spChg chg="add mod">
          <ac:chgData name="Mark Warren" userId="8b469510-801c-4a14-a92d-c6d8837618b1" providerId="ADAL" clId="{94D18873-7ECF-453F-8AB9-84BBD8E0EB2C}" dt="2024-03-07T17:23:05.861" v="864" actId="6549"/>
          <ac:spMkLst>
            <pc:docMk/>
            <pc:sldMk cId="1012670695" sldId="303"/>
            <ac:spMk id="5" creationId="{60BD0E16-A6C6-C335-75EE-4D232CADA0B9}"/>
          </ac:spMkLst>
        </pc:spChg>
        <pc:spChg chg="del">
          <ac:chgData name="Mark Warren" userId="8b469510-801c-4a14-a92d-c6d8837618b1" providerId="ADAL" clId="{94D18873-7ECF-453F-8AB9-84BBD8E0EB2C}" dt="2024-03-07T15:27:42.567" v="51" actId="478"/>
          <ac:spMkLst>
            <pc:docMk/>
            <pc:sldMk cId="1012670695" sldId="303"/>
            <ac:spMk id="7" creationId="{03FCF67F-2890-D474-8FCB-581910D0C8AF}"/>
          </ac:spMkLst>
        </pc:spChg>
        <pc:spChg chg="add mod">
          <ac:chgData name="Mark Warren" userId="8b469510-801c-4a14-a92d-c6d8837618b1" providerId="ADAL" clId="{94D18873-7ECF-453F-8AB9-84BBD8E0EB2C}" dt="2024-03-07T17:23:47.623" v="874" actId="20577"/>
          <ac:spMkLst>
            <pc:docMk/>
            <pc:sldMk cId="1012670695" sldId="303"/>
            <ac:spMk id="12" creationId="{60BD0E16-A6C6-C335-75EE-4D232CADA0B9}"/>
          </ac:spMkLst>
        </pc:spChg>
      </pc:sldChg>
      <pc:sldChg chg="modTransition modAnim">
        <pc:chgData name="Mark Warren" userId="8b469510-801c-4a14-a92d-c6d8837618b1" providerId="ADAL" clId="{94D18873-7ECF-453F-8AB9-84BBD8E0EB2C}" dt="2024-03-07T15:55:06.216" v="78"/>
        <pc:sldMkLst>
          <pc:docMk/>
          <pc:sldMk cId="1676817680" sldId="305"/>
        </pc:sldMkLst>
      </pc:sldChg>
      <pc:sldChg chg="addSp modSp add del mod modAnim">
        <pc:chgData name="Mark Warren" userId="8b469510-801c-4a14-a92d-c6d8837618b1" providerId="ADAL" clId="{94D18873-7ECF-453F-8AB9-84BBD8E0EB2C}" dt="2024-03-07T20:16:39.153" v="1693" actId="2711"/>
        <pc:sldMkLst>
          <pc:docMk/>
          <pc:sldMk cId="703671039" sldId="306"/>
        </pc:sldMkLst>
        <pc:spChg chg="add mod">
          <ac:chgData name="Mark Warren" userId="8b469510-801c-4a14-a92d-c6d8837618b1" providerId="ADAL" clId="{94D18873-7ECF-453F-8AB9-84BBD8E0EB2C}" dt="2024-03-07T20:16:39.153" v="1693" actId="2711"/>
          <ac:spMkLst>
            <pc:docMk/>
            <pc:sldMk cId="703671039" sldId="306"/>
            <ac:spMk id="2" creationId="{8FFD414D-C951-8A4A-CE14-28E77B670283}"/>
          </ac:spMkLst>
        </pc:spChg>
        <pc:spChg chg="mod">
          <ac:chgData name="Mark Warren" userId="8b469510-801c-4a14-a92d-c6d8837618b1" providerId="ADAL" clId="{94D18873-7ECF-453F-8AB9-84BBD8E0EB2C}" dt="2024-03-07T20:16:11.978" v="1692" actId="2711"/>
          <ac:spMkLst>
            <pc:docMk/>
            <pc:sldMk cId="703671039" sldId="306"/>
            <ac:spMk id="3" creationId="{CDE094DD-4C1B-ECFC-047C-CE256B2DC4E1}"/>
          </ac:spMkLst>
        </pc:spChg>
        <pc:spChg chg="mod">
          <ac:chgData name="Mark Warren" userId="8b469510-801c-4a14-a92d-c6d8837618b1" providerId="ADAL" clId="{94D18873-7ECF-453F-8AB9-84BBD8E0EB2C}" dt="2024-03-07T16:54:24.121" v="323" actId="14100"/>
          <ac:spMkLst>
            <pc:docMk/>
            <pc:sldMk cId="703671039" sldId="306"/>
            <ac:spMk id="4" creationId="{65BF6E94-D08A-91DC-BC3A-B5251D05BD9D}"/>
          </ac:spMkLst>
        </pc:spChg>
        <pc:spChg chg="mod">
          <ac:chgData name="Mark Warren" userId="8b469510-801c-4a14-a92d-c6d8837618b1" providerId="ADAL" clId="{94D18873-7ECF-453F-8AB9-84BBD8E0EB2C}" dt="2024-03-07T17:16:30.313" v="831" actId="208"/>
          <ac:spMkLst>
            <pc:docMk/>
            <pc:sldMk cId="703671039" sldId="306"/>
            <ac:spMk id="7" creationId="{CDDDF65C-0355-5722-221F-DA4EB4E15E2C}"/>
          </ac:spMkLst>
        </pc:spChg>
      </pc:sldChg>
      <pc:sldChg chg="delSp del mod delAnim">
        <pc:chgData name="Mark Warren" userId="8b469510-801c-4a14-a92d-c6d8837618b1" providerId="ADAL" clId="{94D18873-7ECF-453F-8AB9-84BBD8E0EB2C}" dt="2024-03-07T15:28:13.995" v="59" actId="2696"/>
        <pc:sldMkLst>
          <pc:docMk/>
          <pc:sldMk cId="1088220608" sldId="307"/>
        </pc:sldMkLst>
        <pc:spChg chg="del">
          <ac:chgData name="Mark Warren" userId="8b469510-801c-4a14-a92d-c6d8837618b1" providerId="ADAL" clId="{94D18873-7ECF-453F-8AB9-84BBD8E0EB2C}" dt="2024-03-07T15:28:00.398" v="55" actId="21"/>
          <ac:spMkLst>
            <pc:docMk/>
            <pc:sldMk cId="1088220608" sldId="307"/>
            <ac:spMk id="12" creationId="{60BD0E16-A6C6-C335-75EE-4D232CADA0B9}"/>
          </ac:spMkLst>
        </pc:spChg>
      </pc:sldChg>
      <pc:sldChg chg="addSp delSp modSp add mod ord modAnim">
        <pc:chgData name="Mark Warren" userId="8b469510-801c-4a14-a92d-c6d8837618b1" providerId="ADAL" clId="{94D18873-7ECF-453F-8AB9-84BBD8E0EB2C}" dt="2024-03-07T20:58:11.104" v="1873"/>
        <pc:sldMkLst>
          <pc:docMk/>
          <pc:sldMk cId="1494319489" sldId="307"/>
        </pc:sldMkLst>
        <pc:spChg chg="mod">
          <ac:chgData name="Mark Warren" userId="8b469510-801c-4a14-a92d-c6d8837618b1" providerId="ADAL" clId="{94D18873-7ECF-453F-8AB9-84BBD8E0EB2C}" dt="2024-03-07T17:07:45.500" v="790" actId="1076"/>
          <ac:spMkLst>
            <pc:docMk/>
            <pc:sldMk cId="1494319489" sldId="307"/>
            <ac:spMk id="2" creationId="{F4EE78CB-8994-EA34-8054-A898DD51B5E9}"/>
          </ac:spMkLst>
        </pc:spChg>
        <pc:spChg chg="mod">
          <ac:chgData name="Mark Warren" userId="8b469510-801c-4a14-a92d-c6d8837618b1" providerId="ADAL" clId="{94D18873-7ECF-453F-8AB9-84BBD8E0EB2C}" dt="2024-03-07T17:08:23.159" v="794" actId="1076"/>
          <ac:spMkLst>
            <pc:docMk/>
            <pc:sldMk cId="1494319489" sldId="307"/>
            <ac:spMk id="3" creationId="{941FD018-3476-A46C-74BC-BD227B115D75}"/>
          </ac:spMkLst>
        </pc:spChg>
        <pc:spChg chg="add mod">
          <ac:chgData name="Mark Warren" userId="8b469510-801c-4a14-a92d-c6d8837618b1" providerId="ADAL" clId="{94D18873-7ECF-453F-8AB9-84BBD8E0EB2C}" dt="2024-03-07T20:49:46.752" v="1804" actId="115"/>
          <ac:spMkLst>
            <pc:docMk/>
            <pc:sldMk cId="1494319489" sldId="307"/>
            <ac:spMk id="4" creationId="{A3A84728-32D1-1166-4D1C-99989684AF81}"/>
          </ac:spMkLst>
        </pc:spChg>
        <pc:spChg chg="mod">
          <ac:chgData name="Mark Warren" userId="8b469510-801c-4a14-a92d-c6d8837618b1" providerId="ADAL" clId="{94D18873-7ECF-453F-8AB9-84BBD8E0EB2C}" dt="2024-03-07T17:12:31.901" v="821" actId="20577"/>
          <ac:spMkLst>
            <pc:docMk/>
            <pc:sldMk cId="1494319489" sldId="307"/>
            <ac:spMk id="5" creationId="{87226996-F896-9C02-26FD-1D4A99084D4D}"/>
          </ac:spMkLst>
        </pc:spChg>
        <pc:spChg chg="mod">
          <ac:chgData name="Mark Warren" userId="8b469510-801c-4a14-a92d-c6d8837618b1" providerId="ADAL" clId="{94D18873-7ECF-453F-8AB9-84BBD8E0EB2C}" dt="2024-03-07T17:09:32.030" v="798" actId="13822"/>
          <ac:spMkLst>
            <pc:docMk/>
            <pc:sldMk cId="1494319489" sldId="307"/>
            <ac:spMk id="6" creationId="{E3983B41-08A6-628F-A543-69B4B7453937}"/>
          </ac:spMkLst>
        </pc:spChg>
        <pc:spChg chg="add mod">
          <ac:chgData name="Mark Warren" userId="8b469510-801c-4a14-a92d-c6d8837618b1" providerId="ADAL" clId="{94D18873-7ECF-453F-8AB9-84BBD8E0EB2C}" dt="2024-03-07T20:44:13.190" v="1748"/>
          <ac:spMkLst>
            <pc:docMk/>
            <pc:sldMk cId="1494319489" sldId="307"/>
            <ac:spMk id="9" creationId="{696D61E7-976C-FB44-02F7-3E368AEA20C0}"/>
          </ac:spMkLst>
        </pc:spChg>
        <pc:spChg chg="del">
          <ac:chgData name="Mark Warren" userId="8b469510-801c-4a14-a92d-c6d8837618b1" providerId="ADAL" clId="{94D18873-7ECF-453F-8AB9-84BBD8E0EB2C}" dt="2024-03-07T16:57:59.812" v="391" actId="478"/>
          <ac:spMkLst>
            <pc:docMk/>
            <pc:sldMk cId="1494319489" sldId="307"/>
            <ac:spMk id="10" creationId="{54847216-9A84-AC63-18DE-590CCA13DAA7}"/>
          </ac:spMkLst>
        </pc:spChg>
        <pc:spChg chg="del">
          <ac:chgData name="Mark Warren" userId="8b469510-801c-4a14-a92d-c6d8837618b1" providerId="ADAL" clId="{94D18873-7ECF-453F-8AB9-84BBD8E0EB2C}" dt="2024-03-07T16:59:49.876" v="612" actId="478"/>
          <ac:spMkLst>
            <pc:docMk/>
            <pc:sldMk cId="1494319489" sldId="307"/>
            <ac:spMk id="11" creationId="{C6B92CB6-D3C3-409B-42CC-D9468CC72D4D}"/>
          </ac:spMkLst>
        </pc:spChg>
        <pc:spChg chg="add mod">
          <ac:chgData name="Mark Warren" userId="8b469510-801c-4a14-a92d-c6d8837618b1" providerId="ADAL" clId="{94D18873-7ECF-453F-8AB9-84BBD8E0EB2C}" dt="2024-03-07T20:45:44.894" v="1761" actId="1076"/>
          <ac:spMkLst>
            <pc:docMk/>
            <pc:sldMk cId="1494319489" sldId="307"/>
            <ac:spMk id="12" creationId="{8473375A-2630-24C5-EFA9-2AFDCE975980}"/>
          </ac:spMkLst>
        </pc:spChg>
        <pc:spChg chg="del">
          <ac:chgData name="Mark Warren" userId="8b469510-801c-4a14-a92d-c6d8837618b1" providerId="ADAL" clId="{94D18873-7ECF-453F-8AB9-84BBD8E0EB2C}" dt="2024-03-07T16:59:51.063" v="613" actId="478"/>
          <ac:spMkLst>
            <pc:docMk/>
            <pc:sldMk cId="1494319489" sldId="307"/>
            <ac:spMk id="13" creationId="{E1878C0D-9C39-A0D0-E7E9-BDB7A014E9FC}"/>
          </ac:spMkLst>
        </pc:spChg>
        <pc:spChg chg="del">
          <ac:chgData name="Mark Warren" userId="8b469510-801c-4a14-a92d-c6d8837618b1" providerId="ADAL" clId="{94D18873-7ECF-453F-8AB9-84BBD8E0EB2C}" dt="2024-03-07T16:59:53.408" v="614" actId="478"/>
          <ac:spMkLst>
            <pc:docMk/>
            <pc:sldMk cId="1494319489" sldId="307"/>
            <ac:spMk id="16" creationId="{746B9247-2C1F-5AF9-14D4-252D9D0CCC60}"/>
          </ac:spMkLst>
        </pc:spChg>
        <pc:spChg chg="del">
          <ac:chgData name="Mark Warren" userId="8b469510-801c-4a14-a92d-c6d8837618b1" providerId="ADAL" clId="{94D18873-7ECF-453F-8AB9-84BBD8E0EB2C}" dt="2024-03-07T16:58:01.031" v="392" actId="478"/>
          <ac:spMkLst>
            <pc:docMk/>
            <pc:sldMk cId="1494319489" sldId="307"/>
            <ac:spMk id="17" creationId="{7724A9BA-2E0D-A5C9-49F9-C43A9032A074}"/>
          </ac:spMkLst>
        </pc:spChg>
        <pc:spChg chg="add mod">
          <ac:chgData name="Mark Warren" userId="8b469510-801c-4a14-a92d-c6d8837618b1" providerId="ADAL" clId="{94D18873-7ECF-453F-8AB9-84BBD8E0EB2C}" dt="2024-03-07T20:47:24.691" v="1775" actId="14100"/>
          <ac:spMkLst>
            <pc:docMk/>
            <pc:sldMk cId="1494319489" sldId="307"/>
            <ac:spMk id="20" creationId="{B34DEA4E-7378-7D9B-6D3B-2FAF7692A38E}"/>
          </ac:spMkLst>
        </pc:spChg>
        <pc:spChg chg="add mod">
          <ac:chgData name="Mark Warren" userId="8b469510-801c-4a14-a92d-c6d8837618b1" providerId="ADAL" clId="{94D18873-7ECF-453F-8AB9-84BBD8E0EB2C}" dt="2024-03-07T20:50:43.813" v="1808" actId="14100"/>
          <ac:spMkLst>
            <pc:docMk/>
            <pc:sldMk cId="1494319489" sldId="307"/>
            <ac:spMk id="21" creationId="{5B08A2E0-06C7-C670-FB70-86A0E22BFDAF}"/>
          </ac:spMkLst>
        </pc:spChg>
        <pc:spChg chg="add mod">
          <ac:chgData name="Mark Warren" userId="8b469510-801c-4a14-a92d-c6d8837618b1" providerId="ADAL" clId="{94D18873-7ECF-453F-8AB9-84BBD8E0EB2C}" dt="2024-03-07T20:50:58.730" v="1810" actId="208"/>
          <ac:spMkLst>
            <pc:docMk/>
            <pc:sldMk cId="1494319489" sldId="307"/>
            <ac:spMk id="22" creationId="{8A998071-163F-91C1-6A03-89380213FF3D}"/>
          </ac:spMkLst>
        </pc:spChg>
        <pc:spChg chg="add mod">
          <ac:chgData name="Mark Warren" userId="8b469510-801c-4a14-a92d-c6d8837618b1" providerId="ADAL" clId="{94D18873-7ECF-453F-8AB9-84BBD8E0EB2C}" dt="2024-03-07T20:52:09.673" v="1815" actId="693"/>
          <ac:spMkLst>
            <pc:docMk/>
            <pc:sldMk cId="1494319489" sldId="307"/>
            <ac:spMk id="23" creationId="{22539ADB-94B7-575F-E79C-E607C56F7A03}"/>
          </ac:spMkLst>
        </pc:spChg>
        <pc:cxnChg chg="del">
          <ac:chgData name="Mark Warren" userId="8b469510-801c-4a14-a92d-c6d8837618b1" providerId="ADAL" clId="{94D18873-7ECF-453F-8AB9-84BBD8E0EB2C}" dt="2024-03-07T16:58:32.594" v="451" actId="478"/>
          <ac:cxnSpMkLst>
            <pc:docMk/>
            <pc:sldMk cId="1494319489" sldId="307"/>
            <ac:cxnSpMk id="7" creationId="{D2997E21-30E9-AFA7-85AD-8578600FC479}"/>
          </ac:cxnSpMkLst>
        </pc:cxnChg>
        <pc:cxnChg chg="del">
          <ac:chgData name="Mark Warren" userId="8b469510-801c-4a14-a92d-c6d8837618b1" providerId="ADAL" clId="{94D18873-7ECF-453F-8AB9-84BBD8E0EB2C}" dt="2024-03-07T16:58:31.078" v="450" actId="478"/>
          <ac:cxnSpMkLst>
            <pc:docMk/>
            <pc:sldMk cId="1494319489" sldId="307"/>
            <ac:cxnSpMk id="8" creationId="{754403D0-B805-A53B-920C-F9032BC577A2}"/>
          </ac:cxnSpMkLst>
        </pc:cxnChg>
        <pc:cxnChg chg="add mod">
          <ac:chgData name="Mark Warren" userId="8b469510-801c-4a14-a92d-c6d8837618b1" providerId="ADAL" clId="{94D18873-7ECF-453F-8AB9-84BBD8E0EB2C}" dt="2024-03-07T20:46:39.508" v="1769" actId="1076"/>
          <ac:cxnSpMkLst>
            <pc:docMk/>
            <pc:sldMk cId="1494319489" sldId="307"/>
            <ac:cxnSpMk id="15" creationId="{807F2A0B-1B89-5E0F-9AF8-05EEAE7CEF76}"/>
          </ac:cxnSpMkLst>
        </pc:cxnChg>
      </pc:sldChg>
      <pc:sldChg chg="delSp modSp add mod delAnim modAnim">
        <pc:chgData name="Mark Warren" userId="8b469510-801c-4a14-a92d-c6d8837618b1" providerId="ADAL" clId="{94D18873-7ECF-453F-8AB9-84BBD8E0EB2C}" dt="2024-03-07T20:42:20.580" v="1740" actId="113"/>
        <pc:sldMkLst>
          <pc:docMk/>
          <pc:sldMk cId="765908862" sldId="308"/>
        </pc:sldMkLst>
        <pc:spChg chg="mod">
          <ac:chgData name="Mark Warren" userId="8b469510-801c-4a14-a92d-c6d8837618b1" providerId="ADAL" clId="{94D18873-7ECF-453F-8AB9-84BBD8E0EB2C}" dt="2024-03-07T18:15:25.686" v="951" actId="13822"/>
          <ac:spMkLst>
            <pc:docMk/>
            <pc:sldMk cId="765908862" sldId="308"/>
            <ac:spMk id="2" creationId="{F4EE78CB-8994-EA34-8054-A898DD51B5E9}"/>
          </ac:spMkLst>
        </pc:spChg>
        <pc:spChg chg="mod">
          <ac:chgData name="Mark Warren" userId="8b469510-801c-4a14-a92d-c6d8837618b1" providerId="ADAL" clId="{94D18873-7ECF-453F-8AB9-84BBD8E0EB2C}" dt="2024-03-07T18:15:03.342" v="949" actId="17032"/>
          <ac:spMkLst>
            <pc:docMk/>
            <pc:sldMk cId="765908862" sldId="308"/>
            <ac:spMk id="3" creationId="{941FD018-3476-A46C-74BC-BD227B115D75}"/>
          </ac:spMkLst>
        </pc:spChg>
        <pc:spChg chg="mod">
          <ac:chgData name="Mark Warren" userId="8b469510-801c-4a14-a92d-c6d8837618b1" providerId="ADAL" clId="{94D18873-7ECF-453F-8AB9-84BBD8E0EB2C}" dt="2024-03-07T20:42:20.580" v="1740" actId="113"/>
          <ac:spMkLst>
            <pc:docMk/>
            <pc:sldMk cId="765908862" sldId="308"/>
            <ac:spMk id="4" creationId="{A3A84728-32D1-1166-4D1C-99989684AF81}"/>
          </ac:spMkLst>
        </pc:spChg>
        <pc:spChg chg="del">
          <ac:chgData name="Mark Warren" userId="8b469510-801c-4a14-a92d-c6d8837618b1" providerId="ADAL" clId="{94D18873-7ECF-453F-8AB9-84BBD8E0EB2C}" dt="2024-03-07T18:06:19.641" v="878" actId="478"/>
          <ac:spMkLst>
            <pc:docMk/>
            <pc:sldMk cId="765908862" sldId="308"/>
            <ac:spMk id="5" creationId="{87226996-F896-9C02-26FD-1D4A99084D4D}"/>
          </ac:spMkLst>
        </pc:spChg>
        <pc:spChg chg="del">
          <ac:chgData name="Mark Warren" userId="8b469510-801c-4a14-a92d-c6d8837618b1" providerId="ADAL" clId="{94D18873-7ECF-453F-8AB9-84BBD8E0EB2C}" dt="2024-03-07T18:06:12.438" v="877" actId="478"/>
          <ac:spMkLst>
            <pc:docMk/>
            <pc:sldMk cId="765908862" sldId="308"/>
            <ac:spMk id="6" creationId="{E3983B41-08A6-628F-A543-69B4B7453937}"/>
          </ac:spMkLst>
        </pc:spChg>
      </pc:sldChg>
      <pc:sldChg chg="delSp del mod delAnim">
        <pc:chgData name="Mark Warren" userId="8b469510-801c-4a14-a92d-c6d8837618b1" providerId="ADAL" clId="{94D18873-7ECF-453F-8AB9-84BBD8E0EB2C}" dt="2024-03-07T15:29:45.772" v="69" actId="2696"/>
        <pc:sldMkLst>
          <pc:docMk/>
          <pc:sldMk cId="3656844922" sldId="308"/>
        </pc:sldMkLst>
        <pc:spChg chg="del">
          <ac:chgData name="Mark Warren" userId="8b469510-801c-4a14-a92d-c6d8837618b1" providerId="ADAL" clId="{94D18873-7ECF-453F-8AB9-84BBD8E0EB2C}" dt="2024-03-07T15:28:19.058" v="60" actId="21"/>
          <ac:spMkLst>
            <pc:docMk/>
            <pc:sldMk cId="3656844922" sldId="308"/>
            <ac:spMk id="12" creationId="{60BD0E16-A6C6-C335-75EE-4D232CADA0B9}"/>
          </ac:spMkLst>
        </pc:spChg>
      </pc:sldChg>
      <pc:sldChg chg="addSp delSp modSp add mod delAnim modAnim">
        <pc:chgData name="Mark Warren" userId="8b469510-801c-4a14-a92d-c6d8837618b1" providerId="ADAL" clId="{94D18873-7ECF-453F-8AB9-84BBD8E0EB2C}" dt="2024-03-07T20:37:07.188" v="1727" actId="1076"/>
        <pc:sldMkLst>
          <pc:docMk/>
          <pc:sldMk cId="481561759" sldId="309"/>
        </pc:sldMkLst>
        <pc:spChg chg="del">
          <ac:chgData name="Mark Warren" userId="8b469510-801c-4a14-a92d-c6d8837618b1" providerId="ADAL" clId="{94D18873-7ECF-453F-8AB9-84BBD8E0EB2C}" dt="2024-03-07T19:20:26.058" v="955" actId="478"/>
          <ac:spMkLst>
            <pc:docMk/>
            <pc:sldMk cId="481561759" sldId="309"/>
            <ac:spMk id="2" creationId="{F4EE78CB-8994-EA34-8054-A898DD51B5E9}"/>
          </ac:spMkLst>
        </pc:spChg>
        <pc:spChg chg="del">
          <ac:chgData name="Mark Warren" userId="8b469510-801c-4a14-a92d-c6d8837618b1" providerId="ADAL" clId="{94D18873-7ECF-453F-8AB9-84BBD8E0EB2C}" dt="2024-03-07T19:20:30.690" v="956" actId="478"/>
          <ac:spMkLst>
            <pc:docMk/>
            <pc:sldMk cId="481561759" sldId="309"/>
            <ac:spMk id="3" creationId="{941FD018-3476-A46C-74BC-BD227B115D75}"/>
          </ac:spMkLst>
        </pc:spChg>
        <pc:spChg chg="del">
          <ac:chgData name="Mark Warren" userId="8b469510-801c-4a14-a92d-c6d8837618b1" providerId="ADAL" clId="{94D18873-7ECF-453F-8AB9-84BBD8E0EB2C}" dt="2024-03-07T19:20:20.703" v="954" actId="478"/>
          <ac:spMkLst>
            <pc:docMk/>
            <pc:sldMk cId="481561759" sldId="309"/>
            <ac:spMk id="4" creationId="{A3A84728-32D1-1166-4D1C-99989684AF81}"/>
          </ac:spMkLst>
        </pc:spChg>
        <pc:spChg chg="add del mod">
          <ac:chgData name="Mark Warren" userId="8b469510-801c-4a14-a92d-c6d8837618b1" providerId="ADAL" clId="{94D18873-7ECF-453F-8AB9-84BBD8E0EB2C}" dt="2024-03-07T20:05:22.746" v="1623" actId="478"/>
          <ac:spMkLst>
            <pc:docMk/>
            <pc:sldMk cId="481561759" sldId="309"/>
            <ac:spMk id="9" creationId="{0337D5DB-66E2-50AA-B7C9-7D1EA359C041}"/>
          </ac:spMkLst>
        </pc:spChg>
        <pc:spChg chg="add del mod">
          <ac:chgData name="Mark Warren" userId="8b469510-801c-4a14-a92d-c6d8837618b1" providerId="ADAL" clId="{94D18873-7ECF-453F-8AB9-84BBD8E0EB2C}" dt="2024-03-07T20:03:46.574" v="1608" actId="21"/>
          <ac:spMkLst>
            <pc:docMk/>
            <pc:sldMk cId="481561759" sldId="309"/>
            <ac:spMk id="10" creationId="{8036DCC3-D250-09BB-1B32-619AE6F1C42B}"/>
          </ac:spMkLst>
        </pc:spChg>
        <pc:spChg chg="add del mod">
          <ac:chgData name="Mark Warren" userId="8b469510-801c-4a14-a92d-c6d8837618b1" providerId="ADAL" clId="{94D18873-7ECF-453F-8AB9-84BBD8E0EB2C}" dt="2024-03-07T19:45:20.518" v="1382" actId="478"/>
          <ac:spMkLst>
            <pc:docMk/>
            <pc:sldMk cId="481561759" sldId="309"/>
            <ac:spMk id="11" creationId="{708FDA41-9DB1-A595-EC34-28B91DCC437E}"/>
          </ac:spMkLst>
        </pc:spChg>
        <pc:spChg chg="add mod">
          <ac:chgData name="Mark Warren" userId="8b469510-801c-4a14-a92d-c6d8837618b1" providerId="ADAL" clId="{94D18873-7ECF-453F-8AB9-84BBD8E0EB2C}" dt="2024-03-07T20:36:39.139" v="1725" actId="122"/>
          <ac:spMkLst>
            <pc:docMk/>
            <pc:sldMk cId="481561759" sldId="309"/>
            <ac:spMk id="12" creationId="{4D91E764-8855-2CA8-CAC2-DC2007AACB57}"/>
          </ac:spMkLst>
        </pc:spChg>
        <pc:spChg chg="add mod">
          <ac:chgData name="Mark Warren" userId="8b469510-801c-4a14-a92d-c6d8837618b1" providerId="ADAL" clId="{94D18873-7ECF-453F-8AB9-84BBD8E0EB2C}" dt="2024-03-07T20:34:11.782" v="1721" actId="1076"/>
          <ac:spMkLst>
            <pc:docMk/>
            <pc:sldMk cId="481561759" sldId="309"/>
            <ac:spMk id="13" creationId="{708FDA41-9DB1-A595-EC34-28B91DCC437E}"/>
          </ac:spMkLst>
        </pc:spChg>
        <pc:picChg chg="add mod modCrop">
          <ac:chgData name="Mark Warren" userId="8b469510-801c-4a14-a92d-c6d8837618b1" providerId="ADAL" clId="{94D18873-7ECF-453F-8AB9-84BBD8E0EB2C}" dt="2024-03-07T20:35:16.222" v="1723" actId="1076"/>
          <ac:picMkLst>
            <pc:docMk/>
            <pc:sldMk cId="481561759" sldId="309"/>
            <ac:picMk id="6" creationId="{3A46EE5A-D0D7-5624-E4B3-C6D6F0E99BAC}"/>
          </ac:picMkLst>
        </pc:picChg>
        <pc:picChg chg="add mod modCrop">
          <ac:chgData name="Mark Warren" userId="8b469510-801c-4a14-a92d-c6d8837618b1" providerId="ADAL" clId="{94D18873-7ECF-453F-8AB9-84BBD8E0EB2C}" dt="2024-03-07T20:37:07.188" v="1727" actId="1076"/>
          <ac:picMkLst>
            <pc:docMk/>
            <pc:sldMk cId="481561759" sldId="309"/>
            <ac:picMk id="8" creationId="{C8CE9773-E3B2-8496-CA90-A32B49F32845}"/>
          </ac:picMkLst>
        </pc:picChg>
      </pc:sldChg>
      <pc:sldChg chg="addSp delSp modSp add mod modAnim">
        <pc:chgData name="Mark Warren" userId="8b469510-801c-4a14-a92d-c6d8837618b1" providerId="ADAL" clId="{94D18873-7ECF-453F-8AB9-84BBD8E0EB2C}" dt="2024-03-07T21:00:02.288" v="1875" actId="14100"/>
        <pc:sldMkLst>
          <pc:docMk/>
          <pc:sldMk cId="686404101" sldId="310"/>
        </pc:sldMkLst>
        <pc:spChg chg="add mod">
          <ac:chgData name="Mark Warren" userId="8b469510-801c-4a14-a92d-c6d8837618b1" providerId="ADAL" clId="{94D18873-7ECF-453F-8AB9-84BBD8E0EB2C}" dt="2024-03-07T20:43:04.814" v="1741" actId="13822"/>
          <ac:spMkLst>
            <pc:docMk/>
            <pc:sldMk cId="686404101" sldId="310"/>
            <ac:spMk id="2" creationId="{3DA68DD0-3B26-2D86-989C-0AB9EBF18D54}"/>
          </ac:spMkLst>
        </pc:spChg>
        <pc:spChg chg="add mod">
          <ac:chgData name="Mark Warren" userId="8b469510-801c-4a14-a92d-c6d8837618b1" providerId="ADAL" clId="{94D18873-7ECF-453F-8AB9-84BBD8E0EB2C}" dt="2024-03-07T20:43:18.946" v="1742" actId="17032"/>
          <ac:spMkLst>
            <pc:docMk/>
            <pc:sldMk cId="686404101" sldId="310"/>
            <ac:spMk id="3" creationId="{8036DCC3-D250-09BB-1B32-619AE6F1C42B}"/>
          </ac:spMkLst>
        </pc:spChg>
        <pc:spChg chg="del">
          <ac:chgData name="Mark Warren" userId="8b469510-801c-4a14-a92d-c6d8837618b1" providerId="ADAL" clId="{94D18873-7ECF-453F-8AB9-84BBD8E0EB2C}" dt="2024-03-07T19:48:25.018" v="1399" actId="478"/>
          <ac:spMkLst>
            <pc:docMk/>
            <pc:sldMk cId="686404101" sldId="310"/>
            <ac:spMk id="9" creationId="{0337D5DB-66E2-50AA-B7C9-7D1EA359C041}"/>
          </ac:spMkLst>
        </pc:spChg>
        <pc:spChg chg="del">
          <ac:chgData name="Mark Warren" userId="8b469510-801c-4a14-a92d-c6d8837618b1" providerId="ADAL" clId="{94D18873-7ECF-453F-8AB9-84BBD8E0EB2C}" dt="2024-03-07T19:48:17.194" v="1397" actId="478"/>
          <ac:spMkLst>
            <pc:docMk/>
            <pc:sldMk cId="686404101" sldId="310"/>
            <ac:spMk id="10" creationId="{8036DCC3-D250-09BB-1B32-619AE6F1C42B}"/>
          </ac:spMkLst>
        </pc:spChg>
        <pc:spChg chg="del mod">
          <ac:chgData name="Mark Warren" userId="8b469510-801c-4a14-a92d-c6d8837618b1" providerId="ADAL" clId="{94D18873-7ECF-453F-8AB9-84BBD8E0EB2C}" dt="2024-03-07T20:05:10.230" v="1620" actId="21"/>
          <ac:spMkLst>
            <pc:docMk/>
            <pc:sldMk cId="686404101" sldId="310"/>
            <ac:spMk id="11" creationId="{708FDA41-9DB1-A595-EC34-28B91DCC437E}"/>
          </ac:spMkLst>
        </pc:spChg>
        <pc:picChg chg="mod">
          <ac:chgData name="Mark Warren" userId="8b469510-801c-4a14-a92d-c6d8837618b1" providerId="ADAL" clId="{94D18873-7ECF-453F-8AB9-84BBD8E0EB2C}" dt="2024-03-07T20:07:55.881" v="1651" actId="1076"/>
          <ac:picMkLst>
            <pc:docMk/>
            <pc:sldMk cId="686404101" sldId="310"/>
            <ac:picMk id="6" creationId="{3A46EE5A-D0D7-5624-E4B3-C6D6F0E99BAC}"/>
          </ac:picMkLst>
        </pc:picChg>
        <pc:picChg chg="mod">
          <ac:chgData name="Mark Warren" userId="8b469510-801c-4a14-a92d-c6d8837618b1" providerId="ADAL" clId="{94D18873-7ECF-453F-8AB9-84BBD8E0EB2C}" dt="2024-03-07T20:11:43.477" v="1685" actId="1076"/>
          <ac:picMkLst>
            <pc:docMk/>
            <pc:sldMk cId="686404101" sldId="310"/>
            <ac:picMk id="8" creationId="{C8CE9773-E3B2-8496-CA90-A32B49F32845}"/>
          </ac:picMkLst>
        </pc:picChg>
        <pc:cxnChg chg="add mod">
          <ac:chgData name="Mark Warren" userId="8b469510-801c-4a14-a92d-c6d8837618b1" providerId="ADAL" clId="{94D18873-7ECF-453F-8AB9-84BBD8E0EB2C}" dt="2024-03-07T21:00:02.288" v="1875" actId="14100"/>
          <ac:cxnSpMkLst>
            <pc:docMk/>
            <pc:sldMk cId="686404101" sldId="310"/>
            <ac:cxnSpMk id="5" creationId="{D35D8C55-3AE0-DFD4-3292-CC9297B31E4A}"/>
          </ac:cxnSpMkLst>
        </pc:cxnChg>
      </pc:sldChg>
    </pc:docChg>
  </pc:docChgLst>
  <pc:docChgLst>
    <pc:chgData name="Mark Warren" userId="8b469510-801c-4a14-a92d-c6d8837618b1" providerId="ADAL" clId="{E9D75EC6-4654-4BDB-BD9A-FAD3181BA64C}"/>
    <pc:docChg chg="undo custSel addSld delSld modSld sldOrd">
      <pc:chgData name="Mark Warren" userId="8b469510-801c-4a14-a92d-c6d8837618b1" providerId="ADAL" clId="{E9D75EC6-4654-4BDB-BD9A-FAD3181BA64C}" dt="2024-04-04T19:39:47.498" v="2922"/>
      <pc:docMkLst>
        <pc:docMk/>
      </pc:docMkLst>
      <pc:sldChg chg="modSp mod">
        <pc:chgData name="Mark Warren" userId="8b469510-801c-4a14-a92d-c6d8837618b1" providerId="ADAL" clId="{E9D75EC6-4654-4BDB-BD9A-FAD3181BA64C}" dt="2024-04-04T13:48:00.379" v="26" actId="14100"/>
        <pc:sldMkLst>
          <pc:docMk/>
          <pc:sldMk cId="0" sldId="257"/>
        </pc:sldMkLst>
        <pc:spChg chg="mod">
          <ac:chgData name="Mark Warren" userId="8b469510-801c-4a14-a92d-c6d8837618b1" providerId="ADAL" clId="{E9D75EC6-4654-4BDB-BD9A-FAD3181BA64C}" dt="2024-04-04T13:47:34.631" v="18" actId="20577"/>
          <ac:spMkLst>
            <pc:docMk/>
            <pc:sldMk cId="0" sldId="257"/>
            <ac:spMk id="2" creationId="{00000000-0000-0000-0000-000000000000}"/>
          </ac:spMkLst>
        </pc:spChg>
        <pc:spChg chg="mod">
          <ac:chgData name="Mark Warren" userId="8b469510-801c-4a14-a92d-c6d8837618b1" providerId="ADAL" clId="{E9D75EC6-4654-4BDB-BD9A-FAD3181BA64C}" dt="2024-04-04T13:47:42.872" v="24" actId="6549"/>
          <ac:spMkLst>
            <pc:docMk/>
            <pc:sldMk cId="0" sldId="257"/>
            <ac:spMk id="5" creationId="{7FD9608A-6A7D-EFAE-9FF6-E66A027F66C3}"/>
          </ac:spMkLst>
        </pc:spChg>
        <pc:cxnChg chg="mod">
          <ac:chgData name="Mark Warren" userId="8b469510-801c-4a14-a92d-c6d8837618b1" providerId="ADAL" clId="{E9D75EC6-4654-4BDB-BD9A-FAD3181BA64C}" dt="2024-04-04T13:48:00.379" v="26" actId="14100"/>
          <ac:cxnSpMkLst>
            <pc:docMk/>
            <pc:sldMk cId="0" sldId="257"/>
            <ac:cxnSpMk id="6" creationId="{873EBAA5-307A-B6EF-9076-0F9216B6C7A0}"/>
          </ac:cxnSpMkLst>
        </pc:cxnChg>
      </pc:sldChg>
      <pc:sldChg chg="modSp mod modAnim">
        <pc:chgData name="Mark Warren" userId="8b469510-801c-4a14-a92d-c6d8837618b1" providerId="ADAL" clId="{E9D75EC6-4654-4BDB-BD9A-FAD3181BA64C}" dt="2024-04-04T19:32:27.154" v="2808"/>
        <pc:sldMkLst>
          <pc:docMk/>
          <pc:sldMk cId="703671039" sldId="306"/>
        </pc:sldMkLst>
        <pc:spChg chg="mod">
          <ac:chgData name="Mark Warren" userId="8b469510-801c-4a14-a92d-c6d8837618b1" providerId="ADAL" clId="{E9D75EC6-4654-4BDB-BD9A-FAD3181BA64C}" dt="2024-04-04T14:55:59.063" v="1218"/>
          <ac:spMkLst>
            <pc:docMk/>
            <pc:sldMk cId="703671039" sldId="306"/>
            <ac:spMk id="2" creationId="{8FFD414D-C951-8A4A-CE14-28E77B670283}"/>
          </ac:spMkLst>
        </pc:spChg>
        <pc:spChg chg="mod">
          <ac:chgData name="Mark Warren" userId="8b469510-801c-4a14-a92d-c6d8837618b1" providerId="ADAL" clId="{E9D75EC6-4654-4BDB-BD9A-FAD3181BA64C}" dt="2024-04-04T14:56:20.876" v="1221" actId="1076"/>
          <ac:spMkLst>
            <pc:docMk/>
            <pc:sldMk cId="703671039" sldId="306"/>
            <ac:spMk id="3" creationId="{CDE094DD-4C1B-ECFC-047C-CE256B2DC4E1}"/>
          </ac:spMkLst>
        </pc:spChg>
        <pc:spChg chg="mod">
          <ac:chgData name="Mark Warren" userId="8b469510-801c-4a14-a92d-c6d8837618b1" providerId="ADAL" clId="{E9D75EC6-4654-4BDB-BD9A-FAD3181BA64C}" dt="2024-04-04T14:55:24.641" v="1212"/>
          <ac:spMkLst>
            <pc:docMk/>
            <pc:sldMk cId="703671039" sldId="306"/>
            <ac:spMk id="4" creationId="{65BF6E94-D08A-91DC-BC3A-B5251D05BD9D}"/>
          </ac:spMkLst>
        </pc:spChg>
        <pc:spChg chg="mod">
          <ac:chgData name="Mark Warren" userId="8b469510-801c-4a14-a92d-c6d8837618b1" providerId="ADAL" clId="{E9D75EC6-4654-4BDB-BD9A-FAD3181BA64C}" dt="2024-04-04T14:56:52.669" v="1224" actId="20577"/>
          <ac:spMkLst>
            <pc:docMk/>
            <pc:sldMk cId="703671039" sldId="306"/>
            <ac:spMk id="7" creationId="{CDDDF65C-0355-5722-221F-DA4EB4E15E2C}"/>
          </ac:spMkLst>
        </pc:spChg>
      </pc:sldChg>
      <pc:sldChg chg="addSp delSp modSp mod ord addAnim delAnim modAnim">
        <pc:chgData name="Mark Warren" userId="8b469510-801c-4a14-a92d-c6d8837618b1" providerId="ADAL" clId="{E9D75EC6-4654-4BDB-BD9A-FAD3181BA64C}" dt="2024-04-04T14:27:06.537" v="650" actId="208"/>
        <pc:sldMkLst>
          <pc:docMk/>
          <pc:sldMk cId="1494319489" sldId="307"/>
        </pc:sldMkLst>
        <pc:spChg chg="mod">
          <ac:chgData name="Mark Warren" userId="8b469510-801c-4a14-a92d-c6d8837618b1" providerId="ADAL" clId="{E9D75EC6-4654-4BDB-BD9A-FAD3181BA64C}" dt="2024-04-04T14:03:37.062" v="437" actId="14100"/>
          <ac:spMkLst>
            <pc:docMk/>
            <pc:sldMk cId="1494319489" sldId="307"/>
            <ac:spMk id="2" creationId="{F4EE78CB-8994-EA34-8054-A898DD51B5E9}"/>
          </ac:spMkLst>
        </pc:spChg>
        <pc:spChg chg="mod">
          <ac:chgData name="Mark Warren" userId="8b469510-801c-4a14-a92d-c6d8837618b1" providerId="ADAL" clId="{E9D75EC6-4654-4BDB-BD9A-FAD3181BA64C}" dt="2024-04-04T14:03:18.393" v="435" actId="1076"/>
          <ac:spMkLst>
            <pc:docMk/>
            <pc:sldMk cId="1494319489" sldId="307"/>
            <ac:spMk id="3" creationId="{941FD018-3476-A46C-74BC-BD227B115D75}"/>
          </ac:spMkLst>
        </pc:spChg>
        <pc:spChg chg="mod">
          <ac:chgData name="Mark Warren" userId="8b469510-801c-4a14-a92d-c6d8837618b1" providerId="ADAL" clId="{E9D75EC6-4654-4BDB-BD9A-FAD3181BA64C}" dt="2024-04-04T14:08:53.963" v="477" actId="6559"/>
          <ac:spMkLst>
            <pc:docMk/>
            <pc:sldMk cId="1494319489" sldId="307"/>
            <ac:spMk id="4" creationId="{A3A84728-32D1-1166-4D1C-99989684AF81}"/>
          </ac:spMkLst>
        </pc:spChg>
        <pc:spChg chg="add del mod">
          <ac:chgData name="Mark Warren" userId="8b469510-801c-4a14-a92d-c6d8837618b1" providerId="ADAL" clId="{E9D75EC6-4654-4BDB-BD9A-FAD3181BA64C}" dt="2024-04-04T14:00:56.472" v="388" actId="14100"/>
          <ac:spMkLst>
            <pc:docMk/>
            <pc:sldMk cId="1494319489" sldId="307"/>
            <ac:spMk id="5" creationId="{87226996-F896-9C02-26FD-1D4A99084D4D}"/>
          </ac:spMkLst>
        </pc:spChg>
        <pc:spChg chg="mod">
          <ac:chgData name="Mark Warren" userId="8b469510-801c-4a14-a92d-c6d8837618b1" providerId="ADAL" clId="{E9D75EC6-4654-4BDB-BD9A-FAD3181BA64C}" dt="2024-04-04T14:02:48.057" v="432" actId="1076"/>
          <ac:spMkLst>
            <pc:docMk/>
            <pc:sldMk cId="1494319489" sldId="307"/>
            <ac:spMk id="6" creationId="{E3983B41-08A6-628F-A543-69B4B7453937}"/>
          </ac:spMkLst>
        </pc:spChg>
        <pc:spChg chg="add del mod">
          <ac:chgData name="Mark Warren" userId="8b469510-801c-4a14-a92d-c6d8837618b1" providerId="ADAL" clId="{E9D75EC6-4654-4BDB-BD9A-FAD3181BA64C}" dt="2024-04-04T13:52:19.978" v="328" actId="478"/>
          <ac:spMkLst>
            <pc:docMk/>
            <pc:sldMk cId="1494319489" sldId="307"/>
            <ac:spMk id="7" creationId="{C3554007-47C8-C813-C9AD-AAB9ADD2603E}"/>
          </ac:spMkLst>
        </pc:spChg>
        <pc:spChg chg="add mod ord">
          <ac:chgData name="Mark Warren" userId="8b469510-801c-4a14-a92d-c6d8837618b1" providerId="ADAL" clId="{E9D75EC6-4654-4BDB-BD9A-FAD3181BA64C}" dt="2024-04-04T14:07:26.122" v="461" actId="1076"/>
          <ac:spMkLst>
            <pc:docMk/>
            <pc:sldMk cId="1494319489" sldId="307"/>
            <ac:spMk id="8" creationId="{4CFAC81A-9096-D520-5ABE-38B48659115E}"/>
          </ac:spMkLst>
        </pc:spChg>
        <pc:spChg chg="del">
          <ac:chgData name="Mark Warren" userId="8b469510-801c-4a14-a92d-c6d8837618b1" providerId="ADAL" clId="{E9D75EC6-4654-4BDB-BD9A-FAD3181BA64C}" dt="2024-04-04T13:49:23.046" v="31" actId="478"/>
          <ac:spMkLst>
            <pc:docMk/>
            <pc:sldMk cId="1494319489" sldId="307"/>
            <ac:spMk id="9" creationId="{696D61E7-976C-FB44-02F7-3E368AEA20C0}"/>
          </ac:spMkLst>
        </pc:spChg>
        <pc:spChg chg="add mod">
          <ac:chgData name="Mark Warren" userId="8b469510-801c-4a14-a92d-c6d8837618b1" providerId="ADAL" clId="{E9D75EC6-4654-4BDB-BD9A-FAD3181BA64C}" dt="2024-04-04T14:10:16.521" v="479" actId="1076"/>
          <ac:spMkLst>
            <pc:docMk/>
            <pc:sldMk cId="1494319489" sldId="307"/>
            <ac:spMk id="10" creationId="{4B772DF3-CFB0-1AAC-12B5-0C2F79437BC7}"/>
          </ac:spMkLst>
        </pc:spChg>
        <pc:spChg chg="add mod">
          <ac:chgData name="Mark Warren" userId="8b469510-801c-4a14-a92d-c6d8837618b1" providerId="ADAL" clId="{E9D75EC6-4654-4BDB-BD9A-FAD3181BA64C}" dt="2024-04-04T14:06:57.916" v="458" actId="14100"/>
          <ac:spMkLst>
            <pc:docMk/>
            <pc:sldMk cId="1494319489" sldId="307"/>
            <ac:spMk id="11" creationId="{579B1981-221A-BA1A-2DF7-1C952E92CB51}"/>
          </ac:spMkLst>
        </pc:spChg>
        <pc:spChg chg="del">
          <ac:chgData name="Mark Warren" userId="8b469510-801c-4a14-a92d-c6d8837618b1" providerId="ADAL" clId="{E9D75EC6-4654-4BDB-BD9A-FAD3181BA64C}" dt="2024-04-04T13:49:24.273" v="32" actId="478"/>
          <ac:spMkLst>
            <pc:docMk/>
            <pc:sldMk cId="1494319489" sldId="307"/>
            <ac:spMk id="12" creationId="{8473375A-2630-24C5-EFA9-2AFDCE975980}"/>
          </ac:spMkLst>
        </pc:spChg>
        <pc:spChg chg="add mod">
          <ac:chgData name="Mark Warren" userId="8b469510-801c-4a14-a92d-c6d8837618b1" providerId="ADAL" clId="{E9D75EC6-4654-4BDB-BD9A-FAD3181BA64C}" dt="2024-04-04T14:25:12.770" v="642" actId="1076"/>
          <ac:spMkLst>
            <pc:docMk/>
            <pc:sldMk cId="1494319489" sldId="307"/>
            <ac:spMk id="13" creationId="{B52681CC-B053-C569-7927-3A87CEB49DF9}"/>
          </ac:spMkLst>
        </pc:spChg>
        <pc:spChg chg="add mod">
          <ac:chgData name="Mark Warren" userId="8b469510-801c-4a14-a92d-c6d8837618b1" providerId="ADAL" clId="{E9D75EC6-4654-4BDB-BD9A-FAD3181BA64C}" dt="2024-04-04T14:04:17.788" v="440" actId="2711"/>
          <ac:spMkLst>
            <pc:docMk/>
            <pc:sldMk cId="1494319489" sldId="307"/>
            <ac:spMk id="14" creationId="{A26CDE13-442C-B58B-20AA-7C8450EB1795}"/>
          </ac:spMkLst>
        </pc:spChg>
        <pc:spChg chg="add mod">
          <ac:chgData name="Mark Warren" userId="8b469510-801c-4a14-a92d-c6d8837618b1" providerId="ADAL" clId="{E9D75EC6-4654-4BDB-BD9A-FAD3181BA64C}" dt="2024-04-04T14:03:57.644" v="439"/>
          <ac:spMkLst>
            <pc:docMk/>
            <pc:sldMk cId="1494319489" sldId="307"/>
            <ac:spMk id="16" creationId="{A6FCA1C1-9D84-E09E-8C98-3F85D01B6C60}"/>
          </ac:spMkLst>
        </pc:spChg>
        <pc:spChg chg="add mod">
          <ac:chgData name="Mark Warren" userId="8b469510-801c-4a14-a92d-c6d8837618b1" providerId="ADAL" clId="{E9D75EC6-4654-4BDB-BD9A-FAD3181BA64C}" dt="2024-04-04T14:26:34.123" v="649" actId="208"/>
          <ac:spMkLst>
            <pc:docMk/>
            <pc:sldMk cId="1494319489" sldId="307"/>
            <ac:spMk id="17" creationId="{841D0297-A0A8-B2EE-8A6B-302CF8851530}"/>
          </ac:spMkLst>
        </pc:spChg>
        <pc:spChg chg="add mod">
          <ac:chgData name="Mark Warren" userId="8b469510-801c-4a14-a92d-c6d8837618b1" providerId="ADAL" clId="{E9D75EC6-4654-4BDB-BD9A-FAD3181BA64C}" dt="2024-04-04T14:27:06.537" v="650" actId="208"/>
          <ac:spMkLst>
            <pc:docMk/>
            <pc:sldMk cId="1494319489" sldId="307"/>
            <ac:spMk id="18" creationId="{62F40845-6C3F-A98D-F4D8-8BBD9BC71A9E}"/>
          </ac:spMkLst>
        </pc:spChg>
        <pc:spChg chg="del">
          <ac:chgData name="Mark Warren" userId="8b469510-801c-4a14-a92d-c6d8837618b1" providerId="ADAL" clId="{E9D75EC6-4654-4BDB-BD9A-FAD3181BA64C}" dt="2024-04-04T13:49:21.433" v="30" actId="478"/>
          <ac:spMkLst>
            <pc:docMk/>
            <pc:sldMk cId="1494319489" sldId="307"/>
            <ac:spMk id="20" creationId="{B34DEA4E-7378-7D9B-6D3B-2FAF7692A38E}"/>
          </ac:spMkLst>
        </pc:spChg>
        <pc:spChg chg="del">
          <ac:chgData name="Mark Warren" userId="8b469510-801c-4a14-a92d-c6d8837618b1" providerId="ADAL" clId="{E9D75EC6-4654-4BDB-BD9A-FAD3181BA64C}" dt="2024-04-04T13:49:26.300" v="33" actId="478"/>
          <ac:spMkLst>
            <pc:docMk/>
            <pc:sldMk cId="1494319489" sldId="307"/>
            <ac:spMk id="21" creationId="{5B08A2E0-06C7-C670-FB70-86A0E22BFDAF}"/>
          </ac:spMkLst>
        </pc:spChg>
        <pc:spChg chg="del">
          <ac:chgData name="Mark Warren" userId="8b469510-801c-4a14-a92d-c6d8837618b1" providerId="ADAL" clId="{E9D75EC6-4654-4BDB-BD9A-FAD3181BA64C}" dt="2024-04-04T13:49:32.572" v="36" actId="478"/>
          <ac:spMkLst>
            <pc:docMk/>
            <pc:sldMk cId="1494319489" sldId="307"/>
            <ac:spMk id="22" creationId="{8A998071-163F-91C1-6A03-89380213FF3D}"/>
          </ac:spMkLst>
        </pc:spChg>
        <pc:spChg chg="del">
          <ac:chgData name="Mark Warren" userId="8b469510-801c-4a14-a92d-c6d8837618b1" providerId="ADAL" clId="{E9D75EC6-4654-4BDB-BD9A-FAD3181BA64C}" dt="2024-04-04T13:49:35.630" v="37" actId="478"/>
          <ac:spMkLst>
            <pc:docMk/>
            <pc:sldMk cId="1494319489" sldId="307"/>
            <ac:spMk id="23" creationId="{22539ADB-94B7-575F-E79C-E607C56F7A03}"/>
          </ac:spMkLst>
        </pc:spChg>
        <pc:cxnChg chg="del">
          <ac:chgData name="Mark Warren" userId="8b469510-801c-4a14-a92d-c6d8837618b1" providerId="ADAL" clId="{E9D75EC6-4654-4BDB-BD9A-FAD3181BA64C}" dt="2024-04-04T13:49:20.170" v="29" actId="478"/>
          <ac:cxnSpMkLst>
            <pc:docMk/>
            <pc:sldMk cId="1494319489" sldId="307"/>
            <ac:cxnSpMk id="15" creationId="{807F2A0B-1B89-5E0F-9AF8-05EEAE7CEF76}"/>
          </ac:cxnSpMkLst>
        </pc:cxnChg>
      </pc:sldChg>
      <pc:sldChg chg="del">
        <pc:chgData name="Mark Warren" userId="8b469510-801c-4a14-a92d-c6d8837618b1" providerId="ADAL" clId="{E9D75EC6-4654-4BDB-BD9A-FAD3181BA64C}" dt="2024-04-04T14:50:12.591" v="651" actId="2696"/>
        <pc:sldMkLst>
          <pc:docMk/>
          <pc:sldMk cId="765908862" sldId="308"/>
        </pc:sldMkLst>
      </pc:sldChg>
      <pc:sldChg chg="del">
        <pc:chgData name="Mark Warren" userId="8b469510-801c-4a14-a92d-c6d8837618b1" providerId="ADAL" clId="{E9D75EC6-4654-4BDB-BD9A-FAD3181BA64C}" dt="2024-04-04T16:31:49.229" v="1225" actId="2696"/>
        <pc:sldMkLst>
          <pc:docMk/>
          <pc:sldMk cId="686404101" sldId="310"/>
        </pc:sldMkLst>
      </pc:sldChg>
      <pc:sldChg chg="addSp delSp modSp del mod delAnim">
        <pc:chgData name="Mark Warren" userId="8b469510-801c-4a14-a92d-c6d8837618b1" providerId="ADAL" clId="{E9D75EC6-4654-4BDB-BD9A-FAD3181BA64C}" dt="2024-04-04T18:44:31.394" v="2040" actId="2696"/>
        <pc:sldMkLst>
          <pc:docMk/>
          <pc:sldMk cId="1087142274" sldId="311"/>
        </pc:sldMkLst>
        <pc:spChg chg="del">
          <ac:chgData name="Mark Warren" userId="8b469510-801c-4a14-a92d-c6d8837618b1" providerId="ADAL" clId="{E9D75EC6-4654-4BDB-BD9A-FAD3181BA64C}" dt="2024-04-04T18:19:56.926" v="1966" actId="478"/>
          <ac:spMkLst>
            <pc:docMk/>
            <pc:sldMk cId="1087142274" sldId="311"/>
            <ac:spMk id="2" creationId="{F4EE78CB-8994-EA34-8054-A898DD51B5E9}"/>
          </ac:spMkLst>
        </pc:spChg>
        <pc:spChg chg="mod">
          <ac:chgData name="Mark Warren" userId="8b469510-801c-4a14-a92d-c6d8837618b1" providerId="ADAL" clId="{E9D75EC6-4654-4BDB-BD9A-FAD3181BA64C}" dt="2024-04-04T18:38:51.950" v="2035" actId="1076"/>
          <ac:spMkLst>
            <pc:docMk/>
            <pc:sldMk cId="1087142274" sldId="311"/>
            <ac:spMk id="3" creationId="{941FD018-3476-A46C-74BC-BD227B115D75}"/>
          </ac:spMkLst>
        </pc:spChg>
        <pc:spChg chg="del">
          <ac:chgData name="Mark Warren" userId="8b469510-801c-4a14-a92d-c6d8837618b1" providerId="ADAL" clId="{E9D75EC6-4654-4BDB-BD9A-FAD3181BA64C}" dt="2024-04-04T18:19:59.302" v="1967" actId="478"/>
          <ac:spMkLst>
            <pc:docMk/>
            <pc:sldMk cId="1087142274" sldId="311"/>
            <ac:spMk id="4" creationId="{9FB6C2E5-6415-241A-0BCC-189B052FD80F}"/>
          </ac:spMkLst>
        </pc:spChg>
        <pc:spChg chg="add mod">
          <ac:chgData name="Mark Warren" userId="8b469510-801c-4a14-a92d-c6d8837618b1" providerId="ADAL" clId="{E9D75EC6-4654-4BDB-BD9A-FAD3181BA64C}" dt="2024-04-04T18:38:57.028" v="2036" actId="1076"/>
          <ac:spMkLst>
            <pc:docMk/>
            <pc:sldMk cId="1087142274" sldId="311"/>
            <ac:spMk id="5" creationId="{425B8560-42ED-B85C-D7CF-21BDBBDCE141}"/>
          </ac:spMkLst>
        </pc:spChg>
        <pc:cxnChg chg="del">
          <ac:chgData name="Mark Warren" userId="8b469510-801c-4a14-a92d-c6d8837618b1" providerId="ADAL" clId="{E9D75EC6-4654-4BDB-BD9A-FAD3181BA64C}" dt="2024-04-04T18:19:50.160" v="1963" actId="478"/>
          <ac:cxnSpMkLst>
            <pc:docMk/>
            <pc:sldMk cId="1087142274" sldId="311"/>
            <ac:cxnSpMk id="6" creationId="{85B290CE-A288-DA93-D947-A8A103E9BF4E}"/>
          </ac:cxnSpMkLst>
        </pc:cxnChg>
        <pc:cxnChg chg="del">
          <ac:chgData name="Mark Warren" userId="8b469510-801c-4a14-a92d-c6d8837618b1" providerId="ADAL" clId="{E9D75EC6-4654-4BDB-BD9A-FAD3181BA64C}" dt="2024-04-04T18:19:51.566" v="1964" actId="478"/>
          <ac:cxnSpMkLst>
            <pc:docMk/>
            <pc:sldMk cId="1087142274" sldId="311"/>
            <ac:cxnSpMk id="7" creationId="{C0F6C94E-A94F-89ED-6BB8-C555CC13C894}"/>
          </ac:cxnSpMkLst>
        </pc:cxnChg>
        <pc:cxnChg chg="del">
          <ac:chgData name="Mark Warren" userId="8b469510-801c-4a14-a92d-c6d8837618b1" providerId="ADAL" clId="{E9D75EC6-4654-4BDB-BD9A-FAD3181BA64C}" dt="2024-04-04T18:19:53.050" v="1965" actId="478"/>
          <ac:cxnSpMkLst>
            <pc:docMk/>
            <pc:sldMk cId="1087142274" sldId="311"/>
            <ac:cxnSpMk id="8" creationId="{CE8A7F1B-96C9-8754-DAC8-65FBB41FC6E0}"/>
          </ac:cxnSpMkLst>
        </pc:cxnChg>
      </pc:sldChg>
      <pc:sldChg chg="delSp modSp mod ord delAnim modAnim">
        <pc:chgData name="Mark Warren" userId="8b469510-801c-4a14-a92d-c6d8837618b1" providerId="ADAL" clId="{E9D75EC6-4654-4BDB-BD9A-FAD3181BA64C}" dt="2024-04-04T19:35:35.347" v="2828"/>
        <pc:sldMkLst>
          <pc:docMk/>
          <pc:sldMk cId="649071193" sldId="312"/>
        </pc:sldMkLst>
        <pc:spChg chg="mod">
          <ac:chgData name="Mark Warren" userId="8b469510-801c-4a14-a92d-c6d8837618b1" providerId="ADAL" clId="{E9D75EC6-4654-4BDB-BD9A-FAD3181BA64C}" dt="2024-04-04T16:40:59.664" v="1954" actId="1076"/>
          <ac:spMkLst>
            <pc:docMk/>
            <pc:sldMk cId="649071193" sldId="312"/>
            <ac:spMk id="3" creationId="{CDE094DD-4C1B-ECFC-047C-CE256B2DC4E1}"/>
          </ac:spMkLst>
        </pc:spChg>
        <pc:spChg chg="mod">
          <ac:chgData name="Mark Warren" userId="8b469510-801c-4a14-a92d-c6d8837618b1" providerId="ADAL" clId="{E9D75EC6-4654-4BDB-BD9A-FAD3181BA64C}" dt="2024-04-04T16:44:14.205" v="1960" actId="13822"/>
          <ac:spMkLst>
            <pc:docMk/>
            <pc:sldMk cId="649071193" sldId="312"/>
            <ac:spMk id="4" creationId="{65BF6E94-D08A-91DC-BC3A-B5251D05BD9D}"/>
          </ac:spMkLst>
        </pc:spChg>
        <pc:spChg chg="mod">
          <ac:chgData name="Mark Warren" userId="8b469510-801c-4a14-a92d-c6d8837618b1" providerId="ADAL" clId="{E9D75EC6-4654-4BDB-BD9A-FAD3181BA64C}" dt="2024-04-04T16:44:17.627" v="1961" actId="13822"/>
          <ac:spMkLst>
            <pc:docMk/>
            <pc:sldMk cId="649071193" sldId="312"/>
            <ac:spMk id="5" creationId="{9914BEC5-B0DE-E920-2C35-93D4486B19A2}"/>
          </ac:spMkLst>
        </pc:spChg>
        <pc:spChg chg="mod">
          <ac:chgData name="Mark Warren" userId="8b469510-801c-4a14-a92d-c6d8837618b1" providerId="ADAL" clId="{E9D75EC6-4654-4BDB-BD9A-FAD3181BA64C}" dt="2024-04-04T19:33:25.448" v="2811" actId="207"/>
          <ac:spMkLst>
            <pc:docMk/>
            <pc:sldMk cId="649071193" sldId="312"/>
            <ac:spMk id="6" creationId="{3970BFAC-B3F5-5A2C-07B5-52F7FB20FC62}"/>
          </ac:spMkLst>
        </pc:spChg>
        <pc:spChg chg="mod">
          <ac:chgData name="Mark Warren" userId="8b469510-801c-4a14-a92d-c6d8837618b1" providerId="ADAL" clId="{E9D75EC6-4654-4BDB-BD9A-FAD3181BA64C}" dt="2024-04-04T16:40:00.063" v="1946" actId="208"/>
          <ac:spMkLst>
            <pc:docMk/>
            <pc:sldMk cId="649071193" sldId="312"/>
            <ac:spMk id="7" creationId="{CDDDF65C-0355-5722-221F-DA4EB4E15E2C}"/>
          </ac:spMkLst>
        </pc:spChg>
        <pc:spChg chg="del">
          <ac:chgData name="Mark Warren" userId="8b469510-801c-4a14-a92d-c6d8837618b1" providerId="ADAL" clId="{E9D75EC6-4654-4BDB-BD9A-FAD3181BA64C}" dt="2024-04-04T16:32:27.486" v="1238" actId="478"/>
          <ac:spMkLst>
            <pc:docMk/>
            <pc:sldMk cId="649071193" sldId="312"/>
            <ac:spMk id="12" creationId="{4BA1754E-D0B3-DF5F-9115-8A9984592CF2}"/>
          </ac:spMkLst>
        </pc:spChg>
        <pc:cxnChg chg="del">
          <ac:chgData name="Mark Warren" userId="8b469510-801c-4a14-a92d-c6d8837618b1" providerId="ADAL" clId="{E9D75EC6-4654-4BDB-BD9A-FAD3181BA64C}" dt="2024-04-04T16:32:24.314" v="1237" actId="478"/>
          <ac:cxnSpMkLst>
            <pc:docMk/>
            <pc:sldMk cId="649071193" sldId="312"/>
            <ac:cxnSpMk id="9" creationId="{7CB1C430-25D4-B59C-810D-52882E00BC36}"/>
          </ac:cxnSpMkLst>
        </pc:cxnChg>
      </pc:sldChg>
      <pc:sldChg chg="del">
        <pc:chgData name="Mark Warren" userId="8b469510-801c-4a14-a92d-c6d8837618b1" providerId="ADAL" clId="{E9D75EC6-4654-4BDB-BD9A-FAD3181BA64C}" dt="2024-04-04T18:39:03.004" v="2037" actId="2696"/>
        <pc:sldMkLst>
          <pc:docMk/>
          <pc:sldMk cId="2656532167" sldId="313"/>
        </pc:sldMkLst>
      </pc:sldChg>
      <pc:sldChg chg="modSp add mod modAnim">
        <pc:chgData name="Mark Warren" userId="8b469510-801c-4a14-a92d-c6d8837618b1" providerId="ADAL" clId="{E9D75EC6-4654-4BDB-BD9A-FAD3181BA64C}" dt="2024-04-04T19:37:30.758" v="2839"/>
        <pc:sldMkLst>
          <pc:docMk/>
          <pc:sldMk cId="3895208750" sldId="313"/>
        </pc:sldMkLst>
        <pc:spChg chg="mod">
          <ac:chgData name="Mark Warren" userId="8b469510-801c-4a14-a92d-c6d8837618b1" providerId="ADAL" clId="{E9D75EC6-4654-4BDB-BD9A-FAD3181BA64C}" dt="2024-04-04T19:19:40.297" v="2682" actId="1076"/>
          <ac:spMkLst>
            <pc:docMk/>
            <pc:sldMk cId="3895208750" sldId="313"/>
            <ac:spMk id="5" creationId="{425B8560-42ED-B85C-D7CF-21BDBBDCE141}"/>
          </ac:spMkLst>
        </pc:spChg>
      </pc:sldChg>
      <pc:sldChg chg="addSp delSp modSp add mod delAnim modAnim">
        <pc:chgData name="Mark Warren" userId="8b469510-801c-4a14-a92d-c6d8837618b1" providerId="ADAL" clId="{E9D75EC6-4654-4BDB-BD9A-FAD3181BA64C}" dt="2024-04-04T19:37:15.352" v="2838"/>
        <pc:sldMkLst>
          <pc:docMk/>
          <pc:sldMk cId="1305899347" sldId="314"/>
        </pc:sldMkLst>
        <pc:spChg chg="add del mod">
          <ac:chgData name="Mark Warren" userId="8b469510-801c-4a14-a92d-c6d8837618b1" providerId="ADAL" clId="{E9D75EC6-4654-4BDB-BD9A-FAD3181BA64C}" dt="2024-04-04T18:57:08.155" v="2274" actId="478"/>
          <ac:spMkLst>
            <pc:docMk/>
            <pc:sldMk cId="1305899347" sldId="314"/>
            <ac:spMk id="2" creationId="{48DCEDEB-1438-F0EC-D9D2-5CF3E97B6DEA}"/>
          </ac:spMkLst>
        </pc:spChg>
        <pc:spChg chg="mod">
          <ac:chgData name="Mark Warren" userId="8b469510-801c-4a14-a92d-c6d8837618b1" providerId="ADAL" clId="{E9D75EC6-4654-4BDB-BD9A-FAD3181BA64C}" dt="2024-04-04T18:59:01.315" v="2299" actId="113"/>
          <ac:spMkLst>
            <pc:docMk/>
            <pc:sldMk cId="1305899347" sldId="314"/>
            <ac:spMk id="3" creationId="{CDE094DD-4C1B-ECFC-047C-CE256B2DC4E1}"/>
          </ac:spMkLst>
        </pc:spChg>
        <pc:spChg chg="del">
          <ac:chgData name="Mark Warren" userId="8b469510-801c-4a14-a92d-c6d8837618b1" providerId="ADAL" clId="{E9D75EC6-4654-4BDB-BD9A-FAD3181BA64C}" dt="2024-04-04T18:47:00.002" v="2075" actId="478"/>
          <ac:spMkLst>
            <pc:docMk/>
            <pc:sldMk cId="1305899347" sldId="314"/>
            <ac:spMk id="4" creationId="{65BF6E94-D08A-91DC-BC3A-B5251D05BD9D}"/>
          </ac:spMkLst>
        </pc:spChg>
        <pc:spChg chg="del">
          <ac:chgData name="Mark Warren" userId="8b469510-801c-4a14-a92d-c6d8837618b1" providerId="ADAL" clId="{E9D75EC6-4654-4BDB-BD9A-FAD3181BA64C}" dt="2024-04-04T18:48:38.767" v="2109" actId="478"/>
          <ac:spMkLst>
            <pc:docMk/>
            <pc:sldMk cId="1305899347" sldId="314"/>
            <ac:spMk id="5" creationId="{9914BEC5-B0DE-E920-2C35-93D4486B19A2}"/>
          </ac:spMkLst>
        </pc:spChg>
        <pc:spChg chg="mod">
          <ac:chgData name="Mark Warren" userId="8b469510-801c-4a14-a92d-c6d8837618b1" providerId="ADAL" clId="{E9D75EC6-4654-4BDB-BD9A-FAD3181BA64C}" dt="2024-04-04T18:57:31.047" v="2280" actId="1076"/>
          <ac:spMkLst>
            <pc:docMk/>
            <pc:sldMk cId="1305899347" sldId="314"/>
            <ac:spMk id="6" creationId="{3970BFAC-B3F5-5A2C-07B5-52F7FB20FC62}"/>
          </ac:spMkLst>
        </pc:spChg>
        <pc:spChg chg="mod">
          <ac:chgData name="Mark Warren" userId="8b469510-801c-4a14-a92d-c6d8837618b1" providerId="ADAL" clId="{E9D75EC6-4654-4BDB-BD9A-FAD3181BA64C}" dt="2024-04-04T19:28:46.189" v="2792" actId="13822"/>
          <ac:spMkLst>
            <pc:docMk/>
            <pc:sldMk cId="1305899347" sldId="314"/>
            <ac:spMk id="7" creationId="{CDDDF65C-0355-5722-221F-DA4EB4E15E2C}"/>
          </ac:spMkLst>
        </pc:spChg>
        <pc:spChg chg="add del mod">
          <ac:chgData name="Mark Warren" userId="8b469510-801c-4a14-a92d-c6d8837618b1" providerId="ADAL" clId="{E9D75EC6-4654-4BDB-BD9A-FAD3181BA64C}" dt="2024-04-04T18:57:10.045" v="2275" actId="478"/>
          <ac:spMkLst>
            <pc:docMk/>
            <pc:sldMk cId="1305899347" sldId="314"/>
            <ac:spMk id="8" creationId="{C23D418E-5131-7BD6-014B-E5C8FE43BB53}"/>
          </ac:spMkLst>
        </pc:spChg>
      </pc:sldChg>
      <pc:sldChg chg="del">
        <pc:chgData name="Mark Warren" userId="8b469510-801c-4a14-a92d-c6d8837618b1" providerId="ADAL" clId="{E9D75EC6-4654-4BDB-BD9A-FAD3181BA64C}" dt="2024-04-04T18:39:10.017" v="2038" actId="2696"/>
        <pc:sldMkLst>
          <pc:docMk/>
          <pc:sldMk cId="3113805056" sldId="314"/>
        </pc:sldMkLst>
      </pc:sldChg>
      <pc:sldChg chg="addSp delSp modSp add mod ord delAnim modAnim">
        <pc:chgData name="Mark Warren" userId="8b469510-801c-4a14-a92d-c6d8837618b1" providerId="ADAL" clId="{E9D75EC6-4654-4BDB-BD9A-FAD3181BA64C}" dt="2024-04-04T19:37:55.338" v="2845"/>
        <pc:sldMkLst>
          <pc:docMk/>
          <pc:sldMk cId="1510406045" sldId="315"/>
        </pc:sldMkLst>
        <pc:spChg chg="mod ord">
          <ac:chgData name="Mark Warren" userId="8b469510-801c-4a14-a92d-c6d8837618b1" providerId="ADAL" clId="{E9D75EC6-4654-4BDB-BD9A-FAD3181BA64C}" dt="2024-04-04T19:11:37.141" v="2381" actId="6549"/>
          <ac:spMkLst>
            <pc:docMk/>
            <pc:sldMk cId="1510406045" sldId="315"/>
            <ac:spMk id="2" creationId="{48DCEDEB-1438-F0EC-D9D2-5CF3E97B6DEA}"/>
          </ac:spMkLst>
        </pc:spChg>
        <pc:spChg chg="mod">
          <ac:chgData name="Mark Warren" userId="8b469510-801c-4a14-a92d-c6d8837618b1" providerId="ADAL" clId="{E9D75EC6-4654-4BDB-BD9A-FAD3181BA64C}" dt="2024-04-04T19:10:25.525" v="2374" actId="1076"/>
          <ac:spMkLst>
            <pc:docMk/>
            <pc:sldMk cId="1510406045" sldId="315"/>
            <ac:spMk id="3" creationId="{CDE094DD-4C1B-ECFC-047C-CE256B2DC4E1}"/>
          </ac:spMkLst>
        </pc:spChg>
        <pc:spChg chg="add mod">
          <ac:chgData name="Mark Warren" userId="8b469510-801c-4a14-a92d-c6d8837618b1" providerId="ADAL" clId="{E9D75EC6-4654-4BDB-BD9A-FAD3181BA64C}" dt="2024-04-04T19:17:24.742" v="2657" actId="17032"/>
          <ac:spMkLst>
            <pc:docMk/>
            <pc:sldMk cId="1510406045" sldId="315"/>
            <ac:spMk id="4" creationId="{ED72E9C9-93FB-1390-F616-8561AC06D718}"/>
          </ac:spMkLst>
        </pc:spChg>
        <pc:spChg chg="mod">
          <ac:chgData name="Mark Warren" userId="8b469510-801c-4a14-a92d-c6d8837618b1" providerId="ADAL" clId="{E9D75EC6-4654-4BDB-BD9A-FAD3181BA64C}" dt="2024-04-04T19:10:21.166" v="2373" actId="1076"/>
          <ac:spMkLst>
            <pc:docMk/>
            <pc:sldMk cId="1510406045" sldId="315"/>
            <ac:spMk id="6" creationId="{3970BFAC-B3F5-5A2C-07B5-52F7FB20FC62}"/>
          </ac:spMkLst>
        </pc:spChg>
        <pc:spChg chg="del mod">
          <ac:chgData name="Mark Warren" userId="8b469510-801c-4a14-a92d-c6d8837618b1" providerId="ADAL" clId="{E9D75EC6-4654-4BDB-BD9A-FAD3181BA64C}" dt="2024-04-04T18:59:45.568" v="2303" actId="478"/>
          <ac:spMkLst>
            <pc:docMk/>
            <pc:sldMk cId="1510406045" sldId="315"/>
            <ac:spMk id="7" creationId="{CDDDF65C-0355-5722-221F-DA4EB4E15E2C}"/>
          </ac:spMkLst>
        </pc:spChg>
        <pc:spChg chg="del">
          <ac:chgData name="Mark Warren" userId="8b469510-801c-4a14-a92d-c6d8837618b1" providerId="ADAL" clId="{E9D75EC6-4654-4BDB-BD9A-FAD3181BA64C}" dt="2024-04-04T19:06:09.532" v="2317" actId="478"/>
          <ac:spMkLst>
            <pc:docMk/>
            <pc:sldMk cId="1510406045" sldId="315"/>
            <ac:spMk id="8" creationId="{C23D418E-5131-7BD6-014B-E5C8FE43BB53}"/>
          </ac:spMkLst>
        </pc:spChg>
      </pc:sldChg>
      <pc:sldChg chg="add del">
        <pc:chgData name="Mark Warren" userId="8b469510-801c-4a14-a92d-c6d8837618b1" providerId="ADAL" clId="{E9D75EC6-4654-4BDB-BD9A-FAD3181BA64C}" dt="2024-04-04T19:12:16.097" v="2385" actId="2696"/>
        <pc:sldMkLst>
          <pc:docMk/>
          <pc:sldMk cId="405587326" sldId="316"/>
        </pc:sldMkLst>
      </pc:sldChg>
      <pc:sldChg chg="modSp add mod modAnim">
        <pc:chgData name="Mark Warren" userId="8b469510-801c-4a14-a92d-c6d8837618b1" providerId="ADAL" clId="{E9D75EC6-4654-4BDB-BD9A-FAD3181BA64C}" dt="2024-04-04T19:39:02.324" v="2912"/>
        <pc:sldMkLst>
          <pc:docMk/>
          <pc:sldMk cId="125054876" sldId="317"/>
        </pc:sldMkLst>
        <pc:spChg chg="mod">
          <ac:chgData name="Mark Warren" userId="8b469510-801c-4a14-a92d-c6d8837618b1" providerId="ADAL" clId="{E9D75EC6-4654-4BDB-BD9A-FAD3181BA64C}" dt="2024-04-04T19:38:53.527" v="2910" actId="1076"/>
          <ac:spMkLst>
            <pc:docMk/>
            <pc:sldMk cId="125054876" sldId="317"/>
            <ac:spMk id="3" creationId="{941FD018-3476-A46C-74BC-BD227B115D75}"/>
          </ac:spMkLst>
        </pc:spChg>
        <pc:spChg chg="mod">
          <ac:chgData name="Mark Warren" userId="8b469510-801c-4a14-a92d-c6d8837618b1" providerId="ADAL" clId="{E9D75EC6-4654-4BDB-BD9A-FAD3181BA64C}" dt="2024-04-04T19:38:56.480" v="2911" actId="1076"/>
          <ac:spMkLst>
            <pc:docMk/>
            <pc:sldMk cId="125054876" sldId="317"/>
            <ac:spMk id="5" creationId="{425B8560-42ED-B85C-D7CF-21BDBBDCE141}"/>
          </ac:spMkLst>
        </pc:spChg>
      </pc:sldChg>
      <pc:sldChg chg="addSp modSp add mod ord modAnim">
        <pc:chgData name="Mark Warren" userId="8b469510-801c-4a14-a92d-c6d8837618b1" providerId="ADAL" clId="{E9D75EC6-4654-4BDB-BD9A-FAD3181BA64C}" dt="2024-04-04T19:39:29" v="2920"/>
        <pc:sldMkLst>
          <pc:docMk/>
          <pc:sldMk cId="2390719370" sldId="318"/>
        </pc:sldMkLst>
        <pc:spChg chg="mod">
          <ac:chgData name="Mark Warren" userId="8b469510-801c-4a14-a92d-c6d8837618b1" providerId="ADAL" clId="{E9D75EC6-4654-4BDB-BD9A-FAD3181BA64C}" dt="2024-04-04T19:19:15.983" v="2678" actId="1076"/>
          <ac:spMkLst>
            <pc:docMk/>
            <pc:sldMk cId="2390719370" sldId="318"/>
            <ac:spMk id="2" creationId="{48DCEDEB-1438-F0EC-D9D2-5CF3E97B6DEA}"/>
          </ac:spMkLst>
        </pc:spChg>
        <pc:spChg chg="mod">
          <ac:chgData name="Mark Warren" userId="8b469510-801c-4a14-a92d-c6d8837618b1" providerId="ADAL" clId="{E9D75EC6-4654-4BDB-BD9A-FAD3181BA64C}" dt="2024-04-04T19:19:15.983" v="2678" actId="1076"/>
          <ac:spMkLst>
            <pc:docMk/>
            <pc:sldMk cId="2390719370" sldId="318"/>
            <ac:spMk id="3" creationId="{CDE094DD-4C1B-ECFC-047C-CE256B2DC4E1}"/>
          </ac:spMkLst>
        </pc:spChg>
        <pc:spChg chg="mod">
          <ac:chgData name="Mark Warren" userId="8b469510-801c-4a14-a92d-c6d8837618b1" providerId="ADAL" clId="{E9D75EC6-4654-4BDB-BD9A-FAD3181BA64C}" dt="2024-04-04T19:19:15.983" v="2678" actId="1076"/>
          <ac:spMkLst>
            <pc:docMk/>
            <pc:sldMk cId="2390719370" sldId="318"/>
            <ac:spMk id="4" creationId="{ED72E9C9-93FB-1390-F616-8561AC06D718}"/>
          </ac:spMkLst>
        </pc:spChg>
        <pc:spChg chg="add mod">
          <ac:chgData name="Mark Warren" userId="8b469510-801c-4a14-a92d-c6d8837618b1" providerId="ADAL" clId="{E9D75EC6-4654-4BDB-BD9A-FAD3181BA64C}" dt="2024-04-04T19:29:06.285" v="2795" actId="14838"/>
          <ac:spMkLst>
            <pc:docMk/>
            <pc:sldMk cId="2390719370" sldId="318"/>
            <ac:spMk id="5" creationId="{2E3F81FE-B375-D789-8A20-7663E23568A1}"/>
          </ac:spMkLst>
        </pc:spChg>
        <pc:spChg chg="mod">
          <ac:chgData name="Mark Warren" userId="8b469510-801c-4a14-a92d-c6d8837618b1" providerId="ADAL" clId="{E9D75EC6-4654-4BDB-BD9A-FAD3181BA64C}" dt="2024-04-04T19:19:15.983" v="2678" actId="1076"/>
          <ac:spMkLst>
            <pc:docMk/>
            <pc:sldMk cId="2390719370" sldId="318"/>
            <ac:spMk id="6" creationId="{3970BFAC-B3F5-5A2C-07B5-52F7FB20FC62}"/>
          </ac:spMkLst>
        </pc:spChg>
      </pc:sldChg>
      <pc:sldChg chg="addSp modSp add mod ord modAnim">
        <pc:chgData name="Mark Warren" userId="8b469510-801c-4a14-a92d-c6d8837618b1" providerId="ADAL" clId="{E9D75EC6-4654-4BDB-BD9A-FAD3181BA64C}" dt="2024-04-04T19:39:47.498" v="2922"/>
        <pc:sldMkLst>
          <pc:docMk/>
          <pc:sldMk cId="750096914" sldId="319"/>
        </pc:sldMkLst>
        <pc:spChg chg="add mod">
          <ac:chgData name="Mark Warren" userId="8b469510-801c-4a14-a92d-c6d8837618b1" providerId="ADAL" clId="{E9D75EC6-4654-4BDB-BD9A-FAD3181BA64C}" dt="2024-04-04T19:28:13.517" v="2791" actId="1076"/>
          <ac:spMkLst>
            <pc:docMk/>
            <pc:sldMk cId="750096914" sldId="319"/>
            <ac:spMk id="2" creationId="{B0AAA9FB-0160-6F97-36BE-C1F570AF779C}"/>
          </ac:spMkLst>
        </pc:spChg>
        <pc:spChg chg="mod">
          <ac:chgData name="Mark Warren" userId="8b469510-801c-4a14-a92d-c6d8837618b1" providerId="ADAL" clId="{E9D75EC6-4654-4BDB-BD9A-FAD3181BA64C}" dt="2024-04-04T19:16:00.586" v="2650" actId="208"/>
          <ac:spMkLst>
            <pc:docMk/>
            <pc:sldMk cId="750096914" sldId="319"/>
            <ac:spMk id="3" creationId="{941FD018-3476-A46C-74BC-BD227B115D75}"/>
          </ac:spMkLst>
        </pc:spChg>
        <pc:spChg chg="mod">
          <ac:chgData name="Mark Warren" userId="8b469510-801c-4a14-a92d-c6d8837618b1" providerId="ADAL" clId="{E9D75EC6-4654-4BDB-BD9A-FAD3181BA64C}" dt="2024-04-04T19:19:30.343" v="2680" actId="1076"/>
          <ac:spMkLst>
            <pc:docMk/>
            <pc:sldMk cId="750096914" sldId="319"/>
            <ac:spMk id="5" creationId="{425B8560-42ED-B85C-D7CF-21BDBBDCE141}"/>
          </ac:spMkLst>
        </pc:spChg>
      </pc:sldChg>
    </pc:docChg>
  </pc:docChgLst>
  <pc:docChgLst>
    <pc:chgData name="Mark Warren" userId="8b469510-801c-4a14-a92d-c6d8837618b1" providerId="ADAL" clId="{46C4C0FB-8E8E-490A-985D-038009E8FE12}"/>
    <pc:docChg chg="undo custSel addSld delSld modSld sldOrd">
      <pc:chgData name="Mark Warren" userId="8b469510-801c-4a14-a92d-c6d8837618b1" providerId="ADAL" clId="{46C4C0FB-8E8E-490A-985D-038009E8FE12}" dt="2024-04-16T17:30:30.447" v="2279" actId="20577"/>
      <pc:docMkLst>
        <pc:docMk/>
      </pc:docMkLst>
      <pc:sldChg chg="modSp">
        <pc:chgData name="Mark Warren" userId="8b469510-801c-4a14-a92d-c6d8837618b1" providerId="ADAL" clId="{46C4C0FB-8E8E-490A-985D-038009E8FE12}" dt="2024-04-16T17:30:30.447" v="2279" actId="20577"/>
        <pc:sldMkLst>
          <pc:docMk/>
          <pc:sldMk cId="0" sldId="257"/>
        </pc:sldMkLst>
        <pc:spChg chg="mod">
          <ac:chgData name="Mark Warren" userId="8b469510-801c-4a14-a92d-c6d8837618b1" providerId="ADAL" clId="{46C4C0FB-8E8E-490A-985D-038009E8FE12}" dt="2024-04-16T17:30:30.447" v="2279" actId="20577"/>
          <ac:spMkLst>
            <pc:docMk/>
            <pc:sldMk cId="0" sldId="257"/>
            <ac:spMk id="2" creationId="{00000000-0000-0000-0000-000000000000}"/>
          </ac:spMkLst>
        </pc:spChg>
      </pc:sldChg>
      <pc:sldChg chg="del ord">
        <pc:chgData name="Mark Warren" userId="8b469510-801c-4a14-a92d-c6d8837618b1" providerId="ADAL" clId="{46C4C0FB-8E8E-490A-985D-038009E8FE12}" dt="2024-04-11T17:09:41.039" v="602" actId="2696"/>
        <pc:sldMkLst>
          <pc:docMk/>
          <pc:sldMk cId="703671039" sldId="306"/>
        </pc:sldMkLst>
      </pc:sldChg>
      <pc:sldChg chg="modAnim">
        <pc:chgData name="Mark Warren" userId="8b469510-801c-4a14-a92d-c6d8837618b1" providerId="ADAL" clId="{46C4C0FB-8E8E-490A-985D-038009E8FE12}" dt="2024-04-11T16:44:51.544" v="150"/>
        <pc:sldMkLst>
          <pc:docMk/>
          <pc:sldMk cId="1494319489" sldId="307"/>
        </pc:sldMkLst>
      </pc:sldChg>
      <pc:sldChg chg="delSp modSp mod delAnim modAnim">
        <pc:chgData name="Mark Warren" userId="8b469510-801c-4a14-a92d-c6d8837618b1" providerId="ADAL" clId="{46C4C0FB-8E8E-490A-985D-038009E8FE12}" dt="2024-04-11T17:21:42.196" v="658" actId="20577"/>
        <pc:sldMkLst>
          <pc:docMk/>
          <pc:sldMk cId="649071193" sldId="312"/>
        </pc:sldMkLst>
        <pc:spChg chg="mod">
          <ac:chgData name="Mark Warren" userId="8b469510-801c-4a14-a92d-c6d8837618b1" providerId="ADAL" clId="{46C4C0FB-8E8E-490A-985D-038009E8FE12}" dt="2024-04-11T17:21:42.196" v="658" actId="20577"/>
          <ac:spMkLst>
            <pc:docMk/>
            <pc:sldMk cId="649071193" sldId="312"/>
            <ac:spMk id="3" creationId="{CDE094DD-4C1B-ECFC-047C-CE256B2DC4E1}"/>
          </ac:spMkLst>
        </pc:spChg>
        <pc:spChg chg="del">
          <ac:chgData name="Mark Warren" userId="8b469510-801c-4a14-a92d-c6d8837618b1" providerId="ADAL" clId="{46C4C0FB-8E8E-490A-985D-038009E8FE12}" dt="2024-04-11T16:46:37.929" v="237" actId="478"/>
          <ac:spMkLst>
            <pc:docMk/>
            <pc:sldMk cId="649071193" sldId="312"/>
            <ac:spMk id="4" creationId="{65BF6E94-D08A-91DC-BC3A-B5251D05BD9D}"/>
          </ac:spMkLst>
        </pc:spChg>
        <pc:spChg chg="mod">
          <ac:chgData name="Mark Warren" userId="8b469510-801c-4a14-a92d-c6d8837618b1" providerId="ADAL" clId="{46C4C0FB-8E8E-490A-985D-038009E8FE12}" dt="2024-04-11T16:55:34.726" v="525" actId="13822"/>
          <ac:spMkLst>
            <pc:docMk/>
            <pc:sldMk cId="649071193" sldId="312"/>
            <ac:spMk id="5" creationId="{9914BEC5-B0DE-E920-2C35-93D4486B19A2}"/>
          </ac:spMkLst>
        </pc:spChg>
        <pc:spChg chg="mod">
          <ac:chgData name="Mark Warren" userId="8b469510-801c-4a14-a92d-c6d8837618b1" providerId="ADAL" clId="{46C4C0FB-8E8E-490A-985D-038009E8FE12}" dt="2024-04-11T17:10:29.943" v="608" actId="13822"/>
          <ac:spMkLst>
            <pc:docMk/>
            <pc:sldMk cId="649071193" sldId="312"/>
            <ac:spMk id="6" creationId="{3970BFAC-B3F5-5A2C-07B5-52F7FB20FC62}"/>
          </ac:spMkLst>
        </pc:spChg>
        <pc:spChg chg="mod">
          <ac:chgData name="Mark Warren" userId="8b469510-801c-4a14-a92d-c6d8837618b1" providerId="ADAL" clId="{46C4C0FB-8E8E-490A-985D-038009E8FE12}" dt="2024-04-11T16:55:25.864" v="524" actId="1076"/>
          <ac:spMkLst>
            <pc:docMk/>
            <pc:sldMk cId="649071193" sldId="312"/>
            <ac:spMk id="7" creationId="{CDDDF65C-0355-5722-221F-DA4EB4E15E2C}"/>
          </ac:spMkLst>
        </pc:spChg>
      </pc:sldChg>
      <pc:sldChg chg="del">
        <pc:chgData name="Mark Warren" userId="8b469510-801c-4a14-a92d-c6d8837618b1" providerId="ADAL" clId="{46C4C0FB-8E8E-490A-985D-038009E8FE12}" dt="2024-04-11T17:09:43.602" v="603" actId="2696"/>
        <pc:sldMkLst>
          <pc:docMk/>
          <pc:sldMk cId="3895208750" sldId="313"/>
        </pc:sldMkLst>
      </pc:sldChg>
      <pc:sldChg chg="del">
        <pc:chgData name="Mark Warren" userId="8b469510-801c-4a14-a92d-c6d8837618b1" providerId="ADAL" clId="{46C4C0FB-8E8E-490A-985D-038009E8FE12}" dt="2024-04-11T17:09:36.336" v="601" actId="2696"/>
        <pc:sldMkLst>
          <pc:docMk/>
          <pc:sldMk cId="1305899347" sldId="314"/>
        </pc:sldMkLst>
      </pc:sldChg>
      <pc:sldChg chg="del">
        <pc:chgData name="Mark Warren" userId="8b469510-801c-4a14-a92d-c6d8837618b1" providerId="ADAL" clId="{46C4C0FB-8E8E-490A-985D-038009E8FE12}" dt="2024-04-11T17:09:46.257" v="604" actId="2696"/>
        <pc:sldMkLst>
          <pc:docMk/>
          <pc:sldMk cId="1510406045" sldId="315"/>
        </pc:sldMkLst>
      </pc:sldChg>
      <pc:sldChg chg="del">
        <pc:chgData name="Mark Warren" userId="8b469510-801c-4a14-a92d-c6d8837618b1" providerId="ADAL" clId="{46C4C0FB-8E8E-490A-985D-038009E8FE12}" dt="2024-04-11T17:09:49.057" v="605" actId="2696"/>
        <pc:sldMkLst>
          <pc:docMk/>
          <pc:sldMk cId="125054876" sldId="317"/>
        </pc:sldMkLst>
      </pc:sldChg>
      <pc:sldChg chg="modSp mod ord modAnim">
        <pc:chgData name="Mark Warren" userId="8b469510-801c-4a14-a92d-c6d8837618b1" providerId="ADAL" clId="{46C4C0FB-8E8E-490A-985D-038009E8FE12}" dt="2024-04-11T16:44:06.613" v="149" actId="1035"/>
        <pc:sldMkLst>
          <pc:docMk/>
          <pc:sldMk cId="2390719370" sldId="318"/>
        </pc:sldMkLst>
        <pc:spChg chg="mod">
          <ac:chgData name="Mark Warren" userId="8b469510-801c-4a14-a92d-c6d8837618b1" providerId="ADAL" clId="{46C4C0FB-8E8E-490A-985D-038009E8FE12}" dt="2024-04-11T16:44:06.613" v="149" actId="1035"/>
          <ac:spMkLst>
            <pc:docMk/>
            <pc:sldMk cId="2390719370" sldId="318"/>
            <ac:spMk id="2" creationId="{48DCEDEB-1438-F0EC-D9D2-5CF3E97B6DEA}"/>
          </ac:spMkLst>
        </pc:spChg>
        <pc:spChg chg="mod">
          <ac:chgData name="Mark Warren" userId="8b469510-801c-4a14-a92d-c6d8837618b1" providerId="ADAL" clId="{46C4C0FB-8E8E-490A-985D-038009E8FE12}" dt="2024-04-11T16:44:06.613" v="149" actId="1035"/>
          <ac:spMkLst>
            <pc:docMk/>
            <pc:sldMk cId="2390719370" sldId="318"/>
            <ac:spMk id="3" creationId="{CDE094DD-4C1B-ECFC-047C-CE256B2DC4E1}"/>
          </ac:spMkLst>
        </pc:spChg>
        <pc:spChg chg="mod">
          <ac:chgData name="Mark Warren" userId="8b469510-801c-4a14-a92d-c6d8837618b1" providerId="ADAL" clId="{46C4C0FB-8E8E-490A-985D-038009E8FE12}" dt="2024-04-11T16:44:06.613" v="149" actId="1035"/>
          <ac:spMkLst>
            <pc:docMk/>
            <pc:sldMk cId="2390719370" sldId="318"/>
            <ac:spMk id="4" creationId="{ED72E9C9-93FB-1390-F616-8561AC06D718}"/>
          </ac:spMkLst>
        </pc:spChg>
        <pc:spChg chg="mod">
          <ac:chgData name="Mark Warren" userId="8b469510-801c-4a14-a92d-c6d8837618b1" providerId="ADAL" clId="{46C4C0FB-8E8E-490A-985D-038009E8FE12}" dt="2024-04-11T16:44:06.613" v="149" actId="1035"/>
          <ac:spMkLst>
            <pc:docMk/>
            <pc:sldMk cId="2390719370" sldId="318"/>
            <ac:spMk id="5" creationId="{2E3F81FE-B375-D789-8A20-7663E23568A1}"/>
          </ac:spMkLst>
        </pc:spChg>
        <pc:spChg chg="mod">
          <ac:chgData name="Mark Warren" userId="8b469510-801c-4a14-a92d-c6d8837618b1" providerId="ADAL" clId="{46C4C0FB-8E8E-490A-985D-038009E8FE12}" dt="2024-04-11T16:44:06.613" v="149" actId="1035"/>
          <ac:spMkLst>
            <pc:docMk/>
            <pc:sldMk cId="2390719370" sldId="318"/>
            <ac:spMk id="6" creationId="{3970BFAC-B3F5-5A2C-07B5-52F7FB20FC62}"/>
          </ac:spMkLst>
        </pc:spChg>
      </pc:sldChg>
      <pc:sldChg chg="delSp modSp del mod ord delAnim">
        <pc:chgData name="Mark Warren" userId="8b469510-801c-4a14-a92d-c6d8837618b1" providerId="ADAL" clId="{46C4C0FB-8E8E-490A-985D-038009E8FE12}" dt="2024-04-11T18:44:56.128" v="1827" actId="2696"/>
        <pc:sldMkLst>
          <pc:docMk/>
          <pc:sldMk cId="750096914" sldId="319"/>
        </pc:sldMkLst>
        <pc:spChg chg="del">
          <ac:chgData name="Mark Warren" userId="8b469510-801c-4a14-a92d-c6d8837618b1" providerId="ADAL" clId="{46C4C0FB-8E8E-490A-985D-038009E8FE12}" dt="2024-04-11T18:37:00.290" v="1708" actId="21"/>
          <ac:spMkLst>
            <pc:docMk/>
            <pc:sldMk cId="750096914" sldId="319"/>
            <ac:spMk id="2" creationId="{B0AAA9FB-0160-6F97-36BE-C1F570AF779C}"/>
          </ac:spMkLst>
        </pc:spChg>
        <pc:spChg chg="mod">
          <ac:chgData name="Mark Warren" userId="8b469510-801c-4a14-a92d-c6d8837618b1" providerId="ADAL" clId="{46C4C0FB-8E8E-490A-985D-038009E8FE12}" dt="2024-04-11T17:10:06.280" v="606" actId="13822"/>
          <ac:spMkLst>
            <pc:docMk/>
            <pc:sldMk cId="750096914" sldId="319"/>
            <ac:spMk id="3" creationId="{941FD018-3476-A46C-74BC-BD227B115D75}"/>
          </ac:spMkLst>
        </pc:spChg>
        <pc:spChg chg="del mod">
          <ac:chgData name="Mark Warren" userId="8b469510-801c-4a14-a92d-c6d8837618b1" providerId="ADAL" clId="{46C4C0FB-8E8E-490A-985D-038009E8FE12}" dt="2024-04-11T18:36:25.953" v="1703" actId="21"/>
          <ac:spMkLst>
            <pc:docMk/>
            <pc:sldMk cId="750096914" sldId="319"/>
            <ac:spMk id="5" creationId="{425B8560-42ED-B85C-D7CF-21BDBBDCE141}"/>
          </ac:spMkLst>
        </pc:spChg>
      </pc:sldChg>
      <pc:sldChg chg="addSp delSp modSp add mod delAnim modAnim">
        <pc:chgData name="Mark Warren" userId="8b469510-801c-4a14-a92d-c6d8837618b1" providerId="ADAL" clId="{46C4C0FB-8E8E-490A-985D-038009E8FE12}" dt="2024-04-11T18:48:02.865" v="1859"/>
        <pc:sldMkLst>
          <pc:docMk/>
          <pc:sldMk cId="2741875606" sldId="320"/>
        </pc:sldMkLst>
        <pc:spChg chg="add mod">
          <ac:chgData name="Mark Warren" userId="8b469510-801c-4a14-a92d-c6d8837618b1" providerId="ADAL" clId="{46C4C0FB-8E8E-490A-985D-038009E8FE12}" dt="2024-04-11T17:50:58.243" v="1319" actId="14838"/>
          <ac:spMkLst>
            <pc:docMk/>
            <pc:sldMk cId="2741875606" sldId="320"/>
            <ac:spMk id="2" creationId="{7ED0EE87-0494-8213-F116-5842A6EAC2DE}"/>
          </ac:spMkLst>
        </pc:spChg>
        <pc:spChg chg="mod">
          <ac:chgData name="Mark Warren" userId="8b469510-801c-4a14-a92d-c6d8837618b1" providerId="ADAL" clId="{46C4C0FB-8E8E-490A-985D-038009E8FE12}" dt="2024-04-11T17:21:59.033" v="685" actId="6549"/>
          <ac:spMkLst>
            <pc:docMk/>
            <pc:sldMk cId="2741875606" sldId="320"/>
            <ac:spMk id="3" creationId="{CDE094DD-4C1B-ECFC-047C-CE256B2DC4E1}"/>
          </ac:spMkLst>
        </pc:spChg>
        <pc:spChg chg="add mod">
          <ac:chgData name="Mark Warren" userId="8b469510-801c-4a14-a92d-c6d8837618b1" providerId="ADAL" clId="{46C4C0FB-8E8E-490A-985D-038009E8FE12}" dt="2024-04-11T17:46:31.989" v="1266" actId="1076"/>
          <ac:spMkLst>
            <pc:docMk/>
            <pc:sldMk cId="2741875606" sldId="320"/>
            <ac:spMk id="4" creationId="{133FCEBC-7B29-B23F-7555-96EC70350E41}"/>
          </ac:spMkLst>
        </pc:spChg>
        <pc:spChg chg="del">
          <ac:chgData name="Mark Warren" userId="8b469510-801c-4a14-a92d-c6d8837618b1" providerId="ADAL" clId="{46C4C0FB-8E8E-490A-985D-038009E8FE12}" dt="2024-04-11T16:59:17.740" v="555" actId="478"/>
          <ac:spMkLst>
            <pc:docMk/>
            <pc:sldMk cId="2741875606" sldId="320"/>
            <ac:spMk id="5" creationId="{9914BEC5-B0DE-E920-2C35-93D4486B19A2}"/>
          </ac:spMkLst>
        </pc:spChg>
        <pc:spChg chg="del">
          <ac:chgData name="Mark Warren" userId="8b469510-801c-4a14-a92d-c6d8837618b1" providerId="ADAL" clId="{46C4C0FB-8E8E-490A-985D-038009E8FE12}" dt="2024-04-11T16:59:00.815" v="550" actId="478"/>
          <ac:spMkLst>
            <pc:docMk/>
            <pc:sldMk cId="2741875606" sldId="320"/>
            <ac:spMk id="6" creationId="{3970BFAC-B3F5-5A2C-07B5-52F7FB20FC62}"/>
          </ac:spMkLst>
        </pc:spChg>
        <pc:spChg chg="del">
          <ac:chgData name="Mark Warren" userId="8b469510-801c-4a14-a92d-c6d8837618b1" providerId="ADAL" clId="{46C4C0FB-8E8E-490A-985D-038009E8FE12}" dt="2024-04-11T16:59:16.241" v="554" actId="478"/>
          <ac:spMkLst>
            <pc:docMk/>
            <pc:sldMk cId="2741875606" sldId="320"/>
            <ac:spMk id="7" creationId="{CDDDF65C-0355-5722-221F-DA4EB4E15E2C}"/>
          </ac:spMkLst>
        </pc:spChg>
        <pc:spChg chg="add mod">
          <ac:chgData name="Mark Warren" userId="8b469510-801c-4a14-a92d-c6d8837618b1" providerId="ADAL" clId="{46C4C0FB-8E8E-490A-985D-038009E8FE12}" dt="2024-04-11T17:51:57.801" v="1325" actId="14861"/>
          <ac:spMkLst>
            <pc:docMk/>
            <pc:sldMk cId="2741875606" sldId="320"/>
            <ac:spMk id="12" creationId="{FD3B0AE8-5ED8-69FD-5F6A-B91DE9A85FFD}"/>
          </ac:spMkLst>
        </pc:spChg>
        <pc:spChg chg="add mod">
          <ac:chgData name="Mark Warren" userId="8b469510-801c-4a14-a92d-c6d8837618b1" providerId="ADAL" clId="{46C4C0FB-8E8E-490A-985D-038009E8FE12}" dt="2024-04-11T17:51:41.049" v="1321" actId="14861"/>
          <ac:spMkLst>
            <pc:docMk/>
            <pc:sldMk cId="2741875606" sldId="320"/>
            <ac:spMk id="13" creationId="{CAB2325C-DA80-9B0B-67E4-8812127926F3}"/>
          </ac:spMkLst>
        </pc:spChg>
        <pc:cxnChg chg="add mod">
          <ac:chgData name="Mark Warren" userId="8b469510-801c-4a14-a92d-c6d8837618b1" providerId="ADAL" clId="{46C4C0FB-8E8E-490A-985D-038009E8FE12}" dt="2024-04-11T17:51:49.097" v="1323" actId="14861"/>
          <ac:cxnSpMkLst>
            <pc:docMk/>
            <pc:sldMk cId="2741875606" sldId="320"/>
            <ac:cxnSpMk id="9" creationId="{EB97612C-1001-0915-FB87-5C4D86BF8E2E}"/>
          </ac:cxnSpMkLst>
        </pc:cxnChg>
      </pc:sldChg>
      <pc:sldChg chg="addSp delSp modSp add mod delAnim modAnim">
        <pc:chgData name="Mark Warren" userId="8b469510-801c-4a14-a92d-c6d8837618b1" providerId="ADAL" clId="{46C4C0FB-8E8E-490A-985D-038009E8FE12}" dt="2024-04-11T18:51:09.696" v="1894"/>
        <pc:sldMkLst>
          <pc:docMk/>
          <pc:sldMk cId="3862682757" sldId="321"/>
        </pc:sldMkLst>
        <pc:spChg chg="add mod">
          <ac:chgData name="Mark Warren" userId="8b469510-801c-4a14-a92d-c6d8837618b1" providerId="ADAL" clId="{46C4C0FB-8E8E-490A-985D-038009E8FE12}" dt="2024-04-11T18:22:06.393" v="1680" actId="1076"/>
          <ac:spMkLst>
            <pc:docMk/>
            <pc:sldMk cId="3862682757" sldId="321"/>
            <ac:spMk id="2" creationId="{38CAA718-00ED-FE91-D7C3-A3BD707BC049}"/>
          </ac:spMkLst>
        </pc:spChg>
        <pc:spChg chg="del">
          <ac:chgData name="Mark Warren" userId="8b469510-801c-4a14-a92d-c6d8837618b1" providerId="ADAL" clId="{46C4C0FB-8E8E-490A-985D-038009E8FE12}" dt="2024-04-11T16:59:27.085" v="557" actId="478"/>
          <ac:spMkLst>
            <pc:docMk/>
            <pc:sldMk cId="3862682757" sldId="321"/>
            <ac:spMk id="3" creationId="{CDE094DD-4C1B-ECFC-047C-CE256B2DC4E1}"/>
          </ac:spMkLst>
        </pc:spChg>
        <pc:spChg chg="add mod">
          <ac:chgData name="Mark Warren" userId="8b469510-801c-4a14-a92d-c6d8837618b1" providerId="ADAL" clId="{46C4C0FB-8E8E-490A-985D-038009E8FE12}" dt="2024-04-11T18:22:08.878" v="1681" actId="1076"/>
          <ac:spMkLst>
            <pc:docMk/>
            <pc:sldMk cId="3862682757" sldId="321"/>
            <ac:spMk id="4" creationId="{504AE86C-5DD1-5898-D6DA-5B8A269FDFD5}"/>
          </ac:spMkLst>
        </pc:spChg>
        <pc:spChg chg="del">
          <ac:chgData name="Mark Warren" userId="8b469510-801c-4a14-a92d-c6d8837618b1" providerId="ADAL" clId="{46C4C0FB-8E8E-490A-985D-038009E8FE12}" dt="2024-04-11T16:59:35.554" v="559" actId="478"/>
          <ac:spMkLst>
            <pc:docMk/>
            <pc:sldMk cId="3862682757" sldId="321"/>
            <ac:spMk id="5" creationId="{9914BEC5-B0DE-E920-2C35-93D4486B19A2}"/>
          </ac:spMkLst>
        </pc:spChg>
        <pc:spChg chg="add mod">
          <ac:chgData name="Mark Warren" userId="8b469510-801c-4a14-a92d-c6d8837618b1" providerId="ADAL" clId="{46C4C0FB-8E8E-490A-985D-038009E8FE12}" dt="2024-04-11T18:24:23.966" v="1698" actId="14861"/>
          <ac:spMkLst>
            <pc:docMk/>
            <pc:sldMk cId="3862682757" sldId="321"/>
            <ac:spMk id="6" creationId="{86A8363B-71A3-DE04-0085-6EB792503DE0}"/>
          </ac:spMkLst>
        </pc:spChg>
        <pc:spChg chg="mod">
          <ac:chgData name="Mark Warren" userId="8b469510-801c-4a14-a92d-c6d8837618b1" providerId="ADAL" clId="{46C4C0FB-8E8E-490A-985D-038009E8FE12}" dt="2024-04-11T17:16:45.417" v="625" actId="2711"/>
          <ac:spMkLst>
            <pc:docMk/>
            <pc:sldMk cId="3862682757" sldId="321"/>
            <ac:spMk id="7" creationId="{CDDDF65C-0355-5722-221F-DA4EB4E15E2C}"/>
          </ac:spMkLst>
        </pc:spChg>
        <pc:spChg chg="add mod">
          <ac:chgData name="Mark Warren" userId="8b469510-801c-4a14-a92d-c6d8837618b1" providerId="ADAL" clId="{46C4C0FB-8E8E-490A-985D-038009E8FE12}" dt="2024-04-11T18:24:28.640" v="1699" actId="14861"/>
          <ac:spMkLst>
            <pc:docMk/>
            <pc:sldMk cId="3862682757" sldId="321"/>
            <ac:spMk id="8" creationId="{FEA5FB52-D430-4C30-28DF-4124FFE7D9E5}"/>
          </ac:spMkLst>
        </pc:spChg>
        <pc:cxnChg chg="add mod">
          <ac:chgData name="Mark Warren" userId="8b469510-801c-4a14-a92d-c6d8837618b1" providerId="ADAL" clId="{46C4C0FB-8E8E-490A-985D-038009E8FE12}" dt="2024-04-11T18:24:19.298" v="1697" actId="14861"/>
          <ac:cxnSpMkLst>
            <pc:docMk/>
            <pc:sldMk cId="3862682757" sldId="321"/>
            <ac:cxnSpMk id="10" creationId="{B8CDAE99-01C7-69FC-78F5-F7258AAA5E40}"/>
          </ac:cxnSpMkLst>
        </pc:cxnChg>
        <pc:cxnChg chg="add mod">
          <ac:chgData name="Mark Warren" userId="8b469510-801c-4a14-a92d-c6d8837618b1" providerId="ADAL" clId="{46C4C0FB-8E8E-490A-985D-038009E8FE12}" dt="2024-04-11T18:24:55.220" v="1702" actId="14100"/>
          <ac:cxnSpMkLst>
            <pc:docMk/>
            <pc:sldMk cId="3862682757" sldId="321"/>
            <ac:cxnSpMk id="12" creationId="{D0672104-BB3F-37D6-8F49-F866DB6D3397}"/>
          </ac:cxnSpMkLst>
        </pc:cxnChg>
      </pc:sldChg>
      <pc:sldChg chg="addSp delSp modSp add mod delAnim modAnim">
        <pc:chgData name="Mark Warren" userId="8b469510-801c-4a14-a92d-c6d8837618b1" providerId="ADAL" clId="{46C4C0FB-8E8E-490A-985D-038009E8FE12}" dt="2024-04-11T19:36:18.835" v="2277" actId="14100"/>
        <pc:sldMkLst>
          <pc:docMk/>
          <pc:sldMk cId="3974637053" sldId="322"/>
        </pc:sldMkLst>
        <pc:spChg chg="add mod">
          <ac:chgData name="Mark Warren" userId="8b469510-801c-4a14-a92d-c6d8837618b1" providerId="ADAL" clId="{46C4C0FB-8E8E-490A-985D-038009E8FE12}" dt="2024-04-11T19:16:41.403" v="2157" actId="255"/>
          <ac:spMkLst>
            <pc:docMk/>
            <pc:sldMk cId="3974637053" sldId="322"/>
            <ac:spMk id="2" creationId="{A8445D35-772E-CADA-35FC-C4B5B132E7DA}"/>
          </ac:spMkLst>
        </pc:spChg>
        <pc:spChg chg="del">
          <ac:chgData name="Mark Warren" userId="8b469510-801c-4a14-a92d-c6d8837618b1" providerId="ADAL" clId="{46C4C0FB-8E8E-490A-985D-038009E8FE12}" dt="2024-04-11T16:59:43.275" v="561" actId="478"/>
          <ac:spMkLst>
            <pc:docMk/>
            <pc:sldMk cId="3974637053" sldId="322"/>
            <ac:spMk id="3" creationId="{CDE094DD-4C1B-ECFC-047C-CE256B2DC4E1}"/>
          </ac:spMkLst>
        </pc:spChg>
        <pc:spChg chg="add mod">
          <ac:chgData name="Mark Warren" userId="8b469510-801c-4a14-a92d-c6d8837618b1" providerId="ADAL" clId="{46C4C0FB-8E8E-490A-985D-038009E8FE12}" dt="2024-04-11T19:17:56.377" v="2164" actId="1076"/>
          <ac:spMkLst>
            <pc:docMk/>
            <pc:sldMk cId="3974637053" sldId="322"/>
            <ac:spMk id="4" creationId="{425B8560-42ED-B85C-D7CF-21BDBBDCE141}"/>
          </ac:spMkLst>
        </pc:spChg>
        <pc:spChg chg="mod">
          <ac:chgData name="Mark Warren" userId="8b469510-801c-4a14-a92d-c6d8837618b1" providerId="ADAL" clId="{46C4C0FB-8E8E-490A-985D-038009E8FE12}" dt="2024-04-11T17:00:07.220" v="579" actId="1038"/>
          <ac:spMkLst>
            <pc:docMk/>
            <pc:sldMk cId="3974637053" sldId="322"/>
            <ac:spMk id="5" creationId="{9914BEC5-B0DE-E920-2C35-93D4486B19A2}"/>
          </ac:spMkLst>
        </pc:spChg>
        <pc:spChg chg="add del mod">
          <ac:chgData name="Mark Warren" userId="8b469510-801c-4a14-a92d-c6d8837618b1" providerId="ADAL" clId="{46C4C0FB-8E8E-490A-985D-038009E8FE12}" dt="2024-04-11T18:37:29.901" v="1764" actId="478"/>
          <ac:spMkLst>
            <pc:docMk/>
            <pc:sldMk cId="3974637053" sldId="322"/>
            <ac:spMk id="6" creationId="{B0AAA9FB-0160-6F97-36BE-C1F570AF779C}"/>
          </ac:spMkLst>
        </pc:spChg>
        <pc:spChg chg="del">
          <ac:chgData name="Mark Warren" userId="8b469510-801c-4a14-a92d-c6d8837618b1" providerId="ADAL" clId="{46C4C0FB-8E8E-490A-985D-038009E8FE12}" dt="2024-04-11T16:59:51.620" v="576" actId="478"/>
          <ac:spMkLst>
            <pc:docMk/>
            <pc:sldMk cId="3974637053" sldId="322"/>
            <ac:spMk id="7" creationId="{CDDDF65C-0355-5722-221F-DA4EB4E15E2C}"/>
          </ac:spMkLst>
        </pc:spChg>
        <pc:spChg chg="add mod">
          <ac:chgData name="Mark Warren" userId="8b469510-801c-4a14-a92d-c6d8837618b1" providerId="ADAL" clId="{46C4C0FB-8E8E-490A-985D-038009E8FE12}" dt="2024-04-11T19:36:18.835" v="2277" actId="14100"/>
          <ac:spMkLst>
            <pc:docMk/>
            <pc:sldMk cId="3974637053" sldId="322"/>
            <ac:spMk id="8" creationId="{FD19A4CD-EE8A-4A17-50ED-B7647A800F30}"/>
          </ac:spMkLst>
        </pc:spChg>
        <pc:spChg chg="add mod">
          <ac:chgData name="Mark Warren" userId="8b469510-801c-4a14-a92d-c6d8837618b1" providerId="ADAL" clId="{46C4C0FB-8E8E-490A-985D-038009E8FE12}" dt="2024-04-11T19:17:36.981" v="2161" actId="1076"/>
          <ac:spMkLst>
            <pc:docMk/>
            <pc:sldMk cId="3974637053" sldId="322"/>
            <ac:spMk id="11" creationId="{E14A55B3-2C81-789E-4687-6D5F784638DF}"/>
          </ac:spMkLst>
        </pc:spChg>
        <pc:spChg chg="add mod">
          <ac:chgData name="Mark Warren" userId="8b469510-801c-4a14-a92d-c6d8837618b1" providerId="ADAL" clId="{46C4C0FB-8E8E-490A-985D-038009E8FE12}" dt="2024-04-11T19:19:04.310" v="2176" actId="1076"/>
          <ac:spMkLst>
            <pc:docMk/>
            <pc:sldMk cId="3974637053" sldId="322"/>
            <ac:spMk id="18" creationId="{0327D894-E6A0-9A4C-A2E8-CCB3DFB6F3A9}"/>
          </ac:spMkLst>
        </pc:spChg>
        <pc:cxnChg chg="add mod">
          <ac:chgData name="Mark Warren" userId="8b469510-801c-4a14-a92d-c6d8837618b1" providerId="ADAL" clId="{46C4C0FB-8E8E-490A-985D-038009E8FE12}" dt="2024-04-11T18:42:58.934" v="1813" actId="14861"/>
          <ac:cxnSpMkLst>
            <pc:docMk/>
            <pc:sldMk cId="3974637053" sldId="322"/>
            <ac:cxnSpMk id="10" creationId="{1B99B896-FABB-0B12-27FF-23358C1B289A}"/>
          </ac:cxnSpMkLst>
        </pc:cxnChg>
        <pc:cxnChg chg="add mod">
          <ac:chgData name="Mark Warren" userId="8b469510-801c-4a14-a92d-c6d8837618b1" providerId="ADAL" clId="{46C4C0FB-8E8E-490A-985D-038009E8FE12}" dt="2024-04-11T19:17:47.626" v="2163" actId="1076"/>
          <ac:cxnSpMkLst>
            <pc:docMk/>
            <pc:sldMk cId="3974637053" sldId="322"/>
            <ac:cxnSpMk id="12" creationId="{782BA0BB-ECC8-87DB-D593-14CCF6553E78}"/>
          </ac:cxnSpMkLst>
        </pc:cxnChg>
        <pc:cxnChg chg="add mod">
          <ac:chgData name="Mark Warren" userId="8b469510-801c-4a14-a92d-c6d8837618b1" providerId="ADAL" clId="{46C4C0FB-8E8E-490A-985D-038009E8FE12}" dt="2024-04-11T19:17:41.809" v="2162" actId="1076"/>
          <ac:cxnSpMkLst>
            <pc:docMk/>
            <pc:sldMk cId="3974637053" sldId="322"/>
            <ac:cxnSpMk id="16" creationId="{184CE6B8-195E-2EF2-6D30-B5C7BEC7A786}"/>
          </ac:cxnSpMkLst>
        </pc:cxnChg>
      </pc:sldChg>
      <pc:sldChg chg="delSp modSp add mod ord delAnim modAnim">
        <pc:chgData name="Mark Warren" userId="8b469510-801c-4a14-a92d-c6d8837618b1" providerId="ADAL" clId="{46C4C0FB-8E8E-490A-985D-038009E8FE12}" dt="2024-04-11T19:25:31.948" v="2270"/>
        <pc:sldMkLst>
          <pc:docMk/>
          <pc:sldMk cId="574941098" sldId="323"/>
        </pc:sldMkLst>
        <pc:spChg chg="mod">
          <ac:chgData name="Mark Warren" userId="8b469510-801c-4a14-a92d-c6d8837618b1" providerId="ADAL" clId="{46C4C0FB-8E8E-490A-985D-038009E8FE12}" dt="2024-04-11T19:24:22.050" v="2254" actId="5793"/>
          <ac:spMkLst>
            <pc:docMk/>
            <pc:sldMk cId="574941098" sldId="323"/>
            <ac:spMk id="3" creationId="{CDE094DD-4C1B-ECFC-047C-CE256B2DC4E1}"/>
          </ac:spMkLst>
        </pc:spChg>
        <pc:spChg chg="mod">
          <ac:chgData name="Mark Warren" userId="8b469510-801c-4a14-a92d-c6d8837618b1" providerId="ADAL" clId="{46C4C0FB-8E8E-490A-985D-038009E8FE12}" dt="2024-04-11T19:24:31.263" v="2266" actId="5793"/>
          <ac:spMkLst>
            <pc:docMk/>
            <pc:sldMk cId="574941098" sldId="323"/>
            <ac:spMk id="5" creationId="{9914BEC5-B0DE-E920-2C35-93D4486B19A2}"/>
          </ac:spMkLst>
        </pc:spChg>
        <pc:spChg chg="mod">
          <ac:chgData name="Mark Warren" userId="8b469510-801c-4a14-a92d-c6d8837618b1" providerId="ADAL" clId="{46C4C0FB-8E8E-490A-985D-038009E8FE12}" dt="2024-04-11T19:12:31.234" v="2126" actId="13822"/>
          <ac:spMkLst>
            <pc:docMk/>
            <pc:sldMk cId="574941098" sldId="323"/>
            <ac:spMk id="6" creationId="{3970BFAC-B3F5-5A2C-07B5-52F7FB20FC62}"/>
          </ac:spMkLst>
        </pc:spChg>
        <pc:spChg chg="del">
          <ac:chgData name="Mark Warren" userId="8b469510-801c-4a14-a92d-c6d8837618b1" providerId="ADAL" clId="{46C4C0FB-8E8E-490A-985D-038009E8FE12}" dt="2024-04-11T19:09:26.127" v="2040" actId="478"/>
          <ac:spMkLst>
            <pc:docMk/>
            <pc:sldMk cId="574941098" sldId="323"/>
            <ac:spMk id="7" creationId="{CDDDF65C-0355-5722-221F-DA4EB4E15E2C}"/>
          </ac:spMkLst>
        </pc:spChg>
      </pc:sldChg>
      <pc:sldChg chg="add del">
        <pc:chgData name="Mark Warren" userId="8b469510-801c-4a14-a92d-c6d8837618b1" providerId="ADAL" clId="{46C4C0FB-8E8E-490A-985D-038009E8FE12}" dt="2024-04-11T19:08:22.502" v="1948" actId="2696"/>
        <pc:sldMkLst>
          <pc:docMk/>
          <pc:sldMk cId="2366942474" sldId="323"/>
        </pc:sldMkLst>
      </pc:sldChg>
      <pc:sldChg chg="new del">
        <pc:chgData name="Mark Warren" userId="8b469510-801c-4a14-a92d-c6d8837618b1" providerId="ADAL" clId="{46C4C0FB-8E8E-490A-985D-038009E8FE12}" dt="2024-04-11T17:01:58.544" v="598" actId="680"/>
        <pc:sldMkLst>
          <pc:docMk/>
          <pc:sldMk cId="3221100474" sldId="323"/>
        </pc:sldMkLst>
      </pc:sldChg>
      <pc:sldChg chg="new del">
        <pc:chgData name="Mark Warren" userId="8b469510-801c-4a14-a92d-c6d8837618b1" providerId="ADAL" clId="{46C4C0FB-8E8E-490A-985D-038009E8FE12}" dt="2024-04-11T17:01:57.841" v="597" actId="680"/>
        <pc:sldMkLst>
          <pc:docMk/>
          <pc:sldMk cId="4154707520" sldId="324"/>
        </pc:sldMkLst>
      </pc:sldChg>
      <pc:sldChg chg="new del">
        <pc:chgData name="Mark Warren" userId="8b469510-801c-4a14-a92d-c6d8837618b1" providerId="ADAL" clId="{46C4C0FB-8E8E-490A-985D-038009E8FE12}" dt="2024-04-11T17:01:57.153" v="596" actId="680"/>
        <pc:sldMkLst>
          <pc:docMk/>
          <pc:sldMk cId="527049151" sldId="325"/>
        </pc:sldMkLst>
      </pc:sldChg>
    </pc:docChg>
  </pc:docChgLst>
  <pc:docChgLst>
    <pc:chgData name="Mark Warren" userId="8b469510-801c-4a14-a92d-c6d8837618b1" providerId="ADAL" clId="{890A3B87-2EC5-4ED4-A5A4-599654BD0C41}"/>
    <pc:docChg chg="undo custSel addSld delSld modSld">
      <pc:chgData name="Mark Warren" userId="8b469510-801c-4a14-a92d-c6d8837618b1" providerId="ADAL" clId="{890A3B87-2EC5-4ED4-A5A4-599654BD0C41}" dt="2023-09-30T15:56:49.307" v="624"/>
      <pc:docMkLst>
        <pc:docMk/>
      </pc:docMkLst>
      <pc:sldChg chg="modSp mod modTransition">
        <pc:chgData name="Mark Warren" userId="8b469510-801c-4a14-a92d-c6d8837618b1" providerId="ADAL" clId="{890A3B87-2EC5-4ED4-A5A4-599654BD0C41}" dt="2023-09-30T15:48:05.551" v="565"/>
        <pc:sldMkLst>
          <pc:docMk/>
          <pc:sldMk cId="0" sldId="257"/>
        </pc:sldMkLst>
        <pc:spChg chg="mod">
          <ac:chgData name="Mark Warren" userId="8b469510-801c-4a14-a92d-c6d8837618b1" providerId="ADAL" clId="{890A3B87-2EC5-4ED4-A5A4-599654BD0C41}" dt="2023-09-30T15:14:38.492" v="20" actId="20577"/>
          <ac:spMkLst>
            <pc:docMk/>
            <pc:sldMk cId="0" sldId="257"/>
            <ac:spMk id="2" creationId="{00000000-0000-0000-0000-000000000000}"/>
          </ac:spMkLst>
        </pc:spChg>
        <pc:spChg chg="mod">
          <ac:chgData name="Mark Warren" userId="8b469510-801c-4a14-a92d-c6d8837618b1" providerId="ADAL" clId="{890A3B87-2EC5-4ED4-A5A4-599654BD0C41}" dt="2023-09-30T15:14:47.263" v="24" actId="20577"/>
          <ac:spMkLst>
            <pc:docMk/>
            <pc:sldMk cId="0" sldId="257"/>
            <ac:spMk id="5" creationId="{7FD9608A-6A7D-EFAE-9FF6-E66A027F66C3}"/>
          </ac:spMkLst>
        </pc:spChg>
        <pc:cxnChg chg="mod">
          <ac:chgData name="Mark Warren" userId="8b469510-801c-4a14-a92d-c6d8837618b1" providerId="ADAL" clId="{890A3B87-2EC5-4ED4-A5A4-599654BD0C41}" dt="2023-09-30T15:15:02.431" v="26" actId="14100"/>
          <ac:cxnSpMkLst>
            <pc:docMk/>
            <pc:sldMk cId="0" sldId="257"/>
            <ac:cxnSpMk id="6" creationId="{873EBAA5-307A-B6EF-9076-0F9216B6C7A0}"/>
          </ac:cxnSpMkLst>
        </pc:cxnChg>
      </pc:sldChg>
      <pc:sldChg chg="del">
        <pc:chgData name="Mark Warren" userId="8b469510-801c-4a14-a92d-c6d8837618b1" providerId="ADAL" clId="{890A3B87-2EC5-4ED4-A5A4-599654BD0C41}" dt="2023-09-30T15:20:05.346" v="27" actId="2696"/>
        <pc:sldMkLst>
          <pc:docMk/>
          <pc:sldMk cId="0" sldId="258"/>
        </pc:sldMkLst>
      </pc:sldChg>
      <pc:sldChg chg="del">
        <pc:chgData name="Mark Warren" userId="8b469510-801c-4a14-a92d-c6d8837618b1" providerId="ADAL" clId="{890A3B87-2EC5-4ED4-A5A4-599654BD0C41}" dt="2023-09-30T15:21:41.821" v="38" actId="2696"/>
        <pc:sldMkLst>
          <pc:docMk/>
          <pc:sldMk cId="0" sldId="259"/>
        </pc:sldMkLst>
      </pc:sldChg>
      <pc:sldChg chg="addSp delSp modSp mod modTransition addAnim delAnim modAnim">
        <pc:chgData name="Mark Warren" userId="8b469510-801c-4a14-a92d-c6d8837618b1" providerId="ADAL" clId="{890A3B87-2EC5-4ED4-A5A4-599654BD0C41}" dt="2023-09-30T15:53:48.611" v="607"/>
        <pc:sldMkLst>
          <pc:docMk/>
          <pc:sldMk cId="0" sldId="260"/>
        </pc:sldMkLst>
        <pc:spChg chg="mod">
          <ac:chgData name="Mark Warren" userId="8b469510-801c-4a14-a92d-c6d8837618b1" providerId="ADAL" clId="{890A3B87-2EC5-4ED4-A5A4-599654BD0C41}" dt="2023-09-30T15:37:20.331" v="150" actId="27636"/>
          <ac:spMkLst>
            <pc:docMk/>
            <pc:sldMk cId="0" sldId="260"/>
            <ac:spMk id="2" creationId="{00000000-0000-0000-0000-000000000000}"/>
          </ac:spMkLst>
        </pc:spChg>
        <pc:spChg chg="add del mod">
          <ac:chgData name="Mark Warren" userId="8b469510-801c-4a14-a92d-c6d8837618b1" providerId="ADAL" clId="{890A3B87-2EC5-4ED4-A5A4-599654BD0C41}" dt="2023-09-30T15:37:26.884" v="151" actId="1076"/>
          <ac:spMkLst>
            <pc:docMk/>
            <pc:sldMk cId="0" sldId="260"/>
            <ac:spMk id="3" creationId="{D802243E-8EB1-0AC6-515E-8A7809BE4B5E}"/>
          </ac:spMkLst>
        </pc:spChg>
        <pc:spChg chg="add mod">
          <ac:chgData name="Mark Warren" userId="8b469510-801c-4a14-a92d-c6d8837618b1" providerId="ADAL" clId="{890A3B87-2EC5-4ED4-A5A4-599654BD0C41}" dt="2023-09-30T15:41:29.924" v="295" actId="242"/>
          <ac:spMkLst>
            <pc:docMk/>
            <pc:sldMk cId="0" sldId="260"/>
            <ac:spMk id="4" creationId="{60606254-9DFB-9FCE-4508-930FC61E7C58}"/>
          </ac:spMkLst>
        </pc:spChg>
        <pc:spChg chg="add mod">
          <ac:chgData name="Mark Warren" userId="8b469510-801c-4a14-a92d-c6d8837618b1" providerId="ADAL" clId="{890A3B87-2EC5-4ED4-A5A4-599654BD0C41}" dt="2023-09-30T15:40:37.411" v="290" actId="14100"/>
          <ac:spMkLst>
            <pc:docMk/>
            <pc:sldMk cId="0" sldId="260"/>
            <ac:spMk id="5" creationId="{2A580C38-9F4B-B52E-6E01-7C8FD43705FF}"/>
          </ac:spMkLst>
        </pc:spChg>
        <pc:spChg chg="add mod">
          <ac:chgData name="Mark Warren" userId="8b469510-801c-4a14-a92d-c6d8837618b1" providerId="ADAL" clId="{890A3B87-2EC5-4ED4-A5A4-599654BD0C41}" dt="2023-09-30T15:40:21.210" v="289" actId="20577"/>
          <ac:spMkLst>
            <pc:docMk/>
            <pc:sldMk cId="0" sldId="260"/>
            <ac:spMk id="6" creationId="{313AFD52-BCB8-B73E-4A99-7B7DFB970B2E}"/>
          </ac:spMkLst>
        </pc:spChg>
      </pc:sldChg>
      <pc:sldChg chg="del">
        <pc:chgData name="Mark Warren" userId="8b469510-801c-4a14-a92d-c6d8837618b1" providerId="ADAL" clId="{890A3B87-2EC5-4ED4-A5A4-599654BD0C41}" dt="2023-09-30T15:20:14.620" v="29" actId="2696"/>
        <pc:sldMkLst>
          <pc:docMk/>
          <pc:sldMk cId="150426509" sldId="262"/>
        </pc:sldMkLst>
      </pc:sldChg>
      <pc:sldChg chg="del">
        <pc:chgData name="Mark Warren" userId="8b469510-801c-4a14-a92d-c6d8837618b1" providerId="ADAL" clId="{890A3B87-2EC5-4ED4-A5A4-599654BD0C41}" dt="2023-09-30T15:20:10.555" v="28" actId="2696"/>
        <pc:sldMkLst>
          <pc:docMk/>
          <pc:sldMk cId="1264052453" sldId="263"/>
        </pc:sldMkLst>
      </pc:sldChg>
      <pc:sldChg chg="modSp mod modTransition">
        <pc:chgData name="Mark Warren" userId="8b469510-801c-4a14-a92d-c6d8837618b1" providerId="ADAL" clId="{890A3B87-2EC5-4ED4-A5A4-599654BD0C41}" dt="2023-09-30T15:48:05.551" v="565"/>
        <pc:sldMkLst>
          <pc:docMk/>
          <pc:sldMk cId="365872962" sldId="264"/>
        </pc:sldMkLst>
        <pc:spChg chg="mod">
          <ac:chgData name="Mark Warren" userId="8b469510-801c-4a14-a92d-c6d8837618b1" providerId="ADAL" clId="{890A3B87-2EC5-4ED4-A5A4-599654BD0C41}" dt="2023-09-30T15:21:54.945" v="39" actId="1076"/>
          <ac:spMkLst>
            <pc:docMk/>
            <pc:sldMk cId="365872962" sldId="264"/>
            <ac:spMk id="2" creationId="{00000000-0000-0000-0000-000000000000}"/>
          </ac:spMkLst>
        </pc:spChg>
        <pc:spChg chg="mod">
          <ac:chgData name="Mark Warren" userId="8b469510-801c-4a14-a92d-c6d8837618b1" providerId="ADAL" clId="{890A3B87-2EC5-4ED4-A5A4-599654BD0C41}" dt="2023-09-30T15:21:20.072" v="37" actId="403"/>
          <ac:spMkLst>
            <pc:docMk/>
            <pc:sldMk cId="365872962" sldId="264"/>
            <ac:spMk id="3" creationId="{CCBCC202-42EB-8D6B-DA0C-9EE7E933DDC8}"/>
          </ac:spMkLst>
        </pc:spChg>
      </pc:sldChg>
      <pc:sldChg chg="del">
        <pc:chgData name="Mark Warren" userId="8b469510-801c-4a14-a92d-c6d8837618b1" providerId="ADAL" clId="{890A3B87-2EC5-4ED4-A5A4-599654BD0C41}" dt="2023-09-30T15:44:04.394" v="343" actId="2696"/>
        <pc:sldMkLst>
          <pc:docMk/>
          <pc:sldMk cId="1230080666" sldId="265"/>
        </pc:sldMkLst>
      </pc:sldChg>
      <pc:sldChg chg="modSp add modTransition modAnim">
        <pc:chgData name="Mark Warren" userId="8b469510-801c-4a14-a92d-c6d8837618b1" providerId="ADAL" clId="{890A3B87-2EC5-4ED4-A5A4-599654BD0C41}" dt="2023-09-30T15:50:48.439" v="581"/>
        <pc:sldMkLst>
          <pc:docMk/>
          <pc:sldMk cId="2500315628" sldId="266"/>
        </pc:sldMkLst>
        <pc:spChg chg="mod">
          <ac:chgData name="Mark Warren" userId="8b469510-801c-4a14-a92d-c6d8837618b1" providerId="ADAL" clId="{890A3B87-2EC5-4ED4-A5A4-599654BD0C41}" dt="2023-09-30T15:23:17.174" v="47" actId="20577"/>
          <ac:spMkLst>
            <pc:docMk/>
            <pc:sldMk cId="2500315628" sldId="266"/>
            <ac:spMk id="2" creationId="{00000000-0000-0000-0000-000000000000}"/>
          </ac:spMkLst>
        </pc:spChg>
      </pc:sldChg>
      <pc:sldChg chg="modSp add modTransition modAnim">
        <pc:chgData name="Mark Warren" userId="8b469510-801c-4a14-a92d-c6d8837618b1" providerId="ADAL" clId="{890A3B87-2EC5-4ED4-A5A4-599654BD0C41}" dt="2023-09-30T15:50:25.896" v="576"/>
        <pc:sldMkLst>
          <pc:docMk/>
          <pc:sldMk cId="2506910068" sldId="267"/>
        </pc:sldMkLst>
        <pc:spChg chg="mod">
          <ac:chgData name="Mark Warren" userId="8b469510-801c-4a14-a92d-c6d8837618b1" providerId="ADAL" clId="{890A3B87-2EC5-4ED4-A5A4-599654BD0C41}" dt="2023-09-30T15:23:29.264" v="48" actId="6549"/>
          <ac:spMkLst>
            <pc:docMk/>
            <pc:sldMk cId="2506910068" sldId="267"/>
            <ac:spMk id="2" creationId="{00000000-0000-0000-0000-000000000000}"/>
          </ac:spMkLst>
        </pc:spChg>
      </pc:sldChg>
      <pc:sldChg chg="modSp add mod modTransition modAnim">
        <pc:chgData name="Mark Warren" userId="8b469510-801c-4a14-a92d-c6d8837618b1" providerId="ADAL" clId="{890A3B87-2EC5-4ED4-A5A4-599654BD0C41}" dt="2023-09-30T15:51:41.560" v="586"/>
        <pc:sldMkLst>
          <pc:docMk/>
          <pc:sldMk cId="2438799881" sldId="268"/>
        </pc:sldMkLst>
        <pc:spChg chg="mod">
          <ac:chgData name="Mark Warren" userId="8b469510-801c-4a14-a92d-c6d8837618b1" providerId="ADAL" clId="{890A3B87-2EC5-4ED4-A5A4-599654BD0C41}" dt="2023-09-30T15:26:37.925" v="60" actId="20577"/>
          <ac:spMkLst>
            <pc:docMk/>
            <pc:sldMk cId="2438799881" sldId="268"/>
            <ac:spMk id="2" creationId="{00000000-0000-0000-0000-000000000000}"/>
          </ac:spMkLst>
        </pc:spChg>
      </pc:sldChg>
      <pc:sldChg chg="modSp add modTransition modAnim">
        <pc:chgData name="Mark Warren" userId="8b469510-801c-4a14-a92d-c6d8837618b1" providerId="ADAL" clId="{890A3B87-2EC5-4ED4-A5A4-599654BD0C41}" dt="2023-09-30T15:50:05.264" v="574"/>
        <pc:sldMkLst>
          <pc:docMk/>
          <pc:sldMk cId="2872559353" sldId="269"/>
        </pc:sldMkLst>
        <pc:spChg chg="mod">
          <ac:chgData name="Mark Warren" userId="8b469510-801c-4a14-a92d-c6d8837618b1" providerId="ADAL" clId="{890A3B87-2EC5-4ED4-A5A4-599654BD0C41}" dt="2023-09-30T15:27:02.726" v="64" actId="20577"/>
          <ac:spMkLst>
            <pc:docMk/>
            <pc:sldMk cId="2872559353" sldId="269"/>
            <ac:spMk id="2" creationId="{00000000-0000-0000-0000-000000000000}"/>
          </ac:spMkLst>
        </pc:spChg>
      </pc:sldChg>
      <pc:sldChg chg="modSp add modTransition modAnim">
        <pc:chgData name="Mark Warren" userId="8b469510-801c-4a14-a92d-c6d8837618b1" providerId="ADAL" clId="{890A3B87-2EC5-4ED4-A5A4-599654BD0C41}" dt="2023-09-30T15:52:11.974" v="588"/>
        <pc:sldMkLst>
          <pc:docMk/>
          <pc:sldMk cId="1364620995" sldId="270"/>
        </pc:sldMkLst>
        <pc:spChg chg="mod">
          <ac:chgData name="Mark Warren" userId="8b469510-801c-4a14-a92d-c6d8837618b1" providerId="ADAL" clId="{890A3B87-2EC5-4ED4-A5A4-599654BD0C41}" dt="2023-09-30T15:27:17.557" v="67" actId="6549"/>
          <ac:spMkLst>
            <pc:docMk/>
            <pc:sldMk cId="1364620995" sldId="270"/>
            <ac:spMk id="2" creationId="{00000000-0000-0000-0000-000000000000}"/>
          </ac:spMkLst>
        </pc:spChg>
      </pc:sldChg>
      <pc:sldChg chg="modSp add mod modTransition modAnim">
        <pc:chgData name="Mark Warren" userId="8b469510-801c-4a14-a92d-c6d8837618b1" providerId="ADAL" clId="{890A3B87-2EC5-4ED4-A5A4-599654BD0C41}" dt="2023-09-30T15:56:49.307" v="624"/>
        <pc:sldMkLst>
          <pc:docMk/>
          <pc:sldMk cId="1446046377" sldId="271"/>
        </pc:sldMkLst>
        <pc:spChg chg="mod">
          <ac:chgData name="Mark Warren" userId="8b469510-801c-4a14-a92d-c6d8837618b1" providerId="ADAL" clId="{890A3B87-2EC5-4ED4-A5A4-599654BD0C41}" dt="2023-09-30T15:43:32.912" v="340" actId="14100"/>
          <ac:spMkLst>
            <pc:docMk/>
            <pc:sldMk cId="1446046377" sldId="271"/>
            <ac:spMk id="2" creationId="{00000000-0000-0000-0000-000000000000}"/>
          </ac:spMkLst>
        </pc:spChg>
        <pc:spChg chg="mod">
          <ac:chgData name="Mark Warren" userId="8b469510-801c-4a14-a92d-c6d8837618b1" providerId="ADAL" clId="{890A3B87-2EC5-4ED4-A5A4-599654BD0C41}" dt="2023-09-30T15:43:37.181" v="341" actId="1076"/>
          <ac:spMkLst>
            <pc:docMk/>
            <pc:sldMk cId="1446046377" sldId="271"/>
            <ac:spMk id="3" creationId="{D802243E-8EB1-0AC6-515E-8A7809BE4B5E}"/>
          </ac:spMkLst>
        </pc:spChg>
        <pc:spChg chg="mod">
          <ac:chgData name="Mark Warren" userId="8b469510-801c-4a14-a92d-c6d8837618b1" providerId="ADAL" clId="{890A3B87-2EC5-4ED4-A5A4-599654BD0C41}" dt="2023-09-30T15:43:47.984" v="342" actId="14100"/>
          <ac:spMkLst>
            <pc:docMk/>
            <pc:sldMk cId="1446046377" sldId="271"/>
            <ac:spMk id="5" creationId="{2A580C38-9F4B-B52E-6E01-7C8FD43705FF}"/>
          </ac:spMkLst>
        </pc:spChg>
        <pc:spChg chg="mod">
          <ac:chgData name="Mark Warren" userId="8b469510-801c-4a14-a92d-c6d8837618b1" providerId="ADAL" clId="{890A3B87-2EC5-4ED4-A5A4-599654BD0C41}" dt="2023-09-30T15:43:14.511" v="338" actId="20577"/>
          <ac:spMkLst>
            <pc:docMk/>
            <pc:sldMk cId="1446046377" sldId="271"/>
            <ac:spMk id="6" creationId="{313AFD52-BCB8-B73E-4A99-7B7DFB970B2E}"/>
          </ac:spMkLst>
        </pc:spChg>
      </pc:sldChg>
      <pc:sldChg chg="addSp delSp modSp add mod modTransition delAnim modAnim">
        <pc:chgData name="Mark Warren" userId="8b469510-801c-4a14-a92d-c6d8837618b1" providerId="ADAL" clId="{890A3B87-2EC5-4ED4-A5A4-599654BD0C41}" dt="2023-09-30T15:54:56.059" v="623"/>
        <pc:sldMkLst>
          <pc:docMk/>
          <pc:sldMk cId="2307355787" sldId="272"/>
        </pc:sldMkLst>
        <pc:spChg chg="del">
          <ac:chgData name="Mark Warren" userId="8b469510-801c-4a14-a92d-c6d8837618b1" providerId="ADAL" clId="{890A3B87-2EC5-4ED4-A5A4-599654BD0C41}" dt="2023-09-30T15:45:36.513" v="346" actId="478"/>
          <ac:spMkLst>
            <pc:docMk/>
            <pc:sldMk cId="2307355787" sldId="272"/>
            <ac:spMk id="2" creationId="{00000000-0000-0000-0000-000000000000}"/>
          </ac:spMkLst>
        </pc:spChg>
        <pc:spChg chg="del">
          <ac:chgData name="Mark Warren" userId="8b469510-801c-4a14-a92d-c6d8837618b1" providerId="ADAL" clId="{890A3B87-2EC5-4ED4-A5A4-599654BD0C41}" dt="2023-09-30T15:45:35.055" v="345" actId="478"/>
          <ac:spMkLst>
            <pc:docMk/>
            <pc:sldMk cId="2307355787" sldId="272"/>
            <ac:spMk id="3" creationId="{D802243E-8EB1-0AC6-515E-8A7809BE4B5E}"/>
          </ac:spMkLst>
        </pc:spChg>
        <pc:spChg chg="mod">
          <ac:chgData name="Mark Warren" userId="8b469510-801c-4a14-a92d-c6d8837618b1" providerId="ADAL" clId="{890A3B87-2EC5-4ED4-A5A4-599654BD0C41}" dt="2023-09-30T15:47:38.672" v="564" actId="1076"/>
          <ac:spMkLst>
            <pc:docMk/>
            <pc:sldMk cId="2307355787" sldId="272"/>
            <ac:spMk id="5" creationId="{2A580C38-9F4B-B52E-6E01-7C8FD43705FF}"/>
          </ac:spMkLst>
        </pc:spChg>
        <pc:spChg chg="del">
          <ac:chgData name="Mark Warren" userId="8b469510-801c-4a14-a92d-c6d8837618b1" providerId="ADAL" clId="{890A3B87-2EC5-4ED4-A5A4-599654BD0C41}" dt="2023-09-30T15:46:42.818" v="559" actId="478"/>
          <ac:spMkLst>
            <pc:docMk/>
            <pc:sldMk cId="2307355787" sldId="272"/>
            <ac:spMk id="6" creationId="{313AFD52-BCB8-B73E-4A99-7B7DFB970B2E}"/>
          </ac:spMkLst>
        </pc:spChg>
        <pc:spChg chg="add del mod">
          <ac:chgData name="Mark Warren" userId="8b469510-801c-4a14-a92d-c6d8837618b1" providerId="ADAL" clId="{890A3B87-2EC5-4ED4-A5A4-599654BD0C41}" dt="2023-09-30T15:45:39.467" v="348" actId="478"/>
          <ac:spMkLst>
            <pc:docMk/>
            <pc:sldMk cId="2307355787" sldId="272"/>
            <ac:spMk id="8" creationId="{DF01C4DF-3694-AD09-30A4-E82792195975}"/>
          </ac:spMkLst>
        </pc:spChg>
      </pc:sldChg>
    </pc:docChg>
  </pc:docChgLst>
  <pc:docChgLst>
    <pc:chgData name="Mark Warren" userId="8b469510-801c-4a14-a92d-c6d8837618b1" providerId="ADAL" clId="{294E02C3-BC46-4C03-AD41-B2B0A07610AC}"/>
    <pc:docChg chg="undo custSel addSld delSld modSld sldOrd">
      <pc:chgData name="Mark Warren" userId="8b469510-801c-4a14-a92d-c6d8837618b1" providerId="ADAL" clId="{294E02C3-BC46-4C03-AD41-B2B0A07610AC}" dt="2024-01-26T17:11:25.973" v="1724" actId="14100"/>
      <pc:docMkLst>
        <pc:docMk/>
      </pc:docMkLst>
      <pc:sldChg chg="modSp">
        <pc:chgData name="Mark Warren" userId="8b469510-801c-4a14-a92d-c6d8837618b1" providerId="ADAL" clId="{294E02C3-BC46-4C03-AD41-B2B0A07610AC}" dt="2024-01-25T14:16:47.753" v="1" actId="6549"/>
        <pc:sldMkLst>
          <pc:docMk/>
          <pc:sldMk cId="0" sldId="257"/>
        </pc:sldMkLst>
        <pc:spChg chg="mod">
          <ac:chgData name="Mark Warren" userId="8b469510-801c-4a14-a92d-c6d8837618b1" providerId="ADAL" clId="{294E02C3-BC46-4C03-AD41-B2B0A07610AC}" dt="2024-01-25T14:16:47.753" v="1" actId="6549"/>
          <ac:spMkLst>
            <pc:docMk/>
            <pc:sldMk cId="0" sldId="257"/>
            <ac:spMk id="2" creationId="{00000000-0000-0000-0000-000000000000}"/>
          </ac:spMkLst>
        </pc:spChg>
      </pc:sldChg>
      <pc:sldChg chg="del">
        <pc:chgData name="Mark Warren" userId="8b469510-801c-4a14-a92d-c6d8837618b1" providerId="ADAL" clId="{294E02C3-BC46-4C03-AD41-B2B0A07610AC}" dt="2024-01-25T14:18:19.940" v="5" actId="2696"/>
        <pc:sldMkLst>
          <pc:docMk/>
          <pc:sldMk cId="2219000479" sldId="279"/>
        </pc:sldMkLst>
      </pc:sldChg>
      <pc:sldChg chg="del">
        <pc:chgData name="Mark Warren" userId="8b469510-801c-4a14-a92d-c6d8837618b1" providerId="ADAL" clId="{294E02C3-BC46-4C03-AD41-B2B0A07610AC}" dt="2024-01-25T14:17:02.925" v="2" actId="2696"/>
        <pc:sldMkLst>
          <pc:docMk/>
          <pc:sldMk cId="2271320175" sldId="285"/>
        </pc:sldMkLst>
      </pc:sldChg>
      <pc:sldChg chg="del">
        <pc:chgData name="Mark Warren" userId="8b469510-801c-4a14-a92d-c6d8837618b1" providerId="ADAL" clId="{294E02C3-BC46-4C03-AD41-B2B0A07610AC}" dt="2024-01-25T14:39:10.283" v="64" actId="2696"/>
        <pc:sldMkLst>
          <pc:docMk/>
          <pc:sldMk cId="2949982270" sldId="286"/>
        </pc:sldMkLst>
      </pc:sldChg>
      <pc:sldChg chg="del">
        <pc:chgData name="Mark Warren" userId="8b469510-801c-4a14-a92d-c6d8837618b1" providerId="ADAL" clId="{294E02C3-BC46-4C03-AD41-B2B0A07610AC}" dt="2024-01-25T14:18:24.412" v="6" actId="2696"/>
        <pc:sldMkLst>
          <pc:docMk/>
          <pc:sldMk cId="2829541042" sldId="287"/>
        </pc:sldMkLst>
      </pc:sldChg>
      <pc:sldChg chg="modAnim">
        <pc:chgData name="Mark Warren" userId="8b469510-801c-4a14-a92d-c6d8837618b1" providerId="ADAL" clId="{294E02C3-BC46-4C03-AD41-B2B0A07610AC}" dt="2024-01-25T14:39:39.893" v="68"/>
        <pc:sldMkLst>
          <pc:docMk/>
          <pc:sldMk cId="2330568098" sldId="288"/>
        </pc:sldMkLst>
      </pc:sldChg>
      <pc:sldChg chg="del">
        <pc:chgData name="Mark Warren" userId="8b469510-801c-4a14-a92d-c6d8837618b1" providerId="ADAL" clId="{294E02C3-BC46-4C03-AD41-B2B0A07610AC}" dt="2024-01-25T14:17:30.458" v="4" actId="2696"/>
        <pc:sldMkLst>
          <pc:docMk/>
          <pc:sldMk cId="1009566193" sldId="289"/>
        </pc:sldMkLst>
      </pc:sldChg>
      <pc:sldChg chg="del">
        <pc:chgData name="Mark Warren" userId="8b469510-801c-4a14-a92d-c6d8837618b1" providerId="ADAL" clId="{294E02C3-BC46-4C03-AD41-B2B0A07610AC}" dt="2024-01-25T14:17:26.615" v="3" actId="2696"/>
        <pc:sldMkLst>
          <pc:docMk/>
          <pc:sldMk cId="42571587" sldId="290"/>
        </pc:sldMkLst>
      </pc:sldChg>
      <pc:sldChg chg="modSp mod">
        <pc:chgData name="Mark Warren" userId="8b469510-801c-4a14-a92d-c6d8837618b1" providerId="ADAL" clId="{294E02C3-BC46-4C03-AD41-B2B0A07610AC}" dt="2024-01-25T14:42:10.133" v="92" actId="20577"/>
        <pc:sldMkLst>
          <pc:docMk/>
          <pc:sldMk cId="291701336" sldId="291"/>
        </pc:sldMkLst>
        <pc:spChg chg="mod">
          <ac:chgData name="Mark Warren" userId="8b469510-801c-4a14-a92d-c6d8837618b1" providerId="ADAL" clId="{294E02C3-BC46-4C03-AD41-B2B0A07610AC}" dt="2024-01-25T14:41:43.202" v="87" actId="208"/>
          <ac:spMkLst>
            <pc:docMk/>
            <pc:sldMk cId="291701336" sldId="291"/>
            <ac:spMk id="2" creationId="{00000000-0000-0000-0000-000000000000}"/>
          </ac:spMkLst>
        </pc:spChg>
        <pc:spChg chg="mod">
          <ac:chgData name="Mark Warren" userId="8b469510-801c-4a14-a92d-c6d8837618b1" providerId="ADAL" clId="{294E02C3-BC46-4C03-AD41-B2B0A07610AC}" dt="2024-01-25T14:42:10.133" v="92" actId="20577"/>
          <ac:spMkLst>
            <pc:docMk/>
            <pc:sldMk cId="291701336" sldId="291"/>
            <ac:spMk id="6" creationId="{F557D8F1-D183-36F9-4DB0-5C5548703CB4}"/>
          </ac:spMkLst>
        </pc:spChg>
      </pc:sldChg>
      <pc:sldChg chg="addSp delSp modSp add mod ord delAnim modAnim">
        <pc:chgData name="Mark Warren" userId="8b469510-801c-4a14-a92d-c6d8837618b1" providerId="ADAL" clId="{294E02C3-BC46-4C03-AD41-B2B0A07610AC}" dt="2024-01-25T15:25:09.541" v="300" actId="207"/>
        <pc:sldMkLst>
          <pc:docMk/>
          <pc:sldMk cId="1774793292" sldId="292"/>
        </pc:sldMkLst>
        <pc:spChg chg="mod">
          <ac:chgData name="Mark Warren" userId="8b469510-801c-4a14-a92d-c6d8837618b1" providerId="ADAL" clId="{294E02C3-BC46-4C03-AD41-B2B0A07610AC}" dt="2024-01-25T15:25:09.541" v="300" actId="207"/>
          <ac:spMkLst>
            <pc:docMk/>
            <pc:sldMk cId="1774793292" sldId="292"/>
            <ac:spMk id="2" creationId="{0C5AA253-7EB4-E590-BF28-40E5A035A6BF}"/>
          </ac:spMkLst>
        </pc:spChg>
        <pc:spChg chg="add del mod">
          <ac:chgData name="Mark Warren" userId="8b469510-801c-4a14-a92d-c6d8837618b1" providerId="ADAL" clId="{294E02C3-BC46-4C03-AD41-B2B0A07610AC}" dt="2024-01-25T14:34:52.444" v="37"/>
          <ac:spMkLst>
            <pc:docMk/>
            <pc:sldMk cId="1774793292" sldId="292"/>
            <ac:spMk id="3" creationId="{21C7812C-C5B3-A02E-7E27-E54565F9AC33}"/>
          </ac:spMkLst>
        </pc:spChg>
        <pc:spChg chg="mod">
          <ac:chgData name="Mark Warren" userId="8b469510-801c-4a14-a92d-c6d8837618b1" providerId="ADAL" clId="{294E02C3-BC46-4C03-AD41-B2B0A07610AC}" dt="2024-01-25T15:24:51.157" v="296" actId="207"/>
          <ac:spMkLst>
            <pc:docMk/>
            <pc:sldMk cId="1774793292" sldId="292"/>
            <ac:spMk id="4" creationId="{37EAF3B9-00C4-011B-F429-7076FC28A997}"/>
          </ac:spMkLst>
        </pc:spChg>
        <pc:spChg chg="del">
          <ac:chgData name="Mark Warren" userId="8b469510-801c-4a14-a92d-c6d8837618b1" providerId="ADAL" clId="{294E02C3-BC46-4C03-AD41-B2B0A07610AC}" dt="2024-01-25T14:34:52.443" v="35" actId="478"/>
          <ac:spMkLst>
            <pc:docMk/>
            <pc:sldMk cId="1774793292" sldId="292"/>
            <ac:spMk id="5" creationId="{163690D8-1562-8B9B-DAC9-6D6BEA76F57C}"/>
          </ac:spMkLst>
        </pc:spChg>
      </pc:sldChg>
      <pc:sldChg chg="add del">
        <pc:chgData name="Mark Warren" userId="8b469510-801c-4a14-a92d-c6d8837618b1" providerId="ADAL" clId="{294E02C3-BC46-4C03-AD41-B2B0A07610AC}" dt="2024-01-25T15:32:51.723" v="305" actId="2696"/>
        <pc:sldMkLst>
          <pc:docMk/>
          <pc:sldMk cId="645317053" sldId="293"/>
        </pc:sldMkLst>
      </pc:sldChg>
      <pc:sldChg chg="addSp modSp new del mod ord modTransition setBg modAnim">
        <pc:chgData name="Mark Warren" userId="8b469510-801c-4a14-a92d-c6d8837618b1" providerId="ADAL" clId="{294E02C3-BC46-4C03-AD41-B2B0A07610AC}" dt="2024-01-25T15:11:53.818" v="281" actId="2696"/>
        <pc:sldMkLst>
          <pc:docMk/>
          <pc:sldMk cId="686187903" sldId="293"/>
        </pc:sldMkLst>
        <pc:spChg chg="mod">
          <ac:chgData name="Mark Warren" userId="8b469510-801c-4a14-a92d-c6d8837618b1" providerId="ADAL" clId="{294E02C3-BC46-4C03-AD41-B2B0A07610AC}" dt="2024-01-25T15:03:33.982" v="276" actId="179"/>
          <ac:spMkLst>
            <pc:docMk/>
            <pc:sldMk cId="686187903" sldId="293"/>
            <ac:spMk id="2" creationId="{2FBC208F-26CA-42C6-4897-36F9384FBA09}"/>
          </ac:spMkLst>
        </pc:spChg>
        <pc:spChg chg="add mod">
          <ac:chgData name="Mark Warren" userId="8b469510-801c-4a14-a92d-c6d8837618b1" providerId="ADAL" clId="{294E02C3-BC46-4C03-AD41-B2B0A07610AC}" dt="2024-01-25T15:01:26.947" v="260" actId="688"/>
          <ac:spMkLst>
            <pc:docMk/>
            <pc:sldMk cId="686187903" sldId="293"/>
            <ac:spMk id="3" creationId="{A04E1DF4-FE91-782F-A137-990ABC53F032}"/>
          </ac:spMkLst>
        </pc:spChg>
        <pc:spChg chg="add mod">
          <ac:chgData name="Mark Warren" userId="8b469510-801c-4a14-a92d-c6d8837618b1" providerId="ADAL" clId="{294E02C3-BC46-4C03-AD41-B2B0A07610AC}" dt="2024-01-25T15:03:50.263" v="277" actId="14100"/>
          <ac:spMkLst>
            <pc:docMk/>
            <pc:sldMk cId="686187903" sldId="293"/>
            <ac:spMk id="4" creationId="{70893538-FDE9-0B50-DE06-CCA9EB4E0D32}"/>
          </ac:spMkLst>
        </pc:spChg>
      </pc:sldChg>
      <pc:sldChg chg="addSp delSp modSp add mod ord delAnim modAnim">
        <pc:chgData name="Mark Warren" userId="8b469510-801c-4a14-a92d-c6d8837618b1" providerId="ADAL" clId="{294E02C3-BC46-4C03-AD41-B2B0A07610AC}" dt="2024-01-26T14:54:20.439" v="1056"/>
        <pc:sldMkLst>
          <pc:docMk/>
          <pc:sldMk cId="1831750116" sldId="294"/>
        </pc:sldMkLst>
        <pc:spChg chg="mod">
          <ac:chgData name="Mark Warren" userId="8b469510-801c-4a14-a92d-c6d8837618b1" providerId="ADAL" clId="{294E02C3-BC46-4C03-AD41-B2B0A07610AC}" dt="2024-01-25T15:46:59.496" v="940" actId="1582"/>
          <ac:spMkLst>
            <pc:docMk/>
            <pc:sldMk cId="1831750116" sldId="294"/>
            <ac:spMk id="2" creationId="{00000000-0000-0000-0000-000000000000}"/>
          </ac:spMkLst>
        </pc:spChg>
        <pc:spChg chg="mod ord">
          <ac:chgData name="Mark Warren" userId="8b469510-801c-4a14-a92d-c6d8837618b1" providerId="ADAL" clId="{294E02C3-BC46-4C03-AD41-B2B0A07610AC}" dt="2024-01-25T21:03:10.948" v="1054" actId="14861"/>
          <ac:spMkLst>
            <pc:docMk/>
            <pc:sldMk cId="1831750116" sldId="294"/>
            <ac:spMk id="3" creationId="{556ECED3-15EB-4438-E4D4-9B8C3B216E8B}"/>
          </ac:spMkLst>
        </pc:spChg>
        <pc:spChg chg="mod">
          <ac:chgData name="Mark Warren" userId="8b469510-801c-4a14-a92d-c6d8837618b1" providerId="ADAL" clId="{294E02C3-BC46-4C03-AD41-B2B0A07610AC}" dt="2024-01-25T17:43:02.172" v="1023" actId="1076"/>
          <ac:spMkLst>
            <pc:docMk/>
            <pc:sldMk cId="1831750116" sldId="294"/>
            <ac:spMk id="5" creationId="{DE406C3F-9713-9505-E3C3-C771BB9A32D6}"/>
          </ac:spMkLst>
        </pc:spChg>
        <pc:spChg chg="mod">
          <ac:chgData name="Mark Warren" userId="8b469510-801c-4a14-a92d-c6d8837618b1" providerId="ADAL" clId="{294E02C3-BC46-4C03-AD41-B2B0A07610AC}" dt="2024-01-25T15:46:51.346" v="939" actId="2085"/>
          <ac:spMkLst>
            <pc:docMk/>
            <pc:sldMk cId="1831750116" sldId="294"/>
            <ac:spMk id="6" creationId="{F557D8F1-D183-36F9-4DB0-5C5548703CB4}"/>
          </ac:spMkLst>
        </pc:spChg>
        <pc:spChg chg="mod">
          <ac:chgData name="Mark Warren" userId="8b469510-801c-4a14-a92d-c6d8837618b1" providerId="ADAL" clId="{294E02C3-BC46-4C03-AD41-B2B0A07610AC}" dt="2024-01-25T20:58:00.759" v="1024" actId="1076"/>
          <ac:spMkLst>
            <pc:docMk/>
            <pc:sldMk cId="1831750116" sldId="294"/>
            <ac:spMk id="7" creationId="{125829DF-AD40-93E0-05C8-06C2E2E7C8E1}"/>
          </ac:spMkLst>
        </pc:spChg>
        <pc:spChg chg="del">
          <ac:chgData name="Mark Warren" userId="8b469510-801c-4a14-a92d-c6d8837618b1" providerId="ADAL" clId="{294E02C3-BC46-4C03-AD41-B2B0A07610AC}" dt="2024-01-25T15:33:00.889" v="307" actId="478"/>
          <ac:spMkLst>
            <pc:docMk/>
            <pc:sldMk cId="1831750116" sldId="294"/>
            <ac:spMk id="8" creationId="{50DDE280-5A9B-B43C-9DC7-DC11EB9DA986}"/>
          </ac:spMkLst>
        </pc:spChg>
        <pc:spChg chg="del">
          <ac:chgData name="Mark Warren" userId="8b469510-801c-4a14-a92d-c6d8837618b1" providerId="ADAL" clId="{294E02C3-BC46-4C03-AD41-B2B0A07610AC}" dt="2024-01-25T15:35:46.198" v="636" actId="478"/>
          <ac:spMkLst>
            <pc:docMk/>
            <pc:sldMk cId="1831750116" sldId="294"/>
            <ac:spMk id="14" creationId="{8E142080-3E9B-9CE6-B34D-C4B0B3888770}"/>
          </ac:spMkLst>
        </pc:spChg>
        <pc:spChg chg="del">
          <ac:chgData name="Mark Warren" userId="8b469510-801c-4a14-a92d-c6d8837618b1" providerId="ADAL" clId="{294E02C3-BC46-4C03-AD41-B2B0A07610AC}" dt="2024-01-25T15:35:43.823" v="635" actId="478"/>
          <ac:spMkLst>
            <pc:docMk/>
            <pc:sldMk cId="1831750116" sldId="294"/>
            <ac:spMk id="15" creationId="{6C02F602-3D09-A60C-1930-74459112C7A1}"/>
          </ac:spMkLst>
        </pc:spChg>
        <pc:spChg chg="del">
          <ac:chgData name="Mark Warren" userId="8b469510-801c-4a14-a92d-c6d8837618b1" providerId="ADAL" clId="{294E02C3-BC46-4C03-AD41-B2B0A07610AC}" dt="2024-01-25T15:36:26.258" v="801" actId="478"/>
          <ac:spMkLst>
            <pc:docMk/>
            <pc:sldMk cId="1831750116" sldId="294"/>
            <ac:spMk id="16" creationId="{6468012E-DC3B-31A5-7DD6-C70102F428F2}"/>
          </ac:spMkLst>
        </pc:spChg>
        <pc:spChg chg="del">
          <ac:chgData name="Mark Warren" userId="8b469510-801c-4a14-a92d-c6d8837618b1" providerId="ADAL" clId="{294E02C3-BC46-4C03-AD41-B2B0A07610AC}" dt="2024-01-25T15:32:59.160" v="306" actId="478"/>
          <ac:spMkLst>
            <pc:docMk/>
            <pc:sldMk cId="1831750116" sldId="294"/>
            <ac:spMk id="19" creationId="{1C384E28-EAFC-4D83-78E7-B19DAFDD8012}"/>
          </ac:spMkLst>
        </pc:spChg>
        <pc:spChg chg="mod">
          <ac:chgData name="Mark Warren" userId="8b469510-801c-4a14-a92d-c6d8837618b1" providerId="ADAL" clId="{294E02C3-BC46-4C03-AD41-B2B0A07610AC}" dt="2024-01-25T17:15:13.843" v="1022" actId="1076"/>
          <ac:spMkLst>
            <pc:docMk/>
            <pc:sldMk cId="1831750116" sldId="294"/>
            <ac:spMk id="24" creationId="{1B74EA7F-2E1C-3978-990E-1D6EA5D98351}"/>
          </ac:spMkLst>
        </pc:spChg>
        <pc:spChg chg="del">
          <ac:chgData name="Mark Warren" userId="8b469510-801c-4a14-a92d-c6d8837618b1" providerId="ADAL" clId="{294E02C3-BC46-4C03-AD41-B2B0A07610AC}" dt="2024-01-25T15:34:20.530" v="497" actId="478"/>
          <ac:spMkLst>
            <pc:docMk/>
            <pc:sldMk cId="1831750116" sldId="294"/>
            <ac:spMk id="25" creationId="{2513CF1C-172E-CADA-3D10-864828145C4F}"/>
          </ac:spMkLst>
        </pc:spChg>
        <pc:spChg chg="del">
          <ac:chgData name="Mark Warren" userId="8b469510-801c-4a14-a92d-c6d8837618b1" providerId="ADAL" clId="{294E02C3-BC46-4C03-AD41-B2B0A07610AC}" dt="2024-01-25T15:34:46.309" v="520" actId="478"/>
          <ac:spMkLst>
            <pc:docMk/>
            <pc:sldMk cId="1831750116" sldId="294"/>
            <ac:spMk id="26" creationId="{EF525423-F16C-4DE0-4499-72B6FBB5AD44}"/>
          </ac:spMkLst>
        </pc:spChg>
        <pc:spChg chg="del">
          <ac:chgData name="Mark Warren" userId="8b469510-801c-4a14-a92d-c6d8837618b1" providerId="ADAL" clId="{294E02C3-BC46-4C03-AD41-B2B0A07610AC}" dt="2024-01-25T15:35:41.474" v="634" actId="478"/>
          <ac:spMkLst>
            <pc:docMk/>
            <pc:sldMk cId="1831750116" sldId="294"/>
            <ac:spMk id="27" creationId="{F0F7755C-8B3A-A5E3-47B3-041F84B061D2}"/>
          </ac:spMkLst>
        </pc:spChg>
        <pc:spChg chg="del">
          <ac:chgData name="Mark Warren" userId="8b469510-801c-4a14-a92d-c6d8837618b1" providerId="ADAL" clId="{294E02C3-BC46-4C03-AD41-B2B0A07610AC}" dt="2024-01-25T15:36:30.222" v="802" actId="478"/>
          <ac:spMkLst>
            <pc:docMk/>
            <pc:sldMk cId="1831750116" sldId="294"/>
            <ac:spMk id="28" creationId="{5B714CB6-137A-F649-C457-AFC25FDC5B0B}"/>
          </ac:spMkLst>
        </pc:spChg>
        <pc:cxnChg chg="add mod">
          <ac:chgData name="Mark Warren" userId="8b469510-801c-4a14-a92d-c6d8837618b1" providerId="ADAL" clId="{294E02C3-BC46-4C03-AD41-B2B0A07610AC}" dt="2024-01-25T21:01:46.830" v="1049" actId="14100"/>
          <ac:cxnSpMkLst>
            <pc:docMk/>
            <pc:sldMk cId="1831750116" sldId="294"/>
            <ac:cxnSpMk id="9" creationId="{E4566EB6-613B-0620-B38A-EF0756C1F8DB}"/>
          </ac:cxnSpMkLst>
        </pc:cxnChg>
        <pc:cxnChg chg="del">
          <ac:chgData name="Mark Warren" userId="8b469510-801c-4a14-a92d-c6d8837618b1" providerId="ADAL" clId="{294E02C3-BC46-4C03-AD41-B2B0A07610AC}" dt="2024-01-25T15:33:51.941" v="430" actId="478"/>
          <ac:cxnSpMkLst>
            <pc:docMk/>
            <pc:sldMk cId="1831750116" sldId="294"/>
            <ac:cxnSpMk id="10" creationId="{73789814-1DF7-B0A6-8E80-60D29E314FBB}"/>
          </ac:cxnSpMkLst>
        </pc:cxnChg>
        <pc:cxnChg chg="del">
          <ac:chgData name="Mark Warren" userId="8b469510-801c-4a14-a92d-c6d8837618b1" providerId="ADAL" clId="{294E02C3-BC46-4C03-AD41-B2B0A07610AC}" dt="2024-01-25T15:34:48.533" v="521" actId="478"/>
          <ac:cxnSpMkLst>
            <pc:docMk/>
            <pc:sldMk cId="1831750116" sldId="294"/>
            <ac:cxnSpMk id="13" creationId="{59BB6F56-6DE4-6FBA-7863-BA44643EBFDE}"/>
          </ac:cxnSpMkLst>
        </pc:cxnChg>
      </pc:sldChg>
      <pc:sldChg chg="addSp modSp add mod ord modAnim">
        <pc:chgData name="Mark Warren" userId="8b469510-801c-4a14-a92d-c6d8837618b1" providerId="ADAL" clId="{294E02C3-BC46-4C03-AD41-B2B0A07610AC}" dt="2024-01-26T15:13:49.413" v="1204"/>
        <pc:sldMkLst>
          <pc:docMk/>
          <pc:sldMk cId="1411267597" sldId="295"/>
        </pc:sldMkLst>
        <pc:spChg chg="mod">
          <ac:chgData name="Mark Warren" userId="8b469510-801c-4a14-a92d-c6d8837618b1" providerId="ADAL" clId="{294E02C3-BC46-4C03-AD41-B2B0A07610AC}" dt="2024-01-26T15:10:21.585" v="1175" actId="20577"/>
          <ac:spMkLst>
            <pc:docMk/>
            <pc:sldMk cId="1411267597" sldId="295"/>
            <ac:spMk id="2" creationId="{00000000-0000-0000-0000-000000000000}"/>
          </ac:spMkLst>
        </pc:spChg>
        <pc:spChg chg="add mod">
          <ac:chgData name="Mark Warren" userId="8b469510-801c-4a14-a92d-c6d8837618b1" providerId="ADAL" clId="{294E02C3-BC46-4C03-AD41-B2B0A07610AC}" dt="2024-01-26T15:11:06.069" v="1188" actId="313"/>
          <ac:spMkLst>
            <pc:docMk/>
            <pc:sldMk cId="1411267597" sldId="295"/>
            <ac:spMk id="3" creationId="{EAC6C5D3-14A1-5D01-F090-8CCB78789AA1}"/>
          </ac:spMkLst>
        </pc:spChg>
        <pc:spChg chg="add mod">
          <ac:chgData name="Mark Warren" userId="8b469510-801c-4a14-a92d-c6d8837618b1" providerId="ADAL" clId="{294E02C3-BC46-4C03-AD41-B2B0A07610AC}" dt="2024-01-26T15:10:37.736" v="1176" actId="20577"/>
          <ac:spMkLst>
            <pc:docMk/>
            <pc:sldMk cId="1411267597" sldId="295"/>
            <ac:spMk id="4" creationId="{534E3061-B8E2-0B45-2A07-3B5929419FA2}"/>
          </ac:spMkLst>
        </pc:spChg>
        <pc:spChg chg="add mod">
          <ac:chgData name="Mark Warren" userId="8b469510-801c-4a14-a92d-c6d8837618b1" providerId="ADAL" clId="{294E02C3-BC46-4C03-AD41-B2B0A07610AC}" dt="2024-01-26T15:10:53.723" v="1180" actId="6549"/>
          <ac:spMkLst>
            <pc:docMk/>
            <pc:sldMk cId="1411267597" sldId="295"/>
            <ac:spMk id="5" creationId="{52E9AB13-B0B9-76B3-7FCD-CD623BF6C7BD}"/>
          </ac:spMkLst>
        </pc:spChg>
        <pc:spChg chg="mod">
          <ac:chgData name="Mark Warren" userId="8b469510-801c-4a14-a92d-c6d8837618b1" providerId="ADAL" clId="{294E02C3-BC46-4C03-AD41-B2B0A07610AC}" dt="2024-01-26T15:08:47.238" v="1162" actId="1076"/>
          <ac:spMkLst>
            <pc:docMk/>
            <pc:sldMk cId="1411267597" sldId="295"/>
            <ac:spMk id="6" creationId="{F557D8F1-D183-36F9-4DB0-5C5548703CB4}"/>
          </ac:spMkLst>
        </pc:spChg>
      </pc:sldChg>
      <pc:sldChg chg="addSp delSp modSp add mod ord delAnim modAnim">
        <pc:chgData name="Mark Warren" userId="8b469510-801c-4a14-a92d-c6d8837618b1" providerId="ADAL" clId="{294E02C3-BC46-4C03-AD41-B2B0A07610AC}" dt="2024-01-26T15:58:47.560" v="1345"/>
        <pc:sldMkLst>
          <pc:docMk/>
          <pc:sldMk cId="1865130689" sldId="296"/>
        </pc:sldMkLst>
        <pc:spChg chg="mod">
          <ac:chgData name="Mark Warren" userId="8b469510-801c-4a14-a92d-c6d8837618b1" providerId="ADAL" clId="{294E02C3-BC46-4C03-AD41-B2B0A07610AC}" dt="2024-01-26T15:27:31.891" v="1322" actId="20577"/>
          <ac:spMkLst>
            <pc:docMk/>
            <pc:sldMk cId="1865130689" sldId="296"/>
            <ac:spMk id="2" creationId="{0C5AA253-7EB4-E590-BF28-40E5A035A6BF}"/>
          </ac:spMkLst>
        </pc:spChg>
        <pc:spChg chg="del">
          <ac:chgData name="Mark Warren" userId="8b469510-801c-4a14-a92d-c6d8837618b1" providerId="ADAL" clId="{294E02C3-BC46-4C03-AD41-B2B0A07610AC}" dt="2024-01-26T15:22:55.873" v="1213" actId="478"/>
          <ac:spMkLst>
            <pc:docMk/>
            <pc:sldMk cId="1865130689" sldId="296"/>
            <ac:spMk id="4" creationId="{37EAF3B9-00C4-011B-F429-7076FC28A997}"/>
          </ac:spMkLst>
        </pc:spChg>
        <pc:cxnChg chg="add mod">
          <ac:chgData name="Mark Warren" userId="8b469510-801c-4a14-a92d-c6d8837618b1" providerId="ADAL" clId="{294E02C3-BC46-4C03-AD41-B2B0A07610AC}" dt="2024-01-26T15:58:47.560" v="1345"/>
          <ac:cxnSpMkLst>
            <pc:docMk/>
            <pc:sldMk cId="1865130689" sldId="296"/>
            <ac:cxnSpMk id="4" creationId="{5B08F90F-16C8-DD83-693F-D4A0E7A64AA3}"/>
          </ac:cxnSpMkLst>
        </pc:cxnChg>
      </pc:sldChg>
      <pc:sldChg chg="addSp modSp add mod ord modAnim">
        <pc:chgData name="Mark Warren" userId="8b469510-801c-4a14-a92d-c6d8837618b1" providerId="ADAL" clId="{294E02C3-BC46-4C03-AD41-B2B0A07610AC}" dt="2024-01-26T17:11:25.973" v="1724" actId="14100"/>
        <pc:sldMkLst>
          <pc:docMk/>
          <pc:sldMk cId="1423887286" sldId="297"/>
        </pc:sldMkLst>
        <pc:spChg chg="mod">
          <ac:chgData name="Mark Warren" userId="8b469510-801c-4a14-a92d-c6d8837618b1" providerId="ADAL" clId="{294E02C3-BC46-4C03-AD41-B2B0A07610AC}" dt="2024-01-26T17:10:42.547" v="1710" actId="6559"/>
          <ac:spMkLst>
            <pc:docMk/>
            <pc:sldMk cId="1423887286" sldId="297"/>
            <ac:spMk id="2" creationId="{0C5AA253-7EB4-E590-BF28-40E5A035A6BF}"/>
          </ac:spMkLst>
        </pc:spChg>
        <pc:spChg chg="add mod">
          <ac:chgData name="Mark Warren" userId="8b469510-801c-4a14-a92d-c6d8837618b1" providerId="ADAL" clId="{294E02C3-BC46-4C03-AD41-B2B0A07610AC}" dt="2024-01-26T17:10:51.227" v="1711" actId="6559"/>
          <ac:spMkLst>
            <pc:docMk/>
            <pc:sldMk cId="1423887286" sldId="297"/>
            <ac:spMk id="3" creationId="{B0FD4963-DCB0-74F3-C84E-039EA414CFB3}"/>
          </ac:spMkLst>
        </pc:spChg>
        <pc:spChg chg="mod">
          <ac:chgData name="Mark Warren" userId="8b469510-801c-4a14-a92d-c6d8837618b1" providerId="ADAL" clId="{294E02C3-BC46-4C03-AD41-B2B0A07610AC}" dt="2024-01-26T17:09:46.619" v="1705" actId="1076"/>
          <ac:spMkLst>
            <pc:docMk/>
            <pc:sldMk cId="1423887286" sldId="297"/>
            <ac:spMk id="4" creationId="{37EAF3B9-00C4-011B-F429-7076FC28A997}"/>
          </ac:spMkLst>
        </pc:spChg>
        <pc:spChg chg="add mod ord">
          <ac:chgData name="Mark Warren" userId="8b469510-801c-4a14-a92d-c6d8837618b1" providerId="ADAL" clId="{294E02C3-BC46-4C03-AD41-B2B0A07610AC}" dt="2024-01-26T17:11:25.973" v="1724" actId="14100"/>
          <ac:spMkLst>
            <pc:docMk/>
            <pc:sldMk cId="1423887286" sldId="297"/>
            <ac:spMk id="5" creationId="{D7CB2024-5077-BF5D-87C4-9FDC03E7FD38}"/>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25499" y="634999"/>
            <a:ext cx="9080500" cy="1320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9193">
                <a:solidFill>
                  <a:srgbClr val="353746"/>
                </a:solidFill>
              </a:defRPr>
            </a:lvl1pPr>
          </a:lstStyle>
          <a:p>
            <a:pPr algn="l"/>
            <a:endParaRPr/>
          </a:p>
        </p:txBody>
      </p:sp>
      <p:sp>
        <p:nvSpPr>
          <p:cNvPr id="3" name="New Shape"/>
          <p:cNvSpPr>
            <a:spLocks noGrp="1"/>
          </p:cNvSpPr>
          <p:nvPr>
            <p:ph type="body" idx="1"/>
          </p:nvPr>
        </p:nvSpPr>
        <p:spPr>
          <a:xfrm>
            <a:off x="825499" y="1968500"/>
            <a:ext cx="8001000" cy="69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5086">
                <a:solidFill>
                  <a:srgbClr val="52463C"/>
                </a:solidFill>
              </a:defRPr>
            </a:lvl1pPr>
          </a:lstStyle>
          <a:p>
            <a:pPr algn="l"/>
            <a:endParaRPr/>
          </a:p>
        </p:txBody>
      </p:sp>
      <p:sp>
        <p:nvSpPr>
          <p:cNvPr id="4" name="New Shape"/>
          <p:cNvSpPr>
            <a:spLocks noGrp="1"/>
          </p:cNvSpPr>
          <p:nvPr>
            <p:ph type="body" idx="2"/>
          </p:nvPr>
        </p:nvSpPr>
        <p:spPr>
          <a:xfrm>
            <a:off x="825499" y="2857500"/>
            <a:ext cx="7048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3593">
                <a:solidFill>
                  <a:srgbClr val="52463C"/>
                </a:solidFill>
              </a:defRPr>
            </a:lvl1pPr>
          </a:lstStyle>
          <a:p>
            <a:pPr algn="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679450"/>
            <a:ext cx="10287000" cy="40195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8120">
                <a:solidFill>
                  <a:srgbClr val="52463C"/>
                </a:solidFill>
              </a:defRPr>
            </a:lvl1pPr>
          </a:lstStyle>
          <a:p>
            <a:pPr algn="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679450"/>
            <a:ext cx="10287000" cy="40195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8120">
                <a:solidFill>
                  <a:srgbClr val="52463C"/>
                </a:solidFill>
              </a:defRPr>
            </a:lvl1pPr>
          </a:lstStyle>
          <a:p>
            <a:pPr algn="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679450"/>
            <a:ext cx="10287000" cy="40195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8120">
                <a:solidFill>
                  <a:srgbClr val="52463C"/>
                </a:solidFill>
              </a:defRPr>
            </a:lvl1pPr>
          </a:lstStyle>
          <a:p>
            <a:pPr algn="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ide Master">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ref.ly/logosres/esv?ref=BibleESV.Jas5.7&amp;off=22&amp;ctx=tience+in+Suffering%0a~7%C2%A0Be+patient%2c+there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 y="2768600"/>
            <a:ext cx="12191999" cy="1320800"/>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anchor="ctr">
            <a:normAutofit/>
          </a:bodyPr>
          <a:lstStyle>
            <a:lvl1pPr algn="l">
              <a:defRPr sz="9193">
                <a:solidFill>
                  <a:srgbClr val="353746"/>
                </a:solidFill>
              </a:defRPr>
            </a:lvl1pPr>
          </a:lstStyle>
          <a:p>
            <a:pPr algn="ctr"/>
            <a:r>
              <a:rPr sz="6000" b="0" dirty="0">
                <a:solidFill>
                  <a:schemeClr val="bg1"/>
                </a:solidFill>
                <a:effectLst>
                  <a:outerShdw blurRad="38100" dist="38100" dir="2700000" algn="tl">
                    <a:srgbClr val="000000">
                      <a:alpha val="43137"/>
                    </a:srgbClr>
                  </a:outerShdw>
                </a:effectLst>
                <a:latin typeface="Avenir Next LT Pro Light" panose="020B0304020202020204" pitchFamily="34" charset="0"/>
              </a:rPr>
              <a:t>A </a:t>
            </a:r>
            <a:r>
              <a:rPr lang="en-US" sz="6000" b="0" dirty="0">
                <a:solidFill>
                  <a:schemeClr val="bg1"/>
                </a:solidFill>
                <a:effectLst>
                  <a:outerShdw blurRad="38100" dist="38100" dir="2700000" algn="tl">
                    <a:srgbClr val="000000">
                      <a:alpha val="43137"/>
                    </a:srgbClr>
                  </a:outerShdw>
                </a:effectLst>
                <a:latin typeface="Avenir Next LT Pro Light" panose="020B0304020202020204" pitchFamily="34" charset="0"/>
              </a:rPr>
              <a:t>Little Longer (Part 1)</a:t>
            </a:r>
            <a:endParaRPr sz="6000" b="0" dirty="0">
              <a:solidFill>
                <a:schemeClr val="bg1"/>
              </a:solidFill>
              <a:effectLst>
                <a:outerShdw blurRad="38100" dist="38100" dir="2700000" algn="tl">
                  <a:srgbClr val="000000">
                    <a:alpha val="43137"/>
                  </a:srgbClr>
                </a:outerShdw>
              </a:effectLst>
              <a:latin typeface="Avenir Next LT Pro Light" panose="020B0304020202020204" pitchFamily="34" charset="0"/>
            </a:endParaRPr>
          </a:p>
        </p:txBody>
      </p:sp>
      <p:sp>
        <p:nvSpPr>
          <p:cNvPr id="3" name="New Shape"/>
          <p:cNvSpPr>
            <a:spLocks noGrp="1"/>
          </p:cNvSpPr>
          <p:nvPr>
            <p:ph type="body" idx="1"/>
          </p:nvPr>
        </p:nvSpPr>
        <p:spPr>
          <a:xfrm>
            <a:off x="883919" y="1021079"/>
            <a:ext cx="10424160" cy="1320800"/>
          </a:xfrm>
          <a:prstGeom prst="rect">
            <a:avLst/>
          </a:prstGeom>
          <a:ln w="38100">
            <a:solidFill>
              <a:schemeClr val="tx2"/>
            </a:solidFill>
          </a:ln>
        </p:spPr>
        <p:style>
          <a:lnRef idx="2">
            <a:schemeClr val="accent1"/>
          </a:lnRef>
          <a:fillRef idx="1">
            <a:schemeClr val="lt1"/>
          </a:fillRef>
          <a:effectRef idx="0">
            <a:schemeClr val="accent1"/>
          </a:effectRef>
          <a:fontRef idx="minor">
            <a:schemeClr val="dk1"/>
          </a:fontRef>
        </p:style>
        <p:txBody>
          <a:bodyPr anchor="ctr">
            <a:normAutofit/>
          </a:bodyPr>
          <a:lstStyle>
            <a:lvl1pPr algn="l">
              <a:defRPr sz="5086">
                <a:solidFill>
                  <a:srgbClr val="52463C"/>
                </a:solidFill>
              </a:defRPr>
            </a:lvl1pPr>
          </a:lstStyle>
          <a:p>
            <a:pPr algn="ctr"/>
            <a:r>
              <a:rPr lang="en-US" dirty="0">
                <a:solidFill>
                  <a:schemeClr val="tx2"/>
                </a:solidFill>
                <a:effectLst>
                  <a:outerShdw blurRad="38100" dist="38100" dir="2700000" algn="tl">
                    <a:srgbClr val="000000">
                      <a:alpha val="43137"/>
                    </a:srgbClr>
                  </a:outerShdw>
                </a:effectLst>
                <a:latin typeface="Avenir Next LT Pro Light" panose="020B0304020202020204" pitchFamily="34" charset="0"/>
              </a:rPr>
              <a:t>Surrendering to Christ  |  1 Peter</a:t>
            </a:r>
            <a:endParaRPr dirty="0">
              <a:solidFill>
                <a:schemeClr val="tx2"/>
              </a:solidFill>
              <a:effectLst>
                <a:outerShdw blurRad="38100" dist="38100" dir="2700000" algn="tl">
                  <a:srgbClr val="000000">
                    <a:alpha val="43137"/>
                  </a:srgbClr>
                </a:outerShdw>
              </a:effectLst>
              <a:latin typeface="Avenir Next LT Pro Light" panose="020B0304020202020204" pitchFamily="34" charset="0"/>
            </a:endParaRPr>
          </a:p>
        </p:txBody>
      </p:sp>
      <p:sp>
        <p:nvSpPr>
          <p:cNvPr id="5" name="TextBox 4">
            <a:extLst>
              <a:ext uri="{FF2B5EF4-FFF2-40B4-BE49-F238E27FC236}">
                <a16:creationId xmlns:a16="http://schemas.microsoft.com/office/drawing/2014/main" id="{7FD9608A-6A7D-EFAE-9FF6-E66A027F66C3}"/>
              </a:ext>
            </a:extLst>
          </p:cNvPr>
          <p:cNvSpPr txBox="1"/>
          <p:nvPr/>
        </p:nvSpPr>
        <p:spPr>
          <a:xfrm>
            <a:off x="3784598" y="4089400"/>
            <a:ext cx="4622800" cy="769441"/>
          </a:xfrm>
          <a:prstGeom prst="rect">
            <a:avLst/>
          </a:prstGeom>
          <a:noFill/>
        </p:spPr>
        <p:txBody>
          <a:bodyPr wrap="square" rtlCol="0" anchor="ctr">
            <a:spAutoFit/>
          </a:bodyPr>
          <a:lstStyle/>
          <a:p>
            <a:pPr algn="ctr"/>
            <a:r>
              <a:rPr lang="en-US" sz="4400" dirty="0">
                <a:effectLst>
                  <a:outerShdw blurRad="38100" dist="38100" dir="2700000" algn="tl">
                    <a:srgbClr val="000000">
                      <a:alpha val="43137"/>
                    </a:srgbClr>
                  </a:outerShdw>
                </a:effectLst>
                <a:latin typeface="Avenir Next LT Pro Light" panose="020B0304020202020204" pitchFamily="34" charset="0"/>
              </a:rPr>
              <a:t>1 Peter 5:8-14</a:t>
            </a:r>
          </a:p>
        </p:txBody>
      </p:sp>
      <p:cxnSp>
        <p:nvCxnSpPr>
          <p:cNvPr id="6" name="Straight Connector 5">
            <a:extLst>
              <a:ext uri="{FF2B5EF4-FFF2-40B4-BE49-F238E27FC236}">
                <a16:creationId xmlns:a16="http://schemas.microsoft.com/office/drawing/2014/main" id="{873EBAA5-307A-B6EF-9076-0F9216B6C7A0}"/>
              </a:ext>
            </a:extLst>
          </p:cNvPr>
          <p:cNvCxnSpPr>
            <a:cxnSpLocks/>
          </p:cNvCxnSpPr>
          <p:nvPr/>
        </p:nvCxnSpPr>
        <p:spPr>
          <a:xfrm>
            <a:off x="4347882" y="4743891"/>
            <a:ext cx="3550024"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outVertical)">
                                      <p:cBhvr>
                                        <p:cTn id="7" dur="500"/>
                                        <p:tgtEl>
                                          <p:spTgt spid="3"/>
                                        </p:tgtEl>
                                      </p:cBhvr>
                                    </p:animEffect>
                                  </p:childTnLst>
                                </p:cTn>
                              </p:par>
                              <p:par>
                                <p:cTn id="8" presetID="47" presetClass="entr" presetSubtype="0" fill="hold" grpId="0" nodeType="withEffect">
                                  <p:stCondLst>
                                    <p:cond delay="100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anim calcmode="lin" valueType="num">
                                      <p:cBhvr>
                                        <p:cTn id="11" dur="1000" fill="hold"/>
                                        <p:tgtEl>
                                          <p:spTgt spid="2"/>
                                        </p:tgtEl>
                                        <p:attrNameLst>
                                          <p:attrName>ppt_x</p:attrName>
                                        </p:attrNameLst>
                                      </p:cBhvr>
                                      <p:tavLst>
                                        <p:tav tm="0">
                                          <p:val>
                                            <p:strVal val="#ppt_x"/>
                                          </p:val>
                                        </p:tav>
                                        <p:tav tm="100000">
                                          <p:val>
                                            <p:strVal val="#ppt_x"/>
                                          </p:val>
                                        </p:tav>
                                      </p:tavLst>
                                    </p:anim>
                                    <p:anim calcmode="lin" valueType="num">
                                      <p:cBhvr>
                                        <p:cTn id="12" dur="1000" fill="hold"/>
                                        <p:tgtEl>
                                          <p:spTgt spid="2"/>
                                        </p:tgtEl>
                                        <p:attrNameLst>
                                          <p:attrName>ppt_y</p:attrName>
                                        </p:attrNameLst>
                                      </p:cBhvr>
                                      <p:tavLst>
                                        <p:tav tm="0">
                                          <p:val>
                                            <p:strVal val="#ppt_y-.1"/>
                                          </p:val>
                                        </p:tav>
                                        <p:tav tm="100000">
                                          <p:val>
                                            <p:strVal val="#ppt_y"/>
                                          </p:val>
                                        </p:tav>
                                      </p:tavLst>
                                    </p:anim>
                                  </p:childTnLst>
                                </p:cTn>
                              </p:par>
                              <p:par>
                                <p:cTn id="13" presetID="31" presetClass="entr" presetSubtype="0" fill="hold" grpId="0" nodeType="withEffect">
                                  <p:stCondLst>
                                    <p:cond delay="2000"/>
                                  </p:stCondLst>
                                  <p:childTnLst>
                                    <p:set>
                                      <p:cBhvr>
                                        <p:cTn id="14" dur="1" fill="hold">
                                          <p:stCondLst>
                                            <p:cond delay="0"/>
                                          </p:stCondLst>
                                        </p:cTn>
                                        <p:tgtEl>
                                          <p:spTgt spid="5">
                                            <p:txEl>
                                              <p:pRg st="0" end="0"/>
                                            </p:txEl>
                                          </p:spTgt>
                                        </p:tgtEl>
                                        <p:attrNameLst>
                                          <p:attrName>style.visibility</p:attrName>
                                        </p:attrNameLst>
                                      </p:cBhvr>
                                      <p:to>
                                        <p:strVal val="visible"/>
                                      </p:to>
                                    </p:set>
                                    <p:anim calcmode="lin" valueType="num">
                                      <p:cBhvr>
                                        <p:cTn id="15"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5">
                                            <p:txEl>
                                              <p:pRg st="0" end="0"/>
                                            </p:txEl>
                                          </p:spTgt>
                                        </p:tgtEl>
                                      </p:cBhvr>
                                    </p:animEffect>
                                  </p:childTnLst>
                                </p:cTn>
                              </p:par>
                              <p:par>
                                <p:cTn id="19" presetID="16" presetClass="entr" presetSubtype="37" fill="hold" nodeType="withEffect">
                                  <p:stCondLst>
                                    <p:cond delay="3000"/>
                                  </p:stCondLst>
                                  <p:childTnLst>
                                    <p:set>
                                      <p:cBhvr>
                                        <p:cTn id="20" dur="1" fill="hold">
                                          <p:stCondLst>
                                            <p:cond delay="0"/>
                                          </p:stCondLst>
                                        </p:cTn>
                                        <p:tgtEl>
                                          <p:spTgt spid="6"/>
                                        </p:tgtEl>
                                        <p:attrNameLst>
                                          <p:attrName>style.visibility</p:attrName>
                                        </p:attrNameLst>
                                      </p:cBhvr>
                                      <p:to>
                                        <p:strVal val="visible"/>
                                      </p:to>
                                    </p:set>
                                    <p:animEffect transition="in" filter="barn(outVertical)">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ED0EE87-0494-8213-F116-5842A6EAC2DE}"/>
              </a:ext>
            </a:extLst>
          </p:cNvPr>
          <p:cNvSpPr txBox="1"/>
          <p:nvPr/>
        </p:nvSpPr>
        <p:spPr>
          <a:xfrm>
            <a:off x="0" y="1012954"/>
            <a:ext cx="12192000" cy="4832092"/>
          </a:xfrm>
          <a:prstGeom prst="rect">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4400" spc="300" dirty="0">
                <a:solidFill>
                  <a:schemeClr val="lt1"/>
                </a:solidFill>
                <a:effectLst>
                  <a:outerShdw blurRad="38100" dist="38100" dir="2700000" algn="tl">
                    <a:srgbClr val="000000">
                      <a:alpha val="43137"/>
                    </a:srgbClr>
                  </a:outerShdw>
                </a:effectLst>
                <a:latin typeface="Aptos Light" panose="020B0004020202020204" pitchFamily="34" charset="0"/>
              </a:rPr>
              <a:t>“Now to Him who is able to keep you from stumbling and to present you blameless before the presence of His glory with great joy, to the only God, our Savior, through Jesus Christ our Lord, be glory, majesty, dominion, and authority, before all time, both now and forevermore</a:t>
            </a:r>
            <a:r>
              <a:rPr lang="en-US" sz="4400" spc="300" dirty="0">
                <a:effectLst>
                  <a:outerShdw blurRad="38100" dist="38100" dir="2700000" algn="tl">
                    <a:srgbClr val="000000">
                      <a:alpha val="43137"/>
                    </a:srgbClr>
                  </a:outerShdw>
                </a:effectLst>
                <a:latin typeface="Aptos Light" panose="020B0004020202020204" pitchFamily="34" charset="0"/>
              </a:rPr>
              <a:t>, amen.”</a:t>
            </a:r>
          </a:p>
        </p:txBody>
      </p:sp>
      <p:sp>
        <p:nvSpPr>
          <p:cNvPr id="4" name="TextBox 3">
            <a:extLst>
              <a:ext uri="{FF2B5EF4-FFF2-40B4-BE49-F238E27FC236}">
                <a16:creationId xmlns:a16="http://schemas.microsoft.com/office/drawing/2014/main" id="{133FCEBC-7B29-B23F-7555-96EC70350E41}"/>
              </a:ext>
            </a:extLst>
          </p:cNvPr>
          <p:cNvSpPr txBox="1"/>
          <p:nvPr/>
        </p:nvSpPr>
        <p:spPr>
          <a:xfrm>
            <a:off x="6096000" y="5845046"/>
            <a:ext cx="6096000" cy="707886"/>
          </a:xfrm>
          <a:prstGeom prst="rect">
            <a:avLst/>
          </a:prstGeom>
        </p:spPr>
        <p:style>
          <a:lnRef idx="2">
            <a:schemeClr val="dk1">
              <a:shade val="15000"/>
            </a:schemeClr>
          </a:lnRef>
          <a:fillRef idx="1">
            <a:schemeClr val="dk1"/>
          </a:fillRef>
          <a:effectRef idx="0">
            <a:schemeClr val="dk1"/>
          </a:effectRef>
          <a:fontRef idx="minor">
            <a:schemeClr val="lt1"/>
          </a:fontRef>
        </p:style>
        <p:txBody>
          <a:bodyPr wrap="square" rtlCol="0">
            <a:spAutoFit/>
          </a:bodyPr>
          <a:lstStyle/>
          <a:p>
            <a:pPr algn="ctr"/>
            <a:r>
              <a:rPr lang="en-US" sz="4000" dirty="0">
                <a:latin typeface="Aptos" panose="020B0004020202020204" pitchFamily="34" charset="0"/>
              </a:rPr>
              <a:t>Jude 24-25</a:t>
            </a:r>
          </a:p>
        </p:txBody>
      </p:sp>
    </p:spTree>
    <p:extLst>
      <p:ext uri="{BB962C8B-B14F-4D97-AF65-F5344CB8AC3E}">
        <p14:creationId xmlns:p14="http://schemas.microsoft.com/office/powerpoint/2010/main" val="274187560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barn(outHorizontal)">
                                      <p:cBhvr>
                                        <p:cTn id="7" dur="1000"/>
                                        <p:tgtEl>
                                          <p:spTgt spid="2">
                                            <p:bg/>
                                          </p:spTgt>
                                        </p:tgtEl>
                                      </p:cBhvr>
                                    </p:animEffect>
                                  </p:childTnLst>
                                </p:cTn>
                              </p:par>
                              <p:par>
                                <p:cTn id="8" presetID="14" presetClass="entr" presetSubtype="5" fill="hold" grpId="0" nodeType="withEffect">
                                  <p:stCondLst>
                                    <p:cond delay="100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randombar(vertical)">
                                      <p:cBhvr>
                                        <p:cTn id="10" dur="1000"/>
                                        <p:tgtEl>
                                          <p:spTgt spid="2">
                                            <p:txEl>
                                              <p:pRg st="0" end="0"/>
                                            </p:txEl>
                                          </p:spTgt>
                                        </p:tgtEl>
                                      </p:cBhvr>
                                    </p:animEffect>
                                  </p:childTnLst>
                                </p:cTn>
                              </p:par>
                              <p:par>
                                <p:cTn id="11" presetID="22" presetClass="entr" presetSubtype="2" fill="hold" grpId="0" nodeType="withEffect">
                                  <p:stCondLst>
                                    <p:cond delay="1000"/>
                                  </p:stCondLst>
                                  <p:childTnLst>
                                    <p:set>
                                      <p:cBhvr>
                                        <p:cTn id="12" dur="1" fill="hold">
                                          <p:stCondLst>
                                            <p:cond delay="0"/>
                                          </p:stCondLst>
                                        </p:cTn>
                                        <p:tgtEl>
                                          <p:spTgt spid="4"/>
                                        </p:tgtEl>
                                        <p:attrNameLst>
                                          <p:attrName>style.visibility</p:attrName>
                                        </p:attrNameLst>
                                      </p:cBhvr>
                                      <p:to>
                                        <p:strVal val="visible"/>
                                      </p:to>
                                    </p:set>
                                    <p:animEffect transition="in" filter="wipe(right)">
                                      <p:cBhvr>
                                        <p:cTn id="13"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E094DD-4C1B-ECFC-047C-CE256B2DC4E1}"/>
              </a:ext>
            </a:extLst>
          </p:cNvPr>
          <p:cNvSpPr txBox="1"/>
          <p:nvPr/>
        </p:nvSpPr>
        <p:spPr>
          <a:xfrm>
            <a:off x="-2" y="5401552"/>
            <a:ext cx="12192000" cy="1446550"/>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marL="457200" marR="0" lvl="0" algn="l" defTabSz="914400" rtl="0" eaLnBrk="0" fontAlgn="base" latinLnBrk="0" hangingPunct="0">
              <a:lnSpc>
                <a:spcPct val="100000"/>
              </a:lnSpc>
              <a:spcBef>
                <a:spcPct val="0"/>
              </a:spcBef>
              <a:spcAft>
                <a:spcPct val="0"/>
              </a:spcAft>
              <a:buClrTx/>
              <a:buSzTx/>
              <a:buFontTx/>
              <a:buNone/>
              <a:tabLst/>
            </a:pPr>
            <a:r>
              <a:rPr kumimoji="0" lang="en-US" altLang="en-US" sz="4400" b="0" i="0" u="none" strike="noStrike" cap="none" spc="300" normalizeH="0" baseline="0" dirty="0">
                <a:ln>
                  <a:noFill/>
                </a:ln>
                <a:solidFill>
                  <a:schemeClr val="bg1"/>
                </a:solidFill>
                <a:effectLst>
                  <a:outerShdw blurRad="38100" dist="38100" dir="2700000" algn="tl">
                    <a:srgbClr val="000000">
                      <a:alpha val="43137"/>
                    </a:srgbClr>
                  </a:outerShdw>
                </a:effectLst>
                <a:latin typeface="Aptos Light" panose="020B0004020202020204" pitchFamily="34" charset="0"/>
              </a:rPr>
              <a:t>So then let us not sleep… but let us </a:t>
            </a:r>
            <a:r>
              <a:rPr kumimoji="0" lang="en-US" altLang="en-US" sz="4400" b="0" i="0" strike="noStrike" cap="none" spc="300" normalizeH="0" baseline="0" dirty="0">
                <a:ln>
                  <a:noFill/>
                </a:ln>
                <a:solidFill>
                  <a:schemeClr val="bg1"/>
                </a:solidFill>
                <a:effectLst>
                  <a:outerShdw blurRad="38100" dist="38100" dir="2700000" algn="tl">
                    <a:srgbClr val="000000">
                      <a:alpha val="43137"/>
                    </a:srgbClr>
                  </a:outerShdw>
                </a:effectLst>
                <a:latin typeface="Aptos Light" panose="020B0004020202020204" pitchFamily="34" charset="0"/>
              </a:rPr>
              <a:t>keep </a:t>
            </a:r>
            <a:r>
              <a:rPr kumimoji="0" lang="en-US" altLang="en-US" sz="4400" b="1" i="0" strike="noStrike" cap="none" spc="300" normalizeH="0" baseline="0" dirty="0">
                <a:ln>
                  <a:noFill/>
                </a:ln>
                <a:solidFill>
                  <a:schemeClr val="bg1"/>
                </a:solidFill>
                <a:effectLst>
                  <a:outerShdw blurRad="38100" dist="38100" dir="2700000" algn="tl">
                    <a:srgbClr val="000000">
                      <a:alpha val="43137"/>
                    </a:srgbClr>
                  </a:outerShdw>
                </a:effectLst>
                <a:latin typeface="Amasis MT Pro Black" panose="02040A04050005020304" pitchFamily="18" charset="0"/>
              </a:rPr>
              <a:t>awake</a:t>
            </a:r>
            <a:r>
              <a:rPr kumimoji="0" lang="en-US" altLang="en-US" sz="4400" b="0" i="0" strike="noStrike" cap="none" spc="300" normalizeH="0" baseline="0" dirty="0">
                <a:ln>
                  <a:noFill/>
                </a:ln>
                <a:solidFill>
                  <a:schemeClr val="bg1"/>
                </a:solidFill>
                <a:effectLst>
                  <a:outerShdw blurRad="38100" dist="38100" dir="2700000" algn="tl">
                    <a:srgbClr val="000000">
                      <a:alpha val="43137"/>
                    </a:srgbClr>
                  </a:outerShdw>
                </a:effectLst>
                <a:latin typeface="Aptos Light" panose="020B0004020202020204" pitchFamily="34" charset="0"/>
              </a:rPr>
              <a:t> </a:t>
            </a:r>
            <a:r>
              <a:rPr kumimoji="0" lang="en-US" altLang="en-US" sz="4400" b="0" i="0" u="none" strike="noStrike" cap="none" spc="300" normalizeH="0" baseline="0" dirty="0">
                <a:ln>
                  <a:noFill/>
                </a:ln>
                <a:solidFill>
                  <a:schemeClr val="bg1"/>
                </a:solidFill>
                <a:effectLst>
                  <a:outerShdw blurRad="38100" dist="38100" dir="2700000" algn="tl">
                    <a:srgbClr val="000000">
                      <a:alpha val="43137"/>
                    </a:srgbClr>
                  </a:outerShdw>
                </a:effectLst>
                <a:latin typeface="Aptos Light" panose="020B0004020202020204" pitchFamily="34" charset="0"/>
              </a:rPr>
              <a:t>and be </a:t>
            </a:r>
            <a:r>
              <a:rPr kumimoji="0" lang="en-US" altLang="en-US" sz="4400" b="1" i="0" u="none" strike="noStrike" cap="none" spc="300" normalizeH="0" baseline="0" dirty="0">
                <a:ln>
                  <a:noFill/>
                </a:ln>
                <a:solidFill>
                  <a:schemeClr val="bg1"/>
                </a:solidFill>
                <a:effectLst>
                  <a:outerShdw blurRad="38100" dist="38100" dir="2700000" algn="tl">
                    <a:srgbClr val="000000">
                      <a:alpha val="43137"/>
                    </a:srgbClr>
                  </a:outerShdw>
                </a:effectLst>
                <a:latin typeface="Amasis MT Pro Black" panose="02040A04050005020304" pitchFamily="18" charset="0"/>
              </a:rPr>
              <a:t>sober</a:t>
            </a:r>
            <a:r>
              <a:rPr kumimoji="0" lang="en-US" altLang="en-US" sz="4400" b="0" i="0" u="none" strike="noStrike" cap="none" spc="300" normalizeH="0" baseline="0" dirty="0">
                <a:ln>
                  <a:noFill/>
                </a:ln>
                <a:solidFill>
                  <a:schemeClr val="bg1"/>
                </a:solidFill>
                <a:effectLst>
                  <a:outerShdw blurRad="38100" dist="38100" dir="2700000" algn="tl">
                    <a:srgbClr val="000000">
                      <a:alpha val="43137"/>
                    </a:srgbClr>
                  </a:outerShdw>
                </a:effectLst>
                <a:latin typeface="Aptos Light" panose="020B0004020202020204" pitchFamily="34" charset="0"/>
              </a:rPr>
              <a:t>.</a:t>
            </a:r>
          </a:p>
        </p:txBody>
      </p:sp>
      <p:sp>
        <p:nvSpPr>
          <p:cNvPr id="5" name="TextBox 4">
            <a:extLst>
              <a:ext uri="{FF2B5EF4-FFF2-40B4-BE49-F238E27FC236}">
                <a16:creationId xmlns:a16="http://schemas.microsoft.com/office/drawing/2014/main" id="{9914BEC5-B0DE-E920-2C35-93D4486B19A2}"/>
              </a:ext>
            </a:extLst>
          </p:cNvPr>
          <p:cNvSpPr txBox="1"/>
          <p:nvPr/>
        </p:nvSpPr>
        <p:spPr>
          <a:xfrm>
            <a:off x="-4" y="3814606"/>
            <a:ext cx="12192002" cy="1446550"/>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nchor="ctr">
            <a:spAutoFit/>
          </a:bodyPr>
          <a:lstStyle/>
          <a:p>
            <a:pPr marL="457200" marR="0" lvl="0" algn="l" defTabSz="914400" rtl="0" eaLnBrk="0" fontAlgn="base" latinLnBrk="0" hangingPunct="0">
              <a:lnSpc>
                <a:spcPct val="100000"/>
              </a:lnSpc>
              <a:spcBef>
                <a:spcPct val="0"/>
              </a:spcBef>
              <a:spcAft>
                <a:spcPct val="0"/>
              </a:spcAft>
              <a:buClrTx/>
              <a:buSzTx/>
              <a:buFontTx/>
              <a:buNone/>
              <a:tabLst/>
            </a:pPr>
            <a:r>
              <a:rPr kumimoji="0" lang="en-US" altLang="en-US" sz="4400" b="0" i="0" strike="noStrike" cap="none" spc="300" normalizeH="0" baseline="0" dirty="0">
                <a:ln>
                  <a:noFill/>
                </a:ln>
                <a:solidFill>
                  <a:schemeClr val="bg1"/>
                </a:solidFill>
                <a:effectLst>
                  <a:outerShdw blurRad="38100" dist="38100" dir="2700000" algn="tl">
                    <a:srgbClr val="000000">
                      <a:alpha val="43137"/>
                    </a:srgbClr>
                  </a:outerShdw>
                </a:effectLst>
                <a:latin typeface="Aptos Light" panose="020B0004020202020204" pitchFamily="34" charset="0"/>
              </a:rPr>
              <a:t>Be watchful</a:t>
            </a:r>
            <a:r>
              <a:rPr kumimoji="0" lang="en-US" altLang="en-US" sz="4400" b="0" i="0" u="none" strike="noStrike" cap="none" spc="300" normalizeH="0" baseline="0" dirty="0">
                <a:ln>
                  <a:noFill/>
                </a:ln>
                <a:solidFill>
                  <a:schemeClr val="bg1"/>
                </a:solidFill>
                <a:effectLst>
                  <a:outerShdw blurRad="38100" dist="38100" dir="2700000" algn="tl">
                    <a:srgbClr val="000000">
                      <a:alpha val="43137"/>
                    </a:srgbClr>
                  </a:outerShdw>
                </a:effectLst>
                <a:latin typeface="Aptos Light" panose="020B0004020202020204" pitchFamily="34" charset="0"/>
              </a:rPr>
              <a:t>, stand firm in the faith, act like men, be strong.</a:t>
            </a:r>
          </a:p>
        </p:txBody>
      </p:sp>
      <p:sp>
        <p:nvSpPr>
          <p:cNvPr id="6" name="TextBox 5">
            <a:extLst>
              <a:ext uri="{FF2B5EF4-FFF2-40B4-BE49-F238E27FC236}">
                <a16:creationId xmlns:a16="http://schemas.microsoft.com/office/drawing/2014/main" id="{3970BFAC-B3F5-5A2C-07B5-52F7FB20FC62}"/>
              </a:ext>
            </a:extLst>
          </p:cNvPr>
          <p:cNvSpPr txBox="1"/>
          <p:nvPr/>
        </p:nvSpPr>
        <p:spPr>
          <a:xfrm>
            <a:off x="0" y="873444"/>
            <a:ext cx="12192000" cy="2800767"/>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marL="457200" marR="0" lvl="0" algn="l" defTabSz="914400" rtl="0" eaLnBrk="0" fontAlgn="base" latinLnBrk="0" hangingPunct="0">
              <a:lnSpc>
                <a:spcPct val="100000"/>
              </a:lnSpc>
              <a:spcBef>
                <a:spcPct val="0"/>
              </a:spcBef>
              <a:spcAft>
                <a:spcPct val="0"/>
              </a:spcAft>
              <a:buClrTx/>
              <a:buSzTx/>
              <a:buFontTx/>
              <a:buNone/>
              <a:tabLst/>
            </a:pPr>
            <a:r>
              <a:rPr kumimoji="0" lang="en-US" altLang="en-US" sz="4400" b="0" i="0" u="none" strike="noStrike" cap="none" normalizeH="0" baseline="0" dirty="0">
                <a:ln>
                  <a:noFill/>
                </a:ln>
                <a:solidFill>
                  <a:schemeClr val="bg1"/>
                </a:solidFill>
                <a:effectLst>
                  <a:outerShdw blurRad="38100" dist="38100" dir="2700000" algn="tl">
                    <a:srgbClr val="000000">
                      <a:alpha val="43137"/>
                    </a:srgbClr>
                  </a:outerShdw>
                </a:effectLst>
                <a:latin typeface="Aptos Light" panose="020B0004020202020204" pitchFamily="34" charset="0"/>
              </a:rPr>
              <a:t>Therefore, preparing your minds for action,</a:t>
            </a:r>
            <a:r>
              <a:rPr kumimoji="0" lang="en-US" altLang="en-US" sz="4400" b="0" i="0" u="none" strike="noStrike" cap="none" normalizeH="0" dirty="0">
                <a:ln>
                  <a:noFill/>
                </a:ln>
                <a:solidFill>
                  <a:schemeClr val="bg1"/>
                </a:solidFill>
                <a:effectLst>
                  <a:outerShdw blurRad="38100" dist="38100" dir="2700000" algn="tl">
                    <a:srgbClr val="000000">
                      <a:alpha val="43137"/>
                    </a:srgbClr>
                  </a:outerShdw>
                </a:effectLst>
                <a:latin typeface="Aptos Light" panose="020B0004020202020204" pitchFamily="34" charset="0"/>
              </a:rPr>
              <a:t> and being sober-minded, set your hope fully on the grace that will be brought to you at the revelation of Jesus Christ.</a:t>
            </a:r>
            <a:endParaRPr kumimoji="0" lang="en-US" altLang="en-US" sz="4400" b="0" i="0" u="none" strike="noStrike" cap="none" normalizeH="0" baseline="0" dirty="0">
              <a:ln>
                <a:noFill/>
              </a:ln>
              <a:solidFill>
                <a:schemeClr val="bg1"/>
              </a:solidFill>
              <a:effectLst>
                <a:outerShdw blurRad="38100" dist="38100" dir="2700000" algn="tl">
                  <a:srgbClr val="000000">
                    <a:alpha val="43137"/>
                  </a:srgbClr>
                </a:outerShdw>
              </a:effectLst>
              <a:latin typeface="Aptos Light" panose="020B0004020202020204" pitchFamily="34" charset="0"/>
            </a:endParaRPr>
          </a:p>
        </p:txBody>
      </p:sp>
      <p:sp>
        <p:nvSpPr>
          <p:cNvPr id="8" name="TextBox 7">
            <a:extLst>
              <a:ext uri="{FF2B5EF4-FFF2-40B4-BE49-F238E27FC236}">
                <a16:creationId xmlns:a16="http://schemas.microsoft.com/office/drawing/2014/main" id="{9F0776BA-9C43-4F75-AD40-B96D55B82A7B}"/>
              </a:ext>
            </a:extLst>
          </p:cNvPr>
          <p:cNvSpPr txBox="1"/>
          <p:nvPr/>
        </p:nvSpPr>
        <p:spPr>
          <a:xfrm>
            <a:off x="7727576" y="4614825"/>
            <a:ext cx="4464424" cy="646331"/>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3600" dirty="0">
                <a:effectLst>
                  <a:outerShdw blurRad="38100" dist="38100" dir="2700000" algn="tl">
                    <a:srgbClr val="000000">
                      <a:alpha val="43137"/>
                    </a:srgbClr>
                  </a:outerShdw>
                </a:effectLst>
                <a:latin typeface="Aptos" panose="020B0004020202020204" pitchFamily="34" charset="0"/>
              </a:rPr>
              <a:t>1 Corinthians 16:13</a:t>
            </a:r>
          </a:p>
        </p:txBody>
      </p:sp>
      <p:sp>
        <p:nvSpPr>
          <p:cNvPr id="9" name="TextBox 8">
            <a:extLst>
              <a:ext uri="{FF2B5EF4-FFF2-40B4-BE49-F238E27FC236}">
                <a16:creationId xmlns:a16="http://schemas.microsoft.com/office/drawing/2014/main" id="{EF7A623C-F99E-C3A0-2C19-8105E163D973}"/>
              </a:ext>
            </a:extLst>
          </p:cNvPr>
          <p:cNvSpPr txBox="1"/>
          <p:nvPr/>
        </p:nvSpPr>
        <p:spPr>
          <a:xfrm>
            <a:off x="7727574" y="6201771"/>
            <a:ext cx="4464424" cy="646331"/>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3600" dirty="0">
                <a:latin typeface="Aptos" panose="020B0004020202020204" pitchFamily="34" charset="0"/>
              </a:rPr>
              <a:t>1 Thessalonians 5:6</a:t>
            </a:r>
          </a:p>
        </p:txBody>
      </p:sp>
      <p:sp>
        <p:nvSpPr>
          <p:cNvPr id="10" name="TextBox 9">
            <a:extLst>
              <a:ext uri="{FF2B5EF4-FFF2-40B4-BE49-F238E27FC236}">
                <a16:creationId xmlns:a16="http://schemas.microsoft.com/office/drawing/2014/main" id="{BC21F554-6588-BF0F-3D4A-355ED2AF6AC6}"/>
              </a:ext>
            </a:extLst>
          </p:cNvPr>
          <p:cNvSpPr txBox="1"/>
          <p:nvPr/>
        </p:nvSpPr>
        <p:spPr>
          <a:xfrm>
            <a:off x="7727574" y="3027879"/>
            <a:ext cx="4464426" cy="646331"/>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3600" dirty="0">
                <a:effectLst>
                  <a:outerShdw blurRad="38100" dist="38100" dir="2700000" algn="tl">
                    <a:srgbClr val="000000">
                      <a:alpha val="43137"/>
                    </a:srgbClr>
                  </a:outerShdw>
                </a:effectLst>
                <a:latin typeface="Aptos" panose="020B0004020202020204" pitchFamily="34" charset="0"/>
              </a:rPr>
              <a:t>1 Peter 1:13</a:t>
            </a:r>
          </a:p>
        </p:txBody>
      </p:sp>
      <p:sp>
        <p:nvSpPr>
          <p:cNvPr id="11" name="TextBox 10">
            <a:extLst>
              <a:ext uri="{FF2B5EF4-FFF2-40B4-BE49-F238E27FC236}">
                <a16:creationId xmlns:a16="http://schemas.microsoft.com/office/drawing/2014/main" id="{597E054B-C6B5-5F49-83BF-D4CC1C7DFB09}"/>
              </a:ext>
            </a:extLst>
          </p:cNvPr>
          <p:cNvSpPr txBox="1"/>
          <p:nvPr/>
        </p:nvSpPr>
        <p:spPr>
          <a:xfrm>
            <a:off x="-2" y="0"/>
            <a:ext cx="12192002" cy="769441"/>
          </a:xfrm>
          <a:prstGeom prst="rect">
            <a:avLst/>
          </a:prstGeom>
          <a:ln/>
        </p:spPr>
        <p:style>
          <a:lnRef idx="3">
            <a:schemeClr val="lt1"/>
          </a:lnRef>
          <a:fillRef idx="1">
            <a:schemeClr val="accent3"/>
          </a:fillRef>
          <a:effectRef idx="1">
            <a:schemeClr val="accent3"/>
          </a:effectRef>
          <a:fontRef idx="minor">
            <a:schemeClr val="lt1"/>
          </a:fontRef>
        </p:style>
        <p:txBody>
          <a:bodyPr wrap="square" rtlCol="0" anchor="ctr">
            <a:spAutoFit/>
          </a:bodyPr>
          <a:lstStyle/>
          <a:p>
            <a:pPr algn="ctr"/>
            <a:r>
              <a:rPr lang="en-US" sz="4400" spc="-150" dirty="0">
                <a:effectLst>
                  <a:outerShdw blurRad="38100" dist="38100" dir="2700000" algn="tl">
                    <a:srgbClr val="000000">
                      <a:alpha val="43137"/>
                    </a:srgbClr>
                  </a:outerShdw>
                </a:effectLst>
                <a:latin typeface="Aptos Light" panose="020B0004020202020204" pitchFamily="34" charset="0"/>
              </a:rPr>
              <a:t>Be sober-minded and alert…</a:t>
            </a:r>
          </a:p>
        </p:txBody>
      </p:sp>
      <p:cxnSp>
        <p:nvCxnSpPr>
          <p:cNvPr id="13" name="Straight Connector 12">
            <a:extLst>
              <a:ext uri="{FF2B5EF4-FFF2-40B4-BE49-F238E27FC236}">
                <a16:creationId xmlns:a16="http://schemas.microsoft.com/office/drawing/2014/main" id="{66C98458-D2CF-D460-591A-B00138F64DAD}"/>
              </a:ext>
            </a:extLst>
          </p:cNvPr>
          <p:cNvCxnSpPr/>
          <p:nvPr/>
        </p:nvCxnSpPr>
        <p:spPr>
          <a:xfrm>
            <a:off x="576072" y="2161255"/>
            <a:ext cx="4663440" cy="0"/>
          </a:xfrm>
          <a:prstGeom prst="line">
            <a:avLst/>
          </a:prstGeom>
          <a:ln w="38100">
            <a:solidFill>
              <a:schemeClr val="accent3"/>
            </a:solidFill>
          </a:ln>
        </p:spPr>
        <p:style>
          <a:lnRef idx="1">
            <a:schemeClr val="accent6"/>
          </a:lnRef>
          <a:fillRef idx="0">
            <a:schemeClr val="accent6"/>
          </a:fillRef>
          <a:effectRef idx="0">
            <a:schemeClr val="accent6"/>
          </a:effectRef>
          <a:fontRef idx="minor">
            <a:schemeClr val="tx1"/>
          </a:fontRef>
        </p:style>
      </p:cxnSp>
      <p:sp>
        <p:nvSpPr>
          <p:cNvPr id="14" name="Oval 13">
            <a:extLst>
              <a:ext uri="{FF2B5EF4-FFF2-40B4-BE49-F238E27FC236}">
                <a16:creationId xmlns:a16="http://schemas.microsoft.com/office/drawing/2014/main" id="{F959DF2E-51C7-2ACC-FAC9-9AE21BA9ED17}"/>
              </a:ext>
            </a:extLst>
          </p:cNvPr>
          <p:cNvSpPr/>
          <p:nvPr/>
        </p:nvSpPr>
        <p:spPr>
          <a:xfrm>
            <a:off x="1335024" y="3814606"/>
            <a:ext cx="2459736" cy="800219"/>
          </a:xfrm>
          <a:custGeom>
            <a:avLst/>
            <a:gdLst>
              <a:gd name="connsiteX0" fmla="*/ 0 w 2459736"/>
              <a:gd name="connsiteY0" fmla="*/ 400110 h 800219"/>
              <a:gd name="connsiteX1" fmla="*/ 1229868 w 2459736"/>
              <a:gd name="connsiteY1" fmla="*/ 0 h 800219"/>
              <a:gd name="connsiteX2" fmla="*/ 2459736 w 2459736"/>
              <a:gd name="connsiteY2" fmla="*/ 400110 h 800219"/>
              <a:gd name="connsiteX3" fmla="*/ 1229868 w 2459736"/>
              <a:gd name="connsiteY3" fmla="*/ 800220 h 800219"/>
              <a:gd name="connsiteX4" fmla="*/ 0 w 2459736"/>
              <a:gd name="connsiteY4" fmla="*/ 400110 h 8002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59736" h="800219" extrusionOk="0">
                <a:moveTo>
                  <a:pt x="0" y="400110"/>
                </a:moveTo>
                <a:cubicBezTo>
                  <a:pt x="-5916" y="167465"/>
                  <a:pt x="584750" y="87098"/>
                  <a:pt x="1229868" y="0"/>
                </a:cubicBezTo>
                <a:cubicBezTo>
                  <a:pt x="1900274" y="-34059"/>
                  <a:pt x="2443650" y="170497"/>
                  <a:pt x="2459736" y="400110"/>
                </a:cubicBezTo>
                <a:cubicBezTo>
                  <a:pt x="2495417" y="564387"/>
                  <a:pt x="1908435" y="792868"/>
                  <a:pt x="1229868" y="800220"/>
                </a:cubicBezTo>
                <a:cubicBezTo>
                  <a:pt x="535460" y="784385"/>
                  <a:pt x="21599" y="598031"/>
                  <a:pt x="0" y="400110"/>
                </a:cubicBezTo>
                <a:close/>
              </a:path>
            </a:pathLst>
          </a:custGeom>
          <a:noFill/>
          <a:ln w="38100" cap="flat" cmpd="sng" algn="ctr">
            <a:solidFill>
              <a:schemeClr val="accent1"/>
            </a:solidFill>
            <a:prstDash val="solid"/>
            <a:round/>
            <a:headEnd type="none" w="med" len="med"/>
            <a:tailEnd type="none" w="med" len="med"/>
            <a:extLst>
              <a:ext uri="{C807C97D-BFC1-408E-A445-0C87EB9F89A2}">
                <ask:lineSketchStyleProps xmlns:ask="http://schemas.microsoft.com/office/drawing/2018/sketchyshapes" sd="849061371">
                  <a:prstGeom prst="ellipse">
                    <a:avLst/>
                  </a:prstGeom>
                  <ask:type>
                    <ask:lineSketchCurved/>
                  </ask:type>
                </ask:lineSketchStyleProps>
              </a:ext>
            </a:extLst>
          </a:ln>
        </p:spPr>
        <p:style>
          <a:lnRef idx="0">
            <a:scrgbClr r="0" g="0" b="0"/>
          </a:lnRef>
          <a:fillRef idx="0">
            <a:scrgbClr r="0" g="0" b="0"/>
          </a:fillRef>
          <a:effectRef idx="0">
            <a:scrgbClr r="0" g="0" b="0"/>
          </a:effectRef>
          <a:fontRef idx="minor">
            <a:schemeClr val="accent1"/>
          </a:fontRef>
        </p:style>
        <p:txBody>
          <a:bodyPr rtlCol="0" anchor="ctr"/>
          <a:lstStyle/>
          <a:p>
            <a:pPr algn="ctr"/>
            <a:endParaRPr lang="en-US"/>
          </a:p>
        </p:txBody>
      </p:sp>
      <p:cxnSp>
        <p:nvCxnSpPr>
          <p:cNvPr id="18" name="Straight Connector 17">
            <a:extLst>
              <a:ext uri="{FF2B5EF4-FFF2-40B4-BE49-F238E27FC236}">
                <a16:creationId xmlns:a16="http://schemas.microsoft.com/office/drawing/2014/main" id="{52642785-1708-B895-B2AF-68D82E4D3E15}"/>
              </a:ext>
            </a:extLst>
          </p:cNvPr>
          <p:cNvCxnSpPr/>
          <p:nvPr/>
        </p:nvCxnSpPr>
        <p:spPr>
          <a:xfrm>
            <a:off x="4114800" y="4424361"/>
            <a:ext cx="576072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494109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42" fill="hold" grpId="0" nodeType="clickEffect">
                                  <p:stCondLst>
                                    <p:cond delay="0"/>
                                  </p:stCondLst>
                                  <p:childTnLst>
                                    <p:set>
                                      <p:cBhvr>
                                        <p:cTn id="13" dur="1" fill="hold">
                                          <p:stCondLst>
                                            <p:cond delay="0"/>
                                          </p:stCondLst>
                                        </p:cTn>
                                        <p:tgtEl>
                                          <p:spTgt spid="6">
                                            <p:bg/>
                                          </p:spTgt>
                                        </p:tgtEl>
                                        <p:attrNameLst>
                                          <p:attrName>style.visibility</p:attrName>
                                        </p:attrNameLst>
                                      </p:cBhvr>
                                      <p:to>
                                        <p:strVal val="visible"/>
                                      </p:to>
                                    </p:set>
                                    <p:animEffect transition="in" filter="barn(outHorizontal)">
                                      <p:cBhvr>
                                        <p:cTn id="14" dur="500"/>
                                        <p:tgtEl>
                                          <p:spTgt spid="6">
                                            <p:bg/>
                                          </p:spTgt>
                                        </p:tgtEl>
                                      </p:cBhvr>
                                    </p:animEffect>
                                  </p:childTnLst>
                                </p:cTn>
                              </p:par>
                              <p:par>
                                <p:cTn id="15" presetID="14" presetClass="entr" presetSubtype="10" fill="hold" grpId="0" nodeType="withEffect">
                                  <p:stCondLst>
                                    <p:cond delay="100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randombar(horizontal)">
                                      <p:cBhvr>
                                        <p:cTn id="17" dur="1000"/>
                                        <p:tgtEl>
                                          <p:spTgt spid="6">
                                            <p:txEl>
                                              <p:pRg st="0" end="0"/>
                                            </p:txEl>
                                          </p:spTgt>
                                        </p:tgtEl>
                                      </p:cBhvr>
                                    </p:animEffect>
                                  </p:childTnLst>
                                </p:cTn>
                              </p:par>
                              <p:par>
                                <p:cTn id="18" presetID="22" presetClass="entr" presetSubtype="2" fill="hold" grpId="0"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wipe(right)">
                                      <p:cBhvr>
                                        <p:cTn id="20" dur="1000"/>
                                        <p:tgtEl>
                                          <p:spTgt spid="10"/>
                                        </p:tgtEl>
                                      </p:cBhvr>
                                    </p:animEffect>
                                  </p:childTnLst>
                                </p:cTn>
                              </p:par>
                              <p:par>
                                <p:cTn id="21" presetID="16" presetClass="entr" presetSubtype="37" fill="hold" nodeType="withEffect">
                                  <p:stCondLst>
                                    <p:cond delay="2000"/>
                                  </p:stCondLst>
                                  <p:childTnLst>
                                    <p:set>
                                      <p:cBhvr>
                                        <p:cTn id="22" dur="1" fill="hold">
                                          <p:stCondLst>
                                            <p:cond delay="0"/>
                                          </p:stCondLst>
                                        </p:cTn>
                                        <p:tgtEl>
                                          <p:spTgt spid="13"/>
                                        </p:tgtEl>
                                        <p:attrNameLst>
                                          <p:attrName>style.visibility</p:attrName>
                                        </p:attrNameLst>
                                      </p:cBhvr>
                                      <p:to>
                                        <p:strVal val="visible"/>
                                      </p:to>
                                    </p:set>
                                    <p:animEffect transition="in" filter="barn(outVertical)">
                                      <p:cBhvr>
                                        <p:cTn id="23" dur="500"/>
                                        <p:tgtEl>
                                          <p:spTgt spid="13"/>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wipe(left)">
                                      <p:cBhvr>
                                        <p:cTn id="28" dur="500"/>
                                        <p:tgtEl>
                                          <p:spTgt spid="5"/>
                                        </p:tgtEl>
                                      </p:cBhvr>
                                    </p:animEffect>
                                  </p:childTnLst>
                                </p:cTn>
                              </p:par>
                              <p:par>
                                <p:cTn id="29" presetID="42" presetClass="entr" presetSubtype="0" fill="hold" grpId="0" nodeType="withEffect">
                                  <p:stCondLst>
                                    <p:cond delay="100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1000"/>
                                        <p:tgtEl>
                                          <p:spTgt spid="8"/>
                                        </p:tgtEl>
                                      </p:cBhvr>
                                    </p:animEffect>
                                    <p:anim calcmode="lin" valueType="num">
                                      <p:cBhvr>
                                        <p:cTn id="32" dur="1000" fill="hold"/>
                                        <p:tgtEl>
                                          <p:spTgt spid="8"/>
                                        </p:tgtEl>
                                        <p:attrNameLst>
                                          <p:attrName>ppt_x</p:attrName>
                                        </p:attrNameLst>
                                      </p:cBhvr>
                                      <p:tavLst>
                                        <p:tav tm="0">
                                          <p:val>
                                            <p:strVal val="#ppt_x"/>
                                          </p:val>
                                        </p:tav>
                                        <p:tav tm="100000">
                                          <p:val>
                                            <p:strVal val="#ppt_x"/>
                                          </p:val>
                                        </p:tav>
                                      </p:tavLst>
                                    </p:anim>
                                    <p:anim calcmode="lin" valueType="num">
                                      <p:cBhvr>
                                        <p:cTn id="33" dur="1000" fill="hold"/>
                                        <p:tgtEl>
                                          <p:spTgt spid="8"/>
                                        </p:tgtEl>
                                        <p:attrNameLst>
                                          <p:attrName>ppt_y</p:attrName>
                                        </p:attrNameLst>
                                      </p:cBhvr>
                                      <p:tavLst>
                                        <p:tav tm="0">
                                          <p:val>
                                            <p:strVal val="#ppt_y+.1"/>
                                          </p:val>
                                        </p:tav>
                                        <p:tav tm="100000">
                                          <p:val>
                                            <p:strVal val="#ppt_y"/>
                                          </p:val>
                                        </p:tav>
                                      </p:tavLst>
                                    </p:anim>
                                  </p:childTnLst>
                                </p:cTn>
                              </p:par>
                              <p:par>
                                <p:cTn id="34" presetID="21" presetClass="entr" presetSubtype="1" fill="hold" grpId="0" nodeType="withEffect">
                                  <p:stCondLst>
                                    <p:cond delay="2000"/>
                                  </p:stCondLst>
                                  <p:childTnLst>
                                    <p:set>
                                      <p:cBhvr>
                                        <p:cTn id="35" dur="1" fill="hold">
                                          <p:stCondLst>
                                            <p:cond delay="0"/>
                                          </p:stCondLst>
                                        </p:cTn>
                                        <p:tgtEl>
                                          <p:spTgt spid="14"/>
                                        </p:tgtEl>
                                        <p:attrNameLst>
                                          <p:attrName>style.visibility</p:attrName>
                                        </p:attrNameLst>
                                      </p:cBhvr>
                                      <p:to>
                                        <p:strVal val="visible"/>
                                      </p:to>
                                    </p:set>
                                    <p:animEffect transition="in" filter="wheel(1)">
                                      <p:cBhvr>
                                        <p:cTn id="36" dur="2000"/>
                                        <p:tgtEl>
                                          <p:spTgt spid="14"/>
                                        </p:tgtEl>
                                      </p:cBhvr>
                                    </p:animEffect>
                                  </p:childTnLst>
                                </p:cTn>
                              </p:par>
                              <p:par>
                                <p:cTn id="37" presetID="22" presetClass="entr" presetSubtype="8" fill="hold" nodeType="withEffect">
                                  <p:stCondLst>
                                    <p:cond delay="3000"/>
                                  </p:stCondLst>
                                  <p:childTnLst>
                                    <p:set>
                                      <p:cBhvr>
                                        <p:cTn id="38" dur="1" fill="hold">
                                          <p:stCondLst>
                                            <p:cond delay="0"/>
                                          </p:stCondLst>
                                        </p:cTn>
                                        <p:tgtEl>
                                          <p:spTgt spid="18"/>
                                        </p:tgtEl>
                                        <p:attrNameLst>
                                          <p:attrName>style.visibility</p:attrName>
                                        </p:attrNameLst>
                                      </p:cBhvr>
                                      <p:to>
                                        <p:strVal val="visible"/>
                                      </p:to>
                                    </p:set>
                                    <p:animEffect transition="in" filter="wipe(left)">
                                      <p:cBhvr>
                                        <p:cTn id="39" dur="1000"/>
                                        <p:tgtEl>
                                          <p:spTgt spid="18"/>
                                        </p:tgtEl>
                                      </p:cBhvr>
                                    </p:animEffect>
                                  </p:childTnLst>
                                </p:cTn>
                              </p:par>
                            </p:childTnLst>
                          </p:cTn>
                        </p:par>
                      </p:childTnLst>
                    </p:cTn>
                  </p:par>
                  <p:par>
                    <p:cTn id="40" fill="hold">
                      <p:stCondLst>
                        <p:cond delay="indefinite"/>
                      </p:stCondLst>
                      <p:childTnLst>
                        <p:par>
                          <p:cTn id="41" fill="hold">
                            <p:stCondLst>
                              <p:cond delay="0"/>
                            </p:stCondLst>
                            <p:childTnLst>
                              <p:par>
                                <p:cTn id="42" presetID="47" presetClass="entr" presetSubtype="0" fill="hold" grpId="0" nodeType="clickEffect">
                                  <p:stCondLst>
                                    <p:cond delay="0"/>
                                  </p:stCondLst>
                                  <p:childTnLst>
                                    <p:set>
                                      <p:cBhvr>
                                        <p:cTn id="43" dur="1" fill="hold">
                                          <p:stCondLst>
                                            <p:cond delay="0"/>
                                          </p:stCondLst>
                                        </p:cTn>
                                        <p:tgtEl>
                                          <p:spTgt spid="3"/>
                                        </p:tgtEl>
                                        <p:attrNameLst>
                                          <p:attrName>style.visibility</p:attrName>
                                        </p:attrNameLst>
                                      </p:cBhvr>
                                      <p:to>
                                        <p:strVal val="visible"/>
                                      </p:to>
                                    </p:set>
                                    <p:animEffect transition="in" filter="fade">
                                      <p:cBhvr>
                                        <p:cTn id="44" dur="1000"/>
                                        <p:tgtEl>
                                          <p:spTgt spid="3"/>
                                        </p:tgtEl>
                                      </p:cBhvr>
                                    </p:animEffect>
                                    <p:anim calcmode="lin" valueType="num">
                                      <p:cBhvr>
                                        <p:cTn id="45" dur="1000" fill="hold"/>
                                        <p:tgtEl>
                                          <p:spTgt spid="3"/>
                                        </p:tgtEl>
                                        <p:attrNameLst>
                                          <p:attrName>ppt_x</p:attrName>
                                        </p:attrNameLst>
                                      </p:cBhvr>
                                      <p:tavLst>
                                        <p:tav tm="0">
                                          <p:val>
                                            <p:strVal val="#ppt_x"/>
                                          </p:val>
                                        </p:tav>
                                        <p:tav tm="100000">
                                          <p:val>
                                            <p:strVal val="#ppt_x"/>
                                          </p:val>
                                        </p:tav>
                                      </p:tavLst>
                                    </p:anim>
                                    <p:anim calcmode="lin" valueType="num">
                                      <p:cBhvr>
                                        <p:cTn id="46" dur="1000" fill="hold"/>
                                        <p:tgtEl>
                                          <p:spTgt spid="3"/>
                                        </p:tgtEl>
                                        <p:attrNameLst>
                                          <p:attrName>ppt_y</p:attrName>
                                        </p:attrNameLst>
                                      </p:cBhvr>
                                      <p:tavLst>
                                        <p:tav tm="0">
                                          <p:val>
                                            <p:strVal val="#ppt_y-.1"/>
                                          </p:val>
                                        </p:tav>
                                        <p:tav tm="100000">
                                          <p:val>
                                            <p:strVal val="#ppt_y"/>
                                          </p:val>
                                        </p:tav>
                                      </p:tavLst>
                                    </p:anim>
                                  </p:childTnLst>
                                </p:cTn>
                              </p:par>
                              <p:par>
                                <p:cTn id="47" presetID="22" presetClass="entr" presetSubtype="2" fill="hold" grpId="0" nodeType="withEffect">
                                  <p:stCondLst>
                                    <p:cond delay="500"/>
                                  </p:stCondLst>
                                  <p:childTnLst>
                                    <p:set>
                                      <p:cBhvr>
                                        <p:cTn id="48" dur="1" fill="hold">
                                          <p:stCondLst>
                                            <p:cond delay="0"/>
                                          </p:stCondLst>
                                        </p:cTn>
                                        <p:tgtEl>
                                          <p:spTgt spid="9"/>
                                        </p:tgtEl>
                                        <p:attrNameLst>
                                          <p:attrName>style.visibility</p:attrName>
                                        </p:attrNameLst>
                                      </p:cBhvr>
                                      <p:to>
                                        <p:strVal val="visible"/>
                                      </p:to>
                                    </p:set>
                                    <p:animEffect transition="in" filter="wipe(right)">
                                      <p:cBhvr>
                                        <p:cTn id="49"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uiExpand="1" build="p" animBg="1"/>
      <p:bldP spid="8" grpId="0" animBg="1"/>
      <p:bldP spid="9" grpId="0" animBg="1"/>
      <p:bldP spid="10" grpId="0" animBg="1"/>
      <p:bldP spid="11"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B6224B6-034B-AB4C-23E4-29F2A1CDB8BC}"/>
              </a:ext>
            </a:extLst>
          </p:cNvPr>
          <p:cNvSpPr txBox="1"/>
          <p:nvPr/>
        </p:nvSpPr>
        <p:spPr>
          <a:xfrm>
            <a:off x="0" y="546847"/>
            <a:ext cx="12192002" cy="1446550"/>
          </a:xfrm>
          <a:prstGeom prst="rect">
            <a:avLst/>
          </a:prstGeom>
          <a:ln/>
        </p:spPr>
        <p:style>
          <a:lnRef idx="3">
            <a:schemeClr val="lt1"/>
          </a:lnRef>
          <a:fillRef idx="1">
            <a:schemeClr val="dk1"/>
          </a:fillRef>
          <a:effectRef idx="1">
            <a:schemeClr val="dk1"/>
          </a:effectRef>
          <a:fontRef idx="minor">
            <a:schemeClr val="lt1"/>
          </a:fontRef>
        </p:style>
        <p:txBody>
          <a:bodyPr wrap="square" rtlCol="0" anchor="ctr">
            <a:spAutoFit/>
          </a:bodyPr>
          <a:lstStyle/>
          <a:p>
            <a:pPr algn="ctr"/>
            <a:r>
              <a:rPr lang="en-US" sz="4400" dirty="0">
                <a:effectLst>
                  <a:outerShdw blurRad="38100" dist="38100" dir="2700000" algn="tl">
                    <a:srgbClr val="000000">
                      <a:alpha val="43137"/>
                    </a:srgbClr>
                  </a:outerShdw>
                </a:effectLst>
                <a:latin typeface="Aptos Light" panose="020B0004020202020204" pitchFamily="34" charset="0"/>
              </a:rPr>
              <a:t>Your adversary the devil prowls around like a roaring lion, seeking someone to devour (5:8).</a:t>
            </a:r>
          </a:p>
        </p:txBody>
      </p:sp>
      <p:sp>
        <p:nvSpPr>
          <p:cNvPr id="5" name="TextBox 4">
            <a:extLst>
              <a:ext uri="{FF2B5EF4-FFF2-40B4-BE49-F238E27FC236}">
                <a16:creationId xmlns:a16="http://schemas.microsoft.com/office/drawing/2014/main" id="{F31E7B50-A8CF-BFED-D7F4-CA445D0B8A50}"/>
              </a:ext>
            </a:extLst>
          </p:cNvPr>
          <p:cNvSpPr txBox="1"/>
          <p:nvPr/>
        </p:nvSpPr>
        <p:spPr>
          <a:xfrm>
            <a:off x="-1" y="2367171"/>
            <a:ext cx="12192000" cy="2123658"/>
          </a:xfrm>
          <a:prstGeom prst="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marL="457200" marR="0" lvl="0" algn="l" defTabSz="914400" rtl="0" eaLnBrk="0" fontAlgn="base" latinLnBrk="0" hangingPunct="0">
              <a:lnSpc>
                <a:spcPct val="100000"/>
              </a:lnSpc>
              <a:spcBef>
                <a:spcPct val="0"/>
              </a:spcBef>
              <a:spcAft>
                <a:spcPct val="0"/>
              </a:spcAft>
              <a:buClrTx/>
              <a:buSzTx/>
              <a:buFontTx/>
              <a:buNone/>
              <a:tabLst/>
            </a:pPr>
            <a:r>
              <a:rPr kumimoji="0" lang="en-US" altLang="en-US" sz="4400" b="0" i="0" u="none" strike="noStrike" cap="none" normalizeH="0" baseline="0" dirty="0">
                <a:ln>
                  <a:noFill/>
                </a:ln>
                <a:solidFill>
                  <a:schemeClr val="bg1"/>
                </a:solidFill>
                <a:effectLst>
                  <a:outerShdw blurRad="38100" dist="38100" dir="2700000" algn="tl">
                    <a:srgbClr val="000000">
                      <a:alpha val="43137"/>
                    </a:srgbClr>
                  </a:outerShdw>
                </a:effectLst>
                <a:latin typeface="Aptos Light" panose="020B0004020202020204" pitchFamily="34" charset="0"/>
              </a:rPr>
              <a:t>He [Jesus] disarmed the rulers and authorities and put them to open shame, by triumphing over them in Him.</a:t>
            </a:r>
          </a:p>
        </p:txBody>
      </p:sp>
      <p:sp>
        <p:nvSpPr>
          <p:cNvPr id="6" name="TextBox 5">
            <a:extLst>
              <a:ext uri="{FF2B5EF4-FFF2-40B4-BE49-F238E27FC236}">
                <a16:creationId xmlns:a16="http://schemas.microsoft.com/office/drawing/2014/main" id="{3D780F3B-3DE6-7CED-9EFB-EE3207F94D70}"/>
              </a:ext>
            </a:extLst>
          </p:cNvPr>
          <p:cNvSpPr txBox="1"/>
          <p:nvPr/>
        </p:nvSpPr>
        <p:spPr>
          <a:xfrm>
            <a:off x="0" y="4864603"/>
            <a:ext cx="12192002" cy="1446550"/>
          </a:xfrm>
          <a:prstGeom prst="rect">
            <a:avLst/>
          </a:prstGeom>
          <a:ln/>
        </p:spPr>
        <p:style>
          <a:lnRef idx="2">
            <a:schemeClr val="accent2">
              <a:shade val="15000"/>
            </a:schemeClr>
          </a:lnRef>
          <a:fillRef idx="1">
            <a:schemeClr val="accent2"/>
          </a:fillRef>
          <a:effectRef idx="0">
            <a:schemeClr val="accent2"/>
          </a:effectRef>
          <a:fontRef idx="minor">
            <a:schemeClr val="lt1"/>
          </a:fontRef>
        </p:style>
        <p:txBody>
          <a:bodyPr wrap="square" rtlCol="0" anchor="ctr">
            <a:spAutoFit/>
          </a:bodyPr>
          <a:lstStyle/>
          <a:p>
            <a:pPr algn="ctr"/>
            <a:r>
              <a:rPr lang="en-US" sz="4400" dirty="0">
                <a:effectLst>
                  <a:outerShdw blurRad="38100" dist="38100" dir="2700000" algn="tl">
                    <a:srgbClr val="000000">
                      <a:alpha val="43137"/>
                    </a:srgbClr>
                  </a:outerShdw>
                </a:effectLst>
                <a:latin typeface="Aptos Light" panose="020B0004020202020204" pitchFamily="34" charset="0"/>
              </a:rPr>
              <a:t>We’re not immune to spiritual attack, so we must resist through the strength of our faith (5:9).</a:t>
            </a:r>
          </a:p>
        </p:txBody>
      </p:sp>
      <p:sp>
        <p:nvSpPr>
          <p:cNvPr id="4" name="TextBox 3">
            <a:extLst>
              <a:ext uri="{FF2B5EF4-FFF2-40B4-BE49-F238E27FC236}">
                <a16:creationId xmlns:a16="http://schemas.microsoft.com/office/drawing/2014/main" id="{133FCEBC-7B29-B23F-7555-96EC70350E41}"/>
              </a:ext>
            </a:extLst>
          </p:cNvPr>
          <p:cNvSpPr txBox="1"/>
          <p:nvPr/>
        </p:nvSpPr>
        <p:spPr>
          <a:xfrm>
            <a:off x="7225552" y="3844498"/>
            <a:ext cx="4966447" cy="646331"/>
          </a:xfrm>
          <a:prstGeom prst="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3600" dirty="0">
                <a:effectLst>
                  <a:outerShdw blurRad="38100" dist="38100" dir="2700000" algn="tl">
                    <a:srgbClr val="000000">
                      <a:alpha val="43137"/>
                    </a:srgbClr>
                  </a:outerShdw>
                </a:effectLst>
                <a:latin typeface="Aptos" panose="020B0004020202020204" pitchFamily="34" charset="0"/>
              </a:rPr>
              <a:t>Colossians 2:15</a:t>
            </a:r>
          </a:p>
        </p:txBody>
      </p:sp>
    </p:spTree>
    <p:extLst>
      <p:ext uri="{BB962C8B-B14F-4D97-AF65-F5344CB8AC3E}">
        <p14:creationId xmlns:p14="http://schemas.microsoft.com/office/powerpoint/2010/main" val="206963461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1000"/>
                                        <p:tgtEl>
                                          <p:spTgt spid="5"/>
                                        </p:tgtEl>
                                      </p:cBhvr>
                                    </p:animEffect>
                                  </p:childTnLst>
                                </p:cTn>
                              </p:par>
                              <p:par>
                                <p:cTn id="13" presetID="42" presetClass="entr" presetSubtype="0" fill="hold" grpId="0" nodeType="withEffect">
                                  <p:stCondLst>
                                    <p:cond delay="100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1000"/>
                                        <p:tgtEl>
                                          <p:spTgt spid="4"/>
                                        </p:tgtEl>
                                      </p:cBhvr>
                                    </p:animEffect>
                                    <p:anim calcmode="lin" valueType="num">
                                      <p:cBhvr>
                                        <p:cTn id="16" dur="1000" fill="hold"/>
                                        <p:tgtEl>
                                          <p:spTgt spid="4"/>
                                        </p:tgtEl>
                                        <p:attrNameLst>
                                          <p:attrName>ppt_x</p:attrName>
                                        </p:attrNameLst>
                                      </p:cBhvr>
                                      <p:tavLst>
                                        <p:tav tm="0">
                                          <p:val>
                                            <p:strVal val="#ppt_x"/>
                                          </p:val>
                                        </p:tav>
                                        <p:tav tm="100000">
                                          <p:val>
                                            <p:strVal val="#ppt_x"/>
                                          </p:val>
                                        </p:tav>
                                      </p:tavLst>
                                    </p:anim>
                                    <p:anim calcmode="lin" valueType="num">
                                      <p:cBhvr>
                                        <p:cTn id="1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outVertical)">
                                      <p:cBhvr>
                                        <p:cTn id="2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ED0EE87-0494-8213-F116-5842A6EAC2DE}"/>
              </a:ext>
            </a:extLst>
          </p:cNvPr>
          <p:cNvSpPr txBox="1"/>
          <p:nvPr/>
        </p:nvSpPr>
        <p:spPr>
          <a:xfrm>
            <a:off x="0" y="672295"/>
            <a:ext cx="12192000" cy="2123658"/>
          </a:xfrm>
          <a:prstGeom prst="rect">
            <a:avLst/>
          </a:prstGeom>
          <a:ln/>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n-US" sz="4400" spc="300" dirty="0">
                <a:solidFill>
                  <a:schemeClr val="bg1"/>
                </a:solidFill>
                <a:effectLst>
                  <a:outerShdw blurRad="38100" dist="38100" dir="2700000" algn="tl">
                    <a:srgbClr val="000000">
                      <a:alpha val="43137"/>
                    </a:srgbClr>
                  </a:outerShdw>
                </a:effectLst>
                <a:latin typeface="Aptos Light" panose="020B0004020202020204" pitchFamily="34" charset="0"/>
              </a:rPr>
              <a:t>Submit yourselves therefore to God. Resist the devil, and he will flee from you. Draw near to God, and He will draw near to you.</a:t>
            </a:r>
          </a:p>
        </p:txBody>
      </p:sp>
      <p:sp>
        <p:nvSpPr>
          <p:cNvPr id="4" name="TextBox 3">
            <a:extLst>
              <a:ext uri="{FF2B5EF4-FFF2-40B4-BE49-F238E27FC236}">
                <a16:creationId xmlns:a16="http://schemas.microsoft.com/office/drawing/2014/main" id="{133FCEBC-7B29-B23F-7555-96EC70350E41}"/>
              </a:ext>
            </a:extLst>
          </p:cNvPr>
          <p:cNvSpPr txBox="1"/>
          <p:nvPr/>
        </p:nvSpPr>
        <p:spPr>
          <a:xfrm>
            <a:off x="6096000" y="2795953"/>
            <a:ext cx="6096000" cy="646331"/>
          </a:xfrm>
          <a:prstGeom prst="rect">
            <a:avLst/>
          </a:prstGeom>
        </p:spPr>
        <p:style>
          <a:lnRef idx="2">
            <a:schemeClr val="dk1">
              <a:shade val="15000"/>
            </a:schemeClr>
          </a:lnRef>
          <a:fillRef idx="1">
            <a:schemeClr val="dk1"/>
          </a:fillRef>
          <a:effectRef idx="0">
            <a:schemeClr val="dk1"/>
          </a:effectRef>
          <a:fontRef idx="minor">
            <a:schemeClr val="lt1"/>
          </a:fontRef>
        </p:style>
        <p:txBody>
          <a:bodyPr wrap="square" rtlCol="0">
            <a:spAutoFit/>
          </a:bodyPr>
          <a:lstStyle/>
          <a:p>
            <a:pPr algn="ctr"/>
            <a:r>
              <a:rPr lang="en-US" sz="3600" dirty="0">
                <a:latin typeface="Aptos" panose="020B0004020202020204" pitchFamily="34" charset="0"/>
              </a:rPr>
              <a:t>James 4:7-8</a:t>
            </a:r>
          </a:p>
        </p:txBody>
      </p:sp>
      <p:sp>
        <p:nvSpPr>
          <p:cNvPr id="3" name="TextBox 2">
            <a:extLst>
              <a:ext uri="{FF2B5EF4-FFF2-40B4-BE49-F238E27FC236}">
                <a16:creationId xmlns:a16="http://schemas.microsoft.com/office/drawing/2014/main" id="{DD014936-C6C9-E65E-1CC6-0E5565488D85}"/>
              </a:ext>
            </a:extLst>
          </p:cNvPr>
          <p:cNvSpPr txBox="1"/>
          <p:nvPr/>
        </p:nvSpPr>
        <p:spPr>
          <a:xfrm>
            <a:off x="1" y="3809023"/>
            <a:ext cx="12191999" cy="2800767"/>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marL="457200" algn="l"/>
            <a:r>
              <a:rPr lang="en-US" sz="4400" dirty="0">
                <a:effectLst>
                  <a:outerShdw blurRad="38100" dist="38100" dir="2700000" algn="tl">
                    <a:srgbClr val="000000">
                      <a:alpha val="43137"/>
                    </a:srgbClr>
                  </a:outerShdw>
                </a:effectLst>
                <a:latin typeface="Aptos Light" panose="020B0004020202020204" pitchFamily="34" charset="0"/>
              </a:rPr>
              <a:t>Gk. “</a:t>
            </a:r>
            <a:r>
              <a:rPr lang="en-US" sz="4400" dirty="0" err="1">
                <a:effectLst>
                  <a:outerShdw blurRad="38100" dist="38100" dir="2700000" algn="tl">
                    <a:srgbClr val="000000">
                      <a:alpha val="43137"/>
                    </a:srgbClr>
                  </a:outerShdw>
                </a:effectLst>
                <a:latin typeface="Aptos Light" panose="020B0004020202020204" pitchFamily="34" charset="0"/>
              </a:rPr>
              <a:t>stereós</a:t>
            </a:r>
            <a:r>
              <a:rPr lang="en-US" sz="4400" dirty="0">
                <a:effectLst>
                  <a:outerShdw blurRad="38100" dist="38100" dir="2700000" algn="tl">
                    <a:srgbClr val="000000">
                      <a:alpha val="43137"/>
                    </a:srgbClr>
                  </a:outerShdw>
                </a:effectLst>
                <a:latin typeface="Aptos Light" panose="020B0004020202020204" pitchFamily="34" charset="0"/>
              </a:rPr>
              <a:t>” = standing firm (i.e. steroids or stereo surround sound), meaning to surround yourself with the Faith, like a perimeter fence around the property of your heart</a:t>
            </a:r>
          </a:p>
        </p:txBody>
      </p:sp>
    </p:spTree>
    <p:extLst>
      <p:ext uri="{BB962C8B-B14F-4D97-AF65-F5344CB8AC3E}">
        <p14:creationId xmlns:p14="http://schemas.microsoft.com/office/powerpoint/2010/main" val="235463757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with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barn(outHorizontal)">
                                      <p:cBhvr>
                                        <p:cTn id="7" dur="1000"/>
                                        <p:tgtEl>
                                          <p:spTgt spid="2">
                                            <p:bg/>
                                          </p:spTgt>
                                        </p:tgtEl>
                                      </p:cBhvr>
                                    </p:animEffect>
                                  </p:childTnLst>
                                </p:cTn>
                              </p:par>
                              <p:par>
                                <p:cTn id="8" presetID="14" presetClass="entr" presetSubtype="5" fill="hold" grpId="0" nodeType="withEffect">
                                  <p:stCondLst>
                                    <p:cond delay="100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randombar(vertical)">
                                      <p:cBhvr>
                                        <p:cTn id="10" dur="1000"/>
                                        <p:tgtEl>
                                          <p:spTgt spid="2">
                                            <p:txEl>
                                              <p:pRg st="0" end="0"/>
                                            </p:txEl>
                                          </p:spTgt>
                                        </p:tgtEl>
                                      </p:cBhvr>
                                    </p:animEffect>
                                  </p:childTnLst>
                                </p:cTn>
                              </p:par>
                              <p:par>
                                <p:cTn id="11" presetID="22" presetClass="entr" presetSubtype="2" fill="hold" grpId="0" nodeType="withEffect">
                                  <p:stCondLst>
                                    <p:cond delay="1000"/>
                                  </p:stCondLst>
                                  <p:childTnLst>
                                    <p:set>
                                      <p:cBhvr>
                                        <p:cTn id="12" dur="1" fill="hold">
                                          <p:stCondLst>
                                            <p:cond delay="0"/>
                                          </p:stCondLst>
                                        </p:cTn>
                                        <p:tgtEl>
                                          <p:spTgt spid="4"/>
                                        </p:tgtEl>
                                        <p:attrNameLst>
                                          <p:attrName>style.visibility</p:attrName>
                                        </p:attrNameLst>
                                      </p:cBhvr>
                                      <p:to>
                                        <p:strVal val="visible"/>
                                      </p:to>
                                    </p:set>
                                    <p:animEffect transition="in" filter="wipe(right)">
                                      <p:cBhvr>
                                        <p:cTn id="13" dur="10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right)">
                                      <p:cBhvr>
                                        <p:cTn id="18"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P spid="4" grpId="0" animBg="1"/>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914BEC5-B0DE-E920-2C35-93D4486B19A2}"/>
              </a:ext>
            </a:extLst>
          </p:cNvPr>
          <p:cNvSpPr txBox="1"/>
          <p:nvPr/>
        </p:nvSpPr>
        <p:spPr>
          <a:xfrm>
            <a:off x="0" y="161365"/>
            <a:ext cx="12192002" cy="769441"/>
          </a:xfrm>
          <a:prstGeom prst="rect">
            <a:avLst/>
          </a:prstGeom>
          <a:ln/>
        </p:spPr>
        <p:style>
          <a:lnRef idx="2">
            <a:schemeClr val="accent4">
              <a:shade val="15000"/>
            </a:schemeClr>
          </a:lnRef>
          <a:fillRef idx="1">
            <a:schemeClr val="accent4"/>
          </a:fillRef>
          <a:effectRef idx="0">
            <a:schemeClr val="accent4"/>
          </a:effectRef>
          <a:fontRef idx="minor">
            <a:schemeClr val="lt1"/>
          </a:fontRef>
        </p:style>
        <p:txBody>
          <a:bodyPr wrap="square" rtlCol="0" anchor="ctr">
            <a:spAutoFit/>
          </a:bodyPr>
          <a:lstStyle/>
          <a:p>
            <a:pPr algn="ctr"/>
            <a:r>
              <a:rPr lang="en-US" sz="4400" spc="-150" dirty="0">
                <a:effectLst>
                  <a:outerShdw blurRad="38100" dist="38100" dir="2700000" algn="tl">
                    <a:srgbClr val="000000">
                      <a:alpha val="43137"/>
                    </a:srgbClr>
                  </a:outerShdw>
                </a:effectLst>
                <a:latin typeface="Aptos Light" panose="020B0004020202020204" pitchFamily="34" charset="0"/>
              </a:rPr>
              <a:t>And after you have suffered a little while…</a:t>
            </a:r>
          </a:p>
        </p:txBody>
      </p:sp>
      <p:sp>
        <p:nvSpPr>
          <p:cNvPr id="2" name="TextBox 1">
            <a:extLst>
              <a:ext uri="{FF2B5EF4-FFF2-40B4-BE49-F238E27FC236}">
                <a16:creationId xmlns:a16="http://schemas.microsoft.com/office/drawing/2014/main" id="{A8445D35-772E-CADA-35FC-C4B5B132E7DA}"/>
              </a:ext>
            </a:extLst>
          </p:cNvPr>
          <p:cNvSpPr txBox="1"/>
          <p:nvPr/>
        </p:nvSpPr>
        <p:spPr>
          <a:xfrm>
            <a:off x="0" y="1089897"/>
            <a:ext cx="12192000" cy="646331"/>
          </a:xfrm>
          <a:prstGeom prst="rect">
            <a:avLst/>
          </a:prstGeom>
          <a:ln/>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3600" spc="600" dirty="0">
                <a:solidFill>
                  <a:schemeClr val="tx1"/>
                </a:solidFill>
                <a:latin typeface="Aptos Light" panose="020B0004020202020204" pitchFamily="34" charset="0"/>
              </a:rPr>
              <a:t>restore | confirm | strengthen | establish</a:t>
            </a:r>
            <a:endParaRPr lang="en-US" sz="3600" spc="600" dirty="0">
              <a:solidFill>
                <a:schemeClr val="tx1"/>
              </a:solidFill>
              <a:latin typeface="Aptos Light" panose="020B0004020202020204" pitchFamily="34" charset="0"/>
              <a:hlinkClick r:id="rId2">
                <a:extLst>
                  <a:ext uri="{A12FA001-AC4F-418D-AE19-62706E023703}">
                    <ahyp:hlinkClr xmlns:ahyp="http://schemas.microsoft.com/office/drawing/2018/hyperlinkcolor" val="tx"/>
                  </a:ext>
                </a:extLst>
              </a:hlinkClick>
            </a:endParaRPr>
          </a:p>
        </p:txBody>
      </p:sp>
      <p:sp>
        <p:nvSpPr>
          <p:cNvPr id="4" name="TextBox 3">
            <a:extLst>
              <a:ext uri="{FF2B5EF4-FFF2-40B4-BE49-F238E27FC236}">
                <a16:creationId xmlns:a16="http://schemas.microsoft.com/office/drawing/2014/main" id="{425B8560-42ED-B85C-D7CF-21BDBBDCE141}"/>
              </a:ext>
            </a:extLst>
          </p:cNvPr>
          <p:cNvSpPr txBox="1"/>
          <p:nvPr/>
        </p:nvSpPr>
        <p:spPr>
          <a:xfrm>
            <a:off x="-2" y="6050304"/>
            <a:ext cx="6096000" cy="646331"/>
          </a:xfrm>
          <a:prstGeom prst="rect">
            <a:avLst/>
          </a:prstGeom>
        </p:spPr>
        <p:style>
          <a:lnRef idx="2">
            <a:schemeClr val="dk1">
              <a:shade val="15000"/>
            </a:schemeClr>
          </a:lnRef>
          <a:fillRef idx="1">
            <a:schemeClr val="dk1"/>
          </a:fillRef>
          <a:effectRef idx="0">
            <a:schemeClr val="dk1"/>
          </a:effectRef>
          <a:fontRef idx="minor">
            <a:schemeClr val="lt1"/>
          </a:fontRef>
        </p:style>
        <p:txBody>
          <a:bodyPr wrap="square" rtlCol="0">
            <a:spAutoFit/>
          </a:bodyPr>
          <a:lstStyle/>
          <a:p>
            <a:pPr algn="ctr"/>
            <a:r>
              <a:rPr lang="en-US" sz="3600" dirty="0">
                <a:latin typeface="Aptos" panose="020B0004020202020204" pitchFamily="34" charset="0"/>
              </a:rPr>
              <a:t>Matthew 7:24-25</a:t>
            </a:r>
          </a:p>
        </p:txBody>
      </p:sp>
      <p:sp>
        <p:nvSpPr>
          <p:cNvPr id="7" name="Freeform: Shape 6">
            <a:extLst>
              <a:ext uri="{FF2B5EF4-FFF2-40B4-BE49-F238E27FC236}">
                <a16:creationId xmlns:a16="http://schemas.microsoft.com/office/drawing/2014/main" id="{3B5590CB-9568-C7FB-9939-334C1E32C8C9}"/>
              </a:ext>
            </a:extLst>
          </p:cNvPr>
          <p:cNvSpPr/>
          <p:nvPr/>
        </p:nvSpPr>
        <p:spPr>
          <a:xfrm>
            <a:off x="9817423" y="3657600"/>
            <a:ext cx="2366800" cy="3119718"/>
          </a:xfrm>
          <a:custGeom>
            <a:avLst/>
            <a:gdLst>
              <a:gd name="connsiteX0" fmla="*/ 2356648 w 2366800"/>
              <a:gd name="connsiteY0" fmla="*/ 3074895 h 3101789"/>
              <a:gd name="connsiteX1" fmla="*/ 2159424 w 2366800"/>
              <a:gd name="connsiteY1" fmla="*/ 3083859 h 3101789"/>
              <a:gd name="connsiteX2" fmla="*/ 2078742 w 2366800"/>
              <a:gd name="connsiteY2" fmla="*/ 3092824 h 3101789"/>
              <a:gd name="connsiteX3" fmla="*/ 1791871 w 2366800"/>
              <a:gd name="connsiteY3" fmla="*/ 3101789 h 3101789"/>
              <a:gd name="connsiteX4" fmla="*/ 778859 w 2366800"/>
              <a:gd name="connsiteY4" fmla="*/ 3074895 h 3101789"/>
              <a:gd name="connsiteX5" fmla="*/ 769895 w 2366800"/>
              <a:gd name="connsiteY5" fmla="*/ 3039036 h 3101789"/>
              <a:gd name="connsiteX6" fmla="*/ 751965 w 2366800"/>
              <a:gd name="connsiteY6" fmla="*/ 2949389 h 3101789"/>
              <a:gd name="connsiteX7" fmla="*/ 743001 w 2366800"/>
              <a:gd name="connsiteY7" fmla="*/ 2913530 h 3101789"/>
              <a:gd name="connsiteX8" fmla="*/ 572671 w 2366800"/>
              <a:gd name="connsiteY8" fmla="*/ 2859742 h 3101789"/>
              <a:gd name="connsiteX9" fmla="*/ 232012 w 2366800"/>
              <a:gd name="connsiteY9" fmla="*/ 2895600 h 3101789"/>
              <a:gd name="connsiteX10" fmla="*/ 124436 w 2366800"/>
              <a:gd name="connsiteY10" fmla="*/ 2886636 h 3101789"/>
              <a:gd name="connsiteX11" fmla="*/ 70648 w 2366800"/>
              <a:gd name="connsiteY11" fmla="*/ 2841812 h 3101789"/>
              <a:gd name="connsiteX12" fmla="*/ 25824 w 2366800"/>
              <a:gd name="connsiteY12" fmla="*/ 2814918 h 3101789"/>
              <a:gd name="connsiteX13" fmla="*/ 25824 w 2366800"/>
              <a:gd name="connsiteY13" fmla="*/ 2438400 h 3101789"/>
              <a:gd name="connsiteX14" fmla="*/ 43753 w 2366800"/>
              <a:gd name="connsiteY14" fmla="*/ 2402542 h 3101789"/>
              <a:gd name="connsiteX15" fmla="*/ 52718 w 2366800"/>
              <a:gd name="connsiteY15" fmla="*/ 2366683 h 3101789"/>
              <a:gd name="connsiteX16" fmla="*/ 88577 w 2366800"/>
              <a:gd name="connsiteY16" fmla="*/ 2321859 h 3101789"/>
              <a:gd name="connsiteX17" fmla="*/ 133401 w 2366800"/>
              <a:gd name="connsiteY17" fmla="*/ 2268071 h 3101789"/>
              <a:gd name="connsiteX18" fmla="*/ 169259 w 2366800"/>
              <a:gd name="connsiteY18" fmla="*/ 2250142 h 3101789"/>
              <a:gd name="connsiteX19" fmla="*/ 196153 w 2366800"/>
              <a:gd name="connsiteY19" fmla="*/ 2232212 h 3101789"/>
              <a:gd name="connsiteX20" fmla="*/ 276836 w 2366800"/>
              <a:gd name="connsiteY20" fmla="*/ 2178424 h 3101789"/>
              <a:gd name="connsiteX21" fmla="*/ 330624 w 2366800"/>
              <a:gd name="connsiteY21" fmla="*/ 2142565 h 3101789"/>
              <a:gd name="connsiteX22" fmla="*/ 411306 w 2366800"/>
              <a:gd name="connsiteY22" fmla="*/ 2079812 h 3101789"/>
              <a:gd name="connsiteX23" fmla="*/ 429236 w 2366800"/>
              <a:gd name="connsiteY23" fmla="*/ 2043953 h 3101789"/>
              <a:gd name="connsiteX24" fmla="*/ 447165 w 2366800"/>
              <a:gd name="connsiteY24" fmla="*/ 1927412 h 3101789"/>
              <a:gd name="connsiteX25" fmla="*/ 465095 w 2366800"/>
              <a:gd name="connsiteY25" fmla="*/ 1837765 h 3101789"/>
              <a:gd name="connsiteX26" fmla="*/ 491989 w 2366800"/>
              <a:gd name="connsiteY26" fmla="*/ 1730189 h 3101789"/>
              <a:gd name="connsiteX27" fmla="*/ 483024 w 2366800"/>
              <a:gd name="connsiteY27" fmla="*/ 1515036 h 3101789"/>
              <a:gd name="connsiteX28" fmla="*/ 456130 w 2366800"/>
              <a:gd name="connsiteY28" fmla="*/ 1425389 h 3101789"/>
              <a:gd name="connsiteX29" fmla="*/ 447165 w 2366800"/>
              <a:gd name="connsiteY29" fmla="*/ 1362636 h 3101789"/>
              <a:gd name="connsiteX30" fmla="*/ 491989 w 2366800"/>
              <a:gd name="connsiteY30" fmla="*/ 1317812 h 3101789"/>
              <a:gd name="connsiteX31" fmla="*/ 509918 w 2366800"/>
              <a:gd name="connsiteY31" fmla="*/ 1290918 h 3101789"/>
              <a:gd name="connsiteX32" fmla="*/ 536812 w 2366800"/>
              <a:gd name="connsiteY32" fmla="*/ 1281953 h 3101789"/>
              <a:gd name="connsiteX33" fmla="*/ 518883 w 2366800"/>
              <a:gd name="connsiteY33" fmla="*/ 1237130 h 3101789"/>
              <a:gd name="connsiteX34" fmla="*/ 483024 w 2366800"/>
              <a:gd name="connsiteY34" fmla="*/ 1210236 h 3101789"/>
              <a:gd name="connsiteX35" fmla="*/ 456130 w 2366800"/>
              <a:gd name="connsiteY35" fmla="*/ 1138518 h 3101789"/>
              <a:gd name="connsiteX36" fmla="*/ 500953 w 2366800"/>
              <a:gd name="connsiteY36" fmla="*/ 1021977 h 3101789"/>
              <a:gd name="connsiteX37" fmla="*/ 626459 w 2366800"/>
              <a:gd name="connsiteY37" fmla="*/ 977153 h 3101789"/>
              <a:gd name="connsiteX38" fmla="*/ 671283 w 2366800"/>
              <a:gd name="connsiteY38" fmla="*/ 941295 h 3101789"/>
              <a:gd name="connsiteX39" fmla="*/ 778859 w 2366800"/>
              <a:gd name="connsiteY39" fmla="*/ 842683 h 3101789"/>
              <a:gd name="connsiteX40" fmla="*/ 805753 w 2366800"/>
              <a:gd name="connsiteY40" fmla="*/ 833718 h 3101789"/>
              <a:gd name="connsiteX41" fmla="*/ 850577 w 2366800"/>
              <a:gd name="connsiteY41" fmla="*/ 779930 h 3101789"/>
              <a:gd name="connsiteX42" fmla="*/ 913330 w 2366800"/>
              <a:gd name="connsiteY42" fmla="*/ 735106 h 3101789"/>
              <a:gd name="connsiteX43" fmla="*/ 994012 w 2366800"/>
              <a:gd name="connsiteY43" fmla="*/ 663389 h 3101789"/>
              <a:gd name="connsiteX44" fmla="*/ 1020906 w 2366800"/>
              <a:gd name="connsiteY44" fmla="*/ 627530 h 3101789"/>
              <a:gd name="connsiteX45" fmla="*/ 1056765 w 2366800"/>
              <a:gd name="connsiteY45" fmla="*/ 591671 h 3101789"/>
              <a:gd name="connsiteX46" fmla="*/ 1074695 w 2366800"/>
              <a:gd name="connsiteY46" fmla="*/ 555812 h 3101789"/>
              <a:gd name="connsiteX47" fmla="*/ 1110553 w 2366800"/>
              <a:gd name="connsiteY47" fmla="*/ 519953 h 3101789"/>
              <a:gd name="connsiteX48" fmla="*/ 1128483 w 2366800"/>
              <a:gd name="connsiteY48" fmla="*/ 484095 h 3101789"/>
              <a:gd name="connsiteX49" fmla="*/ 1155377 w 2366800"/>
              <a:gd name="connsiteY49" fmla="*/ 439271 h 3101789"/>
              <a:gd name="connsiteX50" fmla="*/ 1191236 w 2366800"/>
              <a:gd name="connsiteY50" fmla="*/ 403412 h 3101789"/>
              <a:gd name="connsiteX51" fmla="*/ 1236059 w 2366800"/>
              <a:gd name="connsiteY51" fmla="*/ 349624 h 3101789"/>
              <a:gd name="connsiteX52" fmla="*/ 1343636 w 2366800"/>
              <a:gd name="connsiteY52" fmla="*/ 277906 h 3101789"/>
              <a:gd name="connsiteX53" fmla="*/ 1397424 w 2366800"/>
              <a:gd name="connsiteY53" fmla="*/ 215153 h 3101789"/>
              <a:gd name="connsiteX54" fmla="*/ 1415353 w 2366800"/>
              <a:gd name="connsiteY54" fmla="*/ 188259 h 3101789"/>
              <a:gd name="connsiteX55" fmla="*/ 1469142 w 2366800"/>
              <a:gd name="connsiteY55" fmla="*/ 161365 h 3101789"/>
              <a:gd name="connsiteX56" fmla="*/ 1505001 w 2366800"/>
              <a:gd name="connsiteY56" fmla="*/ 152400 h 3101789"/>
              <a:gd name="connsiteX57" fmla="*/ 1540859 w 2366800"/>
              <a:gd name="connsiteY57" fmla="*/ 35859 h 3101789"/>
              <a:gd name="connsiteX58" fmla="*/ 1558789 w 2366800"/>
              <a:gd name="connsiteY58" fmla="*/ 8965 h 3101789"/>
              <a:gd name="connsiteX59" fmla="*/ 1585683 w 2366800"/>
              <a:gd name="connsiteY59" fmla="*/ 0 h 3101789"/>
              <a:gd name="connsiteX60" fmla="*/ 1702224 w 2366800"/>
              <a:gd name="connsiteY60" fmla="*/ 26895 h 3101789"/>
              <a:gd name="connsiteX61" fmla="*/ 1729118 w 2366800"/>
              <a:gd name="connsiteY61" fmla="*/ 62753 h 3101789"/>
              <a:gd name="connsiteX62" fmla="*/ 1738083 w 2366800"/>
              <a:gd name="connsiteY62" fmla="*/ 107577 h 3101789"/>
              <a:gd name="connsiteX63" fmla="*/ 1773942 w 2366800"/>
              <a:gd name="connsiteY63" fmla="*/ 134471 h 3101789"/>
              <a:gd name="connsiteX64" fmla="*/ 1854624 w 2366800"/>
              <a:gd name="connsiteY64" fmla="*/ 206189 h 3101789"/>
              <a:gd name="connsiteX65" fmla="*/ 1953236 w 2366800"/>
              <a:gd name="connsiteY65" fmla="*/ 268942 h 3101789"/>
              <a:gd name="connsiteX66" fmla="*/ 1989095 w 2366800"/>
              <a:gd name="connsiteY66" fmla="*/ 313765 h 3101789"/>
              <a:gd name="connsiteX67" fmla="*/ 2051848 w 2366800"/>
              <a:gd name="connsiteY67" fmla="*/ 349624 h 3101789"/>
              <a:gd name="connsiteX68" fmla="*/ 2096671 w 2366800"/>
              <a:gd name="connsiteY68" fmla="*/ 385483 h 3101789"/>
              <a:gd name="connsiteX69" fmla="*/ 2105636 w 2366800"/>
              <a:gd name="connsiteY69" fmla="*/ 412377 h 3101789"/>
              <a:gd name="connsiteX70" fmla="*/ 2141495 w 2366800"/>
              <a:gd name="connsiteY70" fmla="*/ 466165 h 3101789"/>
              <a:gd name="connsiteX71" fmla="*/ 2177353 w 2366800"/>
              <a:gd name="connsiteY71" fmla="*/ 546847 h 3101789"/>
              <a:gd name="connsiteX72" fmla="*/ 2240106 w 2366800"/>
              <a:gd name="connsiteY72" fmla="*/ 600636 h 3101789"/>
              <a:gd name="connsiteX73" fmla="*/ 2302859 w 2366800"/>
              <a:gd name="connsiteY73" fmla="*/ 663389 h 3101789"/>
              <a:gd name="connsiteX74" fmla="*/ 2311824 w 2366800"/>
              <a:gd name="connsiteY74" fmla="*/ 690283 h 3101789"/>
              <a:gd name="connsiteX75" fmla="*/ 2365612 w 2366800"/>
              <a:gd name="connsiteY75" fmla="*/ 726142 h 3101789"/>
              <a:gd name="connsiteX76" fmla="*/ 2365612 w 2366800"/>
              <a:gd name="connsiteY76" fmla="*/ 744071 h 3101789"/>
              <a:gd name="connsiteX0" fmla="*/ 2356648 w 2366800"/>
              <a:gd name="connsiteY0" fmla="*/ 3074895 h 3101789"/>
              <a:gd name="connsiteX1" fmla="*/ 2159424 w 2366800"/>
              <a:gd name="connsiteY1" fmla="*/ 3083859 h 3101789"/>
              <a:gd name="connsiteX2" fmla="*/ 2078742 w 2366800"/>
              <a:gd name="connsiteY2" fmla="*/ 3092824 h 3101789"/>
              <a:gd name="connsiteX3" fmla="*/ 1791871 w 2366800"/>
              <a:gd name="connsiteY3" fmla="*/ 3101789 h 3101789"/>
              <a:gd name="connsiteX4" fmla="*/ 778859 w 2366800"/>
              <a:gd name="connsiteY4" fmla="*/ 3074895 h 3101789"/>
              <a:gd name="connsiteX5" fmla="*/ 832648 w 2366800"/>
              <a:gd name="connsiteY5" fmla="*/ 2895600 h 3101789"/>
              <a:gd name="connsiteX6" fmla="*/ 751965 w 2366800"/>
              <a:gd name="connsiteY6" fmla="*/ 2949389 h 3101789"/>
              <a:gd name="connsiteX7" fmla="*/ 743001 w 2366800"/>
              <a:gd name="connsiteY7" fmla="*/ 2913530 h 3101789"/>
              <a:gd name="connsiteX8" fmla="*/ 572671 w 2366800"/>
              <a:gd name="connsiteY8" fmla="*/ 2859742 h 3101789"/>
              <a:gd name="connsiteX9" fmla="*/ 232012 w 2366800"/>
              <a:gd name="connsiteY9" fmla="*/ 2895600 h 3101789"/>
              <a:gd name="connsiteX10" fmla="*/ 124436 w 2366800"/>
              <a:gd name="connsiteY10" fmla="*/ 2886636 h 3101789"/>
              <a:gd name="connsiteX11" fmla="*/ 70648 w 2366800"/>
              <a:gd name="connsiteY11" fmla="*/ 2841812 h 3101789"/>
              <a:gd name="connsiteX12" fmla="*/ 25824 w 2366800"/>
              <a:gd name="connsiteY12" fmla="*/ 2814918 h 3101789"/>
              <a:gd name="connsiteX13" fmla="*/ 25824 w 2366800"/>
              <a:gd name="connsiteY13" fmla="*/ 2438400 h 3101789"/>
              <a:gd name="connsiteX14" fmla="*/ 43753 w 2366800"/>
              <a:gd name="connsiteY14" fmla="*/ 2402542 h 3101789"/>
              <a:gd name="connsiteX15" fmla="*/ 52718 w 2366800"/>
              <a:gd name="connsiteY15" fmla="*/ 2366683 h 3101789"/>
              <a:gd name="connsiteX16" fmla="*/ 88577 w 2366800"/>
              <a:gd name="connsiteY16" fmla="*/ 2321859 h 3101789"/>
              <a:gd name="connsiteX17" fmla="*/ 133401 w 2366800"/>
              <a:gd name="connsiteY17" fmla="*/ 2268071 h 3101789"/>
              <a:gd name="connsiteX18" fmla="*/ 169259 w 2366800"/>
              <a:gd name="connsiteY18" fmla="*/ 2250142 h 3101789"/>
              <a:gd name="connsiteX19" fmla="*/ 196153 w 2366800"/>
              <a:gd name="connsiteY19" fmla="*/ 2232212 h 3101789"/>
              <a:gd name="connsiteX20" fmla="*/ 276836 w 2366800"/>
              <a:gd name="connsiteY20" fmla="*/ 2178424 h 3101789"/>
              <a:gd name="connsiteX21" fmla="*/ 330624 w 2366800"/>
              <a:gd name="connsiteY21" fmla="*/ 2142565 h 3101789"/>
              <a:gd name="connsiteX22" fmla="*/ 411306 w 2366800"/>
              <a:gd name="connsiteY22" fmla="*/ 2079812 h 3101789"/>
              <a:gd name="connsiteX23" fmla="*/ 429236 w 2366800"/>
              <a:gd name="connsiteY23" fmla="*/ 2043953 h 3101789"/>
              <a:gd name="connsiteX24" fmla="*/ 447165 w 2366800"/>
              <a:gd name="connsiteY24" fmla="*/ 1927412 h 3101789"/>
              <a:gd name="connsiteX25" fmla="*/ 465095 w 2366800"/>
              <a:gd name="connsiteY25" fmla="*/ 1837765 h 3101789"/>
              <a:gd name="connsiteX26" fmla="*/ 491989 w 2366800"/>
              <a:gd name="connsiteY26" fmla="*/ 1730189 h 3101789"/>
              <a:gd name="connsiteX27" fmla="*/ 483024 w 2366800"/>
              <a:gd name="connsiteY27" fmla="*/ 1515036 h 3101789"/>
              <a:gd name="connsiteX28" fmla="*/ 456130 w 2366800"/>
              <a:gd name="connsiteY28" fmla="*/ 1425389 h 3101789"/>
              <a:gd name="connsiteX29" fmla="*/ 447165 w 2366800"/>
              <a:gd name="connsiteY29" fmla="*/ 1362636 h 3101789"/>
              <a:gd name="connsiteX30" fmla="*/ 491989 w 2366800"/>
              <a:gd name="connsiteY30" fmla="*/ 1317812 h 3101789"/>
              <a:gd name="connsiteX31" fmla="*/ 509918 w 2366800"/>
              <a:gd name="connsiteY31" fmla="*/ 1290918 h 3101789"/>
              <a:gd name="connsiteX32" fmla="*/ 536812 w 2366800"/>
              <a:gd name="connsiteY32" fmla="*/ 1281953 h 3101789"/>
              <a:gd name="connsiteX33" fmla="*/ 518883 w 2366800"/>
              <a:gd name="connsiteY33" fmla="*/ 1237130 h 3101789"/>
              <a:gd name="connsiteX34" fmla="*/ 483024 w 2366800"/>
              <a:gd name="connsiteY34" fmla="*/ 1210236 h 3101789"/>
              <a:gd name="connsiteX35" fmla="*/ 456130 w 2366800"/>
              <a:gd name="connsiteY35" fmla="*/ 1138518 h 3101789"/>
              <a:gd name="connsiteX36" fmla="*/ 500953 w 2366800"/>
              <a:gd name="connsiteY36" fmla="*/ 1021977 h 3101789"/>
              <a:gd name="connsiteX37" fmla="*/ 626459 w 2366800"/>
              <a:gd name="connsiteY37" fmla="*/ 977153 h 3101789"/>
              <a:gd name="connsiteX38" fmla="*/ 671283 w 2366800"/>
              <a:gd name="connsiteY38" fmla="*/ 941295 h 3101789"/>
              <a:gd name="connsiteX39" fmla="*/ 778859 w 2366800"/>
              <a:gd name="connsiteY39" fmla="*/ 842683 h 3101789"/>
              <a:gd name="connsiteX40" fmla="*/ 805753 w 2366800"/>
              <a:gd name="connsiteY40" fmla="*/ 833718 h 3101789"/>
              <a:gd name="connsiteX41" fmla="*/ 850577 w 2366800"/>
              <a:gd name="connsiteY41" fmla="*/ 779930 h 3101789"/>
              <a:gd name="connsiteX42" fmla="*/ 913330 w 2366800"/>
              <a:gd name="connsiteY42" fmla="*/ 735106 h 3101789"/>
              <a:gd name="connsiteX43" fmla="*/ 994012 w 2366800"/>
              <a:gd name="connsiteY43" fmla="*/ 663389 h 3101789"/>
              <a:gd name="connsiteX44" fmla="*/ 1020906 w 2366800"/>
              <a:gd name="connsiteY44" fmla="*/ 627530 h 3101789"/>
              <a:gd name="connsiteX45" fmla="*/ 1056765 w 2366800"/>
              <a:gd name="connsiteY45" fmla="*/ 591671 h 3101789"/>
              <a:gd name="connsiteX46" fmla="*/ 1074695 w 2366800"/>
              <a:gd name="connsiteY46" fmla="*/ 555812 h 3101789"/>
              <a:gd name="connsiteX47" fmla="*/ 1110553 w 2366800"/>
              <a:gd name="connsiteY47" fmla="*/ 519953 h 3101789"/>
              <a:gd name="connsiteX48" fmla="*/ 1128483 w 2366800"/>
              <a:gd name="connsiteY48" fmla="*/ 484095 h 3101789"/>
              <a:gd name="connsiteX49" fmla="*/ 1155377 w 2366800"/>
              <a:gd name="connsiteY49" fmla="*/ 439271 h 3101789"/>
              <a:gd name="connsiteX50" fmla="*/ 1191236 w 2366800"/>
              <a:gd name="connsiteY50" fmla="*/ 403412 h 3101789"/>
              <a:gd name="connsiteX51" fmla="*/ 1236059 w 2366800"/>
              <a:gd name="connsiteY51" fmla="*/ 349624 h 3101789"/>
              <a:gd name="connsiteX52" fmla="*/ 1343636 w 2366800"/>
              <a:gd name="connsiteY52" fmla="*/ 277906 h 3101789"/>
              <a:gd name="connsiteX53" fmla="*/ 1397424 w 2366800"/>
              <a:gd name="connsiteY53" fmla="*/ 215153 h 3101789"/>
              <a:gd name="connsiteX54" fmla="*/ 1415353 w 2366800"/>
              <a:gd name="connsiteY54" fmla="*/ 188259 h 3101789"/>
              <a:gd name="connsiteX55" fmla="*/ 1469142 w 2366800"/>
              <a:gd name="connsiteY55" fmla="*/ 161365 h 3101789"/>
              <a:gd name="connsiteX56" fmla="*/ 1505001 w 2366800"/>
              <a:gd name="connsiteY56" fmla="*/ 152400 h 3101789"/>
              <a:gd name="connsiteX57" fmla="*/ 1540859 w 2366800"/>
              <a:gd name="connsiteY57" fmla="*/ 35859 h 3101789"/>
              <a:gd name="connsiteX58" fmla="*/ 1558789 w 2366800"/>
              <a:gd name="connsiteY58" fmla="*/ 8965 h 3101789"/>
              <a:gd name="connsiteX59" fmla="*/ 1585683 w 2366800"/>
              <a:gd name="connsiteY59" fmla="*/ 0 h 3101789"/>
              <a:gd name="connsiteX60" fmla="*/ 1702224 w 2366800"/>
              <a:gd name="connsiteY60" fmla="*/ 26895 h 3101789"/>
              <a:gd name="connsiteX61" fmla="*/ 1729118 w 2366800"/>
              <a:gd name="connsiteY61" fmla="*/ 62753 h 3101789"/>
              <a:gd name="connsiteX62" fmla="*/ 1738083 w 2366800"/>
              <a:gd name="connsiteY62" fmla="*/ 107577 h 3101789"/>
              <a:gd name="connsiteX63" fmla="*/ 1773942 w 2366800"/>
              <a:gd name="connsiteY63" fmla="*/ 134471 h 3101789"/>
              <a:gd name="connsiteX64" fmla="*/ 1854624 w 2366800"/>
              <a:gd name="connsiteY64" fmla="*/ 206189 h 3101789"/>
              <a:gd name="connsiteX65" fmla="*/ 1953236 w 2366800"/>
              <a:gd name="connsiteY65" fmla="*/ 268942 h 3101789"/>
              <a:gd name="connsiteX66" fmla="*/ 1989095 w 2366800"/>
              <a:gd name="connsiteY66" fmla="*/ 313765 h 3101789"/>
              <a:gd name="connsiteX67" fmla="*/ 2051848 w 2366800"/>
              <a:gd name="connsiteY67" fmla="*/ 349624 h 3101789"/>
              <a:gd name="connsiteX68" fmla="*/ 2096671 w 2366800"/>
              <a:gd name="connsiteY68" fmla="*/ 385483 h 3101789"/>
              <a:gd name="connsiteX69" fmla="*/ 2105636 w 2366800"/>
              <a:gd name="connsiteY69" fmla="*/ 412377 h 3101789"/>
              <a:gd name="connsiteX70" fmla="*/ 2141495 w 2366800"/>
              <a:gd name="connsiteY70" fmla="*/ 466165 h 3101789"/>
              <a:gd name="connsiteX71" fmla="*/ 2177353 w 2366800"/>
              <a:gd name="connsiteY71" fmla="*/ 546847 h 3101789"/>
              <a:gd name="connsiteX72" fmla="*/ 2240106 w 2366800"/>
              <a:gd name="connsiteY72" fmla="*/ 600636 h 3101789"/>
              <a:gd name="connsiteX73" fmla="*/ 2302859 w 2366800"/>
              <a:gd name="connsiteY73" fmla="*/ 663389 h 3101789"/>
              <a:gd name="connsiteX74" fmla="*/ 2311824 w 2366800"/>
              <a:gd name="connsiteY74" fmla="*/ 690283 h 3101789"/>
              <a:gd name="connsiteX75" fmla="*/ 2365612 w 2366800"/>
              <a:gd name="connsiteY75" fmla="*/ 726142 h 3101789"/>
              <a:gd name="connsiteX76" fmla="*/ 2365612 w 2366800"/>
              <a:gd name="connsiteY76" fmla="*/ 744071 h 3101789"/>
              <a:gd name="connsiteX0" fmla="*/ 2356648 w 2366800"/>
              <a:gd name="connsiteY0" fmla="*/ 3074895 h 3101789"/>
              <a:gd name="connsiteX1" fmla="*/ 2159424 w 2366800"/>
              <a:gd name="connsiteY1" fmla="*/ 3083859 h 3101789"/>
              <a:gd name="connsiteX2" fmla="*/ 2078742 w 2366800"/>
              <a:gd name="connsiteY2" fmla="*/ 3092824 h 3101789"/>
              <a:gd name="connsiteX3" fmla="*/ 1791871 w 2366800"/>
              <a:gd name="connsiteY3" fmla="*/ 3101789 h 3101789"/>
              <a:gd name="connsiteX4" fmla="*/ 976082 w 2366800"/>
              <a:gd name="connsiteY4" fmla="*/ 2913530 h 3101789"/>
              <a:gd name="connsiteX5" fmla="*/ 832648 w 2366800"/>
              <a:gd name="connsiteY5" fmla="*/ 2895600 h 3101789"/>
              <a:gd name="connsiteX6" fmla="*/ 751965 w 2366800"/>
              <a:gd name="connsiteY6" fmla="*/ 2949389 h 3101789"/>
              <a:gd name="connsiteX7" fmla="*/ 743001 w 2366800"/>
              <a:gd name="connsiteY7" fmla="*/ 2913530 h 3101789"/>
              <a:gd name="connsiteX8" fmla="*/ 572671 w 2366800"/>
              <a:gd name="connsiteY8" fmla="*/ 2859742 h 3101789"/>
              <a:gd name="connsiteX9" fmla="*/ 232012 w 2366800"/>
              <a:gd name="connsiteY9" fmla="*/ 2895600 h 3101789"/>
              <a:gd name="connsiteX10" fmla="*/ 124436 w 2366800"/>
              <a:gd name="connsiteY10" fmla="*/ 2886636 h 3101789"/>
              <a:gd name="connsiteX11" fmla="*/ 70648 w 2366800"/>
              <a:gd name="connsiteY11" fmla="*/ 2841812 h 3101789"/>
              <a:gd name="connsiteX12" fmla="*/ 25824 w 2366800"/>
              <a:gd name="connsiteY12" fmla="*/ 2814918 h 3101789"/>
              <a:gd name="connsiteX13" fmla="*/ 25824 w 2366800"/>
              <a:gd name="connsiteY13" fmla="*/ 2438400 h 3101789"/>
              <a:gd name="connsiteX14" fmla="*/ 43753 w 2366800"/>
              <a:gd name="connsiteY14" fmla="*/ 2402542 h 3101789"/>
              <a:gd name="connsiteX15" fmla="*/ 52718 w 2366800"/>
              <a:gd name="connsiteY15" fmla="*/ 2366683 h 3101789"/>
              <a:gd name="connsiteX16" fmla="*/ 88577 w 2366800"/>
              <a:gd name="connsiteY16" fmla="*/ 2321859 h 3101789"/>
              <a:gd name="connsiteX17" fmla="*/ 133401 w 2366800"/>
              <a:gd name="connsiteY17" fmla="*/ 2268071 h 3101789"/>
              <a:gd name="connsiteX18" fmla="*/ 169259 w 2366800"/>
              <a:gd name="connsiteY18" fmla="*/ 2250142 h 3101789"/>
              <a:gd name="connsiteX19" fmla="*/ 196153 w 2366800"/>
              <a:gd name="connsiteY19" fmla="*/ 2232212 h 3101789"/>
              <a:gd name="connsiteX20" fmla="*/ 276836 w 2366800"/>
              <a:gd name="connsiteY20" fmla="*/ 2178424 h 3101789"/>
              <a:gd name="connsiteX21" fmla="*/ 330624 w 2366800"/>
              <a:gd name="connsiteY21" fmla="*/ 2142565 h 3101789"/>
              <a:gd name="connsiteX22" fmla="*/ 411306 w 2366800"/>
              <a:gd name="connsiteY22" fmla="*/ 2079812 h 3101789"/>
              <a:gd name="connsiteX23" fmla="*/ 429236 w 2366800"/>
              <a:gd name="connsiteY23" fmla="*/ 2043953 h 3101789"/>
              <a:gd name="connsiteX24" fmla="*/ 447165 w 2366800"/>
              <a:gd name="connsiteY24" fmla="*/ 1927412 h 3101789"/>
              <a:gd name="connsiteX25" fmla="*/ 465095 w 2366800"/>
              <a:gd name="connsiteY25" fmla="*/ 1837765 h 3101789"/>
              <a:gd name="connsiteX26" fmla="*/ 491989 w 2366800"/>
              <a:gd name="connsiteY26" fmla="*/ 1730189 h 3101789"/>
              <a:gd name="connsiteX27" fmla="*/ 483024 w 2366800"/>
              <a:gd name="connsiteY27" fmla="*/ 1515036 h 3101789"/>
              <a:gd name="connsiteX28" fmla="*/ 456130 w 2366800"/>
              <a:gd name="connsiteY28" fmla="*/ 1425389 h 3101789"/>
              <a:gd name="connsiteX29" fmla="*/ 447165 w 2366800"/>
              <a:gd name="connsiteY29" fmla="*/ 1362636 h 3101789"/>
              <a:gd name="connsiteX30" fmla="*/ 491989 w 2366800"/>
              <a:gd name="connsiteY30" fmla="*/ 1317812 h 3101789"/>
              <a:gd name="connsiteX31" fmla="*/ 509918 w 2366800"/>
              <a:gd name="connsiteY31" fmla="*/ 1290918 h 3101789"/>
              <a:gd name="connsiteX32" fmla="*/ 536812 w 2366800"/>
              <a:gd name="connsiteY32" fmla="*/ 1281953 h 3101789"/>
              <a:gd name="connsiteX33" fmla="*/ 518883 w 2366800"/>
              <a:gd name="connsiteY33" fmla="*/ 1237130 h 3101789"/>
              <a:gd name="connsiteX34" fmla="*/ 483024 w 2366800"/>
              <a:gd name="connsiteY34" fmla="*/ 1210236 h 3101789"/>
              <a:gd name="connsiteX35" fmla="*/ 456130 w 2366800"/>
              <a:gd name="connsiteY35" fmla="*/ 1138518 h 3101789"/>
              <a:gd name="connsiteX36" fmla="*/ 500953 w 2366800"/>
              <a:gd name="connsiteY36" fmla="*/ 1021977 h 3101789"/>
              <a:gd name="connsiteX37" fmla="*/ 626459 w 2366800"/>
              <a:gd name="connsiteY37" fmla="*/ 977153 h 3101789"/>
              <a:gd name="connsiteX38" fmla="*/ 671283 w 2366800"/>
              <a:gd name="connsiteY38" fmla="*/ 941295 h 3101789"/>
              <a:gd name="connsiteX39" fmla="*/ 778859 w 2366800"/>
              <a:gd name="connsiteY39" fmla="*/ 842683 h 3101789"/>
              <a:gd name="connsiteX40" fmla="*/ 805753 w 2366800"/>
              <a:gd name="connsiteY40" fmla="*/ 833718 h 3101789"/>
              <a:gd name="connsiteX41" fmla="*/ 850577 w 2366800"/>
              <a:gd name="connsiteY41" fmla="*/ 779930 h 3101789"/>
              <a:gd name="connsiteX42" fmla="*/ 913330 w 2366800"/>
              <a:gd name="connsiteY42" fmla="*/ 735106 h 3101789"/>
              <a:gd name="connsiteX43" fmla="*/ 994012 w 2366800"/>
              <a:gd name="connsiteY43" fmla="*/ 663389 h 3101789"/>
              <a:gd name="connsiteX44" fmla="*/ 1020906 w 2366800"/>
              <a:gd name="connsiteY44" fmla="*/ 627530 h 3101789"/>
              <a:gd name="connsiteX45" fmla="*/ 1056765 w 2366800"/>
              <a:gd name="connsiteY45" fmla="*/ 591671 h 3101789"/>
              <a:gd name="connsiteX46" fmla="*/ 1074695 w 2366800"/>
              <a:gd name="connsiteY46" fmla="*/ 555812 h 3101789"/>
              <a:gd name="connsiteX47" fmla="*/ 1110553 w 2366800"/>
              <a:gd name="connsiteY47" fmla="*/ 519953 h 3101789"/>
              <a:gd name="connsiteX48" fmla="*/ 1128483 w 2366800"/>
              <a:gd name="connsiteY48" fmla="*/ 484095 h 3101789"/>
              <a:gd name="connsiteX49" fmla="*/ 1155377 w 2366800"/>
              <a:gd name="connsiteY49" fmla="*/ 439271 h 3101789"/>
              <a:gd name="connsiteX50" fmla="*/ 1191236 w 2366800"/>
              <a:gd name="connsiteY50" fmla="*/ 403412 h 3101789"/>
              <a:gd name="connsiteX51" fmla="*/ 1236059 w 2366800"/>
              <a:gd name="connsiteY51" fmla="*/ 349624 h 3101789"/>
              <a:gd name="connsiteX52" fmla="*/ 1343636 w 2366800"/>
              <a:gd name="connsiteY52" fmla="*/ 277906 h 3101789"/>
              <a:gd name="connsiteX53" fmla="*/ 1397424 w 2366800"/>
              <a:gd name="connsiteY53" fmla="*/ 215153 h 3101789"/>
              <a:gd name="connsiteX54" fmla="*/ 1415353 w 2366800"/>
              <a:gd name="connsiteY54" fmla="*/ 188259 h 3101789"/>
              <a:gd name="connsiteX55" fmla="*/ 1469142 w 2366800"/>
              <a:gd name="connsiteY55" fmla="*/ 161365 h 3101789"/>
              <a:gd name="connsiteX56" fmla="*/ 1505001 w 2366800"/>
              <a:gd name="connsiteY56" fmla="*/ 152400 h 3101789"/>
              <a:gd name="connsiteX57" fmla="*/ 1540859 w 2366800"/>
              <a:gd name="connsiteY57" fmla="*/ 35859 h 3101789"/>
              <a:gd name="connsiteX58" fmla="*/ 1558789 w 2366800"/>
              <a:gd name="connsiteY58" fmla="*/ 8965 h 3101789"/>
              <a:gd name="connsiteX59" fmla="*/ 1585683 w 2366800"/>
              <a:gd name="connsiteY59" fmla="*/ 0 h 3101789"/>
              <a:gd name="connsiteX60" fmla="*/ 1702224 w 2366800"/>
              <a:gd name="connsiteY60" fmla="*/ 26895 h 3101789"/>
              <a:gd name="connsiteX61" fmla="*/ 1729118 w 2366800"/>
              <a:gd name="connsiteY61" fmla="*/ 62753 h 3101789"/>
              <a:gd name="connsiteX62" fmla="*/ 1738083 w 2366800"/>
              <a:gd name="connsiteY62" fmla="*/ 107577 h 3101789"/>
              <a:gd name="connsiteX63" fmla="*/ 1773942 w 2366800"/>
              <a:gd name="connsiteY63" fmla="*/ 134471 h 3101789"/>
              <a:gd name="connsiteX64" fmla="*/ 1854624 w 2366800"/>
              <a:gd name="connsiteY64" fmla="*/ 206189 h 3101789"/>
              <a:gd name="connsiteX65" fmla="*/ 1953236 w 2366800"/>
              <a:gd name="connsiteY65" fmla="*/ 268942 h 3101789"/>
              <a:gd name="connsiteX66" fmla="*/ 1989095 w 2366800"/>
              <a:gd name="connsiteY66" fmla="*/ 313765 h 3101789"/>
              <a:gd name="connsiteX67" fmla="*/ 2051848 w 2366800"/>
              <a:gd name="connsiteY67" fmla="*/ 349624 h 3101789"/>
              <a:gd name="connsiteX68" fmla="*/ 2096671 w 2366800"/>
              <a:gd name="connsiteY68" fmla="*/ 385483 h 3101789"/>
              <a:gd name="connsiteX69" fmla="*/ 2105636 w 2366800"/>
              <a:gd name="connsiteY69" fmla="*/ 412377 h 3101789"/>
              <a:gd name="connsiteX70" fmla="*/ 2141495 w 2366800"/>
              <a:gd name="connsiteY70" fmla="*/ 466165 h 3101789"/>
              <a:gd name="connsiteX71" fmla="*/ 2177353 w 2366800"/>
              <a:gd name="connsiteY71" fmla="*/ 546847 h 3101789"/>
              <a:gd name="connsiteX72" fmla="*/ 2240106 w 2366800"/>
              <a:gd name="connsiteY72" fmla="*/ 600636 h 3101789"/>
              <a:gd name="connsiteX73" fmla="*/ 2302859 w 2366800"/>
              <a:gd name="connsiteY73" fmla="*/ 663389 h 3101789"/>
              <a:gd name="connsiteX74" fmla="*/ 2311824 w 2366800"/>
              <a:gd name="connsiteY74" fmla="*/ 690283 h 3101789"/>
              <a:gd name="connsiteX75" fmla="*/ 2365612 w 2366800"/>
              <a:gd name="connsiteY75" fmla="*/ 726142 h 3101789"/>
              <a:gd name="connsiteX76" fmla="*/ 2365612 w 2366800"/>
              <a:gd name="connsiteY76" fmla="*/ 744071 h 3101789"/>
              <a:gd name="connsiteX0" fmla="*/ 2356648 w 2366800"/>
              <a:gd name="connsiteY0" fmla="*/ 3074895 h 3101789"/>
              <a:gd name="connsiteX1" fmla="*/ 2159424 w 2366800"/>
              <a:gd name="connsiteY1" fmla="*/ 3083859 h 3101789"/>
              <a:gd name="connsiteX2" fmla="*/ 2078742 w 2366800"/>
              <a:gd name="connsiteY2" fmla="*/ 3092824 h 3101789"/>
              <a:gd name="connsiteX3" fmla="*/ 1791871 w 2366800"/>
              <a:gd name="connsiteY3" fmla="*/ 3101789 h 3101789"/>
              <a:gd name="connsiteX4" fmla="*/ 976082 w 2366800"/>
              <a:gd name="connsiteY4" fmla="*/ 2913530 h 3101789"/>
              <a:gd name="connsiteX5" fmla="*/ 832648 w 2366800"/>
              <a:gd name="connsiteY5" fmla="*/ 2895600 h 3101789"/>
              <a:gd name="connsiteX6" fmla="*/ 751965 w 2366800"/>
              <a:gd name="connsiteY6" fmla="*/ 2949389 h 3101789"/>
              <a:gd name="connsiteX7" fmla="*/ 751965 w 2366800"/>
              <a:gd name="connsiteY7" fmla="*/ 2868706 h 3101789"/>
              <a:gd name="connsiteX8" fmla="*/ 572671 w 2366800"/>
              <a:gd name="connsiteY8" fmla="*/ 2859742 h 3101789"/>
              <a:gd name="connsiteX9" fmla="*/ 232012 w 2366800"/>
              <a:gd name="connsiteY9" fmla="*/ 2895600 h 3101789"/>
              <a:gd name="connsiteX10" fmla="*/ 124436 w 2366800"/>
              <a:gd name="connsiteY10" fmla="*/ 2886636 h 3101789"/>
              <a:gd name="connsiteX11" fmla="*/ 70648 w 2366800"/>
              <a:gd name="connsiteY11" fmla="*/ 2841812 h 3101789"/>
              <a:gd name="connsiteX12" fmla="*/ 25824 w 2366800"/>
              <a:gd name="connsiteY12" fmla="*/ 2814918 h 3101789"/>
              <a:gd name="connsiteX13" fmla="*/ 25824 w 2366800"/>
              <a:gd name="connsiteY13" fmla="*/ 2438400 h 3101789"/>
              <a:gd name="connsiteX14" fmla="*/ 43753 w 2366800"/>
              <a:gd name="connsiteY14" fmla="*/ 2402542 h 3101789"/>
              <a:gd name="connsiteX15" fmla="*/ 52718 w 2366800"/>
              <a:gd name="connsiteY15" fmla="*/ 2366683 h 3101789"/>
              <a:gd name="connsiteX16" fmla="*/ 88577 w 2366800"/>
              <a:gd name="connsiteY16" fmla="*/ 2321859 h 3101789"/>
              <a:gd name="connsiteX17" fmla="*/ 133401 w 2366800"/>
              <a:gd name="connsiteY17" fmla="*/ 2268071 h 3101789"/>
              <a:gd name="connsiteX18" fmla="*/ 169259 w 2366800"/>
              <a:gd name="connsiteY18" fmla="*/ 2250142 h 3101789"/>
              <a:gd name="connsiteX19" fmla="*/ 196153 w 2366800"/>
              <a:gd name="connsiteY19" fmla="*/ 2232212 h 3101789"/>
              <a:gd name="connsiteX20" fmla="*/ 276836 w 2366800"/>
              <a:gd name="connsiteY20" fmla="*/ 2178424 h 3101789"/>
              <a:gd name="connsiteX21" fmla="*/ 330624 w 2366800"/>
              <a:gd name="connsiteY21" fmla="*/ 2142565 h 3101789"/>
              <a:gd name="connsiteX22" fmla="*/ 411306 w 2366800"/>
              <a:gd name="connsiteY22" fmla="*/ 2079812 h 3101789"/>
              <a:gd name="connsiteX23" fmla="*/ 429236 w 2366800"/>
              <a:gd name="connsiteY23" fmla="*/ 2043953 h 3101789"/>
              <a:gd name="connsiteX24" fmla="*/ 447165 w 2366800"/>
              <a:gd name="connsiteY24" fmla="*/ 1927412 h 3101789"/>
              <a:gd name="connsiteX25" fmla="*/ 465095 w 2366800"/>
              <a:gd name="connsiteY25" fmla="*/ 1837765 h 3101789"/>
              <a:gd name="connsiteX26" fmla="*/ 491989 w 2366800"/>
              <a:gd name="connsiteY26" fmla="*/ 1730189 h 3101789"/>
              <a:gd name="connsiteX27" fmla="*/ 483024 w 2366800"/>
              <a:gd name="connsiteY27" fmla="*/ 1515036 h 3101789"/>
              <a:gd name="connsiteX28" fmla="*/ 456130 w 2366800"/>
              <a:gd name="connsiteY28" fmla="*/ 1425389 h 3101789"/>
              <a:gd name="connsiteX29" fmla="*/ 447165 w 2366800"/>
              <a:gd name="connsiteY29" fmla="*/ 1362636 h 3101789"/>
              <a:gd name="connsiteX30" fmla="*/ 491989 w 2366800"/>
              <a:gd name="connsiteY30" fmla="*/ 1317812 h 3101789"/>
              <a:gd name="connsiteX31" fmla="*/ 509918 w 2366800"/>
              <a:gd name="connsiteY31" fmla="*/ 1290918 h 3101789"/>
              <a:gd name="connsiteX32" fmla="*/ 536812 w 2366800"/>
              <a:gd name="connsiteY32" fmla="*/ 1281953 h 3101789"/>
              <a:gd name="connsiteX33" fmla="*/ 518883 w 2366800"/>
              <a:gd name="connsiteY33" fmla="*/ 1237130 h 3101789"/>
              <a:gd name="connsiteX34" fmla="*/ 483024 w 2366800"/>
              <a:gd name="connsiteY34" fmla="*/ 1210236 h 3101789"/>
              <a:gd name="connsiteX35" fmla="*/ 456130 w 2366800"/>
              <a:gd name="connsiteY35" fmla="*/ 1138518 h 3101789"/>
              <a:gd name="connsiteX36" fmla="*/ 500953 w 2366800"/>
              <a:gd name="connsiteY36" fmla="*/ 1021977 h 3101789"/>
              <a:gd name="connsiteX37" fmla="*/ 626459 w 2366800"/>
              <a:gd name="connsiteY37" fmla="*/ 977153 h 3101789"/>
              <a:gd name="connsiteX38" fmla="*/ 671283 w 2366800"/>
              <a:gd name="connsiteY38" fmla="*/ 941295 h 3101789"/>
              <a:gd name="connsiteX39" fmla="*/ 778859 w 2366800"/>
              <a:gd name="connsiteY39" fmla="*/ 842683 h 3101789"/>
              <a:gd name="connsiteX40" fmla="*/ 805753 w 2366800"/>
              <a:gd name="connsiteY40" fmla="*/ 833718 h 3101789"/>
              <a:gd name="connsiteX41" fmla="*/ 850577 w 2366800"/>
              <a:gd name="connsiteY41" fmla="*/ 779930 h 3101789"/>
              <a:gd name="connsiteX42" fmla="*/ 913330 w 2366800"/>
              <a:gd name="connsiteY42" fmla="*/ 735106 h 3101789"/>
              <a:gd name="connsiteX43" fmla="*/ 994012 w 2366800"/>
              <a:gd name="connsiteY43" fmla="*/ 663389 h 3101789"/>
              <a:gd name="connsiteX44" fmla="*/ 1020906 w 2366800"/>
              <a:gd name="connsiteY44" fmla="*/ 627530 h 3101789"/>
              <a:gd name="connsiteX45" fmla="*/ 1056765 w 2366800"/>
              <a:gd name="connsiteY45" fmla="*/ 591671 h 3101789"/>
              <a:gd name="connsiteX46" fmla="*/ 1074695 w 2366800"/>
              <a:gd name="connsiteY46" fmla="*/ 555812 h 3101789"/>
              <a:gd name="connsiteX47" fmla="*/ 1110553 w 2366800"/>
              <a:gd name="connsiteY47" fmla="*/ 519953 h 3101789"/>
              <a:gd name="connsiteX48" fmla="*/ 1128483 w 2366800"/>
              <a:gd name="connsiteY48" fmla="*/ 484095 h 3101789"/>
              <a:gd name="connsiteX49" fmla="*/ 1155377 w 2366800"/>
              <a:gd name="connsiteY49" fmla="*/ 439271 h 3101789"/>
              <a:gd name="connsiteX50" fmla="*/ 1191236 w 2366800"/>
              <a:gd name="connsiteY50" fmla="*/ 403412 h 3101789"/>
              <a:gd name="connsiteX51" fmla="*/ 1236059 w 2366800"/>
              <a:gd name="connsiteY51" fmla="*/ 349624 h 3101789"/>
              <a:gd name="connsiteX52" fmla="*/ 1343636 w 2366800"/>
              <a:gd name="connsiteY52" fmla="*/ 277906 h 3101789"/>
              <a:gd name="connsiteX53" fmla="*/ 1397424 w 2366800"/>
              <a:gd name="connsiteY53" fmla="*/ 215153 h 3101789"/>
              <a:gd name="connsiteX54" fmla="*/ 1415353 w 2366800"/>
              <a:gd name="connsiteY54" fmla="*/ 188259 h 3101789"/>
              <a:gd name="connsiteX55" fmla="*/ 1469142 w 2366800"/>
              <a:gd name="connsiteY55" fmla="*/ 161365 h 3101789"/>
              <a:gd name="connsiteX56" fmla="*/ 1505001 w 2366800"/>
              <a:gd name="connsiteY56" fmla="*/ 152400 h 3101789"/>
              <a:gd name="connsiteX57" fmla="*/ 1540859 w 2366800"/>
              <a:gd name="connsiteY57" fmla="*/ 35859 h 3101789"/>
              <a:gd name="connsiteX58" fmla="*/ 1558789 w 2366800"/>
              <a:gd name="connsiteY58" fmla="*/ 8965 h 3101789"/>
              <a:gd name="connsiteX59" fmla="*/ 1585683 w 2366800"/>
              <a:gd name="connsiteY59" fmla="*/ 0 h 3101789"/>
              <a:gd name="connsiteX60" fmla="*/ 1702224 w 2366800"/>
              <a:gd name="connsiteY60" fmla="*/ 26895 h 3101789"/>
              <a:gd name="connsiteX61" fmla="*/ 1729118 w 2366800"/>
              <a:gd name="connsiteY61" fmla="*/ 62753 h 3101789"/>
              <a:gd name="connsiteX62" fmla="*/ 1738083 w 2366800"/>
              <a:gd name="connsiteY62" fmla="*/ 107577 h 3101789"/>
              <a:gd name="connsiteX63" fmla="*/ 1773942 w 2366800"/>
              <a:gd name="connsiteY63" fmla="*/ 134471 h 3101789"/>
              <a:gd name="connsiteX64" fmla="*/ 1854624 w 2366800"/>
              <a:gd name="connsiteY64" fmla="*/ 206189 h 3101789"/>
              <a:gd name="connsiteX65" fmla="*/ 1953236 w 2366800"/>
              <a:gd name="connsiteY65" fmla="*/ 268942 h 3101789"/>
              <a:gd name="connsiteX66" fmla="*/ 1989095 w 2366800"/>
              <a:gd name="connsiteY66" fmla="*/ 313765 h 3101789"/>
              <a:gd name="connsiteX67" fmla="*/ 2051848 w 2366800"/>
              <a:gd name="connsiteY67" fmla="*/ 349624 h 3101789"/>
              <a:gd name="connsiteX68" fmla="*/ 2096671 w 2366800"/>
              <a:gd name="connsiteY68" fmla="*/ 385483 h 3101789"/>
              <a:gd name="connsiteX69" fmla="*/ 2105636 w 2366800"/>
              <a:gd name="connsiteY69" fmla="*/ 412377 h 3101789"/>
              <a:gd name="connsiteX70" fmla="*/ 2141495 w 2366800"/>
              <a:gd name="connsiteY70" fmla="*/ 466165 h 3101789"/>
              <a:gd name="connsiteX71" fmla="*/ 2177353 w 2366800"/>
              <a:gd name="connsiteY71" fmla="*/ 546847 h 3101789"/>
              <a:gd name="connsiteX72" fmla="*/ 2240106 w 2366800"/>
              <a:gd name="connsiteY72" fmla="*/ 600636 h 3101789"/>
              <a:gd name="connsiteX73" fmla="*/ 2302859 w 2366800"/>
              <a:gd name="connsiteY73" fmla="*/ 663389 h 3101789"/>
              <a:gd name="connsiteX74" fmla="*/ 2311824 w 2366800"/>
              <a:gd name="connsiteY74" fmla="*/ 690283 h 3101789"/>
              <a:gd name="connsiteX75" fmla="*/ 2365612 w 2366800"/>
              <a:gd name="connsiteY75" fmla="*/ 726142 h 3101789"/>
              <a:gd name="connsiteX76" fmla="*/ 2365612 w 2366800"/>
              <a:gd name="connsiteY76" fmla="*/ 744071 h 3101789"/>
              <a:gd name="connsiteX0" fmla="*/ 2356648 w 2366800"/>
              <a:gd name="connsiteY0" fmla="*/ 3074895 h 3101789"/>
              <a:gd name="connsiteX1" fmla="*/ 2159424 w 2366800"/>
              <a:gd name="connsiteY1" fmla="*/ 3083859 h 3101789"/>
              <a:gd name="connsiteX2" fmla="*/ 2078742 w 2366800"/>
              <a:gd name="connsiteY2" fmla="*/ 3092824 h 3101789"/>
              <a:gd name="connsiteX3" fmla="*/ 1791871 w 2366800"/>
              <a:gd name="connsiteY3" fmla="*/ 3101789 h 3101789"/>
              <a:gd name="connsiteX4" fmla="*/ 976082 w 2366800"/>
              <a:gd name="connsiteY4" fmla="*/ 2913530 h 3101789"/>
              <a:gd name="connsiteX5" fmla="*/ 832648 w 2366800"/>
              <a:gd name="connsiteY5" fmla="*/ 2895600 h 3101789"/>
              <a:gd name="connsiteX6" fmla="*/ 940224 w 2366800"/>
              <a:gd name="connsiteY6" fmla="*/ 2868707 h 3101789"/>
              <a:gd name="connsiteX7" fmla="*/ 751965 w 2366800"/>
              <a:gd name="connsiteY7" fmla="*/ 2868706 h 3101789"/>
              <a:gd name="connsiteX8" fmla="*/ 572671 w 2366800"/>
              <a:gd name="connsiteY8" fmla="*/ 2859742 h 3101789"/>
              <a:gd name="connsiteX9" fmla="*/ 232012 w 2366800"/>
              <a:gd name="connsiteY9" fmla="*/ 2895600 h 3101789"/>
              <a:gd name="connsiteX10" fmla="*/ 124436 w 2366800"/>
              <a:gd name="connsiteY10" fmla="*/ 2886636 h 3101789"/>
              <a:gd name="connsiteX11" fmla="*/ 70648 w 2366800"/>
              <a:gd name="connsiteY11" fmla="*/ 2841812 h 3101789"/>
              <a:gd name="connsiteX12" fmla="*/ 25824 w 2366800"/>
              <a:gd name="connsiteY12" fmla="*/ 2814918 h 3101789"/>
              <a:gd name="connsiteX13" fmla="*/ 25824 w 2366800"/>
              <a:gd name="connsiteY13" fmla="*/ 2438400 h 3101789"/>
              <a:gd name="connsiteX14" fmla="*/ 43753 w 2366800"/>
              <a:gd name="connsiteY14" fmla="*/ 2402542 h 3101789"/>
              <a:gd name="connsiteX15" fmla="*/ 52718 w 2366800"/>
              <a:gd name="connsiteY15" fmla="*/ 2366683 h 3101789"/>
              <a:gd name="connsiteX16" fmla="*/ 88577 w 2366800"/>
              <a:gd name="connsiteY16" fmla="*/ 2321859 h 3101789"/>
              <a:gd name="connsiteX17" fmla="*/ 133401 w 2366800"/>
              <a:gd name="connsiteY17" fmla="*/ 2268071 h 3101789"/>
              <a:gd name="connsiteX18" fmla="*/ 169259 w 2366800"/>
              <a:gd name="connsiteY18" fmla="*/ 2250142 h 3101789"/>
              <a:gd name="connsiteX19" fmla="*/ 196153 w 2366800"/>
              <a:gd name="connsiteY19" fmla="*/ 2232212 h 3101789"/>
              <a:gd name="connsiteX20" fmla="*/ 276836 w 2366800"/>
              <a:gd name="connsiteY20" fmla="*/ 2178424 h 3101789"/>
              <a:gd name="connsiteX21" fmla="*/ 330624 w 2366800"/>
              <a:gd name="connsiteY21" fmla="*/ 2142565 h 3101789"/>
              <a:gd name="connsiteX22" fmla="*/ 411306 w 2366800"/>
              <a:gd name="connsiteY22" fmla="*/ 2079812 h 3101789"/>
              <a:gd name="connsiteX23" fmla="*/ 429236 w 2366800"/>
              <a:gd name="connsiteY23" fmla="*/ 2043953 h 3101789"/>
              <a:gd name="connsiteX24" fmla="*/ 447165 w 2366800"/>
              <a:gd name="connsiteY24" fmla="*/ 1927412 h 3101789"/>
              <a:gd name="connsiteX25" fmla="*/ 465095 w 2366800"/>
              <a:gd name="connsiteY25" fmla="*/ 1837765 h 3101789"/>
              <a:gd name="connsiteX26" fmla="*/ 491989 w 2366800"/>
              <a:gd name="connsiteY26" fmla="*/ 1730189 h 3101789"/>
              <a:gd name="connsiteX27" fmla="*/ 483024 w 2366800"/>
              <a:gd name="connsiteY27" fmla="*/ 1515036 h 3101789"/>
              <a:gd name="connsiteX28" fmla="*/ 456130 w 2366800"/>
              <a:gd name="connsiteY28" fmla="*/ 1425389 h 3101789"/>
              <a:gd name="connsiteX29" fmla="*/ 447165 w 2366800"/>
              <a:gd name="connsiteY29" fmla="*/ 1362636 h 3101789"/>
              <a:gd name="connsiteX30" fmla="*/ 491989 w 2366800"/>
              <a:gd name="connsiteY30" fmla="*/ 1317812 h 3101789"/>
              <a:gd name="connsiteX31" fmla="*/ 509918 w 2366800"/>
              <a:gd name="connsiteY31" fmla="*/ 1290918 h 3101789"/>
              <a:gd name="connsiteX32" fmla="*/ 536812 w 2366800"/>
              <a:gd name="connsiteY32" fmla="*/ 1281953 h 3101789"/>
              <a:gd name="connsiteX33" fmla="*/ 518883 w 2366800"/>
              <a:gd name="connsiteY33" fmla="*/ 1237130 h 3101789"/>
              <a:gd name="connsiteX34" fmla="*/ 483024 w 2366800"/>
              <a:gd name="connsiteY34" fmla="*/ 1210236 h 3101789"/>
              <a:gd name="connsiteX35" fmla="*/ 456130 w 2366800"/>
              <a:gd name="connsiteY35" fmla="*/ 1138518 h 3101789"/>
              <a:gd name="connsiteX36" fmla="*/ 500953 w 2366800"/>
              <a:gd name="connsiteY36" fmla="*/ 1021977 h 3101789"/>
              <a:gd name="connsiteX37" fmla="*/ 626459 w 2366800"/>
              <a:gd name="connsiteY37" fmla="*/ 977153 h 3101789"/>
              <a:gd name="connsiteX38" fmla="*/ 671283 w 2366800"/>
              <a:gd name="connsiteY38" fmla="*/ 941295 h 3101789"/>
              <a:gd name="connsiteX39" fmla="*/ 778859 w 2366800"/>
              <a:gd name="connsiteY39" fmla="*/ 842683 h 3101789"/>
              <a:gd name="connsiteX40" fmla="*/ 805753 w 2366800"/>
              <a:gd name="connsiteY40" fmla="*/ 833718 h 3101789"/>
              <a:gd name="connsiteX41" fmla="*/ 850577 w 2366800"/>
              <a:gd name="connsiteY41" fmla="*/ 779930 h 3101789"/>
              <a:gd name="connsiteX42" fmla="*/ 913330 w 2366800"/>
              <a:gd name="connsiteY42" fmla="*/ 735106 h 3101789"/>
              <a:gd name="connsiteX43" fmla="*/ 994012 w 2366800"/>
              <a:gd name="connsiteY43" fmla="*/ 663389 h 3101789"/>
              <a:gd name="connsiteX44" fmla="*/ 1020906 w 2366800"/>
              <a:gd name="connsiteY44" fmla="*/ 627530 h 3101789"/>
              <a:gd name="connsiteX45" fmla="*/ 1056765 w 2366800"/>
              <a:gd name="connsiteY45" fmla="*/ 591671 h 3101789"/>
              <a:gd name="connsiteX46" fmla="*/ 1074695 w 2366800"/>
              <a:gd name="connsiteY46" fmla="*/ 555812 h 3101789"/>
              <a:gd name="connsiteX47" fmla="*/ 1110553 w 2366800"/>
              <a:gd name="connsiteY47" fmla="*/ 519953 h 3101789"/>
              <a:gd name="connsiteX48" fmla="*/ 1128483 w 2366800"/>
              <a:gd name="connsiteY48" fmla="*/ 484095 h 3101789"/>
              <a:gd name="connsiteX49" fmla="*/ 1155377 w 2366800"/>
              <a:gd name="connsiteY49" fmla="*/ 439271 h 3101789"/>
              <a:gd name="connsiteX50" fmla="*/ 1191236 w 2366800"/>
              <a:gd name="connsiteY50" fmla="*/ 403412 h 3101789"/>
              <a:gd name="connsiteX51" fmla="*/ 1236059 w 2366800"/>
              <a:gd name="connsiteY51" fmla="*/ 349624 h 3101789"/>
              <a:gd name="connsiteX52" fmla="*/ 1343636 w 2366800"/>
              <a:gd name="connsiteY52" fmla="*/ 277906 h 3101789"/>
              <a:gd name="connsiteX53" fmla="*/ 1397424 w 2366800"/>
              <a:gd name="connsiteY53" fmla="*/ 215153 h 3101789"/>
              <a:gd name="connsiteX54" fmla="*/ 1415353 w 2366800"/>
              <a:gd name="connsiteY54" fmla="*/ 188259 h 3101789"/>
              <a:gd name="connsiteX55" fmla="*/ 1469142 w 2366800"/>
              <a:gd name="connsiteY55" fmla="*/ 161365 h 3101789"/>
              <a:gd name="connsiteX56" fmla="*/ 1505001 w 2366800"/>
              <a:gd name="connsiteY56" fmla="*/ 152400 h 3101789"/>
              <a:gd name="connsiteX57" fmla="*/ 1540859 w 2366800"/>
              <a:gd name="connsiteY57" fmla="*/ 35859 h 3101789"/>
              <a:gd name="connsiteX58" fmla="*/ 1558789 w 2366800"/>
              <a:gd name="connsiteY58" fmla="*/ 8965 h 3101789"/>
              <a:gd name="connsiteX59" fmla="*/ 1585683 w 2366800"/>
              <a:gd name="connsiteY59" fmla="*/ 0 h 3101789"/>
              <a:gd name="connsiteX60" fmla="*/ 1702224 w 2366800"/>
              <a:gd name="connsiteY60" fmla="*/ 26895 h 3101789"/>
              <a:gd name="connsiteX61" fmla="*/ 1729118 w 2366800"/>
              <a:gd name="connsiteY61" fmla="*/ 62753 h 3101789"/>
              <a:gd name="connsiteX62" fmla="*/ 1738083 w 2366800"/>
              <a:gd name="connsiteY62" fmla="*/ 107577 h 3101789"/>
              <a:gd name="connsiteX63" fmla="*/ 1773942 w 2366800"/>
              <a:gd name="connsiteY63" fmla="*/ 134471 h 3101789"/>
              <a:gd name="connsiteX64" fmla="*/ 1854624 w 2366800"/>
              <a:gd name="connsiteY64" fmla="*/ 206189 h 3101789"/>
              <a:gd name="connsiteX65" fmla="*/ 1953236 w 2366800"/>
              <a:gd name="connsiteY65" fmla="*/ 268942 h 3101789"/>
              <a:gd name="connsiteX66" fmla="*/ 1989095 w 2366800"/>
              <a:gd name="connsiteY66" fmla="*/ 313765 h 3101789"/>
              <a:gd name="connsiteX67" fmla="*/ 2051848 w 2366800"/>
              <a:gd name="connsiteY67" fmla="*/ 349624 h 3101789"/>
              <a:gd name="connsiteX68" fmla="*/ 2096671 w 2366800"/>
              <a:gd name="connsiteY68" fmla="*/ 385483 h 3101789"/>
              <a:gd name="connsiteX69" fmla="*/ 2105636 w 2366800"/>
              <a:gd name="connsiteY69" fmla="*/ 412377 h 3101789"/>
              <a:gd name="connsiteX70" fmla="*/ 2141495 w 2366800"/>
              <a:gd name="connsiteY70" fmla="*/ 466165 h 3101789"/>
              <a:gd name="connsiteX71" fmla="*/ 2177353 w 2366800"/>
              <a:gd name="connsiteY71" fmla="*/ 546847 h 3101789"/>
              <a:gd name="connsiteX72" fmla="*/ 2240106 w 2366800"/>
              <a:gd name="connsiteY72" fmla="*/ 600636 h 3101789"/>
              <a:gd name="connsiteX73" fmla="*/ 2302859 w 2366800"/>
              <a:gd name="connsiteY73" fmla="*/ 663389 h 3101789"/>
              <a:gd name="connsiteX74" fmla="*/ 2311824 w 2366800"/>
              <a:gd name="connsiteY74" fmla="*/ 690283 h 3101789"/>
              <a:gd name="connsiteX75" fmla="*/ 2365612 w 2366800"/>
              <a:gd name="connsiteY75" fmla="*/ 726142 h 3101789"/>
              <a:gd name="connsiteX76" fmla="*/ 2365612 w 2366800"/>
              <a:gd name="connsiteY76" fmla="*/ 744071 h 3101789"/>
              <a:gd name="connsiteX0" fmla="*/ 2356648 w 2366800"/>
              <a:gd name="connsiteY0" fmla="*/ 3074895 h 3101789"/>
              <a:gd name="connsiteX1" fmla="*/ 2159424 w 2366800"/>
              <a:gd name="connsiteY1" fmla="*/ 3083859 h 3101789"/>
              <a:gd name="connsiteX2" fmla="*/ 2078742 w 2366800"/>
              <a:gd name="connsiteY2" fmla="*/ 3092824 h 3101789"/>
              <a:gd name="connsiteX3" fmla="*/ 1791871 w 2366800"/>
              <a:gd name="connsiteY3" fmla="*/ 3101789 h 3101789"/>
              <a:gd name="connsiteX4" fmla="*/ 976082 w 2366800"/>
              <a:gd name="connsiteY4" fmla="*/ 2913530 h 3101789"/>
              <a:gd name="connsiteX5" fmla="*/ 832648 w 2366800"/>
              <a:gd name="connsiteY5" fmla="*/ 2895600 h 3101789"/>
              <a:gd name="connsiteX6" fmla="*/ 940224 w 2366800"/>
              <a:gd name="connsiteY6" fmla="*/ 2868707 h 3101789"/>
              <a:gd name="connsiteX7" fmla="*/ 751965 w 2366800"/>
              <a:gd name="connsiteY7" fmla="*/ 2868706 h 3101789"/>
              <a:gd name="connsiteX8" fmla="*/ 572671 w 2366800"/>
              <a:gd name="connsiteY8" fmla="*/ 2859742 h 3101789"/>
              <a:gd name="connsiteX9" fmla="*/ 232012 w 2366800"/>
              <a:gd name="connsiteY9" fmla="*/ 2895600 h 3101789"/>
              <a:gd name="connsiteX10" fmla="*/ 124436 w 2366800"/>
              <a:gd name="connsiteY10" fmla="*/ 2886636 h 3101789"/>
              <a:gd name="connsiteX11" fmla="*/ 70648 w 2366800"/>
              <a:gd name="connsiteY11" fmla="*/ 2841812 h 3101789"/>
              <a:gd name="connsiteX12" fmla="*/ 25824 w 2366800"/>
              <a:gd name="connsiteY12" fmla="*/ 2814918 h 3101789"/>
              <a:gd name="connsiteX13" fmla="*/ 25824 w 2366800"/>
              <a:gd name="connsiteY13" fmla="*/ 2438400 h 3101789"/>
              <a:gd name="connsiteX14" fmla="*/ 43753 w 2366800"/>
              <a:gd name="connsiteY14" fmla="*/ 2402542 h 3101789"/>
              <a:gd name="connsiteX15" fmla="*/ 52718 w 2366800"/>
              <a:gd name="connsiteY15" fmla="*/ 2366683 h 3101789"/>
              <a:gd name="connsiteX16" fmla="*/ 88577 w 2366800"/>
              <a:gd name="connsiteY16" fmla="*/ 2321859 h 3101789"/>
              <a:gd name="connsiteX17" fmla="*/ 133401 w 2366800"/>
              <a:gd name="connsiteY17" fmla="*/ 2268071 h 3101789"/>
              <a:gd name="connsiteX18" fmla="*/ 169259 w 2366800"/>
              <a:gd name="connsiteY18" fmla="*/ 2250142 h 3101789"/>
              <a:gd name="connsiteX19" fmla="*/ 196153 w 2366800"/>
              <a:gd name="connsiteY19" fmla="*/ 2232212 h 3101789"/>
              <a:gd name="connsiteX20" fmla="*/ 276836 w 2366800"/>
              <a:gd name="connsiteY20" fmla="*/ 2178424 h 3101789"/>
              <a:gd name="connsiteX21" fmla="*/ 330624 w 2366800"/>
              <a:gd name="connsiteY21" fmla="*/ 2142565 h 3101789"/>
              <a:gd name="connsiteX22" fmla="*/ 411306 w 2366800"/>
              <a:gd name="connsiteY22" fmla="*/ 2079812 h 3101789"/>
              <a:gd name="connsiteX23" fmla="*/ 429236 w 2366800"/>
              <a:gd name="connsiteY23" fmla="*/ 2043953 h 3101789"/>
              <a:gd name="connsiteX24" fmla="*/ 447165 w 2366800"/>
              <a:gd name="connsiteY24" fmla="*/ 1927412 h 3101789"/>
              <a:gd name="connsiteX25" fmla="*/ 465095 w 2366800"/>
              <a:gd name="connsiteY25" fmla="*/ 1837765 h 3101789"/>
              <a:gd name="connsiteX26" fmla="*/ 491989 w 2366800"/>
              <a:gd name="connsiteY26" fmla="*/ 1730189 h 3101789"/>
              <a:gd name="connsiteX27" fmla="*/ 483024 w 2366800"/>
              <a:gd name="connsiteY27" fmla="*/ 1515036 h 3101789"/>
              <a:gd name="connsiteX28" fmla="*/ 456130 w 2366800"/>
              <a:gd name="connsiteY28" fmla="*/ 1425389 h 3101789"/>
              <a:gd name="connsiteX29" fmla="*/ 447165 w 2366800"/>
              <a:gd name="connsiteY29" fmla="*/ 1362636 h 3101789"/>
              <a:gd name="connsiteX30" fmla="*/ 491989 w 2366800"/>
              <a:gd name="connsiteY30" fmla="*/ 1317812 h 3101789"/>
              <a:gd name="connsiteX31" fmla="*/ 509918 w 2366800"/>
              <a:gd name="connsiteY31" fmla="*/ 1290918 h 3101789"/>
              <a:gd name="connsiteX32" fmla="*/ 536812 w 2366800"/>
              <a:gd name="connsiteY32" fmla="*/ 1281953 h 3101789"/>
              <a:gd name="connsiteX33" fmla="*/ 518883 w 2366800"/>
              <a:gd name="connsiteY33" fmla="*/ 1237130 h 3101789"/>
              <a:gd name="connsiteX34" fmla="*/ 483024 w 2366800"/>
              <a:gd name="connsiteY34" fmla="*/ 1210236 h 3101789"/>
              <a:gd name="connsiteX35" fmla="*/ 456130 w 2366800"/>
              <a:gd name="connsiteY35" fmla="*/ 1138518 h 3101789"/>
              <a:gd name="connsiteX36" fmla="*/ 500953 w 2366800"/>
              <a:gd name="connsiteY36" fmla="*/ 1021977 h 3101789"/>
              <a:gd name="connsiteX37" fmla="*/ 626459 w 2366800"/>
              <a:gd name="connsiteY37" fmla="*/ 977153 h 3101789"/>
              <a:gd name="connsiteX38" fmla="*/ 671283 w 2366800"/>
              <a:gd name="connsiteY38" fmla="*/ 941295 h 3101789"/>
              <a:gd name="connsiteX39" fmla="*/ 778859 w 2366800"/>
              <a:gd name="connsiteY39" fmla="*/ 842683 h 3101789"/>
              <a:gd name="connsiteX40" fmla="*/ 805753 w 2366800"/>
              <a:gd name="connsiteY40" fmla="*/ 833718 h 3101789"/>
              <a:gd name="connsiteX41" fmla="*/ 850577 w 2366800"/>
              <a:gd name="connsiteY41" fmla="*/ 779930 h 3101789"/>
              <a:gd name="connsiteX42" fmla="*/ 913330 w 2366800"/>
              <a:gd name="connsiteY42" fmla="*/ 735106 h 3101789"/>
              <a:gd name="connsiteX43" fmla="*/ 994012 w 2366800"/>
              <a:gd name="connsiteY43" fmla="*/ 663389 h 3101789"/>
              <a:gd name="connsiteX44" fmla="*/ 1020906 w 2366800"/>
              <a:gd name="connsiteY44" fmla="*/ 627530 h 3101789"/>
              <a:gd name="connsiteX45" fmla="*/ 1056765 w 2366800"/>
              <a:gd name="connsiteY45" fmla="*/ 591671 h 3101789"/>
              <a:gd name="connsiteX46" fmla="*/ 1074695 w 2366800"/>
              <a:gd name="connsiteY46" fmla="*/ 555812 h 3101789"/>
              <a:gd name="connsiteX47" fmla="*/ 1110553 w 2366800"/>
              <a:gd name="connsiteY47" fmla="*/ 519953 h 3101789"/>
              <a:gd name="connsiteX48" fmla="*/ 1128483 w 2366800"/>
              <a:gd name="connsiteY48" fmla="*/ 484095 h 3101789"/>
              <a:gd name="connsiteX49" fmla="*/ 1155377 w 2366800"/>
              <a:gd name="connsiteY49" fmla="*/ 439271 h 3101789"/>
              <a:gd name="connsiteX50" fmla="*/ 1191236 w 2366800"/>
              <a:gd name="connsiteY50" fmla="*/ 403412 h 3101789"/>
              <a:gd name="connsiteX51" fmla="*/ 1236059 w 2366800"/>
              <a:gd name="connsiteY51" fmla="*/ 349624 h 3101789"/>
              <a:gd name="connsiteX52" fmla="*/ 1343636 w 2366800"/>
              <a:gd name="connsiteY52" fmla="*/ 277906 h 3101789"/>
              <a:gd name="connsiteX53" fmla="*/ 1397424 w 2366800"/>
              <a:gd name="connsiteY53" fmla="*/ 215153 h 3101789"/>
              <a:gd name="connsiteX54" fmla="*/ 1415353 w 2366800"/>
              <a:gd name="connsiteY54" fmla="*/ 188259 h 3101789"/>
              <a:gd name="connsiteX55" fmla="*/ 1469142 w 2366800"/>
              <a:gd name="connsiteY55" fmla="*/ 161365 h 3101789"/>
              <a:gd name="connsiteX56" fmla="*/ 1505001 w 2366800"/>
              <a:gd name="connsiteY56" fmla="*/ 152400 h 3101789"/>
              <a:gd name="connsiteX57" fmla="*/ 1540859 w 2366800"/>
              <a:gd name="connsiteY57" fmla="*/ 35859 h 3101789"/>
              <a:gd name="connsiteX58" fmla="*/ 1558789 w 2366800"/>
              <a:gd name="connsiteY58" fmla="*/ 8965 h 3101789"/>
              <a:gd name="connsiteX59" fmla="*/ 1585683 w 2366800"/>
              <a:gd name="connsiteY59" fmla="*/ 0 h 3101789"/>
              <a:gd name="connsiteX60" fmla="*/ 1702224 w 2366800"/>
              <a:gd name="connsiteY60" fmla="*/ 26895 h 3101789"/>
              <a:gd name="connsiteX61" fmla="*/ 1729118 w 2366800"/>
              <a:gd name="connsiteY61" fmla="*/ 17929 h 3101789"/>
              <a:gd name="connsiteX62" fmla="*/ 1738083 w 2366800"/>
              <a:gd name="connsiteY62" fmla="*/ 107577 h 3101789"/>
              <a:gd name="connsiteX63" fmla="*/ 1773942 w 2366800"/>
              <a:gd name="connsiteY63" fmla="*/ 134471 h 3101789"/>
              <a:gd name="connsiteX64" fmla="*/ 1854624 w 2366800"/>
              <a:gd name="connsiteY64" fmla="*/ 206189 h 3101789"/>
              <a:gd name="connsiteX65" fmla="*/ 1953236 w 2366800"/>
              <a:gd name="connsiteY65" fmla="*/ 268942 h 3101789"/>
              <a:gd name="connsiteX66" fmla="*/ 1989095 w 2366800"/>
              <a:gd name="connsiteY66" fmla="*/ 313765 h 3101789"/>
              <a:gd name="connsiteX67" fmla="*/ 2051848 w 2366800"/>
              <a:gd name="connsiteY67" fmla="*/ 349624 h 3101789"/>
              <a:gd name="connsiteX68" fmla="*/ 2096671 w 2366800"/>
              <a:gd name="connsiteY68" fmla="*/ 385483 h 3101789"/>
              <a:gd name="connsiteX69" fmla="*/ 2105636 w 2366800"/>
              <a:gd name="connsiteY69" fmla="*/ 412377 h 3101789"/>
              <a:gd name="connsiteX70" fmla="*/ 2141495 w 2366800"/>
              <a:gd name="connsiteY70" fmla="*/ 466165 h 3101789"/>
              <a:gd name="connsiteX71" fmla="*/ 2177353 w 2366800"/>
              <a:gd name="connsiteY71" fmla="*/ 546847 h 3101789"/>
              <a:gd name="connsiteX72" fmla="*/ 2240106 w 2366800"/>
              <a:gd name="connsiteY72" fmla="*/ 600636 h 3101789"/>
              <a:gd name="connsiteX73" fmla="*/ 2302859 w 2366800"/>
              <a:gd name="connsiteY73" fmla="*/ 663389 h 3101789"/>
              <a:gd name="connsiteX74" fmla="*/ 2311824 w 2366800"/>
              <a:gd name="connsiteY74" fmla="*/ 690283 h 3101789"/>
              <a:gd name="connsiteX75" fmla="*/ 2365612 w 2366800"/>
              <a:gd name="connsiteY75" fmla="*/ 726142 h 3101789"/>
              <a:gd name="connsiteX76" fmla="*/ 2365612 w 2366800"/>
              <a:gd name="connsiteY76" fmla="*/ 744071 h 3101789"/>
              <a:gd name="connsiteX0" fmla="*/ 2356648 w 2366800"/>
              <a:gd name="connsiteY0" fmla="*/ 3092824 h 3119718"/>
              <a:gd name="connsiteX1" fmla="*/ 2159424 w 2366800"/>
              <a:gd name="connsiteY1" fmla="*/ 3101788 h 3119718"/>
              <a:gd name="connsiteX2" fmla="*/ 2078742 w 2366800"/>
              <a:gd name="connsiteY2" fmla="*/ 3110753 h 3119718"/>
              <a:gd name="connsiteX3" fmla="*/ 1791871 w 2366800"/>
              <a:gd name="connsiteY3" fmla="*/ 3119718 h 3119718"/>
              <a:gd name="connsiteX4" fmla="*/ 976082 w 2366800"/>
              <a:gd name="connsiteY4" fmla="*/ 2931459 h 3119718"/>
              <a:gd name="connsiteX5" fmla="*/ 832648 w 2366800"/>
              <a:gd name="connsiteY5" fmla="*/ 2913529 h 3119718"/>
              <a:gd name="connsiteX6" fmla="*/ 940224 w 2366800"/>
              <a:gd name="connsiteY6" fmla="*/ 2886636 h 3119718"/>
              <a:gd name="connsiteX7" fmla="*/ 751965 w 2366800"/>
              <a:gd name="connsiteY7" fmla="*/ 2886635 h 3119718"/>
              <a:gd name="connsiteX8" fmla="*/ 572671 w 2366800"/>
              <a:gd name="connsiteY8" fmla="*/ 2877671 h 3119718"/>
              <a:gd name="connsiteX9" fmla="*/ 232012 w 2366800"/>
              <a:gd name="connsiteY9" fmla="*/ 2913529 h 3119718"/>
              <a:gd name="connsiteX10" fmla="*/ 124436 w 2366800"/>
              <a:gd name="connsiteY10" fmla="*/ 2904565 h 3119718"/>
              <a:gd name="connsiteX11" fmla="*/ 70648 w 2366800"/>
              <a:gd name="connsiteY11" fmla="*/ 2859741 h 3119718"/>
              <a:gd name="connsiteX12" fmla="*/ 25824 w 2366800"/>
              <a:gd name="connsiteY12" fmla="*/ 2832847 h 3119718"/>
              <a:gd name="connsiteX13" fmla="*/ 25824 w 2366800"/>
              <a:gd name="connsiteY13" fmla="*/ 2456329 h 3119718"/>
              <a:gd name="connsiteX14" fmla="*/ 43753 w 2366800"/>
              <a:gd name="connsiteY14" fmla="*/ 2420471 h 3119718"/>
              <a:gd name="connsiteX15" fmla="*/ 52718 w 2366800"/>
              <a:gd name="connsiteY15" fmla="*/ 2384612 h 3119718"/>
              <a:gd name="connsiteX16" fmla="*/ 88577 w 2366800"/>
              <a:gd name="connsiteY16" fmla="*/ 2339788 h 3119718"/>
              <a:gd name="connsiteX17" fmla="*/ 133401 w 2366800"/>
              <a:gd name="connsiteY17" fmla="*/ 2286000 h 3119718"/>
              <a:gd name="connsiteX18" fmla="*/ 169259 w 2366800"/>
              <a:gd name="connsiteY18" fmla="*/ 2268071 h 3119718"/>
              <a:gd name="connsiteX19" fmla="*/ 196153 w 2366800"/>
              <a:gd name="connsiteY19" fmla="*/ 2250141 h 3119718"/>
              <a:gd name="connsiteX20" fmla="*/ 276836 w 2366800"/>
              <a:gd name="connsiteY20" fmla="*/ 2196353 h 3119718"/>
              <a:gd name="connsiteX21" fmla="*/ 330624 w 2366800"/>
              <a:gd name="connsiteY21" fmla="*/ 2160494 h 3119718"/>
              <a:gd name="connsiteX22" fmla="*/ 411306 w 2366800"/>
              <a:gd name="connsiteY22" fmla="*/ 2097741 h 3119718"/>
              <a:gd name="connsiteX23" fmla="*/ 429236 w 2366800"/>
              <a:gd name="connsiteY23" fmla="*/ 2061882 h 3119718"/>
              <a:gd name="connsiteX24" fmla="*/ 447165 w 2366800"/>
              <a:gd name="connsiteY24" fmla="*/ 1945341 h 3119718"/>
              <a:gd name="connsiteX25" fmla="*/ 465095 w 2366800"/>
              <a:gd name="connsiteY25" fmla="*/ 1855694 h 3119718"/>
              <a:gd name="connsiteX26" fmla="*/ 491989 w 2366800"/>
              <a:gd name="connsiteY26" fmla="*/ 1748118 h 3119718"/>
              <a:gd name="connsiteX27" fmla="*/ 483024 w 2366800"/>
              <a:gd name="connsiteY27" fmla="*/ 1532965 h 3119718"/>
              <a:gd name="connsiteX28" fmla="*/ 456130 w 2366800"/>
              <a:gd name="connsiteY28" fmla="*/ 1443318 h 3119718"/>
              <a:gd name="connsiteX29" fmla="*/ 447165 w 2366800"/>
              <a:gd name="connsiteY29" fmla="*/ 1380565 h 3119718"/>
              <a:gd name="connsiteX30" fmla="*/ 491989 w 2366800"/>
              <a:gd name="connsiteY30" fmla="*/ 1335741 h 3119718"/>
              <a:gd name="connsiteX31" fmla="*/ 509918 w 2366800"/>
              <a:gd name="connsiteY31" fmla="*/ 1308847 h 3119718"/>
              <a:gd name="connsiteX32" fmla="*/ 536812 w 2366800"/>
              <a:gd name="connsiteY32" fmla="*/ 1299882 h 3119718"/>
              <a:gd name="connsiteX33" fmla="*/ 518883 w 2366800"/>
              <a:gd name="connsiteY33" fmla="*/ 1255059 h 3119718"/>
              <a:gd name="connsiteX34" fmla="*/ 483024 w 2366800"/>
              <a:gd name="connsiteY34" fmla="*/ 1228165 h 3119718"/>
              <a:gd name="connsiteX35" fmla="*/ 456130 w 2366800"/>
              <a:gd name="connsiteY35" fmla="*/ 1156447 h 3119718"/>
              <a:gd name="connsiteX36" fmla="*/ 500953 w 2366800"/>
              <a:gd name="connsiteY36" fmla="*/ 1039906 h 3119718"/>
              <a:gd name="connsiteX37" fmla="*/ 626459 w 2366800"/>
              <a:gd name="connsiteY37" fmla="*/ 995082 h 3119718"/>
              <a:gd name="connsiteX38" fmla="*/ 671283 w 2366800"/>
              <a:gd name="connsiteY38" fmla="*/ 959224 h 3119718"/>
              <a:gd name="connsiteX39" fmla="*/ 778859 w 2366800"/>
              <a:gd name="connsiteY39" fmla="*/ 860612 h 3119718"/>
              <a:gd name="connsiteX40" fmla="*/ 805753 w 2366800"/>
              <a:gd name="connsiteY40" fmla="*/ 851647 h 3119718"/>
              <a:gd name="connsiteX41" fmla="*/ 850577 w 2366800"/>
              <a:gd name="connsiteY41" fmla="*/ 797859 h 3119718"/>
              <a:gd name="connsiteX42" fmla="*/ 913330 w 2366800"/>
              <a:gd name="connsiteY42" fmla="*/ 753035 h 3119718"/>
              <a:gd name="connsiteX43" fmla="*/ 994012 w 2366800"/>
              <a:gd name="connsiteY43" fmla="*/ 681318 h 3119718"/>
              <a:gd name="connsiteX44" fmla="*/ 1020906 w 2366800"/>
              <a:gd name="connsiteY44" fmla="*/ 645459 h 3119718"/>
              <a:gd name="connsiteX45" fmla="*/ 1056765 w 2366800"/>
              <a:gd name="connsiteY45" fmla="*/ 609600 h 3119718"/>
              <a:gd name="connsiteX46" fmla="*/ 1074695 w 2366800"/>
              <a:gd name="connsiteY46" fmla="*/ 573741 h 3119718"/>
              <a:gd name="connsiteX47" fmla="*/ 1110553 w 2366800"/>
              <a:gd name="connsiteY47" fmla="*/ 537882 h 3119718"/>
              <a:gd name="connsiteX48" fmla="*/ 1128483 w 2366800"/>
              <a:gd name="connsiteY48" fmla="*/ 502024 h 3119718"/>
              <a:gd name="connsiteX49" fmla="*/ 1155377 w 2366800"/>
              <a:gd name="connsiteY49" fmla="*/ 457200 h 3119718"/>
              <a:gd name="connsiteX50" fmla="*/ 1191236 w 2366800"/>
              <a:gd name="connsiteY50" fmla="*/ 421341 h 3119718"/>
              <a:gd name="connsiteX51" fmla="*/ 1236059 w 2366800"/>
              <a:gd name="connsiteY51" fmla="*/ 367553 h 3119718"/>
              <a:gd name="connsiteX52" fmla="*/ 1343636 w 2366800"/>
              <a:gd name="connsiteY52" fmla="*/ 295835 h 3119718"/>
              <a:gd name="connsiteX53" fmla="*/ 1397424 w 2366800"/>
              <a:gd name="connsiteY53" fmla="*/ 233082 h 3119718"/>
              <a:gd name="connsiteX54" fmla="*/ 1415353 w 2366800"/>
              <a:gd name="connsiteY54" fmla="*/ 206188 h 3119718"/>
              <a:gd name="connsiteX55" fmla="*/ 1469142 w 2366800"/>
              <a:gd name="connsiteY55" fmla="*/ 179294 h 3119718"/>
              <a:gd name="connsiteX56" fmla="*/ 1505001 w 2366800"/>
              <a:gd name="connsiteY56" fmla="*/ 170329 h 3119718"/>
              <a:gd name="connsiteX57" fmla="*/ 1540859 w 2366800"/>
              <a:gd name="connsiteY57" fmla="*/ 53788 h 3119718"/>
              <a:gd name="connsiteX58" fmla="*/ 1558789 w 2366800"/>
              <a:gd name="connsiteY58" fmla="*/ 26894 h 3119718"/>
              <a:gd name="connsiteX59" fmla="*/ 1621541 w 2366800"/>
              <a:gd name="connsiteY59" fmla="*/ 0 h 3119718"/>
              <a:gd name="connsiteX60" fmla="*/ 1702224 w 2366800"/>
              <a:gd name="connsiteY60" fmla="*/ 44824 h 3119718"/>
              <a:gd name="connsiteX61" fmla="*/ 1729118 w 2366800"/>
              <a:gd name="connsiteY61" fmla="*/ 35858 h 3119718"/>
              <a:gd name="connsiteX62" fmla="*/ 1738083 w 2366800"/>
              <a:gd name="connsiteY62" fmla="*/ 125506 h 3119718"/>
              <a:gd name="connsiteX63" fmla="*/ 1773942 w 2366800"/>
              <a:gd name="connsiteY63" fmla="*/ 152400 h 3119718"/>
              <a:gd name="connsiteX64" fmla="*/ 1854624 w 2366800"/>
              <a:gd name="connsiteY64" fmla="*/ 224118 h 3119718"/>
              <a:gd name="connsiteX65" fmla="*/ 1953236 w 2366800"/>
              <a:gd name="connsiteY65" fmla="*/ 286871 h 3119718"/>
              <a:gd name="connsiteX66" fmla="*/ 1989095 w 2366800"/>
              <a:gd name="connsiteY66" fmla="*/ 331694 h 3119718"/>
              <a:gd name="connsiteX67" fmla="*/ 2051848 w 2366800"/>
              <a:gd name="connsiteY67" fmla="*/ 367553 h 3119718"/>
              <a:gd name="connsiteX68" fmla="*/ 2096671 w 2366800"/>
              <a:gd name="connsiteY68" fmla="*/ 403412 h 3119718"/>
              <a:gd name="connsiteX69" fmla="*/ 2105636 w 2366800"/>
              <a:gd name="connsiteY69" fmla="*/ 430306 h 3119718"/>
              <a:gd name="connsiteX70" fmla="*/ 2141495 w 2366800"/>
              <a:gd name="connsiteY70" fmla="*/ 484094 h 3119718"/>
              <a:gd name="connsiteX71" fmla="*/ 2177353 w 2366800"/>
              <a:gd name="connsiteY71" fmla="*/ 564776 h 3119718"/>
              <a:gd name="connsiteX72" fmla="*/ 2240106 w 2366800"/>
              <a:gd name="connsiteY72" fmla="*/ 618565 h 3119718"/>
              <a:gd name="connsiteX73" fmla="*/ 2302859 w 2366800"/>
              <a:gd name="connsiteY73" fmla="*/ 681318 h 3119718"/>
              <a:gd name="connsiteX74" fmla="*/ 2311824 w 2366800"/>
              <a:gd name="connsiteY74" fmla="*/ 708212 h 3119718"/>
              <a:gd name="connsiteX75" fmla="*/ 2365612 w 2366800"/>
              <a:gd name="connsiteY75" fmla="*/ 744071 h 3119718"/>
              <a:gd name="connsiteX76" fmla="*/ 2365612 w 2366800"/>
              <a:gd name="connsiteY76" fmla="*/ 762000 h 311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2366800" h="3119718">
                <a:moveTo>
                  <a:pt x="2356648" y="3092824"/>
                </a:moveTo>
                <a:lnTo>
                  <a:pt x="2159424" y="3101788"/>
                </a:lnTo>
                <a:cubicBezTo>
                  <a:pt x="2132421" y="3103530"/>
                  <a:pt x="2105769" y="3109435"/>
                  <a:pt x="2078742" y="3110753"/>
                </a:cubicBezTo>
                <a:cubicBezTo>
                  <a:pt x="1983185" y="3115414"/>
                  <a:pt x="1887495" y="3116730"/>
                  <a:pt x="1791871" y="3119718"/>
                </a:cubicBezTo>
                <a:cubicBezTo>
                  <a:pt x="1454200" y="3110753"/>
                  <a:pt x="1135953" y="2965824"/>
                  <a:pt x="976082" y="2931459"/>
                </a:cubicBezTo>
                <a:cubicBezTo>
                  <a:pt x="816212" y="2897094"/>
                  <a:pt x="838624" y="2920999"/>
                  <a:pt x="832648" y="2913529"/>
                </a:cubicBezTo>
                <a:cubicBezTo>
                  <a:pt x="826672" y="2906059"/>
                  <a:pt x="953671" y="2891118"/>
                  <a:pt x="940224" y="2886636"/>
                </a:cubicBezTo>
                <a:cubicBezTo>
                  <a:pt x="926777" y="2882154"/>
                  <a:pt x="813224" y="2888129"/>
                  <a:pt x="751965" y="2886635"/>
                </a:cubicBezTo>
                <a:cubicBezTo>
                  <a:pt x="690706" y="2885141"/>
                  <a:pt x="647989" y="2885202"/>
                  <a:pt x="572671" y="2877671"/>
                </a:cubicBezTo>
                <a:cubicBezTo>
                  <a:pt x="315404" y="2899109"/>
                  <a:pt x="428761" y="2885423"/>
                  <a:pt x="232012" y="2913529"/>
                </a:cubicBezTo>
                <a:cubicBezTo>
                  <a:pt x="196153" y="2910541"/>
                  <a:pt x="158572" y="2915944"/>
                  <a:pt x="124436" y="2904565"/>
                </a:cubicBezTo>
                <a:cubicBezTo>
                  <a:pt x="102295" y="2897185"/>
                  <a:pt x="89523" y="2873468"/>
                  <a:pt x="70648" y="2859741"/>
                </a:cubicBezTo>
                <a:cubicBezTo>
                  <a:pt x="56556" y="2849492"/>
                  <a:pt x="40765" y="2841812"/>
                  <a:pt x="25824" y="2832847"/>
                </a:cubicBezTo>
                <a:cubicBezTo>
                  <a:pt x="-18946" y="2698542"/>
                  <a:pt x="3515" y="2776095"/>
                  <a:pt x="25824" y="2456329"/>
                </a:cubicBezTo>
                <a:cubicBezTo>
                  <a:pt x="26754" y="2442998"/>
                  <a:pt x="39061" y="2432984"/>
                  <a:pt x="43753" y="2420471"/>
                </a:cubicBezTo>
                <a:cubicBezTo>
                  <a:pt x="48079" y="2408935"/>
                  <a:pt x="46734" y="2395382"/>
                  <a:pt x="52718" y="2384612"/>
                </a:cubicBezTo>
                <a:cubicBezTo>
                  <a:pt x="62010" y="2367886"/>
                  <a:pt x="77097" y="2355095"/>
                  <a:pt x="88577" y="2339788"/>
                </a:cubicBezTo>
                <a:cubicBezTo>
                  <a:pt x="106724" y="2315592"/>
                  <a:pt x="106906" y="2304925"/>
                  <a:pt x="133401" y="2286000"/>
                </a:cubicBezTo>
                <a:cubicBezTo>
                  <a:pt x="144275" y="2278233"/>
                  <a:pt x="157656" y="2274701"/>
                  <a:pt x="169259" y="2268071"/>
                </a:cubicBezTo>
                <a:cubicBezTo>
                  <a:pt x="178614" y="2262725"/>
                  <a:pt x="187188" y="2256118"/>
                  <a:pt x="196153" y="2250141"/>
                </a:cubicBezTo>
                <a:cubicBezTo>
                  <a:pt x="230639" y="2198415"/>
                  <a:pt x="195876" y="2239947"/>
                  <a:pt x="276836" y="2196353"/>
                </a:cubicBezTo>
                <a:cubicBezTo>
                  <a:pt x="295809" y="2186137"/>
                  <a:pt x="312444" y="2172063"/>
                  <a:pt x="330624" y="2160494"/>
                </a:cubicBezTo>
                <a:cubicBezTo>
                  <a:pt x="369289" y="2135889"/>
                  <a:pt x="383165" y="2135263"/>
                  <a:pt x="411306" y="2097741"/>
                </a:cubicBezTo>
                <a:cubicBezTo>
                  <a:pt x="419324" y="2087050"/>
                  <a:pt x="423259" y="2073835"/>
                  <a:pt x="429236" y="2061882"/>
                </a:cubicBezTo>
                <a:cubicBezTo>
                  <a:pt x="456656" y="1924790"/>
                  <a:pt x="414603" y="2140717"/>
                  <a:pt x="447165" y="1945341"/>
                </a:cubicBezTo>
                <a:cubicBezTo>
                  <a:pt x="452175" y="1915281"/>
                  <a:pt x="461730" y="1885982"/>
                  <a:pt x="465095" y="1855694"/>
                </a:cubicBezTo>
                <a:cubicBezTo>
                  <a:pt x="475249" y="1764304"/>
                  <a:pt x="459049" y="1797527"/>
                  <a:pt x="491989" y="1748118"/>
                </a:cubicBezTo>
                <a:cubicBezTo>
                  <a:pt x="489001" y="1676400"/>
                  <a:pt x="491411" y="1604253"/>
                  <a:pt x="483024" y="1532965"/>
                </a:cubicBezTo>
                <a:cubicBezTo>
                  <a:pt x="479379" y="1501981"/>
                  <a:pt x="463276" y="1473687"/>
                  <a:pt x="456130" y="1443318"/>
                </a:cubicBezTo>
                <a:cubicBezTo>
                  <a:pt x="451290" y="1422750"/>
                  <a:pt x="450153" y="1401483"/>
                  <a:pt x="447165" y="1380565"/>
                </a:cubicBezTo>
                <a:cubicBezTo>
                  <a:pt x="462106" y="1365624"/>
                  <a:pt x="480268" y="1353323"/>
                  <a:pt x="491989" y="1335741"/>
                </a:cubicBezTo>
                <a:cubicBezTo>
                  <a:pt x="497965" y="1326776"/>
                  <a:pt x="501505" y="1315578"/>
                  <a:pt x="509918" y="1308847"/>
                </a:cubicBezTo>
                <a:cubicBezTo>
                  <a:pt x="517297" y="1302944"/>
                  <a:pt x="527847" y="1302870"/>
                  <a:pt x="536812" y="1299882"/>
                </a:cubicBezTo>
                <a:cubicBezTo>
                  <a:pt x="530836" y="1284941"/>
                  <a:pt x="528538" y="1267933"/>
                  <a:pt x="518883" y="1255059"/>
                </a:cubicBezTo>
                <a:cubicBezTo>
                  <a:pt x="509918" y="1243106"/>
                  <a:pt x="491046" y="1240770"/>
                  <a:pt x="483024" y="1228165"/>
                </a:cubicBezTo>
                <a:cubicBezTo>
                  <a:pt x="469317" y="1206625"/>
                  <a:pt x="465095" y="1180353"/>
                  <a:pt x="456130" y="1156447"/>
                </a:cubicBezTo>
                <a:cubicBezTo>
                  <a:pt x="471071" y="1117600"/>
                  <a:pt x="478894" y="1075201"/>
                  <a:pt x="500953" y="1039906"/>
                </a:cubicBezTo>
                <a:cubicBezTo>
                  <a:pt x="519720" y="1009878"/>
                  <a:pt x="607319" y="999335"/>
                  <a:pt x="626459" y="995082"/>
                </a:cubicBezTo>
                <a:cubicBezTo>
                  <a:pt x="641400" y="983129"/>
                  <a:pt x="657178" y="972153"/>
                  <a:pt x="671283" y="959224"/>
                </a:cubicBezTo>
                <a:cubicBezTo>
                  <a:pt x="706353" y="927077"/>
                  <a:pt x="737593" y="886404"/>
                  <a:pt x="778859" y="860612"/>
                </a:cubicBezTo>
                <a:cubicBezTo>
                  <a:pt x="786872" y="855604"/>
                  <a:pt x="796788" y="854635"/>
                  <a:pt x="805753" y="851647"/>
                </a:cubicBezTo>
                <a:cubicBezTo>
                  <a:pt x="823383" y="825203"/>
                  <a:pt x="824693" y="819429"/>
                  <a:pt x="850577" y="797859"/>
                </a:cubicBezTo>
                <a:cubicBezTo>
                  <a:pt x="881112" y="772412"/>
                  <a:pt x="881041" y="785324"/>
                  <a:pt x="913330" y="753035"/>
                </a:cubicBezTo>
                <a:cubicBezTo>
                  <a:pt x="992976" y="673389"/>
                  <a:pt x="870359" y="763752"/>
                  <a:pt x="994012" y="681318"/>
                </a:cubicBezTo>
                <a:cubicBezTo>
                  <a:pt x="1002977" y="669365"/>
                  <a:pt x="1011067" y="656703"/>
                  <a:pt x="1020906" y="645459"/>
                </a:cubicBezTo>
                <a:cubicBezTo>
                  <a:pt x="1032037" y="632737"/>
                  <a:pt x="1046622" y="623123"/>
                  <a:pt x="1056765" y="609600"/>
                </a:cubicBezTo>
                <a:cubicBezTo>
                  <a:pt x="1064783" y="598909"/>
                  <a:pt x="1066677" y="584432"/>
                  <a:pt x="1074695" y="573741"/>
                </a:cubicBezTo>
                <a:cubicBezTo>
                  <a:pt x="1084837" y="560218"/>
                  <a:pt x="1100411" y="551405"/>
                  <a:pt x="1110553" y="537882"/>
                </a:cubicBezTo>
                <a:cubicBezTo>
                  <a:pt x="1118571" y="527191"/>
                  <a:pt x="1121993" y="513706"/>
                  <a:pt x="1128483" y="502024"/>
                </a:cubicBezTo>
                <a:cubicBezTo>
                  <a:pt x="1136945" y="486792"/>
                  <a:pt x="1144680" y="470954"/>
                  <a:pt x="1155377" y="457200"/>
                </a:cubicBezTo>
                <a:cubicBezTo>
                  <a:pt x="1165755" y="443857"/>
                  <a:pt x="1179928" y="433906"/>
                  <a:pt x="1191236" y="421341"/>
                </a:cubicBezTo>
                <a:cubicBezTo>
                  <a:pt x="1206849" y="403993"/>
                  <a:pt x="1218130" y="382494"/>
                  <a:pt x="1236059" y="367553"/>
                </a:cubicBezTo>
                <a:cubicBezTo>
                  <a:pt x="1343992" y="277609"/>
                  <a:pt x="1257311" y="382160"/>
                  <a:pt x="1343636" y="295835"/>
                </a:cubicBezTo>
                <a:cubicBezTo>
                  <a:pt x="1363117" y="276354"/>
                  <a:pt x="1380214" y="254595"/>
                  <a:pt x="1397424" y="233082"/>
                </a:cubicBezTo>
                <a:cubicBezTo>
                  <a:pt x="1404155" y="224669"/>
                  <a:pt x="1407734" y="213806"/>
                  <a:pt x="1415353" y="206188"/>
                </a:cubicBezTo>
                <a:cubicBezTo>
                  <a:pt x="1431067" y="190474"/>
                  <a:pt x="1448728" y="185127"/>
                  <a:pt x="1469142" y="179294"/>
                </a:cubicBezTo>
                <a:cubicBezTo>
                  <a:pt x="1480989" y="175909"/>
                  <a:pt x="1493048" y="173317"/>
                  <a:pt x="1505001" y="170329"/>
                </a:cubicBezTo>
                <a:cubicBezTo>
                  <a:pt x="1512812" y="139084"/>
                  <a:pt x="1528542" y="72263"/>
                  <a:pt x="1540859" y="53788"/>
                </a:cubicBezTo>
                <a:cubicBezTo>
                  <a:pt x="1546836" y="44823"/>
                  <a:pt x="1545342" y="35859"/>
                  <a:pt x="1558789" y="26894"/>
                </a:cubicBezTo>
                <a:cubicBezTo>
                  <a:pt x="1572236" y="17929"/>
                  <a:pt x="1612576" y="2988"/>
                  <a:pt x="1621541" y="0"/>
                </a:cubicBezTo>
                <a:cubicBezTo>
                  <a:pt x="1668354" y="4681"/>
                  <a:pt x="1684295" y="38848"/>
                  <a:pt x="1702224" y="44824"/>
                </a:cubicBezTo>
                <a:cubicBezTo>
                  <a:pt x="1720153" y="50800"/>
                  <a:pt x="1720153" y="23905"/>
                  <a:pt x="1729118" y="35858"/>
                </a:cubicBezTo>
                <a:cubicBezTo>
                  <a:pt x="1732106" y="50799"/>
                  <a:pt x="1730612" y="106082"/>
                  <a:pt x="1738083" y="125506"/>
                </a:cubicBezTo>
                <a:cubicBezTo>
                  <a:pt x="1745554" y="144930"/>
                  <a:pt x="1762536" y="142749"/>
                  <a:pt x="1773942" y="152400"/>
                </a:cubicBezTo>
                <a:cubicBezTo>
                  <a:pt x="1801411" y="175643"/>
                  <a:pt x="1825838" y="202528"/>
                  <a:pt x="1854624" y="224118"/>
                </a:cubicBezTo>
                <a:cubicBezTo>
                  <a:pt x="1885793" y="247495"/>
                  <a:pt x="1922812" y="262532"/>
                  <a:pt x="1953236" y="286871"/>
                </a:cubicBezTo>
                <a:cubicBezTo>
                  <a:pt x="1968177" y="298824"/>
                  <a:pt x="1975565" y="318164"/>
                  <a:pt x="1989095" y="331694"/>
                </a:cubicBezTo>
                <a:cubicBezTo>
                  <a:pt x="2016232" y="358831"/>
                  <a:pt x="2021076" y="357296"/>
                  <a:pt x="2051848" y="367553"/>
                </a:cubicBezTo>
                <a:cubicBezTo>
                  <a:pt x="2066789" y="379506"/>
                  <a:pt x="2084219" y="388884"/>
                  <a:pt x="2096671" y="403412"/>
                </a:cubicBezTo>
                <a:cubicBezTo>
                  <a:pt x="2102821" y="410587"/>
                  <a:pt x="2101047" y="422046"/>
                  <a:pt x="2105636" y="430306"/>
                </a:cubicBezTo>
                <a:cubicBezTo>
                  <a:pt x="2116101" y="449143"/>
                  <a:pt x="2129542" y="466165"/>
                  <a:pt x="2141495" y="484094"/>
                </a:cubicBezTo>
                <a:cubicBezTo>
                  <a:pt x="2151908" y="515336"/>
                  <a:pt x="2156605" y="533654"/>
                  <a:pt x="2177353" y="564776"/>
                </a:cubicBezTo>
                <a:cubicBezTo>
                  <a:pt x="2193625" y="589184"/>
                  <a:pt x="2219074" y="599445"/>
                  <a:pt x="2240106" y="618565"/>
                </a:cubicBezTo>
                <a:cubicBezTo>
                  <a:pt x="2261995" y="638464"/>
                  <a:pt x="2302859" y="681318"/>
                  <a:pt x="2302859" y="681318"/>
                </a:cubicBezTo>
                <a:cubicBezTo>
                  <a:pt x="2305847" y="690283"/>
                  <a:pt x="2305142" y="701530"/>
                  <a:pt x="2311824" y="708212"/>
                </a:cubicBezTo>
                <a:cubicBezTo>
                  <a:pt x="2333665" y="730052"/>
                  <a:pt x="2351881" y="716608"/>
                  <a:pt x="2365612" y="744071"/>
                </a:cubicBezTo>
                <a:cubicBezTo>
                  <a:pt x="2368285" y="749416"/>
                  <a:pt x="2365612" y="756024"/>
                  <a:pt x="2365612" y="762000"/>
                </a:cubicBezTo>
              </a:path>
            </a:pathLst>
          </a:custGeom>
          <a:solidFill>
            <a:schemeClr val="accent3">
              <a:lumMod val="40000"/>
              <a:lumOff val="60000"/>
            </a:schemeClr>
          </a:solidFill>
          <a:ln w="76200">
            <a:solidFill>
              <a:schemeClr val="accent3">
                <a:lumMod val="50000"/>
              </a:schemeClr>
            </a:solidFill>
          </a:ln>
        </p:spPr>
        <p:style>
          <a:lnRef idx="1">
            <a:schemeClr val="accent2"/>
          </a:lnRef>
          <a:fillRef idx="0">
            <a:schemeClr val="accent2"/>
          </a:fillRef>
          <a:effectRef idx="0">
            <a:schemeClr val="accent2"/>
          </a:effectRef>
          <a:fontRef idx="minor">
            <a:schemeClr val="tx1"/>
          </a:fontRef>
        </p:style>
        <p:txBody>
          <a:bodyPr rtlCol="0" anchor="ctr"/>
          <a:lstStyle/>
          <a:p>
            <a:pPr algn="ctr"/>
            <a:endParaRPr lang="en-US"/>
          </a:p>
        </p:txBody>
      </p:sp>
      <p:sp>
        <p:nvSpPr>
          <p:cNvPr id="3" name="TextBox 2">
            <a:extLst>
              <a:ext uri="{FF2B5EF4-FFF2-40B4-BE49-F238E27FC236}">
                <a16:creationId xmlns:a16="http://schemas.microsoft.com/office/drawing/2014/main" id="{2E9E3B4A-7FEA-56F4-CB40-6FD3FBE3D189}"/>
              </a:ext>
            </a:extLst>
          </p:cNvPr>
          <p:cNvSpPr txBox="1"/>
          <p:nvPr/>
        </p:nvSpPr>
        <p:spPr>
          <a:xfrm>
            <a:off x="-2" y="1895320"/>
            <a:ext cx="12192000" cy="4154984"/>
          </a:xfrm>
          <a:prstGeom prst="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4400" dirty="0">
                <a:effectLst>
                  <a:outerShdw blurRad="38100" dist="38100" dir="2700000" algn="tl">
                    <a:srgbClr val="000000">
                      <a:alpha val="43137"/>
                    </a:srgbClr>
                  </a:outerShdw>
                </a:effectLst>
                <a:latin typeface="Aptos Light" panose="020B0004020202020204" pitchFamily="34" charset="0"/>
              </a:rPr>
              <a:t>Everyone then who hears these words of Mine [Jesus] and does them will be like a wise man who built his house on the rock. And the rain fell, and the floods came, and the winds blew and beat on that house, but it did not fall, because it had been founded on the rock.</a:t>
            </a:r>
            <a:endParaRPr lang="en-US" sz="4400" dirty="0">
              <a:solidFill>
                <a:schemeClr val="lt1"/>
              </a:solidFill>
              <a:effectLst>
                <a:outerShdw blurRad="38100" dist="38100" dir="2700000" algn="tl">
                  <a:srgbClr val="000000">
                    <a:alpha val="43137"/>
                  </a:srgbClr>
                </a:outerShdw>
              </a:effectLst>
              <a:latin typeface="Aptos Light" panose="020B0004020202020204" pitchFamily="34" charset="0"/>
              <a:hlinkClick r:id="rId2">
                <a:extLst>
                  <a:ext uri="{A12FA001-AC4F-418D-AE19-62706E023703}">
                    <ahyp:hlinkClr xmlns:ahyp="http://schemas.microsoft.com/office/drawing/2018/hyperlinkcolor" val="tx"/>
                  </a:ext>
                </a:extLst>
              </a:hlinkClick>
            </a:endParaRPr>
          </a:p>
        </p:txBody>
      </p:sp>
      <p:sp>
        <p:nvSpPr>
          <p:cNvPr id="9" name="Rectangle: Rounded Corners 8">
            <a:extLst>
              <a:ext uri="{FF2B5EF4-FFF2-40B4-BE49-F238E27FC236}">
                <a16:creationId xmlns:a16="http://schemas.microsoft.com/office/drawing/2014/main" id="{4F4AA0E7-C1F2-66C9-09A5-E5423C303F5C}"/>
              </a:ext>
            </a:extLst>
          </p:cNvPr>
          <p:cNvSpPr/>
          <p:nvPr/>
        </p:nvSpPr>
        <p:spPr>
          <a:xfrm>
            <a:off x="3514165" y="5323291"/>
            <a:ext cx="5100917" cy="666006"/>
          </a:xfrm>
          <a:prstGeom prst="roundRect">
            <a:avLst>
              <a:gd name="adj" fmla="val 24743"/>
            </a:avLst>
          </a:prstGeom>
          <a:noFill/>
          <a:ln w="57150" cap="flat" cmpd="sng" algn="ctr">
            <a:solidFill>
              <a:schemeClr val="accent3">
                <a:lumMod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en-US"/>
          </a:p>
        </p:txBody>
      </p:sp>
    </p:spTree>
    <p:extLst>
      <p:ext uri="{BB962C8B-B14F-4D97-AF65-F5344CB8AC3E}">
        <p14:creationId xmlns:p14="http://schemas.microsoft.com/office/powerpoint/2010/main" val="397463705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right)">
                                      <p:cBhvr>
                                        <p:cTn id="7" dur="1000"/>
                                        <p:tgtEl>
                                          <p:spTgt spid="5"/>
                                        </p:tgtEl>
                                      </p:cBhvr>
                                    </p:animEffect>
                                  </p:childTnLst>
                                </p:cTn>
                              </p:par>
                              <p:par>
                                <p:cTn id="8" presetID="53" presetClass="entr" presetSubtype="16" fill="hold" grpId="0" nodeType="withEffect">
                                  <p:stCondLst>
                                    <p:cond delay="2000"/>
                                  </p:stCondLst>
                                  <p:childTnLst>
                                    <p:set>
                                      <p:cBhvr>
                                        <p:cTn id="9" dur="1" fill="hold">
                                          <p:stCondLst>
                                            <p:cond delay="0"/>
                                          </p:stCondLst>
                                        </p:cTn>
                                        <p:tgtEl>
                                          <p:spTgt spid="2"/>
                                        </p:tgtEl>
                                        <p:attrNameLst>
                                          <p:attrName>style.visibility</p:attrName>
                                        </p:attrNameLst>
                                      </p:cBhvr>
                                      <p:to>
                                        <p:strVal val="visible"/>
                                      </p:to>
                                    </p:set>
                                    <p:anim calcmode="lin" valueType="num">
                                      <p:cBhvr>
                                        <p:cTn id="10" dur="2000" fill="hold"/>
                                        <p:tgtEl>
                                          <p:spTgt spid="2"/>
                                        </p:tgtEl>
                                        <p:attrNameLst>
                                          <p:attrName>ppt_w</p:attrName>
                                        </p:attrNameLst>
                                      </p:cBhvr>
                                      <p:tavLst>
                                        <p:tav tm="0">
                                          <p:val>
                                            <p:fltVal val="0"/>
                                          </p:val>
                                        </p:tav>
                                        <p:tav tm="100000">
                                          <p:val>
                                            <p:strVal val="#ppt_w"/>
                                          </p:val>
                                        </p:tav>
                                      </p:tavLst>
                                    </p:anim>
                                    <p:anim calcmode="lin" valueType="num">
                                      <p:cBhvr>
                                        <p:cTn id="11" dur="2000" fill="hold"/>
                                        <p:tgtEl>
                                          <p:spTgt spid="2"/>
                                        </p:tgtEl>
                                        <p:attrNameLst>
                                          <p:attrName>ppt_h</p:attrName>
                                        </p:attrNameLst>
                                      </p:cBhvr>
                                      <p:tavLst>
                                        <p:tav tm="0">
                                          <p:val>
                                            <p:fltVal val="0"/>
                                          </p:val>
                                        </p:tav>
                                        <p:tav tm="100000">
                                          <p:val>
                                            <p:strVal val="#ppt_h"/>
                                          </p:val>
                                        </p:tav>
                                      </p:tavLst>
                                    </p:anim>
                                    <p:animEffect transition="in" filter="fade">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3">
                                            <p:bg/>
                                          </p:spTgt>
                                        </p:tgtEl>
                                        <p:attrNameLst>
                                          <p:attrName>style.visibility</p:attrName>
                                        </p:attrNameLst>
                                      </p:cBhvr>
                                      <p:to>
                                        <p:strVal val="visible"/>
                                      </p:to>
                                    </p:set>
                                    <p:animEffect transition="in" filter="barn(outVertical)">
                                      <p:cBhvr>
                                        <p:cTn id="17" dur="1000"/>
                                        <p:tgtEl>
                                          <p:spTgt spid="3">
                                            <p:bg/>
                                          </p:spTgt>
                                        </p:tgtEl>
                                      </p:cBhvr>
                                    </p:animEffect>
                                  </p:childTnLst>
                                </p:cTn>
                              </p:par>
                              <p:par>
                                <p:cTn id="18" presetID="14" presetClass="entr" presetSubtype="5" fill="hold" grpId="0" nodeType="withEffect">
                                  <p:stCondLst>
                                    <p:cond delay="100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randombar(vertical)">
                                      <p:cBhvr>
                                        <p:cTn id="20" dur="1000"/>
                                        <p:tgtEl>
                                          <p:spTgt spid="3">
                                            <p:txEl>
                                              <p:pRg st="0" end="0"/>
                                            </p:txEl>
                                          </p:spTgt>
                                        </p:tgtEl>
                                      </p:cBhvr>
                                    </p:animEffect>
                                  </p:childTnLst>
                                </p:cTn>
                              </p:par>
                              <p:par>
                                <p:cTn id="21" presetID="22" presetClass="entr" presetSubtype="2" fill="hold" grpId="0" nodeType="withEffect">
                                  <p:stCondLst>
                                    <p:cond delay="1000"/>
                                  </p:stCondLst>
                                  <p:childTnLst>
                                    <p:set>
                                      <p:cBhvr>
                                        <p:cTn id="22" dur="1" fill="hold">
                                          <p:stCondLst>
                                            <p:cond delay="0"/>
                                          </p:stCondLst>
                                        </p:cTn>
                                        <p:tgtEl>
                                          <p:spTgt spid="4"/>
                                        </p:tgtEl>
                                        <p:attrNameLst>
                                          <p:attrName>style.visibility</p:attrName>
                                        </p:attrNameLst>
                                      </p:cBhvr>
                                      <p:to>
                                        <p:strVal val="visible"/>
                                      </p:to>
                                    </p:set>
                                    <p:animEffect transition="in" filter="wipe(right)">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p:cTn id="28" dur="1000" fill="hold"/>
                                        <p:tgtEl>
                                          <p:spTgt spid="9"/>
                                        </p:tgtEl>
                                        <p:attrNameLst>
                                          <p:attrName>ppt_w</p:attrName>
                                        </p:attrNameLst>
                                      </p:cBhvr>
                                      <p:tavLst>
                                        <p:tav tm="0">
                                          <p:val>
                                            <p:fltVal val="0"/>
                                          </p:val>
                                        </p:tav>
                                        <p:tav tm="100000">
                                          <p:val>
                                            <p:strVal val="#ppt_w"/>
                                          </p:val>
                                        </p:tav>
                                      </p:tavLst>
                                    </p:anim>
                                    <p:anim calcmode="lin" valueType="num">
                                      <p:cBhvr>
                                        <p:cTn id="29" dur="1000" fill="hold"/>
                                        <p:tgtEl>
                                          <p:spTgt spid="9"/>
                                        </p:tgtEl>
                                        <p:attrNameLst>
                                          <p:attrName>ppt_h</p:attrName>
                                        </p:attrNameLst>
                                      </p:cBhvr>
                                      <p:tavLst>
                                        <p:tav tm="0">
                                          <p:val>
                                            <p:fltVal val="0"/>
                                          </p:val>
                                        </p:tav>
                                        <p:tav tm="100000">
                                          <p:val>
                                            <p:strVal val="#ppt_h"/>
                                          </p:val>
                                        </p:tav>
                                      </p:tavLst>
                                    </p:anim>
                                    <p:animEffect transition="in" filter="fade">
                                      <p:cBhvr>
                                        <p:cTn id="30" dur="1000"/>
                                        <p:tgtEl>
                                          <p:spTgt spid="9"/>
                                        </p:tgtEl>
                                      </p:cBhvr>
                                    </p:animEffect>
                                  </p:childTnLst>
                                </p:cTn>
                              </p:par>
                              <p:par>
                                <p:cTn id="31" presetID="13" presetClass="entr" presetSubtype="16" fill="hold" grpId="0" nodeType="withEffect">
                                  <p:stCondLst>
                                    <p:cond delay="1000"/>
                                  </p:stCondLst>
                                  <p:childTnLst>
                                    <p:set>
                                      <p:cBhvr>
                                        <p:cTn id="32" dur="1" fill="hold">
                                          <p:stCondLst>
                                            <p:cond delay="0"/>
                                          </p:stCondLst>
                                        </p:cTn>
                                        <p:tgtEl>
                                          <p:spTgt spid="7">
                                            <p:bg/>
                                          </p:spTgt>
                                        </p:tgtEl>
                                        <p:attrNameLst>
                                          <p:attrName>style.visibility</p:attrName>
                                        </p:attrNameLst>
                                      </p:cBhvr>
                                      <p:to>
                                        <p:strVal val="visible"/>
                                      </p:to>
                                    </p:set>
                                    <p:animEffect transition="in" filter="plus(in)">
                                      <p:cBhvr>
                                        <p:cTn id="33" dur="2000"/>
                                        <p:tgtEl>
                                          <p:spTgt spid="7">
                                            <p:bg/>
                                          </p:spTgt>
                                        </p:tgtEl>
                                      </p:cBhvr>
                                    </p:animEffect>
                                  </p:childTnLst>
                                </p:cTn>
                              </p:par>
                              <p:par>
                                <p:cTn id="34" presetID="27" presetClass="emph" presetSubtype="0" repeatCount="10000" fill="remove" grpId="1" nodeType="withEffect">
                                  <p:stCondLst>
                                    <p:cond delay="1000"/>
                                  </p:stCondLst>
                                  <p:childTnLst>
                                    <p:animClr clrSpc="rgb" dir="cw">
                                      <p:cBhvr override="childStyle">
                                        <p:cTn id="35" dur="250" autoRev="1" fill="remove"/>
                                        <p:tgtEl>
                                          <p:spTgt spid="7">
                                            <p:bg/>
                                          </p:spTgt>
                                        </p:tgtEl>
                                        <p:attrNameLst>
                                          <p:attrName>style.color</p:attrName>
                                        </p:attrNameLst>
                                      </p:cBhvr>
                                      <p:to>
                                        <a:srgbClr val="417210"/>
                                      </p:to>
                                    </p:animClr>
                                    <p:animClr clrSpc="rgb" dir="cw">
                                      <p:cBhvr>
                                        <p:cTn id="36" dur="250" autoRev="1" fill="remove"/>
                                        <p:tgtEl>
                                          <p:spTgt spid="7">
                                            <p:bg/>
                                          </p:spTgt>
                                        </p:tgtEl>
                                        <p:attrNameLst>
                                          <p:attrName>fillcolor</p:attrName>
                                        </p:attrNameLst>
                                      </p:cBhvr>
                                      <p:to>
                                        <a:srgbClr val="417210"/>
                                      </p:to>
                                    </p:animClr>
                                    <p:set>
                                      <p:cBhvr>
                                        <p:cTn id="37" dur="250" autoRev="1" fill="remove"/>
                                        <p:tgtEl>
                                          <p:spTgt spid="7">
                                            <p:bg/>
                                          </p:spTgt>
                                        </p:tgtEl>
                                        <p:attrNameLst>
                                          <p:attrName>fill.type</p:attrName>
                                        </p:attrNameLst>
                                      </p:cBhvr>
                                      <p:to>
                                        <p:strVal val="solid"/>
                                      </p:to>
                                    </p:set>
                                    <p:set>
                                      <p:cBhvr>
                                        <p:cTn id="38" dur="250" autoRev="1" fill="remove"/>
                                        <p:tgtEl>
                                          <p:spTgt spid="7">
                                            <p:bg/>
                                          </p:spTgt>
                                        </p:tgtEl>
                                        <p:attrNameLst>
                                          <p:attrName>fill.on</p:attrName>
                                        </p:attrNameLst>
                                      </p:cBhvr>
                                      <p:to>
                                        <p:strVal val="true"/>
                                      </p:to>
                                    </p:set>
                                  </p:childTnLst>
                                </p:cTn>
                              </p:par>
                              <p:par>
                                <p:cTn id="39" presetID="27" presetClass="emph" presetSubtype="0" repeatCount="10000" fill="remove" grpId="1" nodeType="withEffect" nodePh="1">
                                  <p:stCondLst>
                                    <p:cond delay="1000"/>
                                  </p:stCondLst>
                                  <p:endCondLst>
                                    <p:cond evt="begin" delay="0">
                                      <p:tn val="39"/>
                                    </p:cond>
                                  </p:endCondLst>
                                  <p:childTnLst>
                                    <p:animClr clrSpc="rgb" dir="cw">
                                      <p:cBhvr override="childStyle">
                                        <p:cTn id="40" dur="250" autoRev="1" fill="remove"/>
                                        <p:tgtEl>
                                          <p:spTgt spid="7">
                                            <p:txEl>
                                              <p:pRg st="0" end="0"/>
                                            </p:txEl>
                                          </p:spTgt>
                                        </p:tgtEl>
                                        <p:attrNameLst>
                                          <p:attrName>style.color</p:attrName>
                                        </p:attrNameLst>
                                      </p:cBhvr>
                                      <p:to>
                                        <a:srgbClr val="417210"/>
                                      </p:to>
                                    </p:animClr>
                                    <p:animClr clrSpc="rgb" dir="cw">
                                      <p:cBhvr>
                                        <p:cTn id="41" dur="250" autoRev="1" fill="remove"/>
                                        <p:tgtEl>
                                          <p:spTgt spid="7">
                                            <p:txEl>
                                              <p:pRg st="0" end="0"/>
                                            </p:txEl>
                                          </p:spTgt>
                                        </p:tgtEl>
                                        <p:attrNameLst>
                                          <p:attrName>fillcolor</p:attrName>
                                        </p:attrNameLst>
                                      </p:cBhvr>
                                      <p:to>
                                        <a:srgbClr val="417210"/>
                                      </p:to>
                                    </p:animClr>
                                    <p:set>
                                      <p:cBhvr>
                                        <p:cTn id="42" dur="250" autoRev="1" fill="remove"/>
                                        <p:tgtEl>
                                          <p:spTgt spid="7">
                                            <p:txEl>
                                              <p:pRg st="0" end="0"/>
                                            </p:txEl>
                                          </p:spTgt>
                                        </p:tgtEl>
                                        <p:attrNameLst>
                                          <p:attrName>fill.type</p:attrName>
                                        </p:attrNameLst>
                                      </p:cBhvr>
                                      <p:to>
                                        <p:strVal val="solid"/>
                                      </p:to>
                                    </p:set>
                                    <p:set>
                                      <p:cBhvr>
                                        <p:cTn id="43" dur="250" autoRev="1" fill="remove"/>
                                        <p:tgtEl>
                                          <p:spTgt spid="7">
                                            <p:txEl>
                                              <p:pRg st="0" end="0"/>
                                            </p:txEl>
                                          </p:spTgt>
                                        </p:tgtEl>
                                        <p:attrNameLst>
                                          <p:attrName>fill.on</p:attrName>
                                        </p:attrNameLst>
                                      </p:cBhvr>
                                      <p:to>
                                        <p:strVal val="true"/>
                                      </p:to>
                                    </p:set>
                                  </p:childTnLst>
                                </p:cTn>
                              </p:par>
                              <p:par>
                                <p:cTn id="44" presetID="10" presetClass="exit" presetSubtype="0" fill="hold" grpId="2" nodeType="withEffect">
                                  <p:stCondLst>
                                    <p:cond delay="10000"/>
                                  </p:stCondLst>
                                  <p:childTnLst>
                                    <p:animEffect transition="out" filter="fade">
                                      <p:cBhvr>
                                        <p:cTn id="45" dur="2000"/>
                                        <p:tgtEl>
                                          <p:spTgt spid="7">
                                            <p:bg/>
                                          </p:spTgt>
                                        </p:tgtEl>
                                      </p:cBhvr>
                                    </p:animEffect>
                                    <p:set>
                                      <p:cBhvr>
                                        <p:cTn id="46" dur="1" fill="hold">
                                          <p:stCondLst>
                                            <p:cond delay="1999"/>
                                          </p:stCondLst>
                                        </p:cTn>
                                        <p:tgtEl>
                                          <p:spTgt spid="7">
                                            <p:bg/>
                                          </p:spTgt>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0" presetClass="exit" presetSubtype="0" fill="hold" grpId="2" nodeType="clickEffect" nodePh="1">
                                  <p:stCondLst>
                                    <p:cond delay="10000"/>
                                  </p:stCondLst>
                                  <p:endCondLst>
                                    <p:cond evt="begin" delay="0">
                                      <p:tn val="49"/>
                                    </p:cond>
                                  </p:endCondLst>
                                  <p:childTnLst>
                                    <p:animEffect transition="out" filter="fade">
                                      <p:cBhvr>
                                        <p:cTn id="50" dur="2000"/>
                                        <p:tgtEl>
                                          <p:spTgt spid="7">
                                            <p:txEl>
                                              <p:pRg st="0" end="0"/>
                                            </p:txEl>
                                          </p:spTgt>
                                        </p:tgtEl>
                                      </p:cBhvr>
                                    </p:animEffect>
                                    <p:set>
                                      <p:cBhvr>
                                        <p:cTn id="51" dur="1" fill="hold">
                                          <p:stCondLst>
                                            <p:cond delay="1999"/>
                                          </p:stCondLst>
                                        </p:cTn>
                                        <p:tgtEl>
                                          <p:spTgt spid="7">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uiExpand="1" animBg="1"/>
      <p:bldP spid="4" grpId="0" animBg="1"/>
      <p:bldP spid="7" grpId="0" uiExpand="1" build="allAtOnce" animBg="1"/>
      <p:bldP spid="7" grpId="1" uiExpand="1" build="allAtOnce" animBg="1" autoUpdateAnimBg="0"/>
      <p:bldP spid="7" grpId="2" uiExpand="1" build="allAtOnce" animBg="1"/>
      <p:bldP spid="3" grpId="0" uiExpand="1" build="p" animBg="1"/>
      <p:bldP spid="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
        <a:ea typeface=""/>
        <a:cs typeface=""/>
      </a:majorFont>
      <a:minorFont>
        <a:latin typeface=""/>
        <a:ea typeface=""/>
        <a:cs typeface=""/>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noFill/>
        <a:pattFill/>
        <a:grpFill/>
      </a:fillStyleLst>
      <a:lnStyleLst>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Lst>
      <a:bgFillStyleLst>
        <a:solidFill>
          <a:schemeClr val="phClr"/>
        </a:solidFill>
        <a:gradFill>
          <a:gsLst>
            <a:gs pos="0">
              <a:schemeClr val="phClr">
                <a:tint val="50000"/>
                <a:satMod val="300000"/>
              </a:schemeClr>
            </a:gs>
            <a:gs pos="0">
              <a:schemeClr val="phClr">
                <a:tint val="50000"/>
                <a:satMod val="300000"/>
              </a:schemeClr>
            </a:gs>
            <a:gs pos="0">
              <a:schemeClr val="phClr">
                <a:tint val="50000"/>
                <a:satMod val="300000"/>
              </a:schemeClr>
            </a:gs>
          </a:gsLst>
          <a:lin ang="16200000" scaled="1"/>
        </a:gradFill>
        <a:gradFill>
          <a:gsLst>
            <a:gs pos="0">
              <a:schemeClr val="phClr">
                <a:tint val="50000"/>
                <a:satMod val="300000"/>
              </a:schemeClr>
            </a:gs>
            <a:gs pos="0">
              <a:schemeClr val="phClr">
                <a:tint val="50000"/>
                <a:satMod val="30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6149</TotalTime>
  <Words>371</Words>
  <Application>Microsoft Office PowerPoint</Application>
  <PresentationFormat>Widescreen</PresentationFormat>
  <Paragraphs>23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Amasis MT Pro Black</vt:lpstr>
      <vt:lpstr>Aptos</vt:lpstr>
      <vt:lpstr>Aptos Light</vt:lpstr>
      <vt:lpstr>Avenir Next LT Pro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Mark Warren</cp:lastModifiedBy>
  <cp:revision>1</cp:revision>
  <dcterms:modified xsi:type="dcterms:W3CDTF">2024-04-18T17:36:25Z</dcterms:modified>
</cp:coreProperties>
</file>