
<file path=[Content_Types].xml><?xml version="1.0" encoding="utf-8"?>
<Types xmlns="http://schemas.openxmlformats.org/package/2006/content-types">
  <Default Extension="bmp" ContentType="image/bmp"/>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258" r:id="rId3"/>
    <p:sldId id="271" r:id="rId4"/>
    <p:sldId id="273" r:id="rId5"/>
    <p:sldId id="274" r:id="rId6"/>
    <p:sldId id="275" r:id="rId7"/>
    <p:sldId id="277" r:id="rId8"/>
    <p:sldId id="279" r:id="rId9"/>
    <p:sldId id="280" r:id="rId10"/>
  </p:sldIdLst>
  <p:sldSz cx="12192000" cy="6858000"/>
  <p:notesSz cx="7010400" cy="9296400"/>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ED2178-A919-452C-B4CD-A83093A48598}" v="2" dt="2024-03-29T16:33:26.136"/>
    <p1510:client id="{B6A38FB3-F6AA-443F-AA9A-653D14F6883F}" v="439" dt="2024-03-29T14:49:07.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Warren" userId="8b469510-801c-4a14-a92d-c6d8837618b1" providerId="ADAL" clId="{B6A38FB3-F6AA-443F-AA9A-653D14F6883F}"/>
    <pc:docChg chg="undo custSel addSld delSld modSld sldOrd">
      <pc:chgData name="Mark Warren" userId="8b469510-801c-4a14-a92d-c6d8837618b1" providerId="ADAL" clId="{B6A38FB3-F6AA-443F-AA9A-653D14F6883F}" dt="2024-03-29T14:51:12.094" v="1429"/>
      <pc:docMkLst>
        <pc:docMk/>
      </pc:docMkLst>
      <pc:sldChg chg="delSp modSp mod modTransition setBg">
        <pc:chgData name="Mark Warren" userId="8b469510-801c-4a14-a92d-c6d8837618b1" providerId="ADAL" clId="{B6A38FB3-F6AA-443F-AA9A-653D14F6883F}" dt="2024-03-29T13:31:07.384" v="328"/>
        <pc:sldMkLst>
          <pc:docMk/>
          <pc:sldMk cId="0" sldId="257"/>
        </pc:sldMkLst>
        <pc:picChg chg="del mod">
          <ac:chgData name="Mark Warren" userId="8b469510-801c-4a14-a92d-c6d8837618b1" providerId="ADAL" clId="{B6A38FB3-F6AA-443F-AA9A-653D14F6883F}" dt="2024-03-29T13:30:12.628" v="323" actId="478"/>
          <ac:picMkLst>
            <pc:docMk/>
            <pc:sldMk cId="0" sldId="257"/>
            <ac:picMk id="2" creationId="{00000000-0000-0000-0000-000000000000}"/>
          </ac:picMkLst>
        </pc:picChg>
      </pc:sldChg>
      <pc:sldChg chg="addSp delSp modSp mod modTransition setBg modAnim">
        <pc:chgData name="Mark Warren" userId="8b469510-801c-4a14-a92d-c6d8837618b1" providerId="ADAL" clId="{B6A38FB3-F6AA-443F-AA9A-653D14F6883F}" dt="2024-03-29T13:31:48.229" v="330"/>
        <pc:sldMkLst>
          <pc:docMk/>
          <pc:sldMk cId="0" sldId="258"/>
        </pc:sldMkLst>
        <pc:spChg chg="mod">
          <ac:chgData name="Mark Warren" userId="8b469510-801c-4a14-a92d-c6d8837618b1" providerId="ADAL" clId="{B6A38FB3-F6AA-443F-AA9A-653D14F6883F}" dt="2024-03-29T13:16:54.032" v="251" actId="20577"/>
          <ac:spMkLst>
            <pc:docMk/>
            <pc:sldMk cId="0" sldId="258"/>
            <ac:spMk id="2" creationId="{00000000-0000-0000-0000-000000000000}"/>
          </ac:spMkLst>
        </pc:spChg>
        <pc:spChg chg="del mod">
          <ac:chgData name="Mark Warren" userId="8b469510-801c-4a14-a92d-c6d8837618b1" providerId="ADAL" clId="{B6A38FB3-F6AA-443F-AA9A-653D14F6883F}" dt="2024-03-29T13:06:54.921" v="100" actId="478"/>
          <ac:spMkLst>
            <pc:docMk/>
            <pc:sldMk cId="0" sldId="258"/>
            <ac:spMk id="3" creationId="{00000000-0000-0000-0000-000000000000}"/>
          </ac:spMkLst>
        </pc:spChg>
        <pc:spChg chg="del">
          <ac:chgData name="Mark Warren" userId="8b469510-801c-4a14-a92d-c6d8837618b1" providerId="ADAL" clId="{B6A38FB3-F6AA-443F-AA9A-653D14F6883F}" dt="2024-03-29T13:06:35.999" v="98" actId="478"/>
          <ac:spMkLst>
            <pc:docMk/>
            <pc:sldMk cId="0" sldId="258"/>
            <ac:spMk id="4" creationId="{00000000-0000-0000-0000-000000000000}"/>
          </ac:spMkLst>
        </pc:spChg>
        <pc:spChg chg="add del mod">
          <ac:chgData name="Mark Warren" userId="8b469510-801c-4a14-a92d-c6d8837618b1" providerId="ADAL" clId="{B6A38FB3-F6AA-443F-AA9A-653D14F6883F}" dt="2024-03-29T13:06:38.577" v="99" actId="478"/>
          <ac:spMkLst>
            <pc:docMk/>
            <pc:sldMk cId="0" sldId="258"/>
            <ac:spMk id="6" creationId="{6FA73B1A-222E-5140-318F-4B34A8A3A8DF}"/>
          </ac:spMkLst>
        </pc:spChg>
        <pc:spChg chg="add del mod">
          <ac:chgData name="Mark Warren" userId="8b469510-801c-4a14-a92d-c6d8837618b1" providerId="ADAL" clId="{B6A38FB3-F6AA-443F-AA9A-653D14F6883F}" dt="2024-03-29T13:06:56.374" v="102" actId="478"/>
          <ac:spMkLst>
            <pc:docMk/>
            <pc:sldMk cId="0" sldId="258"/>
            <ac:spMk id="8" creationId="{27E9F4DD-4CA3-380F-6ABB-C787CBAAAA28}"/>
          </ac:spMkLst>
        </pc:spChg>
        <pc:spChg chg="add mod">
          <ac:chgData name="Mark Warren" userId="8b469510-801c-4a14-a92d-c6d8837618b1" providerId="ADAL" clId="{B6A38FB3-F6AA-443F-AA9A-653D14F6883F}" dt="2024-03-29T13:18:35.327" v="263" actId="1076"/>
          <ac:spMkLst>
            <pc:docMk/>
            <pc:sldMk cId="0" sldId="258"/>
            <ac:spMk id="12" creationId="{1C11FDF2-10C2-F93F-4404-EA035ED16037}"/>
          </ac:spMkLst>
        </pc:spChg>
        <pc:cxnChg chg="add mod">
          <ac:chgData name="Mark Warren" userId="8b469510-801c-4a14-a92d-c6d8837618b1" providerId="ADAL" clId="{B6A38FB3-F6AA-443F-AA9A-653D14F6883F}" dt="2024-03-29T13:15:50.320" v="227" actId="1076"/>
          <ac:cxnSpMkLst>
            <pc:docMk/>
            <pc:sldMk cId="0" sldId="258"/>
            <ac:cxnSpMk id="10" creationId="{79DDAFE0-49DD-9DA2-6A94-03339CBBE0E6}"/>
          </ac:cxnSpMkLst>
        </pc:cxnChg>
      </pc:sldChg>
      <pc:sldChg chg="modSp del mod modTransition setBg">
        <pc:chgData name="Mark Warren" userId="8b469510-801c-4a14-a92d-c6d8837618b1" providerId="ADAL" clId="{B6A38FB3-F6AA-443F-AA9A-653D14F6883F}" dt="2024-03-29T13:32:57.854" v="332" actId="2696"/>
        <pc:sldMkLst>
          <pc:docMk/>
          <pc:sldMk cId="0" sldId="259"/>
        </pc:sldMkLst>
        <pc:spChg chg="mod">
          <ac:chgData name="Mark Warren" userId="8b469510-801c-4a14-a92d-c6d8837618b1" providerId="ADAL" clId="{B6A38FB3-F6AA-443F-AA9A-653D14F6883F}" dt="2024-03-29T13:01:50.569" v="5" actId="27636"/>
          <ac:spMkLst>
            <pc:docMk/>
            <pc:sldMk cId="0" sldId="259"/>
            <ac:spMk id="2" creationId="{00000000-0000-0000-0000-000000000000}"/>
          </ac:spMkLst>
        </pc:spChg>
        <pc:spChg chg="mod">
          <ac:chgData name="Mark Warren" userId="8b469510-801c-4a14-a92d-c6d8837618b1" providerId="ADAL" clId="{B6A38FB3-F6AA-443F-AA9A-653D14F6883F}" dt="2024-03-29T13:01:50.569" v="6" actId="27636"/>
          <ac:spMkLst>
            <pc:docMk/>
            <pc:sldMk cId="0" sldId="259"/>
            <ac:spMk id="3" creationId="{00000000-0000-0000-0000-000000000000}"/>
          </ac:spMkLst>
        </pc:spChg>
      </pc:sldChg>
      <pc:sldChg chg="addSp delSp modSp del mod modTransition">
        <pc:chgData name="Mark Warren" userId="8b469510-801c-4a14-a92d-c6d8837618b1" providerId="ADAL" clId="{B6A38FB3-F6AA-443F-AA9A-653D14F6883F}" dt="2024-03-29T13:39:56.580" v="403" actId="47"/>
        <pc:sldMkLst>
          <pc:docMk/>
          <pc:sldMk cId="0" sldId="260"/>
        </pc:sldMkLst>
        <pc:spChg chg="del mod">
          <ac:chgData name="Mark Warren" userId="8b469510-801c-4a14-a92d-c6d8837618b1" providerId="ADAL" clId="{B6A38FB3-F6AA-443F-AA9A-653D14F6883F}" dt="2024-03-29T13:34:39.904" v="346" actId="21"/>
          <ac:spMkLst>
            <pc:docMk/>
            <pc:sldMk cId="0" sldId="260"/>
            <ac:spMk id="2" creationId="{00000000-0000-0000-0000-000000000000}"/>
          </ac:spMkLst>
        </pc:spChg>
        <pc:spChg chg="mod">
          <ac:chgData name="Mark Warren" userId="8b469510-801c-4a14-a92d-c6d8837618b1" providerId="ADAL" clId="{B6A38FB3-F6AA-443F-AA9A-653D14F6883F}" dt="2024-03-29T13:01:50.569" v="7" actId="27636"/>
          <ac:spMkLst>
            <pc:docMk/>
            <pc:sldMk cId="0" sldId="260"/>
            <ac:spMk id="3" creationId="{00000000-0000-0000-0000-000000000000}"/>
          </ac:spMkLst>
        </pc:spChg>
        <pc:spChg chg="add mod">
          <ac:chgData name="Mark Warren" userId="8b469510-801c-4a14-a92d-c6d8837618b1" providerId="ADAL" clId="{B6A38FB3-F6AA-443F-AA9A-653D14F6883F}" dt="2024-03-29T13:34:39.904" v="346" actId="21"/>
          <ac:spMkLst>
            <pc:docMk/>
            <pc:sldMk cId="0" sldId="260"/>
            <ac:spMk id="6" creationId="{E9F10FFB-33C1-E484-033D-035CADF507DA}"/>
          </ac:spMkLst>
        </pc:spChg>
      </pc:sldChg>
      <pc:sldChg chg="modSp del mod modTransition">
        <pc:chgData name="Mark Warren" userId="8b469510-801c-4a14-a92d-c6d8837618b1" providerId="ADAL" clId="{B6A38FB3-F6AA-443F-AA9A-653D14F6883F}" dt="2024-03-29T13:39:58.817" v="404" actId="47"/>
        <pc:sldMkLst>
          <pc:docMk/>
          <pc:sldMk cId="0" sldId="261"/>
        </pc:sldMkLst>
        <pc:spChg chg="mod">
          <ac:chgData name="Mark Warren" userId="8b469510-801c-4a14-a92d-c6d8837618b1" providerId="ADAL" clId="{B6A38FB3-F6AA-443F-AA9A-653D14F6883F}" dt="2024-03-29T13:01:50.584" v="9" actId="27636"/>
          <ac:spMkLst>
            <pc:docMk/>
            <pc:sldMk cId="0" sldId="261"/>
            <ac:spMk id="3" creationId="{00000000-0000-0000-0000-000000000000}"/>
          </ac:spMkLst>
        </pc:spChg>
      </pc:sldChg>
      <pc:sldChg chg="addSp delSp modSp del mod modTransition">
        <pc:chgData name="Mark Warren" userId="8b469510-801c-4a14-a92d-c6d8837618b1" providerId="ADAL" clId="{B6A38FB3-F6AA-443F-AA9A-653D14F6883F}" dt="2024-03-29T13:41:39.402" v="432" actId="2696"/>
        <pc:sldMkLst>
          <pc:docMk/>
          <pc:sldMk cId="0" sldId="262"/>
        </pc:sldMkLst>
        <pc:spChg chg="add del">
          <ac:chgData name="Mark Warren" userId="8b469510-801c-4a14-a92d-c6d8837618b1" providerId="ADAL" clId="{B6A38FB3-F6AA-443F-AA9A-653D14F6883F}" dt="2024-03-29T13:40:15.807" v="406" actId="21"/>
          <ac:spMkLst>
            <pc:docMk/>
            <pc:sldMk cId="0" sldId="262"/>
            <ac:spMk id="2" creationId="{00000000-0000-0000-0000-000000000000}"/>
          </ac:spMkLst>
        </pc:spChg>
        <pc:spChg chg="mod">
          <ac:chgData name="Mark Warren" userId="8b469510-801c-4a14-a92d-c6d8837618b1" providerId="ADAL" clId="{B6A38FB3-F6AA-443F-AA9A-653D14F6883F}" dt="2024-03-29T13:01:50.584" v="10" actId="27636"/>
          <ac:spMkLst>
            <pc:docMk/>
            <pc:sldMk cId="0" sldId="262"/>
            <ac:spMk id="3" creationId="{00000000-0000-0000-0000-000000000000}"/>
          </ac:spMkLst>
        </pc:spChg>
        <pc:spChg chg="add del mod">
          <ac:chgData name="Mark Warren" userId="8b469510-801c-4a14-a92d-c6d8837618b1" providerId="ADAL" clId="{B6A38FB3-F6AA-443F-AA9A-653D14F6883F}" dt="2024-03-29T13:40:15.807" v="406" actId="21"/>
          <ac:spMkLst>
            <pc:docMk/>
            <pc:sldMk cId="0" sldId="262"/>
            <ac:spMk id="6" creationId="{BFF54424-6E29-55F0-EB12-F9460A1AE4FF}"/>
          </ac:spMkLst>
        </pc:spChg>
      </pc:sldChg>
      <pc:sldChg chg="modSp del mod modTransition">
        <pc:chgData name="Mark Warren" userId="8b469510-801c-4a14-a92d-c6d8837618b1" providerId="ADAL" clId="{B6A38FB3-F6AA-443F-AA9A-653D14F6883F}" dt="2024-03-29T13:56:49.121" v="728" actId="2696"/>
        <pc:sldMkLst>
          <pc:docMk/>
          <pc:sldMk cId="0" sldId="263"/>
        </pc:sldMkLst>
        <pc:spChg chg="mod">
          <ac:chgData name="Mark Warren" userId="8b469510-801c-4a14-a92d-c6d8837618b1" providerId="ADAL" clId="{B6A38FB3-F6AA-443F-AA9A-653D14F6883F}" dt="2024-03-29T13:54:26.091" v="687" actId="27636"/>
          <ac:spMkLst>
            <pc:docMk/>
            <pc:sldMk cId="0" sldId="263"/>
            <ac:spMk id="2" creationId="{00000000-0000-0000-0000-000000000000}"/>
          </ac:spMkLst>
        </pc:spChg>
        <pc:spChg chg="mod">
          <ac:chgData name="Mark Warren" userId="8b469510-801c-4a14-a92d-c6d8837618b1" providerId="ADAL" clId="{B6A38FB3-F6AA-443F-AA9A-653D14F6883F}" dt="2024-03-29T13:01:50.584" v="12" actId="27636"/>
          <ac:spMkLst>
            <pc:docMk/>
            <pc:sldMk cId="0" sldId="263"/>
            <ac:spMk id="3" creationId="{00000000-0000-0000-0000-000000000000}"/>
          </ac:spMkLst>
        </pc:spChg>
      </pc:sldChg>
      <pc:sldChg chg="modSp del mod modTransition">
        <pc:chgData name="Mark Warren" userId="8b469510-801c-4a14-a92d-c6d8837618b1" providerId="ADAL" clId="{B6A38FB3-F6AA-443F-AA9A-653D14F6883F}" dt="2024-03-29T14:20:14.169" v="1276" actId="2696"/>
        <pc:sldMkLst>
          <pc:docMk/>
          <pc:sldMk cId="0" sldId="264"/>
        </pc:sldMkLst>
        <pc:spChg chg="mod">
          <ac:chgData name="Mark Warren" userId="8b469510-801c-4a14-a92d-c6d8837618b1" providerId="ADAL" clId="{B6A38FB3-F6AA-443F-AA9A-653D14F6883F}" dt="2024-03-29T13:01:50.584" v="13" actId="27636"/>
          <ac:spMkLst>
            <pc:docMk/>
            <pc:sldMk cId="0" sldId="264"/>
            <ac:spMk id="3" creationId="{00000000-0000-0000-0000-000000000000}"/>
          </ac:spMkLst>
        </pc:spChg>
      </pc:sldChg>
      <pc:sldChg chg="modSp del mod modTransition">
        <pc:chgData name="Mark Warren" userId="8b469510-801c-4a14-a92d-c6d8837618b1" providerId="ADAL" clId="{B6A38FB3-F6AA-443F-AA9A-653D14F6883F}" dt="2024-03-29T14:20:18.372" v="1277" actId="2696"/>
        <pc:sldMkLst>
          <pc:docMk/>
          <pc:sldMk cId="0" sldId="265"/>
        </pc:sldMkLst>
        <pc:spChg chg="mod">
          <ac:chgData name="Mark Warren" userId="8b469510-801c-4a14-a92d-c6d8837618b1" providerId="ADAL" clId="{B6A38FB3-F6AA-443F-AA9A-653D14F6883F}" dt="2024-03-29T13:01:50.584" v="15" actId="27636"/>
          <ac:spMkLst>
            <pc:docMk/>
            <pc:sldMk cId="0" sldId="265"/>
            <ac:spMk id="2" creationId="{00000000-0000-0000-0000-000000000000}"/>
          </ac:spMkLst>
        </pc:spChg>
        <pc:spChg chg="mod">
          <ac:chgData name="Mark Warren" userId="8b469510-801c-4a14-a92d-c6d8837618b1" providerId="ADAL" clId="{B6A38FB3-F6AA-443F-AA9A-653D14F6883F}" dt="2024-03-29T13:01:50.584" v="14" actId="27636"/>
          <ac:spMkLst>
            <pc:docMk/>
            <pc:sldMk cId="0" sldId="265"/>
            <ac:spMk id="3" creationId="{00000000-0000-0000-0000-000000000000}"/>
          </ac:spMkLst>
        </pc:spChg>
      </pc:sldChg>
      <pc:sldChg chg="modSp del mod modTransition">
        <pc:chgData name="Mark Warren" userId="8b469510-801c-4a14-a92d-c6d8837618b1" providerId="ADAL" clId="{B6A38FB3-F6AA-443F-AA9A-653D14F6883F}" dt="2024-03-29T14:20:20.404" v="1278" actId="2696"/>
        <pc:sldMkLst>
          <pc:docMk/>
          <pc:sldMk cId="0" sldId="266"/>
        </pc:sldMkLst>
        <pc:spChg chg="mod">
          <ac:chgData name="Mark Warren" userId="8b469510-801c-4a14-a92d-c6d8837618b1" providerId="ADAL" clId="{B6A38FB3-F6AA-443F-AA9A-653D14F6883F}" dt="2024-03-29T13:01:50.600" v="17" actId="27636"/>
          <ac:spMkLst>
            <pc:docMk/>
            <pc:sldMk cId="0" sldId="266"/>
            <ac:spMk id="2" creationId="{00000000-0000-0000-0000-000000000000}"/>
          </ac:spMkLst>
        </pc:spChg>
        <pc:spChg chg="mod">
          <ac:chgData name="Mark Warren" userId="8b469510-801c-4a14-a92d-c6d8837618b1" providerId="ADAL" clId="{B6A38FB3-F6AA-443F-AA9A-653D14F6883F}" dt="2024-03-29T13:01:50.584" v="16" actId="27636"/>
          <ac:spMkLst>
            <pc:docMk/>
            <pc:sldMk cId="0" sldId="266"/>
            <ac:spMk id="3" creationId="{00000000-0000-0000-0000-000000000000}"/>
          </ac:spMkLst>
        </pc:spChg>
      </pc:sldChg>
      <pc:sldChg chg="modSp del mod modTransition">
        <pc:chgData name="Mark Warren" userId="8b469510-801c-4a14-a92d-c6d8837618b1" providerId="ADAL" clId="{B6A38FB3-F6AA-443F-AA9A-653D14F6883F}" dt="2024-03-29T14:20:24.342" v="1279" actId="2696"/>
        <pc:sldMkLst>
          <pc:docMk/>
          <pc:sldMk cId="0" sldId="267"/>
        </pc:sldMkLst>
        <pc:spChg chg="mod">
          <ac:chgData name="Mark Warren" userId="8b469510-801c-4a14-a92d-c6d8837618b1" providerId="ADAL" clId="{B6A38FB3-F6AA-443F-AA9A-653D14F6883F}" dt="2024-03-29T13:01:50.600" v="18" actId="27636"/>
          <ac:spMkLst>
            <pc:docMk/>
            <pc:sldMk cId="0" sldId="267"/>
            <ac:spMk id="3" creationId="{00000000-0000-0000-0000-000000000000}"/>
          </ac:spMkLst>
        </pc:spChg>
      </pc:sldChg>
      <pc:sldChg chg="modSp del mod modTransition">
        <pc:chgData name="Mark Warren" userId="8b469510-801c-4a14-a92d-c6d8837618b1" providerId="ADAL" clId="{B6A38FB3-F6AA-443F-AA9A-653D14F6883F}" dt="2024-03-29T14:20:26.936" v="1280" actId="2696"/>
        <pc:sldMkLst>
          <pc:docMk/>
          <pc:sldMk cId="0" sldId="268"/>
        </pc:sldMkLst>
        <pc:spChg chg="mod">
          <ac:chgData name="Mark Warren" userId="8b469510-801c-4a14-a92d-c6d8837618b1" providerId="ADAL" clId="{B6A38FB3-F6AA-443F-AA9A-653D14F6883F}" dt="2024-03-29T13:01:50.600" v="19" actId="27636"/>
          <ac:spMkLst>
            <pc:docMk/>
            <pc:sldMk cId="0" sldId="268"/>
            <ac:spMk id="2" creationId="{00000000-0000-0000-0000-000000000000}"/>
          </ac:spMkLst>
        </pc:spChg>
        <pc:spChg chg="mod">
          <ac:chgData name="Mark Warren" userId="8b469510-801c-4a14-a92d-c6d8837618b1" providerId="ADAL" clId="{B6A38FB3-F6AA-443F-AA9A-653D14F6883F}" dt="2024-03-29T13:01:50.600" v="20" actId="27636"/>
          <ac:spMkLst>
            <pc:docMk/>
            <pc:sldMk cId="0" sldId="268"/>
            <ac:spMk id="3" creationId="{00000000-0000-0000-0000-000000000000}"/>
          </ac:spMkLst>
        </pc:spChg>
      </pc:sldChg>
      <pc:sldChg chg="modSp del mod modTransition">
        <pc:chgData name="Mark Warren" userId="8b469510-801c-4a14-a92d-c6d8837618b1" providerId="ADAL" clId="{B6A38FB3-F6AA-443F-AA9A-653D14F6883F}" dt="2024-03-29T14:20:30.045" v="1281" actId="2696"/>
        <pc:sldMkLst>
          <pc:docMk/>
          <pc:sldMk cId="0" sldId="269"/>
        </pc:sldMkLst>
        <pc:spChg chg="mod">
          <ac:chgData name="Mark Warren" userId="8b469510-801c-4a14-a92d-c6d8837618b1" providerId="ADAL" clId="{B6A38FB3-F6AA-443F-AA9A-653D14F6883F}" dt="2024-03-29T13:01:50.600" v="21" actId="27636"/>
          <ac:spMkLst>
            <pc:docMk/>
            <pc:sldMk cId="0" sldId="269"/>
            <ac:spMk id="2" creationId="{00000000-0000-0000-0000-000000000000}"/>
          </ac:spMkLst>
        </pc:spChg>
        <pc:spChg chg="mod">
          <ac:chgData name="Mark Warren" userId="8b469510-801c-4a14-a92d-c6d8837618b1" providerId="ADAL" clId="{B6A38FB3-F6AA-443F-AA9A-653D14F6883F}" dt="2024-03-29T13:01:50.600" v="22" actId="27636"/>
          <ac:spMkLst>
            <pc:docMk/>
            <pc:sldMk cId="0" sldId="269"/>
            <ac:spMk id="3" creationId="{00000000-0000-0000-0000-000000000000}"/>
          </ac:spMkLst>
        </pc:spChg>
      </pc:sldChg>
      <pc:sldChg chg="add del">
        <pc:chgData name="Mark Warren" userId="8b469510-801c-4a14-a92d-c6d8837618b1" providerId="ADAL" clId="{B6A38FB3-F6AA-443F-AA9A-653D14F6883F}" dt="2024-03-29T13:33:19.586" v="335" actId="2696"/>
        <pc:sldMkLst>
          <pc:docMk/>
          <pc:sldMk cId="3627672733" sldId="270"/>
        </pc:sldMkLst>
      </pc:sldChg>
      <pc:sldChg chg="add del modTransition">
        <pc:chgData name="Mark Warren" userId="8b469510-801c-4a14-a92d-c6d8837618b1" providerId="ADAL" clId="{B6A38FB3-F6AA-443F-AA9A-653D14F6883F}" dt="2024-03-29T13:32:55.119" v="331" actId="2696"/>
        <pc:sldMkLst>
          <pc:docMk/>
          <pc:sldMk cId="3871948366" sldId="270"/>
        </pc:sldMkLst>
      </pc:sldChg>
      <pc:sldChg chg="addSp delSp modSp add mod setBg delAnim modAnim">
        <pc:chgData name="Mark Warren" userId="8b469510-801c-4a14-a92d-c6d8837618b1" providerId="ADAL" clId="{B6A38FB3-F6AA-443F-AA9A-653D14F6883F}" dt="2024-03-29T14:26:27.046" v="1302"/>
        <pc:sldMkLst>
          <pc:docMk/>
          <pc:sldMk cId="1989750659" sldId="271"/>
        </pc:sldMkLst>
        <pc:spChg chg="del">
          <ac:chgData name="Mark Warren" userId="8b469510-801c-4a14-a92d-c6d8837618b1" providerId="ADAL" clId="{B6A38FB3-F6AA-443F-AA9A-653D14F6883F}" dt="2024-03-29T13:33:25.853" v="336" actId="478"/>
          <ac:spMkLst>
            <pc:docMk/>
            <pc:sldMk cId="1989750659" sldId="271"/>
            <ac:spMk id="2" creationId="{00000000-0000-0000-0000-000000000000}"/>
          </ac:spMkLst>
        </pc:spChg>
        <pc:spChg chg="add del mod">
          <ac:chgData name="Mark Warren" userId="8b469510-801c-4a14-a92d-c6d8837618b1" providerId="ADAL" clId="{B6A38FB3-F6AA-443F-AA9A-653D14F6883F}" dt="2024-03-29T13:33:29.228" v="337" actId="478"/>
          <ac:spMkLst>
            <pc:docMk/>
            <pc:sldMk cId="1989750659" sldId="271"/>
            <ac:spMk id="4" creationId="{13B468DB-AD0C-986F-4ADF-3AD7EC9E5C7D}"/>
          </ac:spMkLst>
        </pc:spChg>
        <pc:spChg chg="add mod">
          <ac:chgData name="Mark Warren" userId="8b469510-801c-4a14-a92d-c6d8837618b1" providerId="ADAL" clId="{B6A38FB3-F6AA-443F-AA9A-653D14F6883F}" dt="2024-03-29T13:38:17.826" v="400" actId="14100"/>
          <ac:spMkLst>
            <pc:docMk/>
            <pc:sldMk cId="1989750659" sldId="271"/>
            <ac:spMk id="5" creationId="{00000000-0000-0000-0000-000000000000}"/>
          </ac:spMkLst>
        </pc:spChg>
        <pc:spChg chg="add mod">
          <ac:chgData name="Mark Warren" userId="8b469510-801c-4a14-a92d-c6d8837618b1" providerId="ADAL" clId="{B6A38FB3-F6AA-443F-AA9A-653D14F6883F}" dt="2024-03-29T13:38:12.638" v="399" actId="1076"/>
          <ac:spMkLst>
            <pc:docMk/>
            <pc:sldMk cId="1989750659" sldId="271"/>
            <ac:spMk id="6" creationId="{E0F3793B-881C-7876-765A-21BC845A5571}"/>
          </ac:spMkLst>
        </pc:spChg>
        <pc:spChg chg="del">
          <ac:chgData name="Mark Warren" userId="8b469510-801c-4a14-a92d-c6d8837618b1" providerId="ADAL" clId="{B6A38FB3-F6AA-443F-AA9A-653D14F6883F}" dt="2024-03-29T13:33:31.963" v="339" actId="478"/>
          <ac:spMkLst>
            <pc:docMk/>
            <pc:sldMk cId="1989750659" sldId="271"/>
            <ac:spMk id="12" creationId="{1C11FDF2-10C2-F93F-4404-EA035ED16037}"/>
          </ac:spMkLst>
        </pc:spChg>
        <pc:cxnChg chg="del">
          <ac:chgData name="Mark Warren" userId="8b469510-801c-4a14-a92d-c6d8837618b1" providerId="ADAL" clId="{B6A38FB3-F6AA-443F-AA9A-653D14F6883F}" dt="2024-03-29T13:33:30.666" v="338" actId="478"/>
          <ac:cxnSpMkLst>
            <pc:docMk/>
            <pc:sldMk cId="1989750659" sldId="271"/>
            <ac:cxnSpMk id="10" creationId="{79DDAFE0-49DD-9DA2-6A94-03339CBBE0E6}"/>
          </ac:cxnSpMkLst>
        </pc:cxnChg>
      </pc:sldChg>
      <pc:sldChg chg="add del">
        <pc:chgData name="Mark Warren" userId="8b469510-801c-4a14-a92d-c6d8837618b1" providerId="ADAL" clId="{B6A38FB3-F6AA-443F-AA9A-653D14F6883F}" dt="2024-03-29T13:39:54.908" v="402" actId="47"/>
        <pc:sldMkLst>
          <pc:docMk/>
          <pc:sldMk cId="3516741531" sldId="272"/>
        </pc:sldMkLst>
      </pc:sldChg>
      <pc:sldChg chg="addSp delSp modSp add mod modAnim">
        <pc:chgData name="Mark Warren" userId="8b469510-801c-4a14-a92d-c6d8837618b1" providerId="ADAL" clId="{B6A38FB3-F6AA-443F-AA9A-653D14F6883F}" dt="2024-03-29T14:28:49.610" v="1310"/>
        <pc:sldMkLst>
          <pc:docMk/>
          <pc:sldMk cId="2645772994" sldId="273"/>
        </pc:sldMkLst>
        <pc:spChg chg="add del mod">
          <ac:chgData name="Mark Warren" userId="8b469510-801c-4a14-a92d-c6d8837618b1" providerId="ADAL" clId="{B6A38FB3-F6AA-443F-AA9A-653D14F6883F}" dt="2024-03-29T13:40:39.124" v="410" actId="478"/>
          <ac:spMkLst>
            <pc:docMk/>
            <pc:sldMk cId="2645772994" sldId="273"/>
            <ac:spMk id="2" creationId="{00000000-0000-0000-0000-000000000000}"/>
          </ac:spMkLst>
        </pc:spChg>
        <pc:spChg chg="mod">
          <ac:chgData name="Mark Warren" userId="8b469510-801c-4a14-a92d-c6d8837618b1" providerId="ADAL" clId="{B6A38FB3-F6AA-443F-AA9A-653D14F6883F}" dt="2024-03-29T13:41:07.277" v="416" actId="1076"/>
          <ac:spMkLst>
            <pc:docMk/>
            <pc:sldMk cId="2645772994" sldId="273"/>
            <ac:spMk id="5" creationId="{00000000-0000-0000-0000-000000000000}"/>
          </ac:spMkLst>
        </pc:spChg>
        <pc:spChg chg="mod">
          <ac:chgData name="Mark Warren" userId="8b469510-801c-4a14-a92d-c6d8837618b1" providerId="ADAL" clId="{B6A38FB3-F6AA-443F-AA9A-653D14F6883F}" dt="2024-03-29T13:41:33.346" v="431" actId="1076"/>
          <ac:spMkLst>
            <pc:docMk/>
            <pc:sldMk cId="2645772994" sldId="273"/>
            <ac:spMk id="6" creationId="{E0F3793B-881C-7876-765A-21BC845A5571}"/>
          </ac:spMkLst>
        </pc:spChg>
      </pc:sldChg>
      <pc:sldChg chg="addSp modSp add mod modAnim">
        <pc:chgData name="Mark Warren" userId="8b469510-801c-4a14-a92d-c6d8837618b1" providerId="ADAL" clId="{B6A38FB3-F6AA-443F-AA9A-653D14F6883F}" dt="2024-03-29T14:49:07.207" v="1426" actId="6549"/>
        <pc:sldMkLst>
          <pc:docMk/>
          <pc:sldMk cId="3494587292" sldId="274"/>
        </pc:sldMkLst>
        <pc:spChg chg="mod">
          <ac:chgData name="Mark Warren" userId="8b469510-801c-4a14-a92d-c6d8837618b1" providerId="ADAL" clId="{B6A38FB3-F6AA-443F-AA9A-653D14F6883F}" dt="2024-03-29T14:35:18.842" v="1345" actId="207"/>
          <ac:spMkLst>
            <pc:docMk/>
            <pc:sldMk cId="3494587292" sldId="274"/>
            <ac:spMk id="5" creationId="{00000000-0000-0000-0000-000000000000}"/>
          </ac:spMkLst>
        </pc:spChg>
        <pc:spChg chg="mod">
          <ac:chgData name="Mark Warren" userId="8b469510-801c-4a14-a92d-c6d8837618b1" providerId="ADAL" clId="{B6A38FB3-F6AA-443F-AA9A-653D14F6883F}" dt="2024-03-29T14:49:07.207" v="1426" actId="6549"/>
          <ac:spMkLst>
            <pc:docMk/>
            <pc:sldMk cId="3494587292" sldId="274"/>
            <ac:spMk id="6" creationId="{E0F3793B-881C-7876-765A-21BC845A5571}"/>
          </ac:spMkLst>
        </pc:spChg>
        <pc:cxnChg chg="add mod">
          <ac:chgData name="Mark Warren" userId="8b469510-801c-4a14-a92d-c6d8837618b1" providerId="ADAL" clId="{B6A38FB3-F6AA-443F-AA9A-653D14F6883F}" dt="2024-03-29T13:51:35.896" v="681" actId="1076"/>
          <ac:cxnSpMkLst>
            <pc:docMk/>
            <pc:sldMk cId="3494587292" sldId="274"/>
            <ac:cxnSpMk id="3" creationId="{721B8495-E635-8061-3523-D1A4920B2C1F}"/>
          </ac:cxnSpMkLst>
        </pc:cxnChg>
      </pc:sldChg>
      <pc:sldChg chg="modSp add mod ord modAnim">
        <pc:chgData name="Mark Warren" userId="8b469510-801c-4a14-a92d-c6d8837618b1" providerId="ADAL" clId="{B6A38FB3-F6AA-443F-AA9A-653D14F6883F}" dt="2024-03-29T14:34:26.886" v="1341"/>
        <pc:sldMkLst>
          <pc:docMk/>
          <pc:sldMk cId="4117687133" sldId="275"/>
        </pc:sldMkLst>
        <pc:spChg chg="mod">
          <ac:chgData name="Mark Warren" userId="8b469510-801c-4a14-a92d-c6d8837618b1" providerId="ADAL" clId="{B6A38FB3-F6AA-443F-AA9A-653D14F6883F}" dt="2024-03-29T13:56:29.742" v="726" actId="20577"/>
          <ac:spMkLst>
            <pc:docMk/>
            <pc:sldMk cId="4117687133" sldId="275"/>
            <ac:spMk id="5" creationId="{00000000-0000-0000-0000-000000000000}"/>
          </ac:spMkLst>
        </pc:spChg>
        <pc:spChg chg="mod">
          <ac:chgData name="Mark Warren" userId="8b469510-801c-4a14-a92d-c6d8837618b1" providerId="ADAL" clId="{B6A38FB3-F6AA-443F-AA9A-653D14F6883F}" dt="2024-03-29T13:56:11.288" v="723" actId="1076"/>
          <ac:spMkLst>
            <pc:docMk/>
            <pc:sldMk cId="4117687133" sldId="275"/>
            <ac:spMk id="6" creationId="{E0F3793B-881C-7876-765A-21BC845A5571}"/>
          </ac:spMkLst>
        </pc:spChg>
      </pc:sldChg>
      <pc:sldChg chg="add del">
        <pc:chgData name="Mark Warren" userId="8b469510-801c-4a14-a92d-c6d8837618b1" providerId="ADAL" clId="{B6A38FB3-F6AA-443F-AA9A-653D14F6883F}" dt="2024-03-29T14:34:44.043" v="1342" actId="2696"/>
        <pc:sldMkLst>
          <pc:docMk/>
          <pc:sldMk cId="2600115685" sldId="276"/>
        </pc:sldMkLst>
      </pc:sldChg>
      <pc:sldChg chg="modSp add mod ord modAnim">
        <pc:chgData name="Mark Warren" userId="8b469510-801c-4a14-a92d-c6d8837618b1" providerId="ADAL" clId="{B6A38FB3-F6AA-443F-AA9A-653D14F6883F}" dt="2024-03-29T14:37:29.214" v="1369"/>
        <pc:sldMkLst>
          <pc:docMk/>
          <pc:sldMk cId="2483640050" sldId="277"/>
        </pc:sldMkLst>
        <pc:spChg chg="mod">
          <ac:chgData name="Mark Warren" userId="8b469510-801c-4a14-a92d-c6d8837618b1" providerId="ADAL" clId="{B6A38FB3-F6AA-443F-AA9A-653D14F6883F}" dt="2024-03-29T14:35:26.609" v="1347" actId="207"/>
          <ac:spMkLst>
            <pc:docMk/>
            <pc:sldMk cId="2483640050" sldId="277"/>
            <ac:spMk id="5" creationId="{00000000-0000-0000-0000-000000000000}"/>
          </ac:spMkLst>
        </pc:spChg>
        <pc:spChg chg="mod">
          <ac:chgData name="Mark Warren" userId="8b469510-801c-4a14-a92d-c6d8837618b1" providerId="ADAL" clId="{B6A38FB3-F6AA-443F-AA9A-653D14F6883F}" dt="2024-03-29T14:04:54.628" v="844" actId="20577"/>
          <ac:spMkLst>
            <pc:docMk/>
            <pc:sldMk cId="2483640050" sldId="277"/>
            <ac:spMk id="6" creationId="{E0F3793B-881C-7876-765A-21BC845A5571}"/>
          </ac:spMkLst>
        </pc:spChg>
        <pc:cxnChg chg="mod">
          <ac:chgData name="Mark Warren" userId="8b469510-801c-4a14-a92d-c6d8837618b1" providerId="ADAL" clId="{B6A38FB3-F6AA-443F-AA9A-653D14F6883F}" dt="2024-03-29T14:07:02.734" v="847" actId="14100"/>
          <ac:cxnSpMkLst>
            <pc:docMk/>
            <pc:sldMk cId="2483640050" sldId="277"/>
            <ac:cxnSpMk id="3" creationId="{721B8495-E635-8061-3523-D1A4920B2C1F}"/>
          </ac:cxnSpMkLst>
        </pc:cxnChg>
      </pc:sldChg>
      <pc:sldChg chg="add del">
        <pc:chgData name="Mark Warren" userId="8b469510-801c-4a14-a92d-c6d8837618b1" providerId="ADAL" clId="{B6A38FB3-F6AA-443F-AA9A-653D14F6883F}" dt="2024-03-29T14:02:13.676" v="730" actId="2696"/>
        <pc:sldMkLst>
          <pc:docMk/>
          <pc:sldMk cId="3326307107" sldId="277"/>
        </pc:sldMkLst>
      </pc:sldChg>
      <pc:sldChg chg="add del">
        <pc:chgData name="Mark Warren" userId="8b469510-801c-4a14-a92d-c6d8837618b1" providerId="ADAL" clId="{B6A38FB3-F6AA-443F-AA9A-653D14F6883F}" dt="2024-03-29T14:13:42.745" v="852" actId="2696"/>
        <pc:sldMkLst>
          <pc:docMk/>
          <pc:sldMk cId="3647133055" sldId="278"/>
        </pc:sldMkLst>
      </pc:sldChg>
      <pc:sldChg chg="addSp modSp add mod ord modAnim">
        <pc:chgData name="Mark Warren" userId="8b469510-801c-4a14-a92d-c6d8837618b1" providerId="ADAL" clId="{B6A38FB3-F6AA-443F-AA9A-653D14F6883F}" dt="2024-03-29T14:47:39.949" v="1422"/>
        <pc:sldMkLst>
          <pc:docMk/>
          <pc:sldMk cId="3009314734" sldId="279"/>
        </pc:sldMkLst>
        <pc:spChg chg="mod">
          <ac:chgData name="Mark Warren" userId="8b469510-801c-4a14-a92d-c6d8837618b1" providerId="ADAL" clId="{B6A38FB3-F6AA-443F-AA9A-653D14F6883F}" dt="2024-03-29T14:47:24.774" v="1421" actId="6559"/>
          <ac:spMkLst>
            <pc:docMk/>
            <pc:sldMk cId="3009314734" sldId="279"/>
            <ac:spMk id="5" creationId="{00000000-0000-0000-0000-000000000000}"/>
          </ac:spMkLst>
        </pc:spChg>
        <pc:spChg chg="mod">
          <ac:chgData name="Mark Warren" userId="8b469510-801c-4a14-a92d-c6d8837618b1" providerId="ADAL" clId="{B6A38FB3-F6AA-443F-AA9A-653D14F6883F}" dt="2024-03-29T14:45:28.898" v="1411" actId="1076"/>
          <ac:spMkLst>
            <pc:docMk/>
            <pc:sldMk cId="3009314734" sldId="279"/>
            <ac:spMk id="6" creationId="{E0F3793B-881C-7876-765A-21BC845A5571}"/>
          </ac:spMkLst>
        </pc:spChg>
        <pc:cxnChg chg="add mod">
          <ac:chgData name="Mark Warren" userId="8b469510-801c-4a14-a92d-c6d8837618b1" providerId="ADAL" clId="{B6A38FB3-F6AA-443F-AA9A-653D14F6883F}" dt="2024-03-29T14:46:04.807" v="1414" actId="1076"/>
          <ac:cxnSpMkLst>
            <pc:docMk/>
            <pc:sldMk cId="3009314734" sldId="279"/>
            <ac:cxnSpMk id="2" creationId="{A904A79D-4EC8-6946-9F0C-940793E148A9}"/>
          </ac:cxnSpMkLst>
        </pc:cxnChg>
      </pc:sldChg>
      <pc:sldChg chg="add ord">
        <pc:chgData name="Mark Warren" userId="8b469510-801c-4a14-a92d-c6d8837618b1" providerId="ADAL" clId="{B6A38FB3-F6AA-443F-AA9A-653D14F6883F}" dt="2024-03-29T14:51:12.094" v="1429"/>
        <pc:sldMkLst>
          <pc:docMk/>
          <pc:sldMk cId="3141314567" sldId="28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New Shape"/>
          <p:cNvSpPr>
            <a:spLocks noGrp="1"/>
          </p:cNvSpPr>
          <p:nvPr>
            <p:ph type="body"/>
          </p:nvPr>
        </p:nvSpPr>
        <p:spPr>
          <a:xfrm>
            <a:off x="723900" y="1555749"/>
            <a:ext cx="10744200" cy="1581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1924050" y="4349750"/>
            <a:ext cx="8343900" cy="7937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4806">
                <a:solidFill>
                  <a:srgbClr val="FFFFFF"/>
                </a:solidFill>
              </a:defRPr>
            </a:lvl1pP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302250"/>
            <a:ext cx="9144000" cy="8636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6580">
                <a:solidFill>
                  <a:srgbClr val="FFF6F3"/>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302250"/>
            <a:ext cx="9144000" cy="8636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6580">
                <a:solidFill>
                  <a:srgbClr val="FFF6F3"/>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302250"/>
            <a:ext cx="9144000" cy="8636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6580">
                <a:solidFill>
                  <a:srgbClr val="FFF6F3"/>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302250"/>
            <a:ext cx="9144000" cy="8636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6580">
                <a:solidFill>
                  <a:srgbClr val="FFF6F3"/>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302250"/>
            <a:ext cx="9144000" cy="8636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6580">
                <a:solidFill>
                  <a:srgbClr val="FFF6F3"/>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302250"/>
            <a:ext cx="9144000" cy="8636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6580">
                <a:solidFill>
                  <a:srgbClr val="FFF6F3"/>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302250"/>
            <a:ext cx="9144000" cy="8636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6580">
                <a:solidFill>
                  <a:srgbClr val="FFF6F3"/>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302250"/>
            <a:ext cx="9144000" cy="8636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6580">
                <a:solidFill>
                  <a:srgbClr val="FFF6F3"/>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302250"/>
            <a:ext cx="9144000" cy="8636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6580">
                <a:solidFill>
                  <a:srgbClr val="FFF6F3"/>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302250"/>
            <a:ext cx="9144000" cy="8636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6580">
                <a:solidFill>
                  <a:srgbClr val="FFF6F3"/>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302250"/>
            <a:ext cx="9144000" cy="8636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6580">
                <a:solidFill>
                  <a:srgbClr val="FFF6F3"/>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ide Master">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t="-17000" b="-17000"/>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0" y="339911"/>
            <a:ext cx="12192000" cy="55857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a:bodyPr>
          <a:lstStyle>
            <a:lvl1pPr algn="l">
              <a:defRPr sz="5226">
                <a:solidFill>
                  <a:srgbClr val="FFFFFF"/>
                </a:solidFill>
              </a:defRPr>
            </a:lvl1pPr>
          </a:lstStyle>
          <a:p>
            <a:r>
              <a:rPr lang="en-US" sz="8000" spc="600" dirty="0">
                <a:solidFill>
                  <a:srgbClr val="FFFFFF"/>
                </a:solidFill>
                <a:effectLst>
                  <a:outerShdw blurRad="38100" dist="38100" dir="2700000" algn="tl">
                    <a:srgbClr val="000000">
                      <a:alpha val="43137"/>
                    </a:srgbClr>
                  </a:outerShdw>
                </a:effectLst>
                <a:latin typeface="Eras Bold ITC" panose="020B0907030504020204" pitchFamily="34" charset="0"/>
              </a:rPr>
              <a:t>	</a:t>
            </a:r>
            <a:r>
              <a:rPr lang="en-US" sz="8000" spc="600" dirty="0">
                <a:solidFill>
                  <a:srgbClr val="FFFFFF"/>
                </a:solidFill>
                <a:effectLst>
                  <a:glow rad="139700">
                    <a:schemeClr val="accent2">
                      <a:satMod val="175000"/>
                      <a:alpha val="40000"/>
                    </a:schemeClr>
                  </a:glow>
                  <a:outerShdw blurRad="38100" dist="38100" dir="2700000" algn="tl">
                    <a:srgbClr val="000000">
                      <a:alpha val="43137"/>
                    </a:srgbClr>
                  </a:outerShdw>
                </a:effectLst>
                <a:latin typeface="Eras Bold ITC" panose="020B0907030504020204" pitchFamily="34" charset="0"/>
              </a:rPr>
              <a:t>Resurrection</a:t>
            </a:r>
          </a:p>
          <a:p>
            <a:pPr algn="l"/>
            <a:endParaRPr lang="en-US" sz="2000" dirty="0">
              <a:effectLst>
                <a:outerShdw blurRad="38100" dist="38100" dir="2700000" algn="tl">
                  <a:srgbClr val="000000">
                    <a:alpha val="43137"/>
                  </a:srgbClr>
                </a:outerShdw>
              </a:effectLst>
              <a:latin typeface="Eras Demi ITC" panose="020B0805030504020804" pitchFamily="34" charset="0"/>
            </a:endParaRPr>
          </a:p>
          <a:p>
            <a:pPr algn="l"/>
            <a:r>
              <a:rPr lang="en-US" sz="6600" dirty="0">
                <a:effectLst>
                  <a:outerShdw blurRad="38100" dist="38100" dir="2700000" algn="tl">
                    <a:srgbClr val="000000">
                      <a:alpha val="43137"/>
                    </a:srgbClr>
                  </a:outerShdw>
                </a:effectLst>
                <a:latin typeface="Eras Demi ITC" panose="020B0805030504020804" pitchFamily="34" charset="0"/>
              </a:rPr>
              <a:t>				</a:t>
            </a:r>
            <a:r>
              <a:rPr lang="en-US" sz="6600" dirty="0">
                <a:ln w="19050">
                  <a:solidFill>
                    <a:schemeClr val="accent2"/>
                  </a:solidFill>
                </a:ln>
                <a:effectLst>
                  <a:outerShdw blurRad="38100" dist="38100" dir="2700000" algn="tl">
                    <a:srgbClr val="000000">
                      <a:alpha val="43137"/>
                    </a:srgbClr>
                  </a:outerShdw>
                </a:effectLst>
                <a:latin typeface="Eras Demi ITC" panose="020B0805030504020804" pitchFamily="34" charset="0"/>
              </a:rPr>
              <a:t>the Marvel</a:t>
            </a:r>
          </a:p>
          <a:p>
            <a:pPr algn="l"/>
            <a:r>
              <a:rPr lang="en-US" sz="6600" dirty="0">
                <a:ln w="19050">
                  <a:solidFill>
                    <a:schemeClr val="accent2"/>
                  </a:solidFill>
                </a:ln>
                <a:solidFill>
                  <a:srgbClr val="FFFFFF"/>
                </a:solidFill>
                <a:effectLst>
                  <a:outerShdw blurRad="38100" dist="38100" dir="2700000" algn="tl">
                    <a:srgbClr val="000000">
                      <a:alpha val="43137"/>
                    </a:srgbClr>
                  </a:outerShdw>
                </a:effectLst>
                <a:latin typeface="Eras Demi ITC" panose="020B0805030504020804" pitchFamily="34" charset="0"/>
              </a:rPr>
              <a:t>							&amp;</a:t>
            </a:r>
          </a:p>
          <a:p>
            <a:pPr algn="l"/>
            <a:r>
              <a:rPr lang="en-US" sz="6600" dirty="0">
                <a:ln w="19050">
                  <a:solidFill>
                    <a:schemeClr val="accent2"/>
                  </a:solidFill>
                </a:ln>
                <a:effectLst>
                  <a:outerShdw blurRad="38100" dist="38100" dir="2700000" algn="tl">
                    <a:srgbClr val="000000">
                      <a:alpha val="43137"/>
                    </a:srgbClr>
                  </a:outerShdw>
                </a:effectLst>
                <a:latin typeface="Eras Demi ITC" panose="020B0805030504020804" pitchFamily="34" charset="0"/>
              </a:rPr>
              <a:t>						the Message</a:t>
            </a:r>
            <a:endParaRPr sz="5226" dirty="0">
              <a:ln w="19050">
                <a:solidFill>
                  <a:schemeClr val="accent2"/>
                </a:solidFill>
              </a:ln>
              <a:solidFill>
                <a:srgbClr val="FFFFFF"/>
              </a:solidFill>
              <a:effectLst>
                <a:outerShdw blurRad="38100" dist="38100" dir="2700000" algn="tl">
                  <a:srgbClr val="000000">
                    <a:alpha val="43137"/>
                  </a:srgbClr>
                </a:outerShdw>
              </a:effectLst>
              <a:latin typeface="Eras Demi ITC" panose="020B0805030504020804" pitchFamily="34" charset="0"/>
            </a:endParaRPr>
          </a:p>
        </p:txBody>
      </p:sp>
      <p:cxnSp>
        <p:nvCxnSpPr>
          <p:cNvPr id="10" name="Straight Connector 9">
            <a:extLst>
              <a:ext uri="{FF2B5EF4-FFF2-40B4-BE49-F238E27FC236}">
                <a16:creationId xmlns:a16="http://schemas.microsoft.com/office/drawing/2014/main" id="{79DDAFE0-49DD-9DA2-6A94-03339CBBE0E6}"/>
              </a:ext>
            </a:extLst>
          </p:cNvPr>
          <p:cNvCxnSpPr>
            <a:cxnSpLocks/>
          </p:cNvCxnSpPr>
          <p:nvPr/>
        </p:nvCxnSpPr>
        <p:spPr>
          <a:xfrm>
            <a:off x="726141" y="2124636"/>
            <a:ext cx="10569388" cy="0"/>
          </a:xfrm>
          <a:prstGeom prst="line">
            <a:avLst/>
          </a:prstGeom>
          <a:ln w="38100">
            <a:solidFill>
              <a:schemeClr val="accent2"/>
            </a:solidFill>
            <a:headEnd type="oval" w="med" len="med"/>
            <a:tailEnd type="triangle" w="med" len="med"/>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1C11FDF2-10C2-F93F-4404-EA035ED16037}"/>
              </a:ext>
            </a:extLst>
          </p:cNvPr>
          <p:cNvSpPr txBox="1"/>
          <p:nvPr/>
        </p:nvSpPr>
        <p:spPr>
          <a:xfrm>
            <a:off x="0" y="5748648"/>
            <a:ext cx="6096000" cy="769441"/>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400" dirty="0">
                <a:ln>
                  <a:solidFill>
                    <a:schemeClr val="accent2"/>
                  </a:solidFill>
                </a:ln>
                <a:solidFill>
                  <a:schemeClr val="bg1"/>
                </a:solidFill>
                <a:effectLst>
                  <a:outerShdw blurRad="38100" dist="38100" dir="2700000" algn="tl">
                    <a:srgbClr val="000000">
                      <a:alpha val="43137"/>
                    </a:srgbClr>
                  </a:outerShdw>
                </a:effectLst>
                <a:latin typeface="Eras Demi ITC" panose="020B0805030504020804" pitchFamily="34" charset="0"/>
              </a:rPr>
              <a:t>   </a:t>
            </a:r>
            <a:r>
              <a:rPr lang="en-US" sz="4400" dirty="0">
                <a:solidFill>
                  <a:schemeClr val="bg1"/>
                </a:solidFill>
                <a:effectLst>
                  <a:outerShdw blurRad="38100" dist="38100" dir="2700000" algn="tl">
                    <a:srgbClr val="000000">
                      <a:alpha val="43137"/>
                    </a:srgbClr>
                  </a:outerShdw>
                </a:effectLst>
                <a:latin typeface="Eras Demi ITC" panose="020B0805030504020804" pitchFamily="34" charset="0"/>
              </a:rPr>
              <a:t>Luke 24:36-49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outHorizontal)">
                                      <p:cBhvr>
                                        <p:cTn id="7" dur="500"/>
                                        <p:tgtEl>
                                          <p:spTgt spid="2">
                                            <p:bg/>
                                          </p:spTgt>
                                        </p:tgtEl>
                                      </p:cBhvr>
                                    </p:animEffect>
                                  </p:childTnLst>
                                </p:cTn>
                              </p:par>
                              <p:par>
                                <p:cTn id="8" presetID="45" presetClass="entr" presetSubtype="0" fill="hold" grpId="0" nodeType="withEffect">
                                  <p:stCondLst>
                                    <p:cond delay="1000"/>
                                  </p:stCondLst>
                                  <p:iterate type="lt">
                                    <p:tmPct val="10000"/>
                                  </p:iterate>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anim calcmode="lin" valueType="num">
                                      <p:cBhvr>
                                        <p:cTn id="11"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12" dur="2000" fill="hold"/>
                                        <p:tgtEl>
                                          <p:spTgt spid="2">
                                            <p:txEl>
                                              <p:pRg st="0" end="0"/>
                                            </p:txEl>
                                          </p:spTgt>
                                        </p:tgtEl>
                                        <p:attrNameLst>
                                          <p:attrName>ppt_h</p:attrName>
                                        </p:attrNameLst>
                                      </p:cBhvr>
                                      <p:tavLst>
                                        <p:tav tm="0">
                                          <p:val>
                                            <p:strVal val="#ppt_h"/>
                                          </p:val>
                                        </p:tav>
                                        <p:tav tm="100000">
                                          <p:val>
                                            <p:strVal val="#ppt_h"/>
                                          </p:val>
                                        </p:tav>
                                      </p:tavLst>
                                    </p:anim>
                                  </p:childTnLst>
                                </p:cTn>
                              </p:par>
                              <p:par>
                                <p:cTn id="13" presetID="22" presetClass="entr" presetSubtype="8" fill="hold" nodeType="withEffect">
                                  <p:stCondLst>
                                    <p:cond delay="3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500"/>
                                        <p:tgtEl>
                                          <p:spTgt spid="10"/>
                                        </p:tgtEl>
                                      </p:cBhvr>
                                    </p:animEffect>
                                  </p:childTnLst>
                                </p:cTn>
                              </p:par>
                              <p:par>
                                <p:cTn id="16" presetID="14" presetClass="entr" presetSubtype="5" fill="hold" grpId="0" nodeType="withEffect">
                                  <p:stCondLst>
                                    <p:cond delay="400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randombar(vertical)">
                                      <p:cBhvr>
                                        <p:cTn id="18" dur="1000"/>
                                        <p:tgtEl>
                                          <p:spTgt spid="2">
                                            <p:txEl>
                                              <p:pRg st="2" end="2"/>
                                            </p:txEl>
                                          </p:spTgt>
                                        </p:tgtEl>
                                      </p:cBhvr>
                                    </p:animEffect>
                                  </p:childTnLst>
                                </p:cTn>
                              </p:par>
                              <p:par>
                                <p:cTn id="19" presetID="2" presetClass="entr" presetSubtype="9" fill="hold" grpId="0" nodeType="withEffect">
                                  <p:stCondLst>
                                    <p:cond delay="450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20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2" dur="2000" fill="hold"/>
                                        <p:tgtEl>
                                          <p:spTgt spid="2">
                                            <p:txEl>
                                              <p:pRg st="3" end="3"/>
                                            </p:txEl>
                                          </p:spTgt>
                                        </p:tgtEl>
                                        <p:attrNameLst>
                                          <p:attrName>ppt_y</p:attrName>
                                        </p:attrNameLst>
                                      </p:cBhvr>
                                      <p:tavLst>
                                        <p:tav tm="0">
                                          <p:val>
                                            <p:strVal val="0-#ppt_h/2"/>
                                          </p:val>
                                        </p:tav>
                                        <p:tav tm="100000">
                                          <p:val>
                                            <p:strVal val="#ppt_y"/>
                                          </p:val>
                                        </p:tav>
                                      </p:tavLst>
                                    </p:anim>
                                  </p:childTnLst>
                                </p:cTn>
                              </p:par>
                              <p:par>
                                <p:cTn id="23" presetID="8" presetClass="emph" presetSubtype="0" fill="hold" grpId="1" nodeType="withEffect">
                                  <p:stCondLst>
                                    <p:cond delay="4500"/>
                                  </p:stCondLst>
                                  <p:childTnLst>
                                    <p:animRot by="21600000">
                                      <p:cBhvr>
                                        <p:cTn id="24" dur="2000" fill="hold"/>
                                        <p:tgtEl>
                                          <p:spTgt spid="2">
                                            <p:txEl>
                                              <p:pRg st="3" end="3"/>
                                            </p:txEl>
                                          </p:spTgt>
                                        </p:tgtEl>
                                        <p:attrNameLst>
                                          <p:attrName>r</p:attrName>
                                        </p:attrNameLst>
                                      </p:cBhvr>
                                    </p:animRot>
                                  </p:childTnLst>
                                </p:cTn>
                              </p:par>
                              <p:par>
                                <p:cTn id="25" presetID="2" presetClass="entr" presetSubtype="2" fill="hold" grpId="0" nodeType="withEffect">
                                  <p:stCondLst>
                                    <p:cond delay="500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ppt_y"/>
                                          </p:val>
                                        </p:tav>
                                        <p:tav tm="100000">
                                          <p:val>
                                            <p:strVal val="#ppt_y"/>
                                          </p:val>
                                        </p:tav>
                                      </p:tavLst>
                                    </p:anim>
                                  </p:childTnLst>
                                </p:cTn>
                              </p:par>
                              <p:par>
                                <p:cTn id="29" presetID="26" presetClass="emph" presetSubtype="0" repeatCount="4000" fill="hold" grpId="1" nodeType="withEffect">
                                  <p:stCondLst>
                                    <p:cond delay="5000"/>
                                  </p:stCondLst>
                                  <p:childTnLst>
                                    <p:animEffect transition="out" filter="fade">
                                      <p:cBhvr>
                                        <p:cTn id="30" dur="500" tmFilter="0, 0; .2, .5; .8, .5; 1, 0"/>
                                        <p:tgtEl>
                                          <p:spTgt spid="2">
                                            <p:txEl>
                                              <p:pRg st="4" end="4"/>
                                            </p:txEl>
                                          </p:spTgt>
                                        </p:tgtEl>
                                      </p:cBhvr>
                                    </p:animEffect>
                                    <p:animScale>
                                      <p:cBhvr>
                                        <p:cTn id="31" dur="250" autoRev="1" fill="hold"/>
                                        <p:tgtEl>
                                          <p:spTgt spid="2">
                                            <p:txEl>
                                              <p:pRg st="4" end="4"/>
                                            </p:txEl>
                                          </p:spTgt>
                                        </p:tgtEl>
                                      </p:cBhvr>
                                      <p:by x="105000" y="105000"/>
                                    </p:animScale>
                                  </p:childTnLst>
                                </p:cTn>
                              </p:par>
                              <p:par>
                                <p:cTn id="32" presetID="42" presetClass="entr" presetSubtype="0" fill="hold" grpId="0" nodeType="withEffect">
                                  <p:stCondLst>
                                    <p:cond delay="6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2" grpId="1" uiExpand="1" build="p"/>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t="-17000" b="-17000"/>
          </a:stretch>
        </a:blipFill>
        <a:effectLst/>
      </p:bgPr>
    </p:bg>
    <p:spTree>
      <p:nvGrpSpPr>
        <p:cNvPr id="1" name=""/>
        <p:cNvGrpSpPr/>
        <p:nvPr/>
      </p:nvGrpSpPr>
      <p:grpSpPr>
        <a:xfrm>
          <a:off x="0" y="0"/>
          <a:ext cx="0" cy="0"/>
          <a:chOff x="0" y="0"/>
          <a:chExt cx="0" cy="0"/>
        </a:xfrm>
      </p:grpSpPr>
      <p:sp>
        <p:nvSpPr>
          <p:cNvPr id="5" name="New Shape"/>
          <p:cNvSpPr>
            <a:spLocks noGrp="1"/>
          </p:cNvSpPr>
          <p:nvPr>
            <p:ph type="body"/>
          </p:nvPr>
        </p:nvSpPr>
        <p:spPr>
          <a:xfrm>
            <a:off x="0" y="361188"/>
            <a:ext cx="12192000" cy="56372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a:bodyPr>
          <a:lstStyle>
            <a:lvl1pPr algn="l">
              <a:defRPr sz="5226">
                <a:solidFill>
                  <a:srgbClr val="FFFFFF"/>
                </a:solidFill>
              </a:defRPr>
            </a:lvl1pPr>
          </a:lstStyle>
          <a:p>
            <a:pPr algn="ctr"/>
            <a:r>
              <a:rPr sz="4300" b="0" dirty="0">
                <a:solidFill>
                  <a:srgbClr val="FFFFFF"/>
                </a:solidFill>
                <a:effectLst>
                  <a:outerShdw blurRad="38100" dist="38100" dir="2700000" algn="tl">
                    <a:srgbClr val="000000">
                      <a:alpha val="43137"/>
                    </a:srgbClr>
                  </a:outerShdw>
                </a:effectLst>
                <a:latin typeface="Eras Demi ITC" panose="020B0805030504020804" pitchFamily="34" charset="0"/>
              </a:rPr>
              <a:t>And taking the twelve, </a:t>
            </a:r>
            <a:r>
              <a:rPr lang="en-US" sz="4300" b="0" dirty="0">
                <a:solidFill>
                  <a:srgbClr val="FFFFFF"/>
                </a:solidFill>
                <a:effectLst>
                  <a:outerShdw blurRad="38100" dist="38100" dir="2700000" algn="tl">
                    <a:srgbClr val="000000">
                      <a:alpha val="43137"/>
                    </a:srgbClr>
                  </a:outerShdw>
                </a:effectLst>
                <a:latin typeface="Eras Demi ITC" panose="020B0805030504020804" pitchFamily="34" charset="0"/>
              </a:rPr>
              <a:t>H</a:t>
            </a:r>
            <a:r>
              <a:rPr sz="4300" b="0" dirty="0">
                <a:solidFill>
                  <a:srgbClr val="FFFFFF"/>
                </a:solidFill>
                <a:effectLst>
                  <a:outerShdw blurRad="38100" dist="38100" dir="2700000" algn="tl">
                    <a:srgbClr val="000000">
                      <a:alpha val="43137"/>
                    </a:srgbClr>
                  </a:outerShdw>
                </a:effectLst>
                <a:latin typeface="Eras Demi ITC" panose="020B0805030504020804" pitchFamily="34" charset="0"/>
              </a:rPr>
              <a:t>e said to them, </a:t>
            </a:r>
            <a:br>
              <a:rPr lang="en-US" sz="4300" b="0" dirty="0">
                <a:solidFill>
                  <a:srgbClr val="FFFFFF"/>
                </a:solidFill>
                <a:effectLst>
                  <a:outerShdw blurRad="38100" dist="38100" dir="2700000" algn="tl">
                    <a:srgbClr val="000000">
                      <a:alpha val="43137"/>
                    </a:srgbClr>
                  </a:outerShdw>
                </a:effectLst>
                <a:latin typeface="Eras Demi ITC" panose="020B0805030504020804" pitchFamily="34" charset="0"/>
              </a:rPr>
            </a:br>
            <a:r>
              <a:rPr sz="4300" b="0" dirty="0">
                <a:solidFill>
                  <a:srgbClr val="FFFFFF"/>
                </a:solidFill>
                <a:effectLst>
                  <a:outerShdw blurRad="38100" dist="38100" dir="2700000" algn="tl">
                    <a:srgbClr val="000000">
                      <a:alpha val="43137"/>
                    </a:srgbClr>
                  </a:outerShdw>
                </a:effectLst>
                <a:latin typeface="Eras Demi ITC" panose="020B0805030504020804" pitchFamily="34" charset="0"/>
              </a:rPr>
              <a:t>“See, we are going up to Jerusalem, and everything that is written about the Son of Man by the prophets will be accomplished. For </a:t>
            </a:r>
            <a:r>
              <a:rPr lang="en-US" sz="4300" b="0" dirty="0">
                <a:solidFill>
                  <a:srgbClr val="FFFFFF"/>
                </a:solidFill>
                <a:effectLst>
                  <a:outerShdw blurRad="38100" dist="38100" dir="2700000" algn="tl">
                    <a:srgbClr val="000000">
                      <a:alpha val="43137"/>
                    </a:srgbClr>
                  </a:outerShdw>
                </a:effectLst>
                <a:latin typeface="Eras Demi ITC" panose="020B0805030504020804" pitchFamily="34" charset="0"/>
              </a:rPr>
              <a:t>H</a:t>
            </a:r>
            <a:r>
              <a:rPr sz="4300" b="0" dirty="0">
                <a:solidFill>
                  <a:srgbClr val="FFFFFF"/>
                </a:solidFill>
                <a:effectLst>
                  <a:outerShdw blurRad="38100" dist="38100" dir="2700000" algn="tl">
                    <a:srgbClr val="000000">
                      <a:alpha val="43137"/>
                    </a:srgbClr>
                  </a:outerShdw>
                </a:effectLst>
                <a:latin typeface="Eras Demi ITC" panose="020B0805030504020804" pitchFamily="34" charset="0"/>
              </a:rPr>
              <a:t>e will be delivered over to the Gentiles and will be mocked and shamefully treated and spit upon. And after flogging </a:t>
            </a:r>
            <a:r>
              <a:rPr lang="en-US" sz="4300" b="0" dirty="0">
                <a:solidFill>
                  <a:srgbClr val="FFFFFF"/>
                </a:solidFill>
                <a:effectLst>
                  <a:outerShdw blurRad="38100" dist="38100" dir="2700000" algn="tl">
                    <a:srgbClr val="000000">
                      <a:alpha val="43137"/>
                    </a:srgbClr>
                  </a:outerShdw>
                </a:effectLst>
                <a:latin typeface="Eras Demi ITC" panose="020B0805030504020804" pitchFamily="34" charset="0"/>
              </a:rPr>
              <a:t>H</a:t>
            </a:r>
            <a:r>
              <a:rPr sz="4300" b="0" dirty="0">
                <a:solidFill>
                  <a:srgbClr val="FFFFFF"/>
                </a:solidFill>
                <a:effectLst>
                  <a:outerShdw blurRad="38100" dist="38100" dir="2700000" algn="tl">
                    <a:srgbClr val="000000">
                      <a:alpha val="43137"/>
                    </a:srgbClr>
                  </a:outerShdw>
                </a:effectLst>
                <a:latin typeface="Eras Demi ITC" panose="020B0805030504020804" pitchFamily="34" charset="0"/>
              </a:rPr>
              <a:t>im, they will kill </a:t>
            </a:r>
            <a:r>
              <a:rPr lang="en-US" sz="4300" b="0" dirty="0">
                <a:solidFill>
                  <a:srgbClr val="FFFFFF"/>
                </a:solidFill>
                <a:effectLst>
                  <a:outerShdw blurRad="38100" dist="38100" dir="2700000" algn="tl">
                    <a:srgbClr val="000000">
                      <a:alpha val="43137"/>
                    </a:srgbClr>
                  </a:outerShdw>
                </a:effectLst>
                <a:latin typeface="Eras Demi ITC" panose="020B0805030504020804" pitchFamily="34" charset="0"/>
              </a:rPr>
              <a:t>H</a:t>
            </a:r>
            <a:r>
              <a:rPr sz="4300" b="0" dirty="0">
                <a:solidFill>
                  <a:srgbClr val="FFFFFF"/>
                </a:solidFill>
                <a:effectLst>
                  <a:outerShdw blurRad="38100" dist="38100" dir="2700000" algn="tl">
                    <a:srgbClr val="000000">
                      <a:alpha val="43137"/>
                    </a:srgbClr>
                  </a:outerShdw>
                </a:effectLst>
                <a:latin typeface="Eras Demi ITC" panose="020B0805030504020804" pitchFamily="34" charset="0"/>
              </a:rPr>
              <a:t>im, and on the third day </a:t>
            </a:r>
            <a:r>
              <a:rPr lang="en-US" sz="4300" b="0" dirty="0">
                <a:solidFill>
                  <a:srgbClr val="FFFFFF"/>
                </a:solidFill>
                <a:effectLst>
                  <a:outerShdw blurRad="38100" dist="38100" dir="2700000" algn="tl">
                    <a:srgbClr val="000000">
                      <a:alpha val="43137"/>
                    </a:srgbClr>
                  </a:outerShdw>
                </a:effectLst>
                <a:latin typeface="Eras Demi ITC" panose="020B0805030504020804" pitchFamily="34" charset="0"/>
              </a:rPr>
              <a:t>H</a:t>
            </a:r>
            <a:r>
              <a:rPr sz="4300" b="0" dirty="0">
                <a:solidFill>
                  <a:srgbClr val="FFFFFF"/>
                </a:solidFill>
                <a:effectLst>
                  <a:outerShdw blurRad="38100" dist="38100" dir="2700000" algn="tl">
                    <a:srgbClr val="000000">
                      <a:alpha val="43137"/>
                    </a:srgbClr>
                  </a:outerShdw>
                </a:effectLst>
                <a:latin typeface="Eras Demi ITC" panose="020B0805030504020804" pitchFamily="34" charset="0"/>
              </a:rPr>
              <a:t>e will rise.”</a:t>
            </a:r>
          </a:p>
        </p:txBody>
      </p:sp>
      <p:sp>
        <p:nvSpPr>
          <p:cNvPr id="6" name="TextBox 5">
            <a:extLst>
              <a:ext uri="{FF2B5EF4-FFF2-40B4-BE49-F238E27FC236}">
                <a16:creationId xmlns:a16="http://schemas.microsoft.com/office/drawing/2014/main" id="{E0F3793B-881C-7876-765A-21BC845A5571}"/>
              </a:ext>
            </a:extLst>
          </p:cNvPr>
          <p:cNvSpPr txBox="1"/>
          <p:nvPr/>
        </p:nvSpPr>
        <p:spPr>
          <a:xfrm>
            <a:off x="2586228" y="5850481"/>
            <a:ext cx="7019544" cy="646331"/>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Eras Demi ITC" panose="020B0805030504020804" pitchFamily="34" charset="0"/>
              </a:rPr>
              <a:t>Luke 18:31-33</a:t>
            </a:r>
          </a:p>
        </p:txBody>
      </p:sp>
    </p:spTree>
    <p:extLst>
      <p:ext uri="{BB962C8B-B14F-4D97-AF65-F5344CB8AC3E}">
        <p14:creationId xmlns:p14="http://schemas.microsoft.com/office/powerpoint/2010/main" val="198975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xit" presetSubtype="26" fill="hold" grpId="0" nodeType="clickEffect">
                                  <p:stCondLst>
                                    <p:cond delay="0"/>
                                  </p:stCondLst>
                                  <p:childTnLst>
                                    <p:animEffect transition="out" filter="barn(inHorizontal)">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22" presetClass="exit" presetSubtype="2" fill="hold" grpId="1" nodeType="withEffect">
                                  <p:stCondLst>
                                    <p:cond delay="0"/>
                                  </p:stCondLst>
                                  <p:childTnLst>
                                    <p:animEffect transition="out" filter="wipe(right)">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t="-17000" b="-17000"/>
          </a:stretch>
        </a:blipFill>
        <a:effectLst/>
      </p:bgPr>
    </p:bg>
    <p:spTree>
      <p:nvGrpSpPr>
        <p:cNvPr id="1" name=""/>
        <p:cNvGrpSpPr/>
        <p:nvPr/>
      </p:nvGrpSpPr>
      <p:grpSpPr>
        <a:xfrm>
          <a:off x="0" y="0"/>
          <a:ext cx="0" cy="0"/>
          <a:chOff x="0" y="0"/>
          <a:chExt cx="0" cy="0"/>
        </a:xfrm>
      </p:grpSpPr>
      <p:sp>
        <p:nvSpPr>
          <p:cNvPr id="5" name="New Shape"/>
          <p:cNvSpPr>
            <a:spLocks noGrp="1"/>
          </p:cNvSpPr>
          <p:nvPr>
            <p:ph type="body"/>
          </p:nvPr>
        </p:nvSpPr>
        <p:spPr>
          <a:xfrm>
            <a:off x="0" y="1693926"/>
            <a:ext cx="12192000" cy="347014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a:bodyPr>
          <a:lstStyle>
            <a:lvl1pPr algn="l">
              <a:defRPr sz="5226">
                <a:solidFill>
                  <a:srgbClr val="FFFFFF"/>
                </a:solidFill>
              </a:defRPr>
            </a:lvl1pPr>
          </a:lstStyle>
          <a:p>
            <a:pPr algn="ctr"/>
            <a:r>
              <a:rPr lang="en-US" sz="4800" dirty="0">
                <a:latin typeface="Eras Demi ITC" panose="020B0805030504020804" pitchFamily="34" charset="0"/>
              </a:rPr>
              <a:t>And they told him, “Joseph is still alive, and he is ruler over all the land of Egypt.” And his heart became numb, for he did not believe them.</a:t>
            </a:r>
            <a:endParaRPr sz="4800" b="0" dirty="0">
              <a:solidFill>
                <a:srgbClr val="FFFFFF"/>
              </a:solidFill>
              <a:effectLst>
                <a:outerShdw blurRad="38100" dist="38100" dir="2700000" algn="tl">
                  <a:srgbClr val="000000">
                    <a:alpha val="43137"/>
                  </a:srgbClr>
                </a:outerShdw>
              </a:effectLst>
              <a:latin typeface="Eras Demi ITC" panose="020B0805030504020804" pitchFamily="34" charset="0"/>
            </a:endParaRPr>
          </a:p>
        </p:txBody>
      </p:sp>
      <p:sp>
        <p:nvSpPr>
          <p:cNvPr id="6" name="TextBox 5">
            <a:extLst>
              <a:ext uri="{FF2B5EF4-FFF2-40B4-BE49-F238E27FC236}">
                <a16:creationId xmlns:a16="http://schemas.microsoft.com/office/drawing/2014/main" id="{E0F3793B-881C-7876-765A-21BC845A5571}"/>
              </a:ext>
            </a:extLst>
          </p:cNvPr>
          <p:cNvSpPr txBox="1"/>
          <p:nvPr/>
        </p:nvSpPr>
        <p:spPr>
          <a:xfrm>
            <a:off x="2586228" y="5018377"/>
            <a:ext cx="7019544" cy="646331"/>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Eras Demi ITC" panose="020B0805030504020804" pitchFamily="34" charset="0"/>
              </a:rPr>
              <a:t>Genesis 45:26</a:t>
            </a:r>
          </a:p>
        </p:txBody>
      </p:sp>
    </p:spTree>
    <p:extLst>
      <p:ext uri="{BB962C8B-B14F-4D97-AF65-F5344CB8AC3E}">
        <p14:creationId xmlns:p14="http://schemas.microsoft.com/office/powerpoint/2010/main" val="264577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par>
                                <p:cTn id="8" presetID="42"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t="-17000" b="-17000"/>
          </a:stretch>
        </a:blipFill>
        <a:effectLst/>
      </p:bgPr>
    </p:bg>
    <p:spTree>
      <p:nvGrpSpPr>
        <p:cNvPr id="1" name=""/>
        <p:cNvGrpSpPr/>
        <p:nvPr/>
      </p:nvGrpSpPr>
      <p:grpSpPr>
        <a:xfrm>
          <a:off x="0" y="0"/>
          <a:ext cx="0" cy="0"/>
          <a:chOff x="0" y="0"/>
          <a:chExt cx="0" cy="0"/>
        </a:xfrm>
      </p:grpSpPr>
      <p:sp>
        <p:nvSpPr>
          <p:cNvPr id="5" name="New Shape"/>
          <p:cNvSpPr>
            <a:spLocks noGrp="1"/>
          </p:cNvSpPr>
          <p:nvPr>
            <p:ph type="body"/>
          </p:nvPr>
        </p:nvSpPr>
        <p:spPr>
          <a:xfrm>
            <a:off x="0" y="1011626"/>
            <a:ext cx="12192000" cy="41884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a:bodyPr>
          <a:lstStyle>
            <a:lvl1pPr algn="l">
              <a:defRPr sz="5226">
                <a:solidFill>
                  <a:srgbClr val="FFFFFF"/>
                </a:solidFill>
              </a:defRPr>
            </a:lvl1pPr>
          </a:lstStyle>
          <a:p>
            <a:pPr algn="ctr"/>
            <a:r>
              <a:rPr lang="en-US" sz="4300" b="1" u="sng" dirty="0">
                <a:ln w="22225">
                  <a:solidFill>
                    <a:schemeClr val="accent2"/>
                  </a:solidFill>
                  <a:prstDash val="solid"/>
                </a:ln>
                <a:solidFill>
                  <a:schemeClr val="accent2">
                    <a:lumMod val="20000"/>
                    <a:lumOff val="80000"/>
                  </a:schemeClr>
                </a:solidFill>
                <a:latin typeface="Eras Bold ITC" panose="020B0907030504020204" pitchFamily="34" charset="0"/>
              </a:rPr>
              <a:t>MARVEL</a:t>
            </a:r>
            <a:r>
              <a:rPr lang="en-US" sz="4300" dirty="0">
                <a:solidFill>
                  <a:schemeClr val="bg1"/>
                </a:solidFill>
                <a:effectLst>
                  <a:outerShdw blurRad="38100" dist="38100" dir="2700000" algn="tl">
                    <a:srgbClr val="000000">
                      <a:alpha val="43137"/>
                    </a:srgbClr>
                  </a:outerShdw>
                </a:effectLst>
                <a:latin typeface="Eras Demi ITC" panose="020B0805030504020804" pitchFamily="34" charset="0"/>
              </a:rPr>
              <a:t> describes an unexpected surprise and complete wonder at the mystery they’re experiencing. They had no idea they would ever see Jesus again, yet the very fact their disbelief is recorded in Scripture demonstrates their inability to fabricate such events.</a:t>
            </a:r>
          </a:p>
        </p:txBody>
      </p:sp>
      <p:sp>
        <p:nvSpPr>
          <p:cNvPr id="6" name="TextBox 5">
            <a:extLst>
              <a:ext uri="{FF2B5EF4-FFF2-40B4-BE49-F238E27FC236}">
                <a16:creationId xmlns:a16="http://schemas.microsoft.com/office/drawing/2014/main" id="{E0F3793B-881C-7876-765A-21BC845A5571}"/>
              </a:ext>
            </a:extLst>
          </p:cNvPr>
          <p:cNvSpPr txBox="1"/>
          <p:nvPr/>
        </p:nvSpPr>
        <p:spPr>
          <a:xfrm>
            <a:off x="0" y="5200043"/>
            <a:ext cx="12192000" cy="646331"/>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Eras Demi ITC" panose="020B0805030504020804" pitchFamily="34" charset="0"/>
              </a:rPr>
              <a:t>The joy in that room must have been palpable!</a:t>
            </a:r>
          </a:p>
        </p:txBody>
      </p:sp>
      <p:cxnSp>
        <p:nvCxnSpPr>
          <p:cNvPr id="3" name="Straight Connector 2">
            <a:extLst>
              <a:ext uri="{FF2B5EF4-FFF2-40B4-BE49-F238E27FC236}">
                <a16:creationId xmlns:a16="http://schemas.microsoft.com/office/drawing/2014/main" id="{721B8495-E635-8061-3523-D1A4920B2C1F}"/>
              </a:ext>
            </a:extLst>
          </p:cNvPr>
          <p:cNvCxnSpPr>
            <a:cxnSpLocks/>
          </p:cNvCxnSpPr>
          <p:nvPr/>
        </p:nvCxnSpPr>
        <p:spPr>
          <a:xfrm>
            <a:off x="4187952" y="3017520"/>
            <a:ext cx="4480560" cy="0"/>
          </a:xfrm>
          <a:prstGeom prst="line">
            <a:avLst/>
          </a:prstGeom>
          <a:ln w="38100">
            <a:headEnd type="oval" w="med" len="med"/>
            <a:tailEnd type="oval"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9458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vertical)">
                                      <p:cBhvr>
                                        <p:cTn id="7" dur="500"/>
                                        <p:tgtEl>
                                          <p:spTgt spid="5">
                                            <p:bg/>
                                          </p:spTgt>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500"/>
                                        <p:tgtEl>
                                          <p:spTgt spid="5">
                                            <p:txEl>
                                              <p:pRg st="0" end="0"/>
                                            </p:txEl>
                                          </p:spTgt>
                                        </p:tgtEl>
                                      </p:cBhvr>
                                    </p:animEffect>
                                  </p:childTnLst>
                                </p:cTn>
                              </p:par>
                              <p:par>
                                <p:cTn id="11" presetID="16" presetClass="entr" presetSubtype="37" fill="hold" nodeType="withEffect">
                                  <p:stCondLst>
                                    <p:cond delay="300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t="-17000" b="-17000"/>
          </a:stretch>
        </a:blipFill>
        <a:effectLst/>
      </p:bgPr>
    </p:bg>
    <p:spTree>
      <p:nvGrpSpPr>
        <p:cNvPr id="1" name=""/>
        <p:cNvGrpSpPr/>
        <p:nvPr/>
      </p:nvGrpSpPr>
      <p:grpSpPr>
        <a:xfrm>
          <a:off x="0" y="0"/>
          <a:ext cx="0" cy="0"/>
          <a:chOff x="0" y="0"/>
          <a:chExt cx="0" cy="0"/>
        </a:xfrm>
      </p:grpSpPr>
      <p:sp>
        <p:nvSpPr>
          <p:cNvPr id="5" name="New Shape"/>
          <p:cNvSpPr>
            <a:spLocks noGrp="1"/>
          </p:cNvSpPr>
          <p:nvPr>
            <p:ph type="body"/>
          </p:nvPr>
        </p:nvSpPr>
        <p:spPr>
          <a:xfrm>
            <a:off x="0" y="905256"/>
            <a:ext cx="12192000" cy="44714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fontScale="92500" lnSpcReduction="10000"/>
          </a:bodyPr>
          <a:lstStyle>
            <a:lvl1pPr algn="l">
              <a:defRPr sz="5226">
                <a:solidFill>
                  <a:srgbClr val="FFFFFF"/>
                </a:solidFill>
              </a:defRPr>
            </a:lvl1pPr>
          </a:lstStyle>
          <a:p>
            <a:pPr algn="ctr"/>
            <a:r>
              <a:rPr lang="en-US" sz="4800" b="0" dirty="0">
                <a:solidFill>
                  <a:srgbClr val="FFFFFF"/>
                </a:solidFill>
                <a:effectLst>
                  <a:outerShdw blurRad="38100" dist="38100" dir="2700000" algn="tl">
                    <a:srgbClr val="000000">
                      <a:alpha val="43137"/>
                    </a:srgbClr>
                  </a:outerShdw>
                </a:effectLst>
                <a:latin typeface="Eras Demi ITC" panose="020B0805030504020804" pitchFamily="34" charset="0"/>
              </a:rPr>
              <a:t>Concerning this salvation, the prophets who prophesied about the grace that was to be yours searched and inquired carefully, inquiring what person or time the spirit of Christ in them was indicating when he predicted the sufferings of Christ and the subsequent glories.</a:t>
            </a:r>
            <a:endParaRPr sz="4800" b="0" dirty="0">
              <a:solidFill>
                <a:srgbClr val="FFFFFF"/>
              </a:solidFill>
              <a:effectLst>
                <a:outerShdw blurRad="38100" dist="38100" dir="2700000" algn="tl">
                  <a:srgbClr val="000000">
                    <a:alpha val="43137"/>
                  </a:srgbClr>
                </a:outerShdw>
              </a:effectLst>
              <a:latin typeface="Eras Demi ITC" panose="020B0805030504020804" pitchFamily="34" charset="0"/>
            </a:endParaRPr>
          </a:p>
        </p:txBody>
      </p:sp>
      <p:sp>
        <p:nvSpPr>
          <p:cNvPr id="6" name="TextBox 5">
            <a:extLst>
              <a:ext uri="{FF2B5EF4-FFF2-40B4-BE49-F238E27FC236}">
                <a16:creationId xmlns:a16="http://schemas.microsoft.com/office/drawing/2014/main" id="{E0F3793B-881C-7876-765A-21BC845A5571}"/>
              </a:ext>
            </a:extLst>
          </p:cNvPr>
          <p:cNvSpPr txBox="1"/>
          <p:nvPr/>
        </p:nvSpPr>
        <p:spPr>
          <a:xfrm>
            <a:off x="2586228" y="5306413"/>
            <a:ext cx="7019544" cy="646331"/>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Eras Demi ITC" panose="020B0805030504020804" pitchFamily="34" charset="0"/>
              </a:rPr>
              <a:t>1 Peter 1:10-11</a:t>
            </a:r>
          </a:p>
        </p:txBody>
      </p:sp>
    </p:spTree>
    <p:extLst>
      <p:ext uri="{BB962C8B-B14F-4D97-AF65-F5344CB8AC3E}">
        <p14:creationId xmlns:p14="http://schemas.microsoft.com/office/powerpoint/2010/main" val="411768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vertical)">
                                      <p:cBhvr>
                                        <p:cTn id="7" dur="500"/>
                                        <p:tgtEl>
                                          <p:spTgt spid="5">
                                            <p:bg/>
                                          </p:spTgt>
                                        </p:tgtEl>
                                      </p:cBhvr>
                                    </p:animEffect>
                                  </p:childTnLst>
                                </p:cTn>
                              </p:par>
                              <p:par>
                                <p:cTn id="8" presetID="42" presetClass="entr" presetSubtype="0" fill="hold" grpId="0"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4" fill="hold" grpId="0" nodeType="withEffect">
                                  <p:stCondLst>
                                    <p:cond delay="100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t="-17000" b="-17000"/>
          </a:stretch>
        </a:blipFill>
        <a:effectLst/>
      </p:bgPr>
    </p:bg>
    <p:spTree>
      <p:nvGrpSpPr>
        <p:cNvPr id="1" name=""/>
        <p:cNvGrpSpPr/>
        <p:nvPr/>
      </p:nvGrpSpPr>
      <p:grpSpPr>
        <a:xfrm>
          <a:off x="0" y="0"/>
          <a:ext cx="0" cy="0"/>
          <a:chOff x="0" y="0"/>
          <a:chExt cx="0" cy="0"/>
        </a:xfrm>
      </p:grpSpPr>
      <p:sp>
        <p:nvSpPr>
          <p:cNvPr id="5" name="New Shape"/>
          <p:cNvSpPr>
            <a:spLocks noGrp="1"/>
          </p:cNvSpPr>
          <p:nvPr>
            <p:ph type="body"/>
          </p:nvPr>
        </p:nvSpPr>
        <p:spPr>
          <a:xfrm>
            <a:off x="0" y="1011626"/>
            <a:ext cx="12192000" cy="41884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a:bodyPr>
          <a:lstStyle>
            <a:lvl1pPr algn="l">
              <a:defRPr sz="5226">
                <a:solidFill>
                  <a:srgbClr val="FFFFFF"/>
                </a:solidFill>
              </a:defRPr>
            </a:lvl1pPr>
          </a:lstStyle>
          <a:p>
            <a:pPr algn="ctr"/>
            <a:r>
              <a:rPr lang="en-US" sz="4400" dirty="0">
                <a:effectLst>
                  <a:outerShdw blurRad="38100" dist="38100" dir="2700000" algn="tl">
                    <a:srgbClr val="000000">
                      <a:alpha val="43137"/>
                    </a:srgbClr>
                  </a:outerShdw>
                </a:effectLst>
                <a:latin typeface="Eras Demi ITC" panose="020B0805030504020804" pitchFamily="34" charset="0"/>
              </a:rPr>
              <a:t>The </a:t>
            </a:r>
            <a:r>
              <a:rPr lang="en-US" sz="4400" u="sng" dirty="0">
                <a:ln>
                  <a:solidFill>
                    <a:schemeClr val="accent2"/>
                  </a:solidFill>
                </a:ln>
                <a:solidFill>
                  <a:schemeClr val="accent2">
                    <a:lumMod val="20000"/>
                    <a:lumOff val="80000"/>
                  </a:schemeClr>
                </a:solidFill>
                <a:effectLst>
                  <a:outerShdw blurRad="38100" dist="38100" dir="2700000" algn="tl">
                    <a:srgbClr val="000000">
                      <a:alpha val="43137"/>
                    </a:srgbClr>
                  </a:outerShdw>
                </a:effectLst>
                <a:latin typeface="Eras Bold ITC" panose="020B0907030504020204" pitchFamily="34" charset="0"/>
              </a:rPr>
              <a:t>MESSAGE</a:t>
            </a:r>
            <a:r>
              <a:rPr lang="en-US" sz="4400" dirty="0">
                <a:effectLst>
                  <a:outerShdw blurRad="38100" dist="38100" dir="2700000" algn="tl">
                    <a:srgbClr val="000000">
                      <a:alpha val="43137"/>
                    </a:srgbClr>
                  </a:outerShdw>
                </a:effectLst>
                <a:latin typeface="Eras Demi ITC" panose="020B0805030504020804" pitchFamily="34" charset="0"/>
              </a:rPr>
              <a:t> of the apostles through the power of the Spirit enables anyone who believes and puts their faith in Jesus to gain access into His kingdom, and we read this throughout the rest of the book of Acts and the letters of the New Testament.</a:t>
            </a:r>
          </a:p>
        </p:txBody>
      </p:sp>
      <p:sp>
        <p:nvSpPr>
          <p:cNvPr id="6" name="TextBox 5">
            <a:extLst>
              <a:ext uri="{FF2B5EF4-FFF2-40B4-BE49-F238E27FC236}">
                <a16:creationId xmlns:a16="http://schemas.microsoft.com/office/drawing/2014/main" id="{E0F3793B-881C-7876-765A-21BC845A5571}"/>
              </a:ext>
            </a:extLst>
          </p:cNvPr>
          <p:cNvSpPr txBox="1"/>
          <p:nvPr/>
        </p:nvSpPr>
        <p:spPr>
          <a:xfrm>
            <a:off x="0" y="5200043"/>
            <a:ext cx="12192000" cy="646331"/>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Eras Demi ITC" panose="020B0805030504020804" pitchFamily="34" charset="0"/>
              </a:rPr>
              <a:t>Faith in Jesus is the fruition of their message!</a:t>
            </a:r>
          </a:p>
        </p:txBody>
      </p:sp>
      <p:cxnSp>
        <p:nvCxnSpPr>
          <p:cNvPr id="3" name="Straight Connector 2">
            <a:extLst>
              <a:ext uri="{FF2B5EF4-FFF2-40B4-BE49-F238E27FC236}">
                <a16:creationId xmlns:a16="http://schemas.microsoft.com/office/drawing/2014/main" id="{721B8495-E635-8061-3523-D1A4920B2C1F}"/>
              </a:ext>
            </a:extLst>
          </p:cNvPr>
          <p:cNvCxnSpPr>
            <a:cxnSpLocks/>
          </p:cNvCxnSpPr>
          <p:nvPr/>
        </p:nvCxnSpPr>
        <p:spPr>
          <a:xfrm>
            <a:off x="6400800" y="3017520"/>
            <a:ext cx="3520440" cy="0"/>
          </a:xfrm>
          <a:prstGeom prst="line">
            <a:avLst/>
          </a:prstGeom>
          <a:ln w="38100">
            <a:headEnd type="oval" w="med" len="med"/>
            <a:tailEnd type="oval"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8364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vertical)">
                                      <p:cBhvr>
                                        <p:cTn id="7" dur="500"/>
                                        <p:tgtEl>
                                          <p:spTgt spid="5">
                                            <p:bg/>
                                          </p:spTgt>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500"/>
                                        <p:tgtEl>
                                          <p:spTgt spid="5">
                                            <p:txEl>
                                              <p:pRg st="0" end="0"/>
                                            </p:txEl>
                                          </p:spTgt>
                                        </p:tgtEl>
                                      </p:cBhvr>
                                    </p:animEffect>
                                  </p:childTnLst>
                                </p:cTn>
                              </p:par>
                              <p:par>
                                <p:cTn id="11" presetID="16" presetClass="entr" presetSubtype="21" fill="hold" nodeType="withEffect">
                                  <p:stCondLst>
                                    <p:cond delay="300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t="-17000" b="-17000"/>
          </a:stretch>
        </a:blipFill>
        <a:effectLst/>
      </p:bgPr>
    </p:bg>
    <p:spTree>
      <p:nvGrpSpPr>
        <p:cNvPr id="1" name=""/>
        <p:cNvGrpSpPr/>
        <p:nvPr/>
      </p:nvGrpSpPr>
      <p:grpSpPr>
        <a:xfrm>
          <a:off x="0" y="0"/>
          <a:ext cx="0" cy="0"/>
          <a:chOff x="0" y="0"/>
          <a:chExt cx="0" cy="0"/>
        </a:xfrm>
      </p:grpSpPr>
      <p:sp>
        <p:nvSpPr>
          <p:cNvPr id="5" name="New Shape"/>
          <p:cNvSpPr>
            <a:spLocks noGrp="1"/>
          </p:cNvSpPr>
          <p:nvPr>
            <p:ph type="body"/>
          </p:nvPr>
        </p:nvSpPr>
        <p:spPr>
          <a:xfrm>
            <a:off x="0" y="603067"/>
            <a:ext cx="12192000" cy="50984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fontScale="92500" lnSpcReduction="10000"/>
          </a:bodyPr>
          <a:lstStyle>
            <a:lvl1pPr algn="l">
              <a:defRPr sz="5226">
                <a:solidFill>
                  <a:srgbClr val="FFFFFF"/>
                </a:solidFill>
              </a:defRPr>
            </a:lvl1pPr>
          </a:lstStyle>
          <a:p>
            <a:pPr algn="ctr"/>
            <a:r>
              <a:rPr lang="en-US" sz="5200" b="0" spc="300" dirty="0">
                <a:ln>
                  <a:solidFill>
                    <a:schemeClr val="accent2"/>
                  </a:solidFill>
                </a:ln>
                <a:solidFill>
                  <a:srgbClr val="FFFFFF"/>
                </a:solidFill>
                <a:effectLst>
                  <a:outerShdw blurRad="38100" dist="38100" dir="2700000" algn="tl">
                    <a:srgbClr val="000000">
                      <a:alpha val="43137"/>
                    </a:srgbClr>
                  </a:outerShdw>
                </a:effectLst>
                <a:latin typeface="Eras Bold ITC" panose="020B0907030504020204" pitchFamily="34" charset="0"/>
              </a:rPr>
              <a:t>Come, all who are thirsty…</a:t>
            </a:r>
          </a:p>
          <a:p>
            <a:pPr algn="ctr"/>
            <a:endParaRPr lang="en-US" sz="1100" dirty="0">
              <a:effectLst>
                <a:outerShdw blurRad="38100" dist="38100" dir="2700000" algn="tl">
                  <a:srgbClr val="000000">
                    <a:alpha val="43137"/>
                  </a:srgbClr>
                </a:outerShdw>
              </a:effectLst>
              <a:latin typeface="Eras Demi ITC" panose="020B0805030504020804" pitchFamily="34" charset="0"/>
            </a:endParaRPr>
          </a:p>
          <a:p>
            <a:pPr algn="ctr"/>
            <a:r>
              <a:rPr lang="en-US" sz="4800" dirty="0">
                <a:effectLst>
                  <a:outerShdw blurRad="38100" dist="38100" dir="2700000" algn="tl">
                    <a:srgbClr val="000000">
                      <a:alpha val="43137"/>
                    </a:srgbClr>
                  </a:outerShdw>
                </a:effectLst>
                <a:latin typeface="Eras Demi ITC" panose="020B0805030504020804" pitchFamily="34" charset="0"/>
              </a:rPr>
              <a:t>Incline your ear, and come to Me;</a:t>
            </a:r>
            <a:br>
              <a:rPr lang="en-US" sz="4800" dirty="0">
                <a:effectLst>
                  <a:outerShdw blurRad="38100" dist="38100" dir="2700000" algn="tl">
                    <a:srgbClr val="000000">
                      <a:alpha val="43137"/>
                    </a:srgbClr>
                  </a:outerShdw>
                </a:effectLst>
                <a:latin typeface="Eras Demi ITC" panose="020B0805030504020804" pitchFamily="34" charset="0"/>
              </a:rPr>
            </a:br>
            <a:r>
              <a:rPr lang="en-US" sz="4800" b="0" dirty="0">
                <a:solidFill>
                  <a:srgbClr val="FFFFFF"/>
                </a:solidFill>
                <a:effectLst>
                  <a:outerShdw blurRad="38100" dist="38100" dir="2700000" algn="tl">
                    <a:srgbClr val="000000">
                      <a:alpha val="43137"/>
                    </a:srgbClr>
                  </a:outerShdw>
                </a:effectLst>
                <a:latin typeface="Eras Demi ITC" panose="020B0805030504020804" pitchFamily="34" charset="0"/>
              </a:rPr>
              <a:t>Hear, that your soul may live; and I will make with you an everlasting covenant…</a:t>
            </a:r>
          </a:p>
          <a:p>
            <a:pPr algn="ctr"/>
            <a:endParaRPr lang="en-US" sz="1100" dirty="0">
              <a:effectLst>
                <a:outerShdw blurRad="38100" dist="38100" dir="2700000" algn="tl">
                  <a:srgbClr val="000000">
                    <a:alpha val="43137"/>
                  </a:srgbClr>
                </a:outerShdw>
              </a:effectLst>
              <a:latin typeface="Eras Demi ITC" panose="020B0805030504020804" pitchFamily="34" charset="0"/>
            </a:endParaRPr>
          </a:p>
          <a:p>
            <a:pPr algn="ctr"/>
            <a:r>
              <a:rPr lang="en-US" sz="4800" dirty="0">
                <a:effectLst>
                  <a:outerShdw blurRad="38100" dist="38100" dir="2700000" algn="tl">
                    <a:srgbClr val="000000">
                      <a:alpha val="43137"/>
                    </a:srgbClr>
                  </a:outerShdw>
                </a:effectLst>
                <a:latin typeface="Eras Demi ITC" panose="020B0805030504020804" pitchFamily="34" charset="0"/>
              </a:rPr>
              <a:t>Seek the </a:t>
            </a:r>
            <a:r>
              <a:rPr lang="en-US" sz="4800" cap="small" dirty="0">
                <a:effectLst>
                  <a:outerShdw blurRad="38100" dist="38100" dir="2700000" algn="tl">
                    <a:srgbClr val="000000">
                      <a:alpha val="43137"/>
                    </a:srgbClr>
                  </a:outerShdw>
                </a:effectLst>
                <a:latin typeface="Eras Demi ITC" panose="020B0805030504020804" pitchFamily="34" charset="0"/>
              </a:rPr>
              <a:t>Lord</a:t>
            </a:r>
            <a:r>
              <a:rPr lang="en-US" sz="4800" dirty="0">
                <a:effectLst>
                  <a:outerShdw blurRad="38100" dist="38100" dir="2700000" algn="tl">
                    <a:srgbClr val="000000">
                      <a:alpha val="43137"/>
                    </a:srgbClr>
                  </a:outerShdw>
                </a:effectLst>
                <a:latin typeface="Eras Demi ITC" panose="020B0805030504020804" pitchFamily="34" charset="0"/>
              </a:rPr>
              <a:t> while He may be found; call upon Him while He is near…</a:t>
            </a:r>
          </a:p>
          <a:p>
            <a:pPr algn="ctr"/>
            <a:endParaRPr lang="en-US" sz="1100" dirty="0">
              <a:effectLst>
                <a:outerShdw blurRad="38100" dist="38100" dir="2700000" algn="tl">
                  <a:srgbClr val="000000">
                    <a:alpha val="43137"/>
                  </a:srgbClr>
                </a:outerShdw>
              </a:effectLst>
              <a:latin typeface="Eras Bold ITC" panose="020B0907030504020204" pitchFamily="34" charset="0"/>
            </a:endParaRPr>
          </a:p>
          <a:p>
            <a:pPr algn="ctr"/>
            <a:r>
              <a:rPr lang="en-US" sz="5200" spc="300" dirty="0">
                <a:ln>
                  <a:solidFill>
                    <a:schemeClr val="accent2"/>
                  </a:solidFill>
                </a:ln>
                <a:effectLst>
                  <a:outerShdw blurRad="38100" dist="38100" dir="2700000" algn="tl">
                    <a:srgbClr val="000000">
                      <a:alpha val="43137"/>
                    </a:srgbClr>
                  </a:outerShdw>
                </a:effectLst>
                <a:latin typeface="Eras Bold ITC" panose="020B0907030504020204" pitchFamily="34" charset="0"/>
              </a:rPr>
              <a:t>for He will abundantly pardon.</a:t>
            </a:r>
            <a:endParaRPr sz="5200" b="0" spc="300" dirty="0">
              <a:ln>
                <a:solidFill>
                  <a:schemeClr val="accent2"/>
                </a:solidFill>
              </a:ln>
              <a:solidFill>
                <a:srgbClr val="FFFFFF"/>
              </a:solidFill>
              <a:effectLst>
                <a:outerShdw blurRad="38100" dist="38100" dir="2700000" algn="tl">
                  <a:srgbClr val="000000">
                    <a:alpha val="43137"/>
                  </a:srgbClr>
                </a:outerShdw>
              </a:effectLst>
              <a:latin typeface="Eras Bold ITC" panose="020B0907030504020204" pitchFamily="34" charset="0"/>
            </a:endParaRPr>
          </a:p>
        </p:txBody>
      </p:sp>
      <p:sp>
        <p:nvSpPr>
          <p:cNvPr id="6" name="TextBox 5">
            <a:extLst>
              <a:ext uri="{FF2B5EF4-FFF2-40B4-BE49-F238E27FC236}">
                <a16:creationId xmlns:a16="http://schemas.microsoft.com/office/drawing/2014/main" id="{E0F3793B-881C-7876-765A-21BC845A5571}"/>
              </a:ext>
            </a:extLst>
          </p:cNvPr>
          <p:cNvSpPr txBox="1"/>
          <p:nvPr/>
        </p:nvSpPr>
        <p:spPr>
          <a:xfrm>
            <a:off x="2586228" y="5608601"/>
            <a:ext cx="7019544" cy="646331"/>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Eras Demi ITC" panose="020B0805030504020804" pitchFamily="34" charset="0"/>
              </a:rPr>
              <a:t>Isaiah 55:1, 3, 6-7</a:t>
            </a:r>
          </a:p>
        </p:txBody>
      </p:sp>
      <p:cxnSp>
        <p:nvCxnSpPr>
          <p:cNvPr id="2" name="Straight Connector 1">
            <a:extLst>
              <a:ext uri="{FF2B5EF4-FFF2-40B4-BE49-F238E27FC236}">
                <a16:creationId xmlns:a16="http://schemas.microsoft.com/office/drawing/2014/main" id="{A904A79D-4EC8-6946-9F0C-940793E148A9}"/>
              </a:ext>
            </a:extLst>
          </p:cNvPr>
          <p:cNvCxnSpPr>
            <a:cxnSpLocks/>
          </p:cNvCxnSpPr>
          <p:nvPr/>
        </p:nvCxnSpPr>
        <p:spPr>
          <a:xfrm>
            <a:off x="1733774" y="2703575"/>
            <a:ext cx="6272784" cy="0"/>
          </a:xfrm>
          <a:prstGeom prst="line">
            <a:avLst/>
          </a:prstGeom>
          <a:ln w="38100">
            <a:headEnd type="oval" w="med" len="med"/>
            <a:tailEnd type="triangle"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0931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vertical)">
                                      <p:cBhvr>
                                        <p:cTn id="7" dur="500"/>
                                        <p:tgtEl>
                                          <p:spTgt spid="5">
                                            <p:bg/>
                                          </p:spTgt>
                                        </p:tgtEl>
                                      </p:cBhvr>
                                    </p:animEffect>
                                  </p:childTnLst>
                                </p:cTn>
                              </p:par>
                              <p:par>
                                <p:cTn id="8" presetID="42" presetClass="entr" presetSubtype="0" fill="hold" grpId="0"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8" fill="hold" grpId="0" nodeType="withEffect">
                                  <p:stCondLst>
                                    <p:cond delay="100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1000"/>
                                        <p:tgtEl>
                                          <p:spTgt spid="5">
                                            <p:txEl>
                                              <p:pRg st="0" end="0"/>
                                            </p:txEl>
                                          </p:spTgt>
                                        </p:tgtEl>
                                      </p:cBhvr>
                                    </p:animEffect>
                                  </p:childTnLst>
                                </p:cTn>
                              </p:par>
                              <p:par>
                                <p:cTn id="16" presetID="22" presetClass="entr" presetSubtype="1" fill="hold" grpId="0" nodeType="withEffect">
                                  <p:stCondLst>
                                    <p:cond delay="20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up)">
                                      <p:cBhvr>
                                        <p:cTn id="18" dur="1000"/>
                                        <p:tgtEl>
                                          <p:spTgt spid="5">
                                            <p:txEl>
                                              <p:pRg st="2" end="2"/>
                                            </p:txEl>
                                          </p:spTgt>
                                        </p:tgtEl>
                                      </p:cBhvr>
                                    </p:animEffect>
                                  </p:childTnLst>
                                </p:cTn>
                              </p:par>
                              <p:par>
                                <p:cTn id="19" presetID="22" presetClass="entr" presetSubtype="8" fill="hold" nodeType="withEffect">
                                  <p:stCondLst>
                                    <p:cond delay="350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1000"/>
                                        <p:tgtEl>
                                          <p:spTgt spid="2"/>
                                        </p:tgtEl>
                                      </p:cBhvr>
                                    </p:animEffect>
                                  </p:childTnLst>
                                </p:cTn>
                              </p:par>
                              <p:par>
                                <p:cTn id="22" presetID="22" presetClass="entr" presetSubtype="8" fill="hold" grpId="0" nodeType="withEffect">
                                  <p:stCondLst>
                                    <p:cond delay="550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wipe(left)">
                                      <p:cBhvr>
                                        <p:cTn id="24" dur="2000"/>
                                        <p:tgtEl>
                                          <p:spTgt spid="5">
                                            <p:txEl>
                                              <p:pRg st="4" end="4"/>
                                            </p:txEl>
                                          </p:spTgt>
                                        </p:tgtEl>
                                      </p:cBhvr>
                                    </p:animEffect>
                                  </p:childTnLst>
                                </p:cTn>
                              </p:par>
                              <p:par>
                                <p:cTn id="25" presetID="53" presetClass="entr" presetSubtype="16" fill="hold" grpId="0" nodeType="withEffect">
                                  <p:stCondLst>
                                    <p:cond delay="800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p:cTn id="27" dur="2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28" dur="20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29"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31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
        <a:ea typeface=""/>
        <a:cs typeface=""/>
      </a:majorFont>
      <a:minorFont>
        <a:latin typeface=""/>
        <a:ea typeface=""/>
        <a:cs typeface=""/>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noFill/>
        <a:pattFill/>
        <a:grpFill/>
      </a:fillStyleLst>
      <a:lnStyleLst>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Lst>
      <a:bgFillStyleLst>
        <a:solidFill>
          <a:schemeClr val="phClr"/>
        </a:solidFill>
        <a:gradFill>
          <a:gsLst>
            <a:gs pos="0">
              <a:schemeClr val="phClr">
                <a:tint val="50000"/>
                <a:satMod val="300000"/>
              </a:schemeClr>
            </a:gs>
            <a:gs pos="0">
              <a:schemeClr val="phClr">
                <a:tint val="50000"/>
                <a:satMod val="300000"/>
              </a:schemeClr>
            </a:gs>
            <a:gs pos="0">
              <a:schemeClr val="phClr">
                <a:tint val="50000"/>
                <a:satMod val="300000"/>
              </a:schemeClr>
            </a:gs>
          </a:gsLst>
          <a:lin ang="16200000" scaled="1"/>
        </a:gradFill>
        <a:gradFill>
          <a:gsLst>
            <a:gs pos="0">
              <a:schemeClr val="phClr">
                <a:tint val="50000"/>
                <a:satMod val="300000"/>
              </a:schemeClr>
            </a:gs>
            <a:gs pos="0">
              <a:schemeClr val="phClr">
                <a:tint val="50000"/>
                <a:satMod val="30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372</Words>
  <Application>Microsoft Office PowerPoint</Application>
  <PresentationFormat>Widescreen</PresentationFormat>
  <Paragraphs>24</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Eras Bold ITC</vt:lpstr>
      <vt:lpstr>Eras Demi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Carol Miller</cp:lastModifiedBy>
  <cp:revision>1</cp:revision>
  <dcterms:modified xsi:type="dcterms:W3CDTF">2024-03-29T16:33:29Z</dcterms:modified>
</cp:coreProperties>
</file>