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8" r:id="rId6"/>
    <p:sldId id="269" r:id="rId7"/>
  </p:sldIdLst>
  <p:sldSz cx="12192000" cy="6858000"/>
  <p:notesSz cx="7010400" cy="92964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DE59D-C355-46BD-AF9C-2B04A3BD03F5}" v="395" dt="2024-03-21T15:29:15.526"/>
    <p1510:client id="{0CEEF954-169C-49CC-92B8-E280CA911181}" v="2" dt="2024-03-21T18:23:01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Warren" userId="8b469510-801c-4a14-a92d-c6d8837618b1" providerId="ADAL" clId="{087DE59D-C355-46BD-AF9C-2B04A3BD03F5}"/>
    <pc:docChg chg="undo custSel addSld delSld modSld sldOrd">
      <pc:chgData name="Mark Warren" userId="8b469510-801c-4a14-a92d-c6d8837618b1" providerId="ADAL" clId="{087DE59D-C355-46BD-AF9C-2B04A3BD03F5}" dt="2024-03-21T15:29:15.526" v="1417"/>
      <pc:docMkLst>
        <pc:docMk/>
      </pc:docMkLst>
      <pc:sldChg chg="addSp delSp modSp mod modTransition modAnim">
        <pc:chgData name="Mark Warren" userId="8b469510-801c-4a14-a92d-c6d8837618b1" providerId="ADAL" clId="{087DE59D-C355-46BD-AF9C-2B04A3BD03F5}" dt="2024-03-20T18:11:03.347" v="1394"/>
        <pc:sldMkLst>
          <pc:docMk/>
          <pc:sldMk cId="0" sldId="257"/>
        </pc:sldMkLst>
        <pc:spChg chg="mod">
          <ac:chgData name="Mark Warren" userId="8b469510-801c-4a14-a92d-c6d8837618b1" providerId="ADAL" clId="{087DE59D-C355-46BD-AF9C-2B04A3BD03F5}" dt="2024-03-20T18:11:03.347" v="1394"/>
          <ac:spMkLst>
            <pc:docMk/>
            <pc:sldMk cId="0" sldId="257"/>
            <ac:spMk id="2" creationId="{00000000-0000-0000-0000-000000000000}"/>
          </ac:spMkLst>
        </pc:spChg>
        <pc:spChg chg="del mod">
          <ac:chgData name="Mark Warren" userId="8b469510-801c-4a14-a92d-c6d8837618b1" providerId="ADAL" clId="{087DE59D-C355-46BD-AF9C-2B04A3BD03F5}" dt="2024-03-20T16:10:57.756" v="11" actId="478"/>
          <ac:spMkLst>
            <pc:docMk/>
            <pc:sldMk cId="0" sldId="257"/>
            <ac:spMk id="3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8:10:53.658" v="1393"/>
          <ac:spMkLst>
            <pc:docMk/>
            <pc:sldMk cId="0" sldId="257"/>
            <ac:spMk id="4" creationId="{00000000-0000-0000-0000-000000000000}"/>
          </ac:spMkLst>
        </pc:spChg>
        <pc:spChg chg="add del mod">
          <ac:chgData name="Mark Warren" userId="8b469510-801c-4a14-a92d-c6d8837618b1" providerId="ADAL" clId="{087DE59D-C355-46BD-AF9C-2B04A3BD03F5}" dt="2024-03-20T16:10:59.991" v="13" actId="478"/>
          <ac:spMkLst>
            <pc:docMk/>
            <pc:sldMk cId="0" sldId="257"/>
            <ac:spMk id="6" creationId="{07D03C91-CDF1-20FF-DC2D-2D238F7EC0B4}"/>
          </ac:spMkLst>
        </pc:spChg>
      </pc:sldChg>
      <pc:sldChg chg="addSp delSp modSp mod modTransition addAnim delAnim modAnim">
        <pc:chgData name="Mark Warren" userId="8b469510-801c-4a14-a92d-c6d8837618b1" providerId="ADAL" clId="{087DE59D-C355-46BD-AF9C-2B04A3BD03F5}" dt="2024-03-20T20:12:00.625" v="1404" actId="207"/>
        <pc:sldMkLst>
          <pc:docMk/>
          <pc:sldMk cId="0" sldId="258"/>
        </pc:sldMkLst>
        <pc:spChg chg="add del mod">
          <ac:chgData name="Mark Warren" userId="8b469510-801c-4a14-a92d-c6d8837618b1" providerId="ADAL" clId="{087DE59D-C355-46BD-AF9C-2B04A3BD03F5}" dt="2024-03-20T17:45:24.048" v="1315" actId="179"/>
          <ac:spMkLst>
            <pc:docMk/>
            <pc:sldMk cId="0" sldId="258"/>
            <ac:spMk id="2" creationId="{00000000-0000-0000-0000-000000000000}"/>
          </ac:spMkLst>
        </pc:spChg>
        <pc:spChg chg="add del mod">
          <ac:chgData name="Mark Warren" userId="8b469510-801c-4a14-a92d-c6d8837618b1" providerId="ADAL" clId="{087DE59D-C355-46BD-AF9C-2B04A3BD03F5}" dt="2024-03-20T16:14:28.264" v="63" actId="478"/>
          <ac:spMkLst>
            <pc:docMk/>
            <pc:sldMk cId="0" sldId="258"/>
            <ac:spMk id="3" creationId="{F8672396-C079-88E9-5F3C-105CCA6A7F8D}"/>
          </ac:spMkLst>
        </pc:spChg>
        <pc:spChg chg="add mod">
          <ac:chgData name="Mark Warren" userId="8b469510-801c-4a14-a92d-c6d8837618b1" providerId="ADAL" clId="{087DE59D-C355-46BD-AF9C-2B04A3BD03F5}" dt="2024-03-20T20:11:39.225" v="1399" actId="207"/>
          <ac:spMkLst>
            <pc:docMk/>
            <pc:sldMk cId="0" sldId="258"/>
            <ac:spMk id="4" creationId="{3D00ABF9-3F84-8C41-7A64-4895FE74FACA}"/>
          </ac:spMkLst>
        </pc:spChg>
        <pc:spChg chg="add mod">
          <ac:chgData name="Mark Warren" userId="8b469510-801c-4a14-a92d-c6d8837618b1" providerId="ADAL" clId="{087DE59D-C355-46BD-AF9C-2B04A3BD03F5}" dt="2024-03-20T20:11:48.672" v="1400" actId="207"/>
          <ac:spMkLst>
            <pc:docMk/>
            <pc:sldMk cId="0" sldId="258"/>
            <ac:spMk id="5" creationId="{51EE7E31-9D52-5046-378C-3C646E30C364}"/>
          </ac:spMkLst>
        </pc:spChg>
        <pc:spChg chg="add mod">
          <ac:chgData name="Mark Warren" userId="8b469510-801c-4a14-a92d-c6d8837618b1" providerId="ADAL" clId="{087DE59D-C355-46BD-AF9C-2B04A3BD03F5}" dt="2024-03-20T20:11:53.250" v="1401" actId="207"/>
          <ac:spMkLst>
            <pc:docMk/>
            <pc:sldMk cId="0" sldId="258"/>
            <ac:spMk id="6" creationId="{55BF9E3C-FF34-62B5-7F81-8FADEE101DAB}"/>
          </ac:spMkLst>
        </pc:spChg>
        <pc:spChg chg="add del mod">
          <ac:chgData name="Mark Warren" userId="8b469510-801c-4a14-a92d-c6d8837618b1" providerId="ADAL" clId="{087DE59D-C355-46BD-AF9C-2B04A3BD03F5}" dt="2024-03-20T17:42:36.201" v="1272" actId="478"/>
          <ac:spMkLst>
            <pc:docMk/>
            <pc:sldMk cId="0" sldId="258"/>
            <ac:spMk id="7" creationId="{26C16350-86DB-27EA-B3A8-7C6B6DF21105}"/>
          </ac:spMkLst>
        </pc:spChg>
        <pc:spChg chg="add del mod">
          <ac:chgData name="Mark Warren" userId="8b469510-801c-4a14-a92d-c6d8837618b1" providerId="ADAL" clId="{087DE59D-C355-46BD-AF9C-2B04A3BD03F5}" dt="2024-03-20T17:42:32.497" v="1271" actId="478"/>
          <ac:spMkLst>
            <pc:docMk/>
            <pc:sldMk cId="0" sldId="258"/>
            <ac:spMk id="9" creationId="{62116195-BF9C-2F6A-B531-BA228051773B}"/>
          </ac:spMkLst>
        </pc:spChg>
        <pc:spChg chg="add mod">
          <ac:chgData name="Mark Warren" userId="8b469510-801c-4a14-a92d-c6d8837618b1" providerId="ADAL" clId="{087DE59D-C355-46BD-AF9C-2B04A3BD03F5}" dt="2024-03-20T17:46:58.134" v="1327" actId="14100"/>
          <ac:spMkLst>
            <pc:docMk/>
            <pc:sldMk cId="0" sldId="258"/>
            <ac:spMk id="10" creationId="{59384ECE-C182-D54C-D438-6DE62EBD42DF}"/>
          </ac:spMkLst>
        </pc:spChg>
      </pc:sldChg>
      <pc:sldChg chg="addSp delSp modSp mod modTransition modAnim">
        <pc:chgData name="Mark Warren" userId="8b469510-801c-4a14-a92d-c6d8837618b1" providerId="ADAL" clId="{087DE59D-C355-46BD-AF9C-2B04A3BD03F5}" dt="2024-03-20T20:11:23.676" v="1398" actId="207"/>
        <pc:sldMkLst>
          <pc:docMk/>
          <pc:sldMk cId="0" sldId="259"/>
        </pc:sldMkLst>
        <pc:spChg chg="mod">
          <ac:chgData name="Mark Warren" userId="8b469510-801c-4a14-a92d-c6d8837618b1" providerId="ADAL" clId="{087DE59D-C355-46BD-AF9C-2B04A3BD03F5}" dt="2024-03-20T20:11:23.676" v="1398" actId="207"/>
          <ac:spMkLst>
            <pc:docMk/>
            <pc:sldMk cId="0" sldId="259"/>
            <ac:spMk id="2" creationId="{00000000-0000-0000-0000-000000000000}"/>
          </ac:spMkLst>
        </pc:spChg>
        <pc:spChg chg="add del mod">
          <ac:chgData name="Mark Warren" userId="8b469510-801c-4a14-a92d-c6d8837618b1" providerId="ADAL" clId="{087DE59D-C355-46BD-AF9C-2B04A3BD03F5}" dt="2024-03-20T16:24:36.887" v="166" actId="478"/>
          <ac:spMkLst>
            <pc:docMk/>
            <pc:sldMk cId="0" sldId="259"/>
            <ac:spMk id="3" creationId="{FC99C54C-CF11-E01E-816D-54133F9223DF}"/>
          </ac:spMkLst>
        </pc:spChg>
        <pc:spChg chg="add mod">
          <ac:chgData name="Mark Warren" userId="8b469510-801c-4a14-a92d-c6d8837618b1" providerId="ADAL" clId="{087DE59D-C355-46BD-AF9C-2B04A3BD03F5}" dt="2024-03-20T16:33:06.159" v="460" actId="6559"/>
          <ac:spMkLst>
            <pc:docMk/>
            <pc:sldMk cId="0" sldId="259"/>
            <ac:spMk id="4" creationId="{BF749C97-89BD-0082-A59D-08E1EEC66270}"/>
          </ac:spMkLst>
        </pc:spChg>
        <pc:spChg chg="add mod">
          <ac:chgData name="Mark Warren" userId="8b469510-801c-4a14-a92d-c6d8837618b1" providerId="ADAL" clId="{087DE59D-C355-46BD-AF9C-2B04A3BD03F5}" dt="2024-03-20T17:27:28.110" v="1199" actId="207"/>
          <ac:spMkLst>
            <pc:docMk/>
            <pc:sldMk cId="0" sldId="259"/>
            <ac:spMk id="5" creationId="{5D563ABB-1762-AB8C-E9C5-8147DB70F7A0}"/>
          </ac:spMkLst>
        </pc:spChg>
      </pc:sldChg>
      <pc:sldChg chg="addSp delSp modSp mod modTransition modAnim">
        <pc:chgData name="Mark Warren" userId="8b469510-801c-4a14-a92d-c6d8837618b1" providerId="ADAL" clId="{087DE59D-C355-46BD-AF9C-2B04A3BD03F5}" dt="2024-03-20T17:51:03.386" v="1343"/>
        <pc:sldMkLst>
          <pc:docMk/>
          <pc:sldMk cId="0" sldId="260"/>
        </pc:sldMkLst>
        <pc:spChg chg="mod">
          <ac:chgData name="Mark Warren" userId="8b469510-801c-4a14-a92d-c6d8837618b1" providerId="ADAL" clId="{087DE59D-C355-46BD-AF9C-2B04A3BD03F5}" dt="2024-03-20T17:29:43.109" v="1214" actId="179"/>
          <ac:spMkLst>
            <pc:docMk/>
            <pc:sldMk cId="0" sldId="260"/>
            <ac:spMk id="2" creationId="{00000000-0000-0000-0000-000000000000}"/>
          </ac:spMkLst>
        </pc:spChg>
        <pc:spChg chg="del mod">
          <ac:chgData name="Mark Warren" userId="8b469510-801c-4a14-a92d-c6d8837618b1" providerId="ADAL" clId="{087DE59D-C355-46BD-AF9C-2B04A3BD03F5}" dt="2024-03-20T16:26:39.234" v="194" actId="478"/>
          <ac:spMkLst>
            <pc:docMk/>
            <pc:sldMk cId="0" sldId="260"/>
            <ac:spMk id="3" creationId="{00000000-0000-0000-0000-000000000000}"/>
          </ac:spMkLst>
        </pc:spChg>
        <pc:spChg chg="del mod">
          <ac:chgData name="Mark Warren" userId="8b469510-801c-4a14-a92d-c6d8837618b1" providerId="ADAL" clId="{087DE59D-C355-46BD-AF9C-2B04A3BD03F5}" dt="2024-03-20T16:26:44.937" v="197" actId="478"/>
          <ac:spMkLst>
            <pc:docMk/>
            <pc:sldMk cId="0" sldId="260"/>
            <ac:spMk id="4" creationId="{00000000-0000-0000-0000-000000000000}"/>
          </ac:spMkLst>
        </pc:spChg>
        <pc:spChg chg="add mod">
          <ac:chgData name="Mark Warren" userId="8b469510-801c-4a14-a92d-c6d8837618b1" providerId="ADAL" clId="{087DE59D-C355-46BD-AF9C-2B04A3BD03F5}" dt="2024-03-20T16:33:00.034" v="459" actId="6559"/>
          <ac:spMkLst>
            <pc:docMk/>
            <pc:sldMk cId="0" sldId="260"/>
            <ac:spMk id="5" creationId="{8D4E48D9-188B-1CD9-3615-463CC7C2889A}"/>
          </ac:spMkLst>
        </pc:spChg>
        <pc:spChg chg="add del mod">
          <ac:chgData name="Mark Warren" userId="8b469510-801c-4a14-a92d-c6d8837618b1" providerId="ADAL" clId="{087DE59D-C355-46BD-AF9C-2B04A3BD03F5}" dt="2024-03-20T16:26:41.218" v="196" actId="478"/>
          <ac:spMkLst>
            <pc:docMk/>
            <pc:sldMk cId="0" sldId="260"/>
            <ac:spMk id="7" creationId="{4A46E82F-71E5-93B6-A7A0-D490B97CFDCA}"/>
          </ac:spMkLst>
        </pc:spChg>
        <pc:spChg chg="add del mod">
          <ac:chgData name="Mark Warren" userId="8b469510-801c-4a14-a92d-c6d8837618b1" providerId="ADAL" clId="{087DE59D-C355-46BD-AF9C-2B04A3BD03F5}" dt="2024-03-20T16:26:47.109" v="199" actId="478"/>
          <ac:spMkLst>
            <pc:docMk/>
            <pc:sldMk cId="0" sldId="260"/>
            <ac:spMk id="9" creationId="{4C1AC81D-4866-2154-A0B9-8EAB4895E5C7}"/>
          </ac:spMkLst>
        </pc:spChg>
        <pc:spChg chg="add mod">
          <ac:chgData name="Mark Warren" userId="8b469510-801c-4a14-a92d-c6d8837618b1" providerId="ADAL" clId="{087DE59D-C355-46BD-AF9C-2B04A3BD03F5}" dt="2024-03-20T17:29:27.764" v="1211" actId="179"/>
          <ac:spMkLst>
            <pc:docMk/>
            <pc:sldMk cId="0" sldId="260"/>
            <ac:spMk id="10" creationId="{1991B45E-206A-E4C9-5810-F5798C3B3909}"/>
          </ac:spMkLst>
        </pc:spChg>
        <pc:spChg chg="add mod">
          <ac:chgData name="Mark Warren" userId="8b469510-801c-4a14-a92d-c6d8837618b1" providerId="ADAL" clId="{087DE59D-C355-46BD-AF9C-2B04A3BD03F5}" dt="2024-03-20T17:27:22.766" v="1198" actId="207"/>
          <ac:spMkLst>
            <pc:docMk/>
            <pc:sldMk cId="0" sldId="260"/>
            <ac:spMk id="11" creationId="{4DABBA53-4310-52CD-CB5E-C849E4BAD480}"/>
          </ac:spMkLst>
        </pc:spChg>
      </pc:sldChg>
      <pc:sldChg chg="modSp del mod">
        <pc:chgData name="Mark Warren" userId="8b469510-801c-4a14-a92d-c6d8837618b1" providerId="ADAL" clId="{087DE59D-C355-46BD-AF9C-2B04A3BD03F5}" dt="2024-03-20T16:40:07.981" v="519" actId="47"/>
        <pc:sldMkLst>
          <pc:docMk/>
          <pc:sldMk cId="0" sldId="261"/>
        </pc:sldMkLst>
        <pc:spChg chg="mod">
          <ac:chgData name="Mark Warren" userId="8b469510-801c-4a14-a92d-c6d8837618b1" providerId="ADAL" clId="{087DE59D-C355-46BD-AF9C-2B04A3BD03F5}" dt="2024-03-20T16:13:46.089" v="49" actId="27636"/>
          <ac:spMkLst>
            <pc:docMk/>
            <pc:sldMk cId="0" sldId="261"/>
            <ac:spMk id="2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6:13:46.089" v="48" actId="27636"/>
          <ac:spMkLst>
            <pc:docMk/>
            <pc:sldMk cId="0" sldId="261"/>
            <ac:spMk id="3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6:13:46.089" v="50" actId="27636"/>
          <ac:spMkLst>
            <pc:docMk/>
            <pc:sldMk cId="0" sldId="261"/>
            <ac:spMk id="4" creationId="{00000000-0000-0000-0000-000000000000}"/>
          </ac:spMkLst>
        </pc:spChg>
      </pc:sldChg>
      <pc:sldChg chg="modSp del mod">
        <pc:chgData name="Mark Warren" userId="8b469510-801c-4a14-a92d-c6d8837618b1" providerId="ADAL" clId="{087DE59D-C355-46BD-AF9C-2B04A3BD03F5}" dt="2024-03-20T16:40:10.345" v="520" actId="47"/>
        <pc:sldMkLst>
          <pc:docMk/>
          <pc:sldMk cId="0" sldId="262"/>
        </pc:sldMkLst>
        <pc:spChg chg="mod">
          <ac:chgData name="Mark Warren" userId="8b469510-801c-4a14-a92d-c6d8837618b1" providerId="ADAL" clId="{087DE59D-C355-46BD-AF9C-2B04A3BD03F5}" dt="2024-03-20T16:13:46.089" v="52" actId="27636"/>
          <ac:spMkLst>
            <pc:docMk/>
            <pc:sldMk cId="0" sldId="262"/>
            <ac:spMk id="3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6:13:46.089" v="51" actId="27636"/>
          <ac:spMkLst>
            <pc:docMk/>
            <pc:sldMk cId="0" sldId="262"/>
            <ac:spMk id="4" creationId="{00000000-0000-0000-0000-000000000000}"/>
          </ac:spMkLst>
        </pc:spChg>
      </pc:sldChg>
      <pc:sldChg chg="modSp del mod">
        <pc:chgData name="Mark Warren" userId="8b469510-801c-4a14-a92d-c6d8837618b1" providerId="ADAL" clId="{087DE59D-C355-46BD-AF9C-2B04A3BD03F5}" dt="2024-03-20T16:40:13.486" v="521" actId="47"/>
        <pc:sldMkLst>
          <pc:docMk/>
          <pc:sldMk cId="0" sldId="263"/>
        </pc:sldMkLst>
        <pc:spChg chg="mod">
          <ac:chgData name="Mark Warren" userId="8b469510-801c-4a14-a92d-c6d8837618b1" providerId="ADAL" clId="{087DE59D-C355-46BD-AF9C-2B04A3BD03F5}" dt="2024-03-20T16:13:46.105" v="54" actId="27636"/>
          <ac:spMkLst>
            <pc:docMk/>
            <pc:sldMk cId="0" sldId="263"/>
            <ac:spMk id="3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6:13:46.105" v="53" actId="27636"/>
          <ac:spMkLst>
            <pc:docMk/>
            <pc:sldMk cId="0" sldId="263"/>
            <ac:spMk id="4" creationId="{00000000-0000-0000-0000-000000000000}"/>
          </ac:spMkLst>
        </pc:spChg>
      </pc:sldChg>
      <pc:sldChg chg="modSp del mod">
        <pc:chgData name="Mark Warren" userId="8b469510-801c-4a14-a92d-c6d8837618b1" providerId="ADAL" clId="{087DE59D-C355-46BD-AF9C-2B04A3BD03F5}" dt="2024-03-20T16:40:15.316" v="522" actId="47"/>
        <pc:sldMkLst>
          <pc:docMk/>
          <pc:sldMk cId="0" sldId="264"/>
        </pc:sldMkLst>
        <pc:spChg chg="mod">
          <ac:chgData name="Mark Warren" userId="8b469510-801c-4a14-a92d-c6d8837618b1" providerId="ADAL" clId="{087DE59D-C355-46BD-AF9C-2B04A3BD03F5}" dt="2024-03-20T16:13:46.105" v="55" actId="27636"/>
          <ac:spMkLst>
            <pc:docMk/>
            <pc:sldMk cId="0" sldId="264"/>
            <ac:spMk id="2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6:13:46.105" v="56" actId="27636"/>
          <ac:spMkLst>
            <pc:docMk/>
            <pc:sldMk cId="0" sldId="264"/>
            <ac:spMk id="3" creationId="{00000000-0000-0000-0000-000000000000}"/>
          </ac:spMkLst>
        </pc:spChg>
        <pc:spChg chg="mod">
          <ac:chgData name="Mark Warren" userId="8b469510-801c-4a14-a92d-c6d8837618b1" providerId="ADAL" clId="{087DE59D-C355-46BD-AF9C-2B04A3BD03F5}" dt="2024-03-20T16:13:46.105" v="57" actId="27636"/>
          <ac:spMkLst>
            <pc:docMk/>
            <pc:sldMk cId="0" sldId="264"/>
            <ac:spMk id="4" creationId="{00000000-0000-0000-0000-000000000000}"/>
          </ac:spMkLst>
        </pc:spChg>
      </pc:sldChg>
      <pc:sldChg chg="del">
        <pc:chgData name="Mark Warren" userId="8b469510-801c-4a14-a92d-c6d8837618b1" providerId="ADAL" clId="{087DE59D-C355-46BD-AF9C-2B04A3BD03F5}" dt="2024-03-20T16:40:24.519" v="523" actId="47"/>
        <pc:sldMkLst>
          <pc:docMk/>
          <pc:sldMk cId="0" sldId="265"/>
        </pc:sldMkLst>
      </pc:sldChg>
      <pc:sldChg chg="del">
        <pc:chgData name="Mark Warren" userId="8b469510-801c-4a14-a92d-c6d8837618b1" providerId="ADAL" clId="{087DE59D-C355-46BD-AF9C-2B04A3BD03F5}" dt="2024-03-20T16:55:34.974" v="851" actId="47"/>
        <pc:sldMkLst>
          <pc:docMk/>
          <pc:sldMk cId="0" sldId="266"/>
        </pc:sldMkLst>
      </pc:sldChg>
      <pc:sldChg chg="del">
        <pc:chgData name="Mark Warren" userId="8b469510-801c-4a14-a92d-c6d8837618b1" providerId="ADAL" clId="{087DE59D-C355-46BD-AF9C-2B04A3BD03F5}" dt="2024-03-20T16:55:37.452" v="852" actId="47"/>
        <pc:sldMkLst>
          <pc:docMk/>
          <pc:sldMk cId="0" sldId="267"/>
        </pc:sldMkLst>
      </pc:sldChg>
      <pc:sldChg chg="addSp modSp add mod modTransition modAnim">
        <pc:chgData name="Mark Warren" userId="8b469510-801c-4a14-a92d-c6d8837618b1" providerId="ADAL" clId="{087DE59D-C355-46BD-AF9C-2B04A3BD03F5}" dt="2024-03-21T15:29:15.526" v="1417"/>
        <pc:sldMkLst>
          <pc:docMk/>
          <pc:sldMk cId="2704834320" sldId="268"/>
        </pc:sldMkLst>
        <pc:spChg chg="mod">
          <ac:chgData name="Mark Warren" userId="8b469510-801c-4a14-a92d-c6d8837618b1" providerId="ADAL" clId="{087DE59D-C355-46BD-AF9C-2B04A3BD03F5}" dt="2024-03-20T18:12:26.031" v="1397" actId="20577"/>
          <ac:spMkLst>
            <pc:docMk/>
            <pc:sldMk cId="2704834320" sldId="268"/>
            <ac:spMk id="2" creationId="{00000000-0000-0000-0000-000000000000}"/>
          </ac:spMkLst>
        </pc:spChg>
        <pc:spChg chg="add mod">
          <ac:chgData name="Mark Warren" userId="8b469510-801c-4a14-a92d-c6d8837618b1" providerId="ADAL" clId="{087DE59D-C355-46BD-AF9C-2B04A3BD03F5}" dt="2024-03-20T17:27:10.015" v="1197" actId="207"/>
          <ac:spMkLst>
            <pc:docMk/>
            <pc:sldMk cId="2704834320" sldId="268"/>
            <ac:spMk id="3" creationId="{F5896986-0059-BA71-A471-0AC65B51FCE0}"/>
          </ac:spMkLst>
        </pc:spChg>
        <pc:spChg chg="add mod">
          <ac:chgData name="Mark Warren" userId="8b469510-801c-4a14-a92d-c6d8837618b1" providerId="ADAL" clId="{087DE59D-C355-46BD-AF9C-2B04A3BD03F5}" dt="2024-03-20T17:32:48.984" v="1234" actId="14100"/>
          <ac:spMkLst>
            <pc:docMk/>
            <pc:sldMk cId="2704834320" sldId="268"/>
            <ac:spMk id="4" creationId="{3F3E92FE-80D2-37E9-E2BF-A7630A9087BA}"/>
          </ac:spMkLst>
        </pc:spChg>
        <pc:spChg chg="mod">
          <ac:chgData name="Mark Warren" userId="8b469510-801c-4a14-a92d-c6d8837618b1" providerId="ADAL" clId="{087DE59D-C355-46BD-AF9C-2B04A3BD03F5}" dt="2024-03-20T16:40:34.660" v="527" actId="20577"/>
          <ac:spMkLst>
            <pc:docMk/>
            <pc:sldMk cId="2704834320" sldId="268"/>
            <ac:spMk id="5" creationId="{8D4E48D9-188B-1CD9-3615-463CC7C2889A}"/>
          </ac:spMkLst>
        </pc:spChg>
        <pc:spChg chg="add mod">
          <ac:chgData name="Mark Warren" userId="8b469510-801c-4a14-a92d-c6d8837618b1" providerId="ADAL" clId="{087DE59D-C355-46BD-AF9C-2B04A3BD03F5}" dt="2024-03-20T17:26:56.264" v="1196" actId="207"/>
          <ac:spMkLst>
            <pc:docMk/>
            <pc:sldMk cId="2704834320" sldId="268"/>
            <ac:spMk id="6" creationId="{4E22502E-BA5B-3221-121F-4053E05DDD3B}"/>
          </ac:spMkLst>
        </pc:spChg>
        <pc:spChg chg="mod">
          <ac:chgData name="Mark Warren" userId="8b469510-801c-4a14-a92d-c6d8837618b1" providerId="ADAL" clId="{087DE59D-C355-46BD-AF9C-2B04A3BD03F5}" dt="2024-03-21T15:27:40.725" v="1406" actId="17032"/>
          <ac:spMkLst>
            <pc:docMk/>
            <pc:sldMk cId="2704834320" sldId="268"/>
            <ac:spMk id="10" creationId="{1991B45E-206A-E4C9-5810-F5798C3B3909}"/>
          </ac:spMkLst>
        </pc:spChg>
      </pc:sldChg>
      <pc:sldChg chg="add ord modTransition modAnim">
        <pc:chgData name="Mark Warren" userId="8b469510-801c-4a14-a92d-c6d8837618b1" providerId="ADAL" clId="{087DE59D-C355-46BD-AF9C-2B04A3BD03F5}" dt="2024-03-20T18:09:55.384" v="1390"/>
        <pc:sldMkLst>
          <pc:docMk/>
          <pc:sldMk cId="4239613904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3136900"/>
            <a:ext cx="10795000" cy="10223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ctr">
              <a:defRPr sz="7793">
                <a:solidFill>
                  <a:srgbClr val="3C7036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1289049" y="4337050"/>
            <a:ext cx="9652000" cy="584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3826">
                <a:solidFill>
                  <a:srgbClr val="3A4238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2222500" y="5041899"/>
            <a:ext cx="8115300" cy="4127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2613">
                <a:solidFill>
                  <a:srgbClr val="3A4238"/>
                </a:solidFill>
              </a:defRPr>
            </a:lvl1pPr>
          </a:lstStyle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711199" y="311150"/>
            <a:ext cx="10769600" cy="6235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711199" y="311150"/>
            <a:ext cx="10769600" cy="6235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711199" y="311150"/>
            <a:ext cx="10769600" cy="6235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711199" y="311150"/>
            <a:ext cx="10769600" cy="6235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507999"/>
            <a:ext cx="10795000" cy="5461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969000"/>
            <a:ext cx="7620000" cy="558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318499" y="6096000"/>
            <a:ext cx="3175000" cy="4254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507999"/>
            <a:ext cx="10795000" cy="5461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969000"/>
            <a:ext cx="7620000" cy="558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318499" y="6096000"/>
            <a:ext cx="3175000" cy="4254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507999"/>
            <a:ext cx="10795000" cy="5461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969000"/>
            <a:ext cx="7620000" cy="558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318499" y="6096000"/>
            <a:ext cx="3175000" cy="4254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507999"/>
            <a:ext cx="10795000" cy="5461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969000"/>
            <a:ext cx="7620000" cy="558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318499" y="6096000"/>
            <a:ext cx="3175000" cy="4254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507999"/>
            <a:ext cx="10795000" cy="5461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969000"/>
            <a:ext cx="7620000" cy="558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318499" y="6096000"/>
            <a:ext cx="3175000" cy="4254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711199" y="311150"/>
            <a:ext cx="10769600" cy="6235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 Ma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3151762"/>
            <a:ext cx="10795000" cy="1299588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Autofit/>
          </a:bodyPr>
          <a:lstStyle>
            <a:lvl1pPr algn="ctr">
              <a:defRPr sz="7793">
                <a:solidFill>
                  <a:srgbClr val="3C7036"/>
                </a:solidFill>
              </a:defRPr>
            </a:lvl1pPr>
          </a:lstStyle>
          <a:p>
            <a:pPr algn="ctr"/>
            <a:r>
              <a:rPr sz="8000" b="0" spc="600" dirty="0">
                <a:solidFill>
                  <a:srgbClr val="3C70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Palm Sunday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2038350" y="4312596"/>
            <a:ext cx="8115300" cy="95331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Autofit/>
          </a:bodyPr>
          <a:lstStyle>
            <a:lvl1pPr algn="ctr">
              <a:defRPr sz="2613">
                <a:solidFill>
                  <a:srgbClr val="3A4238"/>
                </a:solidFill>
              </a:defRPr>
            </a:lvl1pPr>
          </a:lstStyle>
          <a:p>
            <a:pPr algn="ctr"/>
            <a:r>
              <a:rPr sz="5400" b="0" spc="-15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19:1–10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0" y="856035"/>
            <a:ext cx="12191999" cy="144655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marL="914400"/>
            <a:r>
              <a:rPr sz="5400" b="0" spc="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Mission Statement: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00ABF9-3F84-8C41-7A64-4895FE74FACA}"/>
              </a:ext>
            </a:extLst>
          </p:cNvPr>
          <p:cNvSpPr txBox="1"/>
          <p:nvPr/>
        </p:nvSpPr>
        <p:spPr>
          <a:xfrm>
            <a:off x="2696457" y="2606305"/>
            <a:ext cx="7465978" cy="1107996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TO SEEK</a:t>
            </a:r>
            <a:endParaRPr lang="en-US" sz="6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EE7E31-9D52-5046-378C-3C646E30C364}"/>
              </a:ext>
            </a:extLst>
          </p:cNvPr>
          <p:cNvSpPr txBox="1"/>
          <p:nvPr/>
        </p:nvSpPr>
        <p:spPr>
          <a:xfrm>
            <a:off x="3617067" y="3873294"/>
            <a:ext cx="7465978" cy="1107996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TO SAVE</a:t>
            </a:r>
            <a:endParaRPr lang="en-US" sz="6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F9E3C-FF34-62B5-7F81-8FADEE101DAB}"/>
              </a:ext>
            </a:extLst>
          </p:cNvPr>
          <p:cNvSpPr txBox="1"/>
          <p:nvPr/>
        </p:nvSpPr>
        <p:spPr>
          <a:xfrm>
            <a:off x="4726022" y="5140283"/>
            <a:ext cx="7465978" cy="11079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THE LOST</a:t>
            </a:r>
            <a:endParaRPr lang="en-US" sz="6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384ECE-C182-D54C-D438-6DE62EBD42DF}"/>
              </a:ext>
            </a:extLst>
          </p:cNvPr>
          <p:cNvSpPr txBox="1"/>
          <p:nvPr/>
        </p:nvSpPr>
        <p:spPr>
          <a:xfrm>
            <a:off x="9012432" y="1523982"/>
            <a:ext cx="31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pc="-3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luke</a:t>
            </a:r>
            <a:r>
              <a:rPr lang="en-US" sz="5400" spc="-3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19:10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5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1679183" y="2917176"/>
            <a:ext cx="8833632" cy="2811429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algn="ctr"/>
            <a:r>
              <a:rPr sz="5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Their disdain for Zacchaeus describes their dire need and displays their depraved nature.</a:t>
            </a:r>
          </a:p>
        </p:txBody>
      </p:sp>
      <p:sp>
        <p:nvSpPr>
          <p:cNvPr id="4" name="New Shape">
            <a:extLst>
              <a:ext uri="{FF2B5EF4-FFF2-40B4-BE49-F238E27FC236}">
                <a16:creationId xmlns:a16="http://schemas.microsoft.com/office/drawing/2014/main" id="{BF749C97-89BD-0082-A59D-08E1EEC66270}"/>
              </a:ext>
            </a:extLst>
          </p:cNvPr>
          <p:cNvSpPr txBox="1">
            <a:spLocks/>
          </p:cNvSpPr>
          <p:nvPr/>
        </p:nvSpPr>
        <p:spPr>
          <a:xfrm>
            <a:off x="0" y="856035"/>
            <a:ext cx="12191999" cy="144655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/>
            <a:r>
              <a:rPr lang="en-US" sz="6600" spc="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The Lost…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63ABB-1762-AB8C-E9C5-8147DB70F7A0}"/>
              </a:ext>
            </a:extLst>
          </p:cNvPr>
          <p:cNvSpPr txBox="1"/>
          <p:nvPr/>
        </p:nvSpPr>
        <p:spPr>
          <a:xfrm>
            <a:off x="9293158" y="1270948"/>
            <a:ext cx="2710774" cy="132343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8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4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0" y="2451741"/>
            <a:ext cx="12191999" cy="25028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marL="230188" algn="l"/>
            <a:r>
              <a:rPr lang="en-US" sz="42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“The </a:t>
            </a:r>
            <a:r>
              <a:rPr lang="en-US" sz="4200" b="0" cap="sm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Lord</a:t>
            </a:r>
            <a:r>
              <a:rPr lang="en-US" sz="42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 your God has chosen you to be a people for </a:t>
            </a:r>
            <a:r>
              <a:rPr lang="en-US" sz="4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His treasured possession, out of all the peoples who are on the face of the earth.”  – Deuteronomy 7:6</a:t>
            </a:r>
          </a:p>
        </p:txBody>
      </p:sp>
      <p:sp>
        <p:nvSpPr>
          <p:cNvPr id="5" name="New Shape">
            <a:extLst>
              <a:ext uri="{FF2B5EF4-FFF2-40B4-BE49-F238E27FC236}">
                <a16:creationId xmlns:a16="http://schemas.microsoft.com/office/drawing/2014/main" id="{8D4E48D9-188B-1CD9-3615-463CC7C2889A}"/>
              </a:ext>
            </a:extLst>
          </p:cNvPr>
          <p:cNvSpPr txBox="1">
            <a:spLocks/>
          </p:cNvSpPr>
          <p:nvPr/>
        </p:nvSpPr>
        <p:spPr>
          <a:xfrm>
            <a:off x="0" y="856035"/>
            <a:ext cx="12191999" cy="144655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/>
            <a:r>
              <a:rPr lang="en-US" sz="6600" spc="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To Seek…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91B45E-206A-E4C9-5810-F5798C3B3909}"/>
              </a:ext>
            </a:extLst>
          </p:cNvPr>
          <p:cNvSpPr txBox="1"/>
          <p:nvPr/>
        </p:nvSpPr>
        <p:spPr>
          <a:xfrm>
            <a:off x="0" y="5103777"/>
            <a:ext cx="12192000" cy="1384995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30188" algn="l"/>
            <a:r>
              <a:rPr lang="en-US" sz="42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“…it is because the </a:t>
            </a:r>
            <a:r>
              <a:rPr lang="en-US" sz="4200" b="0" cap="sm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Lord</a:t>
            </a:r>
            <a:r>
              <a:rPr lang="en-US" sz="42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 loves you and is keeping the oath that He swore</a:t>
            </a:r>
            <a:r>
              <a:rPr lang="en-US" sz="4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”  – Deuteronomy 7:8</a:t>
            </a:r>
            <a:endParaRPr lang="en-US" sz="4200" b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ABBA53-4310-52CD-CB5E-C849E4BAD480}"/>
              </a:ext>
            </a:extLst>
          </p:cNvPr>
          <p:cNvSpPr txBox="1"/>
          <p:nvPr/>
        </p:nvSpPr>
        <p:spPr>
          <a:xfrm>
            <a:off x="9293158" y="1270948"/>
            <a:ext cx="2710774" cy="132343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8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ot</a:t>
            </a:r>
            <a:endParaRPr lang="en-US" sz="8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uiExpand="1" build="p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-7" y="5506224"/>
            <a:ext cx="12191999" cy="1351775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>
              <a:defRPr sz="5693">
                <a:solidFill>
                  <a:srgbClr val="FFFFFF"/>
                </a:solidFill>
              </a:defRPr>
            </a:lvl1pPr>
          </a:lstStyle>
          <a:p>
            <a:pPr algn="ctr"/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“Today salvation has come to this house.”</a:t>
            </a:r>
            <a:b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</a:br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– Luke 19:9</a:t>
            </a:r>
            <a:endParaRPr lang="en-US" sz="4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5" name="New Shape">
            <a:extLst>
              <a:ext uri="{FF2B5EF4-FFF2-40B4-BE49-F238E27FC236}">
                <a16:creationId xmlns:a16="http://schemas.microsoft.com/office/drawing/2014/main" id="{8D4E48D9-188B-1CD9-3615-463CC7C2889A}"/>
              </a:ext>
            </a:extLst>
          </p:cNvPr>
          <p:cNvSpPr txBox="1">
            <a:spLocks/>
          </p:cNvSpPr>
          <p:nvPr/>
        </p:nvSpPr>
        <p:spPr>
          <a:xfrm>
            <a:off x="0" y="856035"/>
            <a:ext cx="12191999" cy="144655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 w="9525" cap="flat" cmpd="sng" algn="ctr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/>
            <a:r>
              <a:rPr lang="en-US" sz="6600" spc="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To Save…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91B45E-206A-E4C9-5810-F5798C3B3909}"/>
              </a:ext>
            </a:extLst>
          </p:cNvPr>
          <p:cNvSpPr txBox="1"/>
          <p:nvPr/>
        </p:nvSpPr>
        <p:spPr>
          <a:xfrm>
            <a:off x="0" y="2357137"/>
            <a:ext cx="12191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“Hosanna!” </a:t>
            </a:r>
            <a:r>
              <a:rPr lang="en-US" sz="44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– </a:t>
            </a:r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Mark 11:9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96986-0059-BA71-A471-0AC65B51FCE0}"/>
              </a:ext>
            </a:extLst>
          </p:cNvPr>
          <p:cNvSpPr txBox="1"/>
          <p:nvPr/>
        </p:nvSpPr>
        <p:spPr>
          <a:xfrm>
            <a:off x="9293158" y="1270948"/>
            <a:ext cx="2710774" cy="132343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8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nt</a:t>
            </a:r>
            <a:endParaRPr lang="en-US" sz="8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3E92FE-80D2-37E9-E2BF-A7630A9087BA}"/>
              </a:ext>
            </a:extLst>
          </p:cNvPr>
          <p:cNvSpPr txBox="1"/>
          <p:nvPr/>
        </p:nvSpPr>
        <p:spPr>
          <a:xfrm>
            <a:off x="-7" y="4682232"/>
            <a:ext cx="12191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“Lord, save me!” </a:t>
            </a:r>
            <a:r>
              <a:rPr lang="en-US" sz="44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– </a:t>
            </a:r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Matthew 14:30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22502E-BA5B-3221-121F-4053E05DDD3B}"/>
              </a:ext>
            </a:extLst>
          </p:cNvPr>
          <p:cNvSpPr txBox="1"/>
          <p:nvPr/>
        </p:nvSpPr>
        <p:spPr>
          <a:xfrm>
            <a:off x="1" y="3181130"/>
            <a:ext cx="12191999" cy="1446550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“…for He will save His people from their sins.”</a:t>
            </a:r>
            <a:b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</a:br>
            <a:r>
              <a:rPr lang="en-US" sz="44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– </a:t>
            </a:r>
            <a:r>
              <a:rPr lang="en-US" sz="44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Matthew 1:21</a:t>
            </a:r>
          </a:p>
        </p:txBody>
      </p:sp>
    </p:spTree>
    <p:extLst>
      <p:ext uri="{BB962C8B-B14F-4D97-AF65-F5344CB8AC3E}">
        <p14:creationId xmlns:p14="http://schemas.microsoft.com/office/powerpoint/2010/main" val="270483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uiExpand="1" build="p"/>
      <p:bldP spid="10" grpId="0"/>
      <p:bldP spid="3" grpId="0"/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0" y="856035"/>
            <a:ext cx="12191999" cy="144655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4293">
                <a:solidFill>
                  <a:srgbClr val="FFFFFF"/>
                </a:solidFill>
              </a:defRPr>
            </a:lvl1pPr>
          </a:lstStyle>
          <a:p>
            <a:pPr marL="914400"/>
            <a:r>
              <a:rPr sz="5400" b="0" spc="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Mission Statement: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00ABF9-3F84-8C41-7A64-4895FE74FACA}"/>
              </a:ext>
            </a:extLst>
          </p:cNvPr>
          <p:cNvSpPr txBox="1"/>
          <p:nvPr/>
        </p:nvSpPr>
        <p:spPr>
          <a:xfrm>
            <a:off x="2696457" y="2606305"/>
            <a:ext cx="7465978" cy="1107996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TO SEEK</a:t>
            </a:r>
            <a:endParaRPr lang="en-US" sz="6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EE7E31-9D52-5046-378C-3C646E30C364}"/>
              </a:ext>
            </a:extLst>
          </p:cNvPr>
          <p:cNvSpPr txBox="1"/>
          <p:nvPr/>
        </p:nvSpPr>
        <p:spPr>
          <a:xfrm>
            <a:off x="3617067" y="3873294"/>
            <a:ext cx="7465978" cy="1107996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TO SAVE</a:t>
            </a:r>
            <a:endParaRPr lang="en-US" sz="6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F9E3C-FF34-62B5-7F81-8FADEE101DAB}"/>
              </a:ext>
            </a:extLst>
          </p:cNvPr>
          <p:cNvSpPr txBox="1"/>
          <p:nvPr/>
        </p:nvSpPr>
        <p:spPr>
          <a:xfrm>
            <a:off x="4726022" y="5140283"/>
            <a:ext cx="7465978" cy="11079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b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THE LOST</a:t>
            </a:r>
            <a:endParaRPr lang="en-US" sz="6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384ECE-C182-D54C-D438-6DE62EBD42DF}"/>
              </a:ext>
            </a:extLst>
          </p:cNvPr>
          <p:cNvSpPr txBox="1"/>
          <p:nvPr/>
        </p:nvSpPr>
        <p:spPr>
          <a:xfrm>
            <a:off x="9012432" y="1523982"/>
            <a:ext cx="31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pc="-3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luke</a:t>
            </a:r>
            <a:r>
              <a:rPr lang="en-US" sz="5400" spc="-3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19:10</a:t>
            </a:r>
          </a:p>
        </p:txBody>
      </p:sp>
    </p:spTree>
    <p:extLst>
      <p:ext uri="{BB962C8B-B14F-4D97-AF65-F5344CB8AC3E}">
        <p14:creationId xmlns:p14="http://schemas.microsoft.com/office/powerpoint/2010/main" val="4239613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Aptos Display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Carol Miller</cp:lastModifiedBy>
  <cp:revision>1</cp:revision>
  <dcterms:modified xsi:type="dcterms:W3CDTF">2024-03-21T18:23:13Z</dcterms:modified>
</cp:coreProperties>
</file>