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00" r:id="rId3"/>
    <p:sldId id="305" r:id="rId4"/>
    <p:sldId id="303" r:id="rId5"/>
    <p:sldId id="306" r:id="rId6"/>
    <p:sldId id="307" r:id="rId7"/>
    <p:sldId id="308" r:id="rId8"/>
    <p:sldId id="309" r:id="rId9"/>
    <p:sldId id="310" r:id="rId10"/>
  </p:sldIdLst>
  <p:sldSz cx="12192000" cy="6858000"/>
  <p:notesSz cx="68580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C9"/>
    <a:srgbClr val="FFF4A3"/>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18873-7ECF-453F-8AB9-84BBD8E0EB2C}" v="615" dt="2024-03-07T20:58:11.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10" d="100"/>
          <a:sy n="110" d="100"/>
        </p:scale>
        <p:origin x="2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3C962EE4-46A7-42DC-A294-18E69B9E729A}"/>
    <pc:docChg chg="custSel addSld delSld modSld sldOrd">
      <pc:chgData name="Mark Warren" userId="8b469510-801c-4a14-a92d-c6d8837618b1" providerId="ADAL" clId="{3C962EE4-46A7-42DC-A294-18E69B9E729A}" dt="2024-02-24T19:14:53.624" v="951"/>
      <pc:docMkLst>
        <pc:docMk/>
      </pc:docMkLst>
      <pc:sldChg chg="modSp">
        <pc:chgData name="Mark Warren" userId="8b469510-801c-4a14-a92d-c6d8837618b1" providerId="ADAL" clId="{3C962EE4-46A7-42DC-A294-18E69B9E729A}" dt="2024-02-24T18:13:49.674" v="525" actId="20577"/>
        <pc:sldMkLst>
          <pc:docMk/>
          <pc:sldMk cId="0" sldId="257"/>
        </pc:sldMkLst>
        <pc:spChg chg="mod">
          <ac:chgData name="Mark Warren" userId="8b469510-801c-4a14-a92d-c6d8837618b1" providerId="ADAL" clId="{3C962EE4-46A7-42DC-A294-18E69B9E729A}" dt="2024-02-24T18:13:49.674" v="525" actId="20577"/>
          <ac:spMkLst>
            <pc:docMk/>
            <pc:sldMk cId="0" sldId="257"/>
            <ac:spMk id="5" creationId="{7FD9608A-6A7D-EFAE-9FF6-E66A027F66C3}"/>
          </ac:spMkLst>
        </pc:spChg>
      </pc:sldChg>
      <pc:sldChg chg="del">
        <pc:chgData name="Mark Warren" userId="8b469510-801c-4a14-a92d-c6d8837618b1" providerId="ADAL" clId="{3C962EE4-46A7-42DC-A294-18E69B9E729A}" dt="2024-02-24T18:13:27.951" v="522" actId="2696"/>
        <pc:sldMkLst>
          <pc:docMk/>
          <pc:sldMk cId="291701336" sldId="291"/>
        </pc:sldMkLst>
      </pc:sldChg>
      <pc:sldChg chg="del">
        <pc:chgData name="Mark Warren" userId="8b469510-801c-4a14-a92d-c6d8837618b1" providerId="ADAL" clId="{3C962EE4-46A7-42DC-A294-18E69B9E729A}" dt="2024-02-24T18:13:31.539" v="523" actId="2696"/>
        <pc:sldMkLst>
          <pc:docMk/>
          <pc:sldMk cId="1411267597" sldId="295"/>
        </pc:sldMkLst>
      </pc:sldChg>
      <pc:sldChg chg="del">
        <pc:chgData name="Mark Warren" userId="8b469510-801c-4a14-a92d-c6d8837618b1" providerId="ADAL" clId="{3C962EE4-46A7-42DC-A294-18E69B9E729A}" dt="2024-02-24T14:05:30.875" v="5" actId="47"/>
        <pc:sldMkLst>
          <pc:docMk/>
          <pc:sldMk cId="1423887286" sldId="297"/>
        </pc:sldMkLst>
      </pc:sldChg>
      <pc:sldChg chg="addSp delSp modSp mod ord delAnim modAnim">
        <pc:chgData name="Mark Warren" userId="8b469510-801c-4a14-a92d-c6d8837618b1" providerId="ADAL" clId="{3C962EE4-46A7-42DC-A294-18E69B9E729A}" dt="2024-02-24T18:53:37.246" v="810"/>
        <pc:sldMkLst>
          <pc:docMk/>
          <pc:sldMk cId="2310524219" sldId="298"/>
        </pc:sldMkLst>
        <pc:spChg chg="mod">
          <ac:chgData name="Mark Warren" userId="8b469510-801c-4a14-a92d-c6d8837618b1" providerId="ADAL" clId="{3C962EE4-46A7-42DC-A294-18E69B9E729A}" dt="2024-02-24T18:48:12.250" v="781" actId="6549"/>
          <ac:spMkLst>
            <pc:docMk/>
            <pc:sldMk cId="2310524219" sldId="298"/>
            <ac:spMk id="2" creationId="{5DC4DD3C-95F0-0449-D3DD-E6BF1C477BD6}"/>
          </ac:spMkLst>
        </pc:spChg>
        <pc:spChg chg="del">
          <ac:chgData name="Mark Warren" userId="8b469510-801c-4a14-a92d-c6d8837618b1" providerId="ADAL" clId="{3C962EE4-46A7-42DC-A294-18E69B9E729A}" dt="2024-02-24T18:17:19.158" v="533" actId="478"/>
          <ac:spMkLst>
            <pc:docMk/>
            <pc:sldMk cId="2310524219" sldId="298"/>
            <ac:spMk id="3" creationId="{9A2C2B43-8649-E116-2A00-BCD9BD7CD1B8}"/>
          </ac:spMkLst>
        </pc:spChg>
        <pc:spChg chg="add mod">
          <ac:chgData name="Mark Warren" userId="8b469510-801c-4a14-a92d-c6d8837618b1" providerId="ADAL" clId="{3C962EE4-46A7-42DC-A294-18E69B9E729A}" dt="2024-02-24T18:47:50.582" v="779" actId="1076"/>
          <ac:spMkLst>
            <pc:docMk/>
            <pc:sldMk cId="2310524219" sldId="298"/>
            <ac:spMk id="4" creationId="{6187D5B6-2331-4DE1-75BD-557D69BFE958}"/>
          </ac:spMkLst>
        </pc:spChg>
        <pc:spChg chg="del mod">
          <ac:chgData name="Mark Warren" userId="8b469510-801c-4a14-a92d-c6d8837618b1" providerId="ADAL" clId="{3C962EE4-46A7-42DC-A294-18E69B9E729A}" dt="2024-02-24T18:18:36.102" v="536" actId="478"/>
          <ac:spMkLst>
            <pc:docMk/>
            <pc:sldMk cId="2310524219" sldId="298"/>
            <ac:spMk id="5" creationId="{07EEA022-0AB4-D500-10A0-E4A0CB719A3B}"/>
          </ac:spMkLst>
        </pc:spChg>
        <pc:spChg chg="mod">
          <ac:chgData name="Mark Warren" userId="8b469510-801c-4a14-a92d-c6d8837618b1" providerId="ADAL" clId="{3C962EE4-46A7-42DC-A294-18E69B9E729A}" dt="2024-02-24T14:22:52.076" v="73" actId="6549"/>
          <ac:spMkLst>
            <pc:docMk/>
            <pc:sldMk cId="2310524219" sldId="298"/>
            <ac:spMk id="6" creationId="{7AADD07E-44AB-0C66-5277-6329501B5B68}"/>
          </ac:spMkLst>
        </pc:spChg>
        <pc:spChg chg="mod">
          <ac:chgData name="Mark Warren" userId="8b469510-801c-4a14-a92d-c6d8837618b1" providerId="ADAL" clId="{3C962EE4-46A7-42DC-A294-18E69B9E729A}" dt="2024-02-24T18:47:34.856" v="778" actId="14100"/>
          <ac:spMkLst>
            <pc:docMk/>
            <pc:sldMk cId="2310524219" sldId="298"/>
            <ac:spMk id="7" creationId="{D57DBAA4-FF38-5C17-8CE1-5C29857D09BD}"/>
          </ac:spMkLst>
        </pc:spChg>
        <pc:cxnChg chg="add mod">
          <ac:chgData name="Mark Warren" userId="8b469510-801c-4a14-a92d-c6d8837618b1" providerId="ADAL" clId="{3C962EE4-46A7-42DC-A294-18E69B9E729A}" dt="2024-02-24T18:49:46.166" v="788" actId="1582"/>
          <ac:cxnSpMkLst>
            <pc:docMk/>
            <pc:sldMk cId="2310524219" sldId="298"/>
            <ac:cxnSpMk id="9" creationId="{270B7BD3-5380-1E0F-FFA4-CBC718E534F3}"/>
          </ac:cxnSpMkLst>
        </pc:cxnChg>
      </pc:sldChg>
      <pc:sldChg chg="del ord">
        <pc:chgData name="Mark Warren" userId="8b469510-801c-4a14-a92d-c6d8837618b1" providerId="ADAL" clId="{3C962EE4-46A7-42DC-A294-18E69B9E729A}" dt="2024-02-24T19:08:09.990" v="883" actId="2696"/>
        <pc:sldMkLst>
          <pc:docMk/>
          <pc:sldMk cId="2925546534" sldId="299"/>
        </pc:sldMkLst>
      </pc:sldChg>
      <pc:sldChg chg="addSp delSp modSp mod ord modAnim">
        <pc:chgData name="Mark Warren" userId="8b469510-801c-4a14-a92d-c6d8837618b1" providerId="ADAL" clId="{3C962EE4-46A7-42DC-A294-18E69B9E729A}" dt="2024-02-24T14:05:09.743" v="4"/>
        <pc:sldMkLst>
          <pc:docMk/>
          <pc:sldMk cId="2293846669" sldId="300"/>
        </pc:sldMkLst>
        <pc:spChg chg="del">
          <ac:chgData name="Mark Warren" userId="8b469510-801c-4a14-a92d-c6d8837618b1" providerId="ADAL" clId="{3C962EE4-46A7-42DC-A294-18E69B9E729A}" dt="2024-02-24T14:05:01.241" v="2" actId="478"/>
          <ac:spMkLst>
            <pc:docMk/>
            <pc:sldMk cId="2293846669" sldId="300"/>
            <ac:spMk id="4" creationId="{0830468B-04DD-D7B5-609E-7C9300FF289F}"/>
          </ac:spMkLst>
        </pc:spChg>
        <pc:spChg chg="add mod">
          <ac:chgData name="Mark Warren" userId="8b469510-801c-4a14-a92d-c6d8837618b1" providerId="ADAL" clId="{3C962EE4-46A7-42DC-A294-18E69B9E729A}" dt="2024-02-24T14:05:02.534" v="3"/>
          <ac:spMkLst>
            <pc:docMk/>
            <pc:sldMk cId="2293846669" sldId="300"/>
            <ac:spMk id="6" creationId="{E3983B41-08A6-628F-A543-69B4B7453937}"/>
          </ac:spMkLst>
        </pc:spChg>
      </pc:sldChg>
      <pc:sldChg chg="addSp delSp modSp add mod modAnim">
        <pc:chgData name="Mark Warren" userId="8b469510-801c-4a14-a92d-c6d8837618b1" providerId="ADAL" clId="{3C962EE4-46A7-42DC-A294-18E69B9E729A}" dt="2024-02-24T19:01:15.788" v="857"/>
        <pc:sldMkLst>
          <pc:docMk/>
          <pc:sldMk cId="4224093121" sldId="301"/>
        </pc:sldMkLst>
        <pc:spChg chg="mod">
          <ac:chgData name="Mark Warren" userId="8b469510-801c-4a14-a92d-c6d8837618b1" providerId="ADAL" clId="{3C962EE4-46A7-42DC-A294-18E69B9E729A}" dt="2024-02-24T18:30:52.828" v="656" actId="14100"/>
          <ac:spMkLst>
            <pc:docMk/>
            <pc:sldMk cId="4224093121" sldId="301"/>
            <ac:spMk id="2" creationId="{5DC4DD3C-95F0-0449-D3DD-E6BF1C477BD6}"/>
          </ac:spMkLst>
        </pc:spChg>
        <pc:spChg chg="mod">
          <ac:chgData name="Mark Warren" userId="8b469510-801c-4a14-a92d-c6d8837618b1" providerId="ADAL" clId="{3C962EE4-46A7-42DC-A294-18E69B9E729A}" dt="2024-02-24T18:34:29.124" v="691" actId="1076"/>
          <ac:spMkLst>
            <pc:docMk/>
            <pc:sldMk cId="4224093121" sldId="301"/>
            <ac:spMk id="3" creationId="{9A2C2B43-8649-E116-2A00-BCD9BD7CD1B8}"/>
          </ac:spMkLst>
        </pc:spChg>
        <pc:spChg chg="add del">
          <ac:chgData name="Mark Warren" userId="8b469510-801c-4a14-a92d-c6d8837618b1" providerId="ADAL" clId="{3C962EE4-46A7-42DC-A294-18E69B9E729A}" dt="2024-02-24T18:55:17.331" v="815" actId="478"/>
          <ac:spMkLst>
            <pc:docMk/>
            <pc:sldMk cId="4224093121" sldId="301"/>
            <ac:spMk id="4" creationId="{95B34994-74E9-1F7D-CE44-9C18DF484B46}"/>
          </ac:spMkLst>
        </pc:spChg>
        <pc:spChg chg="mod">
          <ac:chgData name="Mark Warren" userId="8b469510-801c-4a14-a92d-c6d8837618b1" providerId="ADAL" clId="{3C962EE4-46A7-42DC-A294-18E69B9E729A}" dt="2024-02-24T18:33:13.276" v="683" actId="1076"/>
          <ac:spMkLst>
            <pc:docMk/>
            <pc:sldMk cId="4224093121" sldId="301"/>
            <ac:spMk id="5" creationId="{07EEA022-0AB4-D500-10A0-E4A0CB719A3B}"/>
          </ac:spMkLst>
        </pc:spChg>
        <pc:spChg chg="mod">
          <ac:chgData name="Mark Warren" userId="8b469510-801c-4a14-a92d-c6d8837618b1" providerId="ADAL" clId="{3C962EE4-46A7-42DC-A294-18E69B9E729A}" dt="2024-02-24T14:22:41.457" v="69" actId="20577"/>
          <ac:spMkLst>
            <pc:docMk/>
            <pc:sldMk cId="4224093121" sldId="301"/>
            <ac:spMk id="6" creationId="{7AADD07E-44AB-0C66-5277-6329501B5B68}"/>
          </ac:spMkLst>
        </pc:spChg>
        <pc:spChg chg="mod">
          <ac:chgData name="Mark Warren" userId="8b469510-801c-4a14-a92d-c6d8837618b1" providerId="ADAL" clId="{3C962EE4-46A7-42DC-A294-18E69B9E729A}" dt="2024-02-24T18:34:00.331" v="686" actId="1076"/>
          <ac:spMkLst>
            <pc:docMk/>
            <pc:sldMk cId="4224093121" sldId="301"/>
            <ac:spMk id="7" creationId="{D57DBAA4-FF38-5C17-8CE1-5C29857D09BD}"/>
          </ac:spMkLst>
        </pc:spChg>
        <pc:spChg chg="add mod">
          <ac:chgData name="Mark Warren" userId="8b469510-801c-4a14-a92d-c6d8837618b1" providerId="ADAL" clId="{3C962EE4-46A7-42DC-A294-18E69B9E729A}" dt="2024-02-24T18:57:06.278" v="837" actId="1035"/>
          <ac:spMkLst>
            <pc:docMk/>
            <pc:sldMk cId="4224093121" sldId="301"/>
            <ac:spMk id="8" creationId="{3FA915A7-7FAB-8ACA-6703-F0C957005775}"/>
          </ac:spMkLst>
        </pc:spChg>
        <pc:spChg chg="add mod">
          <ac:chgData name="Mark Warren" userId="8b469510-801c-4a14-a92d-c6d8837618b1" providerId="ADAL" clId="{3C962EE4-46A7-42DC-A294-18E69B9E729A}" dt="2024-02-24T18:58:18.694" v="846" actId="14100"/>
          <ac:spMkLst>
            <pc:docMk/>
            <pc:sldMk cId="4224093121" sldId="301"/>
            <ac:spMk id="9" creationId="{39353976-BAA9-4429-FA0F-B683113FC4E5}"/>
          </ac:spMkLst>
        </pc:spChg>
      </pc:sldChg>
      <pc:sldChg chg="addSp modSp add mod modAnim">
        <pc:chgData name="Mark Warren" userId="8b469510-801c-4a14-a92d-c6d8837618b1" providerId="ADAL" clId="{3C962EE4-46A7-42DC-A294-18E69B9E729A}" dt="2024-02-24T19:14:53.624" v="951"/>
        <pc:sldMkLst>
          <pc:docMk/>
          <pc:sldMk cId="3148460191" sldId="302"/>
        </pc:sldMkLst>
        <pc:spChg chg="mod">
          <ac:chgData name="Mark Warren" userId="8b469510-801c-4a14-a92d-c6d8837618b1" providerId="ADAL" clId="{3C962EE4-46A7-42DC-A294-18E69B9E729A}" dt="2024-02-24T18:38:06.670" v="732" actId="20577"/>
          <ac:spMkLst>
            <pc:docMk/>
            <pc:sldMk cId="3148460191" sldId="302"/>
            <ac:spMk id="2" creationId="{5DC4DD3C-95F0-0449-D3DD-E6BF1C477BD6}"/>
          </ac:spMkLst>
        </pc:spChg>
        <pc:spChg chg="mod">
          <ac:chgData name="Mark Warren" userId="8b469510-801c-4a14-a92d-c6d8837618b1" providerId="ADAL" clId="{3C962EE4-46A7-42DC-A294-18E69B9E729A}" dt="2024-02-24T18:38:28.769" v="733" actId="1076"/>
          <ac:spMkLst>
            <pc:docMk/>
            <pc:sldMk cId="3148460191" sldId="302"/>
            <ac:spMk id="3" creationId="{9A2C2B43-8649-E116-2A00-BCD9BD7CD1B8}"/>
          </ac:spMkLst>
        </pc:spChg>
        <pc:spChg chg="mod">
          <ac:chgData name="Mark Warren" userId="8b469510-801c-4a14-a92d-c6d8837618b1" providerId="ADAL" clId="{3C962EE4-46A7-42DC-A294-18E69B9E729A}" dt="2024-02-24T19:07:36.612" v="882" actId="20577"/>
          <ac:spMkLst>
            <pc:docMk/>
            <pc:sldMk cId="3148460191" sldId="302"/>
            <ac:spMk id="5" creationId="{07EEA022-0AB4-D500-10A0-E4A0CB719A3B}"/>
          </ac:spMkLst>
        </pc:spChg>
        <pc:spChg chg="mod">
          <ac:chgData name="Mark Warren" userId="8b469510-801c-4a14-a92d-c6d8837618b1" providerId="ADAL" clId="{3C962EE4-46A7-42DC-A294-18E69B9E729A}" dt="2024-02-24T14:28:29.226" v="89" actId="20577"/>
          <ac:spMkLst>
            <pc:docMk/>
            <pc:sldMk cId="3148460191" sldId="302"/>
            <ac:spMk id="6" creationId="{7AADD07E-44AB-0C66-5277-6329501B5B68}"/>
          </ac:spMkLst>
        </pc:spChg>
        <pc:spChg chg="mod">
          <ac:chgData name="Mark Warren" userId="8b469510-801c-4a14-a92d-c6d8837618b1" providerId="ADAL" clId="{3C962EE4-46A7-42DC-A294-18E69B9E729A}" dt="2024-02-24T19:06:44.397" v="875" actId="1076"/>
          <ac:spMkLst>
            <pc:docMk/>
            <pc:sldMk cId="3148460191" sldId="302"/>
            <ac:spMk id="7" creationId="{D57DBAA4-FF38-5C17-8CE1-5C29857D09BD}"/>
          </ac:spMkLst>
        </pc:spChg>
        <pc:spChg chg="add mod">
          <ac:chgData name="Mark Warren" userId="8b469510-801c-4a14-a92d-c6d8837618b1" providerId="ADAL" clId="{3C962EE4-46A7-42DC-A294-18E69B9E729A}" dt="2024-02-24T19:11:32.467" v="912" actId="207"/>
          <ac:spMkLst>
            <pc:docMk/>
            <pc:sldMk cId="3148460191" sldId="302"/>
            <ac:spMk id="11" creationId="{1EC8D99B-88DC-4925-67C5-6A0691FA9DDC}"/>
          </ac:spMkLst>
        </pc:spChg>
        <pc:cxnChg chg="add mod">
          <ac:chgData name="Mark Warren" userId="8b469510-801c-4a14-a92d-c6d8837618b1" providerId="ADAL" clId="{3C962EE4-46A7-42DC-A294-18E69B9E729A}" dt="2024-02-24T19:09:33.123" v="886" actId="1582"/>
          <ac:cxnSpMkLst>
            <pc:docMk/>
            <pc:sldMk cId="3148460191" sldId="302"/>
            <ac:cxnSpMk id="8" creationId="{F448E63E-4018-9095-7E3D-EF1122EF6236}"/>
          </ac:cxnSpMkLst>
        </pc:cxnChg>
        <pc:cxnChg chg="add mod">
          <ac:chgData name="Mark Warren" userId="8b469510-801c-4a14-a92d-c6d8837618b1" providerId="ADAL" clId="{3C962EE4-46A7-42DC-A294-18E69B9E729A}" dt="2024-02-24T19:14:32.443" v="949" actId="14100"/>
          <ac:cxnSpMkLst>
            <pc:docMk/>
            <pc:sldMk cId="3148460191" sldId="302"/>
            <ac:cxnSpMk id="9" creationId="{B5D7BF2D-B9E8-F38E-BAA2-2B228AA5ED86}"/>
          </ac:cxnSpMkLst>
        </pc:cxnChg>
      </pc:sldChg>
      <pc:sldChg chg="modSp mod modAnim">
        <pc:chgData name="Mark Warren" userId="8b469510-801c-4a14-a92d-c6d8837618b1" providerId="ADAL" clId="{3C962EE4-46A7-42DC-A294-18E69B9E729A}" dt="2024-02-24T18:13:16.521" v="521" actId="20577"/>
        <pc:sldMkLst>
          <pc:docMk/>
          <pc:sldMk cId="1012670695" sldId="303"/>
        </pc:sldMkLst>
        <pc:spChg chg="mod">
          <ac:chgData name="Mark Warren" userId="8b469510-801c-4a14-a92d-c6d8837618b1" providerId="ADAL" clId="{3C962EE4-46A7-42DC-A294-18E69B9E729A}" dt="2024-02-24T18:13:02.267" v="515" actId="20577"/>
          <ac:spMkLst>
            <pc:docMk/>
            <pc:sldMk cId="1012670695" sldId="303"/>
            <ac:spMk id="2" creationId="{F4EE78CB-8994-EA34-8054-A898DD51B5E9}"/>
          </ac:spMkLst>
        </pc:spChg>
        <pc:spChg chg="mod">
          <ac:chgData name="Mark Warren" userId="8b469510-801c-4a14-a92d-c6d8837618b1" providerId="ADAL" clId="{3C962EE4-46A7-42DC-A294-18E69B9E729A}" dt="2024-02-24T18:13:10.074" v="518" actId="20577"/>
          <ac:spMkLst>
            <pc:docMk/>
            <pc:sldMk cId="1012670695" sldId="303"/>
            <ac:spMk id="3" creationId="{941FD018-3476-A46C-74BC-BD227B115D75}"/>
          </ac:spMkLst>
        </pc:spChg>
        <pc:spChg chg="mod">
          <ac:chgData name="Mark Warren" userId="8b469510-801c-4a14-a92d-c6d8837618b1" providerId="ADAL" clId="{3C962EE4-46A7-42DC-A294-18E69B9E729A}" dt="2024-02-24T18:13:16.521" v="521" actId="20577"/>
          <ac:spMkLst>
            <pc:docMk/>
            <pc:sldMk cId="1012670695" sldId="303"/>
            <ac:spMk id="5" creationId="{87226996-F896-9C02-26FD-1D4A99084D4D}"/>
          </ac:spMkLst>
        </pc:spChg>
        <pc:spChg chg="mod">
          <ac:chgData name="Mark Warren" userId="8b469510-801c-4a14-a92d-c6d8837618b1" providerId="ADAL" clId="{3C962EE4-46A7-42DC-A294-18E69B9E729A}" dt="2024-02-24T18:10:47.340" v="452" actId="20577"/>
          <ac:spMkLst>
            <pc:docMk/>
            <pc:sldMk cId="1012670695" sldId="303"/>
            <ac:spMk id="6" creationId="{E3983B41-08A6-628F-A543-69B4B7453937}"/>
          </ac:spMkLst>
        </pc:spChg>
      </pc:sldChg>
    </pc:docChg>
  </pc:docChgLst>
  <pc:docChgLst>
    <pc:chgData name="Mark Warren" userId="8b469510-801c-4a14-a92d-c6d8837618b1" providerId="ADAL" clId="{C1A546AA-4F81-4F01-ABBC-336B423A805F}"/>
    <pc:docChg chg="undo custSel addSld delSld modSld sldOrd">
      <pc:chgData name="Mark Warren" userId="8b469510-801c-4a14-a92d-c6d8837618b1" providerId="ADAL" clId="{C1A546AA-4F81-4F01-ABBC-336B423A805F}" dt="2024-02-29T18:08:53.311" v="3338" actId="20577"/>
      <pc:docMkLst>
        <pc:docMk/>
      </pc:docMkLst>
      <pc:sldChg chg="modSp">
        <pc:chgData name="Mark Warren" userId="8b469510-801c-4a14-a92d-c6d8837618b1" providerId="ADAL" clId="{C1A546AA-4F81-4F01-ABBC-336B423A805F}" dt="2024-02-29T17:53:15.211" v="3282" actId="20577"/>
        <pc:sldMkLst>
          <pc:docMk/>
          <pc:sldMk cId="0" sldId="257"/>
        </pc:sldMkLst>
        <pc:spChg chg="mod">
          <ac:chgData name="Mark Warren" userId="8b469510-801c-4a14-a92d-c6d8837618b1" providerId="ADAL" clId="{C1A546AA-4F81-4F01-ABBC-336B423A805F}" dt="2024-02-28T14:54:09.169" v="1" actId="6549"/>
          <ac:spMkLst>
            <pc:docMk/>
            <pc:sldMk cId="0" sldId="257"/>
            <ac:spMk id="2" creationId="{00000000-0000-0000-0000-000000000000}"/>
          </ac:spMkLst>
        </pc:spChg>
        <pc:spChg chg="mod">
          <ac:chgData name="Mark Warren" userId="8b469510-801c-4a14-a92d-c6d8837618b1" providerId="ADAL" clId="{C1A546AA-4F81-4F01-ABBC-336B423A805F}" dt="2024-02-29T17:53:15.211" v="3282" actId="20577"/>
          <ac:spMkLst>
            <pc:docMk/>
            <pc:sldMk cId="0" sldId="257"/>
            <ac:spMk id="5" creationId="{7FD9608A-6A7D-EFAE-9FF6-E66A027F66C3}"/>
          </ac:spMkLst>
        </pc:spChg>
      </pc:sldChg>
      <pc:sldChg chg="addSp delSp modSp mod delAnim modAnim">
        <pc:chgData name="Mark Warren" userId="8b469510-801c-4a14-a92d-c6d8837618b1" providerId="ADAL" clId="{C1A546AA-4F81-4F01-ABBC-336B423A805F}" dt="2024-02-28T15:23:16.391" v="276"/>
        <pc:sldMkLst>
          <pc:docMk/>
          <pc:sldMk cId="2310524219" sldId="298"/>
        </pc:sldMkLst>
        <pc:spChg chg="del">
          <ac:chgData name="Mark Warren" userId="8b469510-801c-4a14-a92d-c6d8837618b1" providerId="ADAL" clId="{C1A546AA-4F81-4F01-ABBC-336B423A805F}" dt="2024-02-28T14:54:46.721" v="2" actId="478"/>
          <ac:spMkLst>
            <pc:docMk/>
            <pc:sldMk cId="2310524219" sldId="298"/>
            <ac:spMk id="2" creationId="{5DC4DD3C-95F0-0449-D3DD-E6BF1C477BD6}"/>
          </ac:spMkLst>
        </pc:spChg>
        <pc:spChg chg="del">
          <ac:chgData name="Mark Warren" userId="8b469510-801c-4a14-a92d-c6d8837618b1" providerId="ADAL" clId="{C1A546AA-4F81-4F01-ABBC-336B423A805F}" dt="2024-02-28T14:54:48.440" v="3" actId="478"/>
          <ac:spMkLst>
            <pc:docMk/>
            <pc:sldMk cId="2310524219" sldId="298"/>
            <ac:spMk id="4" creationId="{6187D5B6-2331-4DE1-75BD-557D69BFE958}"/>
          </ac:spMkLst>
        </pc:spChg>
        <pc:spChg chg="add del mod">
          <ac:chgData name="Mark Warren" userId="8b469510-801c-4a14-a92d-c6d8837618b1" providerId="ADAL" clId="{C1A546AA-4F81-4F01-ABBC-336B423A805F}" dt="2024-02-28T14:54:51.315" v="5" actId="478"/>
          <ac:spMkLst>
            <pc:docMk/>
            <pc:sldMk cId="2310524219" sldId="298"/>
            <ac:spMk id="5" creationId="{F7A4EB02-EE2D-F68C-1F1B-7A5672E5AC1D}"/>
          </ac:spMkLst>
        </pc:spChg>
        <pc:spChg chg="mod">
          <ac:chgData name="Mark Warren" userId="8b469510-801c-4a14-a92d-c6d8837618b1" providerId="ADAL" clId="{C1A546AA-4F81-4F01-ABBC-336B423A805F}" dt="2024-02-28T15:02:17.486" v="78" actId="1076"/>
          <ac:spMkLst>
            <pc:docMk/>
            <pc:sldMk cId="2310524219" sldId="298"/>
            <ac:spMk id="6" creationId="{7AADD07E-44AB-0C66-5277-6329501B5B68}"/>
          </ac:spMkLst>
        </pc:spChg>
        <pc:spChg chg="mod">
          <ac:chgData name="Mark Warren" userId="8b469510-801c-4a14-a92d-c6d8837618b1" providerId="ADAL" clId="{C1A546AA-4F81-4F01-ABBC-336B423A805F}" dt="2024-02-28T15:02:17.486" v="78" actId="1076"/>
          <ac:spMkLst>
            <pc:docMk/>
            <pc:sldMk cId="2310524219" sldId="298"/>
            <ac:spMk id="7" creationId="{D57DBAA4-FF38-5C17-8CE1-5C29857D09BD}"/>
          </ac:spMkLst>
        </pc:spChg>
        <pc:spChg chg="add mod">
          <ac:chgData name="Mark Warren" userId="8b469510-801c-4a14-a92d-c6d8837618b1" providerId="ADAL" clId="{C1A546AA-4F81-4F01-ABBC-336B423A805F}" dt="2024-02-28T15:02:17.486" v="78" actId="1076"/>
          <ac:spMkLst>
            <pc:docMk/>
            <pc:sldMk cId="2310524219" sldId="298"/>
            <ac:spMk id="8" creationId="{7AADD07E-44AB-0C66-5277-6329501B5B68}"/>
          </ac:spMkLst>
        </pc:spChg>
        <pc:spChg chg="add mod">
          <ac:chgData name="Mark Warren" userId="8b469510-801c-4a14-a92d-c6d8837618b1" providerId="ADAL" clId="{C1A546AA-4F81-4F01-ABBC-336B423A805F}" dt="2024-02-28T15:02:17.486" v="78" actId="1076"/>
          <ac:spMkLst>
            <pc:docMk/>
            <pc:sldMk cId="2310524219" sldId="298"/>
            <ac:spMk id="10" creationId="{7AADD07E-44AB-0C66-5277-6329501B5B68}"/>
          </ac:spMkLst>
        </pc:spChg>
        <pc:spChg chg="add mod">
          <ac:chgData name="Mark Warren" userId="8b469510-801c-4a14-a92d-c6d8837618b1" providerId="ADAL" clId="{C1A546AA-4F81-4F01-ABBC-336B423A805F}" dt="2024-02-28T15:02:17.486" v="78" actId="1076"/>
          <ac:spMkLst>
            <pc:docMk/>
            <pc:sldMk cId="2310524219" sldId="298"/>
            <ac:spMk id="11" creationId="{D57DBAA4-FF38-5C17-8CE1-5C29857D09BD}"/>
          </ac:spMkLst>
        </pc:spChg>
        <pc:spChg chg="add mod">
          <ac:chgData name="Mark Warren" userId="8b469510-801c-4a14-a92d-c6d8837618b1" providerId="ADAL" clId="{C1A546AA-4F81-4F01-ABBC-336B423A805F}" dt="2024-02-28T15:02:17.486" v="78" actId="1076"/>
          <ac:spMkLst>
            <pc:docMk/>
            <pc:sldMk cId="2310524219" sldId="298"/>
            <ac:spMk id="12" creationId="{D57DBAA4-FF38-5C17-8CE1-5C29857D09BD}"/>
          </ac:spMkLst>
        </pc:spChg>
        <pc:spChg chg="add mod">
          <ac:chgData name="Mark Warren" userId="8b469510-801c-4a14-a92d-c6d8837618b1" providerId="ADAL" clId="{C1A546AA-4F81-4F01-ABBC-336B423A805F}" dt="2024-02-28T15:02:46.682" v="96" actId="6549"/>
          <ac:spMkLst>
            <pc:docMk/>
            <pc:sldMk cId="2310524219" sldId="298"/>
            <ac:spMk id="13" creationId="{08746DED-ACD2-159A-038E-EB2F71CBD431}"/>
          </ac:spMkLst>
        </pc:spChg>
        <pc:cxnChg chg="del">
          <ac:chgData name="Mark Warren" userId="8b469510-801c-4a14-a92d-c6d8837618b1" providerId="ADAL" clId="{C1A546AA-4F81-4F01-ABBC-336B423A805F}" dt="2024-02-28T14:54:50.174" v="4" actId="478"/>
          <ac:cxnSpMkLst>
            <pc:docMk/>
            <pc:sldMk cId="2310524219" sldId="298"/>
            <ac:cxnSpMk id="9" creationId="{270B7BD3-5380-1E0F-FFA4-CBC718E534F3}"/>
          </ac:cxnSpMkLst>
        </pc:cxnChg>
      </pc:sldChg>
      <pc:sldChg chg="addSp delSp modSp mod modAnim">
        <pc:chgData name="Mark Warren" userId="8b469510-801c-4a14-a92d-c6d8837618b1" providerId="ADAL" clId="{C1A546AA-4F81-4F01-ABBC-336B423A805F}" dt="2024-02-28T15:19:51.858" v="246"/>
        <pc:sldMkLst>
          <pc:docMk/>
          <pc:sldMk cId="2293846669" sldId="300"/>
        </pc:sldMkLst>
        <pc:spChg chg="mod">
          <ac:chgData name="Mark Warren" userId="8b469510-801c-4a14-a92d-c6d8837618b1" providerId="ADAL" clId="{C1A546AA-4F81-4F01-ABBC-336B423A805F}" dt="2024-02-28T15:03:21.748" v="100" actId="115"/>
          <ac:spMkLst>
            <pc:docMk/>
            <pc:sldMk cId="2293846669" sldId="300"/>
            <ac:spMk id="3" creationId="{941FD018-3476-A46C-74BC-BD227B115D75}"/>
          </ac:spMkLst>
        </pc:spChg>
        <pc:spChg chg="mod">
          <ac:chgData name="Mark Warren" userId="8b469510-801c-4a14-a92d-c6d8837618b1" providerId="ADAL" clId="{C1A546AA-4F81-4F01-ABBC-336B423A805F}" dt="2024-02-28T15:02:38.568" v="86" actId="6549"/>
          <ac:spMkLst>
            <pc:docMk/>
            <pc:sldMk cId="2293846669" sldId="300"/>
            <ac:spMk id="6" creationId="{E3983B41-08A6-628F-A543-69B4B7453937}"/>
          </ac:spMkLst>
        </pc:spChg>
        <pc:spChg chg="add mod">
          <ac:chgData name="Mark Warren" userId="8b469510-801c-4a14-a92d-c6d8837618b1" providerId="ADAL" clId="{C1A546AA-4F81-4F01-ABBC-336B423A805F}" dt="2024-02-28T15:05:08.609" v="115" actId="1582"/>
          <ac:spMkLst>
            <pc:docMk/>
            <pc:sldMk cId="2293846669" sldId="300"/>
            <ac:spMk id="10" creationId="{54847216-9A84-AC63-18DE-590CCA13DAA7}"/>
          </ac:spMkLst>
        </pc:spChg>
        <pc:spChg chg="add mod">
          <ac:chgData name="Mark Warren" userId="8b469510-801c-4a14-a92d-c6d8837618b1" providerId="ADAL" clId="{C1A546AA-4F81-4F01-ABBC-336B423A805F}" dt="2024-02-28T15:13:05.666" v="178" actId="1076"/>
          <ac:spMkLst>
            <pc:docMk/>
            <pc:sldMk cId="2293846669" sldId="300"/>
            <ac:spMk id="11" creationId="{C6B92CB6-D3C3-409B-42CC-D9468CC72D4D}"/>
          </ac:spMkLst>
        </pc:spChg>
        <pc:spChg chg="add del">
          <ac:chgData name="Mark Warren" userId="8b469510-801c-4a14-a92d-c6d8837618b1" providerId="ADAL" clId="{C1A546AA-4F81-4F01-ABBC-336B423A805F}" dt="2024-02-28T15:06:35.137" v="127" actId="478"/>
          <ac:spMkLst>
            <pc:docMk/>
            <pc:sldMk cId="2293846669" sldId="300"/>
            <ac:spMk id="12" creationId="{442783E0-5FD7-1BC5-C63B-9E747A4E7784}"/>
          </ac:spMkLst>
        </pc:spChg>
        <pc:spChg chg="add mod">
          <ac:chgData name="Mark Warren" userId="8b469510-801c-4a14-a92d-c6d8837618b1" providerId="ADAL" clId="{C1A546AA-4F81-4F01-ABBC-336B423A805F}" dt="2024-02-28T15:11:42.487" v="169" actId="14100"/>
          <ac:spMkLst>
            <pc:docMk/>
            <pc:sldMk cId="2293846669" sldId="300"/>
            <ac:spMk id="13" creationId="{E1878C0D-9C39-A0D0-E7E9-BDB7A014E9FC}"/>
          </ac:spMkLst>
        </pc:spChg>
        <pc:spChg chg="add del mod">
          <ac:chgData name="Mark Warren" userId="8b469510-801c-4a14-a92d-c6d8837618b1" providerId="ADAL" clId="{C1A546AA-4F81-4F01-ABBC-336B423A805F}" dt="2024-02-28T15:09:46.846" v="149" actId="478"/>
          <ac:spMkLst>
            <pc:docMk/>
            <pc:sldMk cId="2293846669" sldId="300"/>
            <ac:spMk id="14" creationId="{A902D5D4-9030-B845-CD02-917DFD07889A}"/>
          </ac:spMkLst>
        </pc:spChg>
        <pc:spChg chg="add del mod">
          <ac:chgData name="Mark Warren" userId="8b469510-801c-4a14-a92d-c6d8837618b1" providerId="ADAL" clId="{C1A546AA-4F81-4F01-ABBC-336B423A805F}" dt="2024-02-28T15:10:43.364" v="161" actId="478"/>
          <ac:spMkLst>
            <pc:docMk/>
            <pc:sldMk cId="2293846669" sldId="300"/>
            <ac:spMk id="15" creationId="{EE059256-6D39-C817-1404-73A0B03E7643}"/>
          </ac:spMkLst>
        </pc:spChg>
        <pc:spChg chg="add mod">
          <ac:chgData name="Mark Warren" userId="8b469510-801c-4a14-a92d-c6d8837618b1" providerId="ADAL" clId="{C1A546AA-4F81-4F01-ABBC-336B423A805F}" dt="2024-02-28T15:13:16.792" v="180" actId="1076"/>
          <ac:spMkLst>
            <pc:docMk/>
            <pc:sldMk cId="2293846669" sldId="300"/>
            <ac:spMk id="16" creationId="{746B9247-2C1F-5AF9-14D4-252D9D0CCC60}"/>
          </ac:spMkLst>
        </pc:spChg>
        <pc:spChg chg="add mod">
          <ac:chgData name="Mark Warren" userId="8b469510-801c-4a14-a92d-c6d8837618b1" providerId="ADAL" clId="{C1A546AA-4F81-4F01-ABBC-336B423A805F}" dt="2024-02-28T15:14:51.785" v="190" actId="1076"/>
          <ac:spMkLst>
            <pc:docMk/>
            <pc:sldMk cId="2293846669" sldId="300"/>
            <ac:spMk id="17" creationId="{7724A9BA-2E0D-A5C9-49F9-C43A9032A074}"/>
          </ac:spMkLst>
        </pc:spChg>
        <pc:cxnChg chg="add mod">
          <ac:chgData name="Mark Warren" userId="8b469510-801c-4a14-a92d-c6d8837618b1" providerId="ADAL" clId="{C1A546AA-4F81-4F01-ABBC-336B423A805F}" dt="2024-02-28T15:04:06.659" v="106" actId="208"/>
          <ac:cxnSpMkLst>
            <pc:docMk/>
            <pc:sldMk cId="2293846669" sldId="300"/>
            <ac:cxnSpMk id="7" creationId="{D2997E21-30E9-AFA7-85AD-8578600FC479}"/>
          </ac:cxnSpMkLst>
        </pc:cxnChg>
        <pc:cxnChg chg="add mod">
          <ac:chgData name="Mark Warren" userId="8b469510-801c-4a14-a92d-c6d8837618b1" providerId="ADAL" clId="{C1A546AA-4F81-4F01-ABBC-336B423A805F}" dt="2024-02-28T15:04:21.461" v="109" actId="14100"/>
          <ac:cxnSpMkLst>
            <pc:docMk/>
            <pc:sldMk cId="2293846669" sldId="300"/>
            <ac:cxnSpMk id="8" creationId="{754403D0-B805-A53B-920C-F9032BC577A2}"/>
          </ac:cxnSpMkLst>
        </pc:cxnChg>
      </pc:sldChg>
      <pc:sldChg chg="delSp del mod delAnim">
        <pc:chgData name="Mark Warren" userId="8b469510-801c-4a14-a92d-c6d8837618b1" providerId="ADAL" clId="{C1A546AA-4F81-4F01-ABBC-336B423A805F}" dt="2024-02-28T15:23:51.093" v="277" actId="47"/>
        <pc:sldMkLst>
          <pc:docMk/>
          <pc:sldMk cId="4224093121" sldId="301"/>
        </pc:sldMkLst>
        <pc:spChg chg="del">
          <ac:chgData name="Mark Warren" userId="8b469510-801c-4a14-a92d-c6d8837618b1" providerId="ADAL" clId="{C1A546AA-4F81-4F01-ABBC-336B423A805F}" dt="2024-02-28T14:54:58.877" v="7" actId="21"/>
          <ac:spMkLst>
            <pc:docMk/>
            <pc:sldMk cId="4224093121" sldId="301"/>
            <ac:spMk id="6" creationId="{7AADD07E-44AB-0C66-5277-6329501B5B68}"/>
          </ac:spMkLst>
        </pc:spChg>
        <pc:spChg chg="del">
          <ac:chgData name="Mark Warren" userId="8b469510-801c-4a14-a92d-c6d8837618b1" providerId="ADAL" clId="{C1A546AA-4F81-4F01-ABBC-336B423A805F}" dt="2024-02-28T14:55:30.214" v="15" actId="21"/>
          <ac:spMkLst>
            <pc:docMk/>
            <pc:sldMk cId="4224093121" sldId="301"/>
            <ac:spMk id="7" creationId="{D57DBAA4-FF38-5C17-8CE1-5C29857D09BD}"/>
          </ac:spMkLst>
        </pc:spChg>
      </pc:sldChg>
      <pc:sldChg chg="delSp del mod delAnim">
        <pc:chgData name="Mark Warren" userId="8b469510-801c-4a14-a92d-c6d8837618b1" providerId="ADAL" clId="{C1A546AA-4F81-4F01-ABBC-336B423A805F}" dt="2024-02-28T15:23:54.422" v="278" actId="47"/>
        <pc:sldMkLst>
          <pc:docMk/>
          <pc:sldMk cId="3148460191" sldId="302"/>
        </pc:sldMkLst>
        <pc:spChg chg="del">
          <ac:chgData name="Mark Warren" userId="8b469510-801c-4a14-a92d-c6d8837618b1" providerId="ADAL" clId="{C1A546AA-4F81-4F01-ABBC-336B423A805F}" dt="2024-02-28T14:55:12.505" v="10" actId="21"/>
          <ac:spMkLst>
            <pc:docMk/>
            <pc:sldMk cId="3148460191" sldId="302"/>
            <ac:spMk id="6" creationId="{7AADD07E-44AB-0C66-5277-6329501B5B68}"/>
          </ac:spMkLst>
        </pc:spChg>
        <pc:spChg chg="del">
          <ac:chgData name="Mark Warren" userId="8b469510-801c-4a14-a92d-c6d8837618b1" providerId="ADAL" clId="{C1A546AA-4F81-4F01-ABBC-336B423A805F}" dt="2024-02-28T14:55:39.357" v="18" actId="21"/>
          <ac:spMkLst>
            <pc:docMk/>
            <pc:sldMk cId="3148460191" sldId="302"/>
            <ac:spMk id="7" creationId="{D57DBAA4-FF38-5C17-8CE1-5C29857D09BD}"/>
          </ac:spMkLst>
        </pc:spChg>
      </pc:sldChg>
      <pc:sldChg chg="addSp delSp modSp mod delAnim modAnim">
        <pc:chgData name="Mark Warren" userId="8b469510-801c-4a14-a92d-c6d8837618b1" providerId="ADAL" clId="{C1A546AA-4F81-4F01-ABBC-336B423A805F}" dt="2024-02-29T18:00:13.338" v="3299" actId="20577"/>
        <pc:sldMkLst>
          <pc:docMk/>
          <pc:sldMk cId="1012670695" sldId="303"/>
        </pc:sldMkLst>
        <pc:spChg chg="mod">
          <ac:chgData name="Mark Warren" userId="8b469510-801c-4a14-a92d-c6d8837618b1" providerId="ADAL" clId="{C1A546AA-4F81-4F01-ABBC-336B423A805F}" dt="2024-02-29T16:45:22.033" v="1990" actId="403"/>
          <ac:spMkLst>
            <pc:docMk/>
            <pc:sldMk cId="1012670695" sldId="303"/>
            <ac:spMk id="2" creationId="{F4EE78CB-8994-EA34-8054-A898DD51B5E9}"/>
          </ac:spMkLst>
        </pc:spChg>
        <pc:spChg chg="mod">
          <ac:chgData name="Mark Warren" userId="8b469510-801c-4a14-a92d-c6d8837618b1" providerId="ADAL" clId="{C1A546AA-4F81-4F01-ABBC-336B423A805F}" dt="2024-02-29T18:00:13.338" v="3299" actId="20577"/>
          <ac:spMkLst>
            <pc:docMk/>
            <pc:sldMk cId="1012670695" sldId="303"/>
            <ac:spMk id="3" creationId="{941FD018-3476-A46C-74BC-BD227B115D75}"/>
          </ac:spMkLst>
        </pc:spChg>
        <pc:spChg chg="add mod">
          <ac:chgData name="Mark Warren" userId="8b469510-801c-4a14-a92d-c6d8837618b1" providerId="ADAL" clId="{C1A546AA-4F81-4F01-ABBC-336B423A805F}" dt="2024-02-29T16:44:12.188" v="1975" actId="1076"/>
          <ac:spMkLst>
            <pc:docMk/>
            <pc:sldMk cId="1012670695" sldId="303"/>
            <ac:spMk id="4" creationId="{47A29482-69E3-D332-0EAF-842AC99EDDE8}"/>
          </ac:spMkLst>
        </pc:spChg>
        <pc:spChg chg="del">
          <ac:chgData name="Mark Warren" userId="8b469510-801c-4a14-a92d-c6d8837618b1" providerId="ADAL" clId="{C1A546AA-4F81-4F01-ABBC-336B423A805F}" dt="2024-02-29T16:35:38.822" v="1706" actId="478"/>
          <ac:spMkLst>
            <pc:docMk/>
            <pc:sldMk cId="1012670695" sldId="303"/>
            <ac:spMk id="5" creationId="{87226996-F896-9C02-26FD-1D4A99084D4D}"/>
          </ac:spMkLst>
        </pc:spChg>
        <pc:spChg chg="del mod">
          <ac:chgData name="Mark Warren" userId="8b469510-801c-4a14-a92d-c6d8837618b1" providerId="ADAL" clId="{C1A546AA-4F81-4F01-ABBC-336B423A805F}" dt="2024-02-29T16:39:16.253" v="1826" actId="478"/>
          <ac:spMkLst>
            <pc:docMk/>
            <pc:sldMk cId="1012670695" sldId="303"/>
            <ac:spMk id="6" creationId="{E3983B41-08A6-628F-A543-69B4B7453937}"/>
          </ac:spMkLst>
        </pc:spChg>
        <pc:spChg chg="add mod">
          <ac:chgData name="Mark Warren" userId="8b469510-801c-4a14-a92d-c6d8837618b1" providerId="ADAL" clId="{C1A546AA-4F81-4F01-ABBC-336B423A805F}" dt="2024-02-29T16:45:05.673" v="1988" actId="2711"/>
          <ac:spMkLst>
            <pc:docMk/>
            <pc:sldMk cId="1012670695" sldId="303"/>
            <ac:spMk id="7" creationId="{03FCF67F-2890-D474-8FCB-581910D0C8AF}"/>
          </ac:spMkLst>
        </pc:spChg>
      </pc:sldChg>
      <pc:sldChg chg="addSp delSp modSp add del mod">
        <pc:chgData name="Mark Warren" userId="8b469510-801c-4a14-a92d-c6d8837618b1" providerId="ADAL" clId="{C1A546AA-4F81-4F01-ABBC-336B423A805F}" dt="2024-02-28T15:38:14.446" v="968" actId="2696"/>
        <pc:sldMkLst>
          <pc:docMk/>
          <pc:sldMk cId="1431207595" sldId="304"/>
        </pc:sldMkLst>
        <pc:spChg chg="add del mod">
          <ac:chgData name="Mark Warren" userId="8b469510-801c-4a14-a92d-c6d8837618b1" providerId="ADAL" clId="{C1A546AA-4F81-4F01-ABBC-336B423A805F}" dt="2024-02-28T15:38:05.865" v="965" actId="21"/>
          <ac:spMkLst>
            <pc:docMk/>
            <pc:sldMk cId="1431207595" sldId="304"/>
            <ac:spMk id="2" creationId="{CDE094DD-4C1B-ECFC-047C-CE256B2DC4E1}"/>
          </ac:spMkLst>
        </pc:spChg>
      </pc:sldChg>
      <pc:sldChg chg="addSp delSp modSp new mod modAnim">
        <pc:chgData name="Mark Warren" userId="8b469510-801c-4a14-a92d-c6d8837618b1" providerId="ADAL" clId="{C1A546AA-4F81-4F01-ABBC-336B423A805F}" dt="2024-02-29T17:18:08.011" v="3187" actId="208"/>
        <pc:sldMkLst>
          <pc:docMk/>
          <pc:sldMk cId="1676817680" sldId="305"/>
        </pc:sldMkLst>
        <pc:spChg chg="del">
          <ac:chgData name="Mark Warren" userId="8b469510-801c-4a14-a92d-c6d8837618b1" providerId="ADAL" clId="{C1A546AA-4F81-4F01-ABBC-336B423A805F}" dt="2024-02-28T15:38:10.258" v="967" actId="478"/>
          <ac:spMkLst>
            <pc:docMk/>
            <pc:sldMk cId="1676817680" sldId="305"/>
            <ac:spMk id="2" creationId="{7F511E58-175D-C16D-E6FE-96F289D7435A}"/>
          </ac:spMkLst>
        </pc:spChg>
        <pc:spChg chg="add mod">
          <ac:chgData name="Mark Warren" userId="8b469510-801c-4a14-a92d-c6d8837618b1" providerId="ADAL" clId="{C1A546AA-4F81-4F01-ABBC-336B423A805F}" dt="2024-02-28T15:53:47.662" v="1075" actId="20577"/>
          <ac:spMkLst>
            <pc:docMk/>
            <pc:sldMk cId="1676817680" sldId="305"/>
            <ac:spMk id="3" creationId="{CDE094DD-4C1B-ECFC-047C-CE256B2DC4E1}"/>
          </ac:spMkLst>
        </pc:spChg>
        <pc:spChg chg="add mod">
          <ac:chgData name="Mark Warren" userId="8b469510-801c-4a14-a92d-c6d8837618b1" providerId="ADAL" clId="{C1A546AA-4F81-4F01-ABBC-336B423A805F}" dt="2024-02-28T15:55:38.553" v="1086" actId="1076"/>
          <ac:spMkLst>
            <pc:docMk/>
            <pc:sldMk cId="1676817680" sldId="305"/>
            <ac:spMk id="4" creationId="{65BF6E94-D08A-91DC-BC3A-B5251D05BD9D}"/>
          </ac:spMkLst>
        </pc:spChg>
        <pc:cxnChg chg="add mod">
          <ac:chgData name="Mark Warren" userId="8b469510-801c-4a14-a92d-c6d8837618b1" providerId="ADAL" clId="{C1A546AA-4F81-4F01-ABBC-336B423A805F}" dt="2024-02-29T17:18:08.011" v="3187" actId="208"/>
          <ac:cxnSpMkLst>
            <pc:docMk/>
            <pc:sldMk cId="1676817680" sldId="305"/>
            <ac:cxnSpMk id="6" creationId="{3DD3CFBD-57AD-8890-D646-99669CF284C8}"/>
          </ac:cxnSpMkLst>
        </pc:cxnChg>
      </pc:sldChg>
      <pc:sldChg chg="addSp delSp modSp add mod delAnim modAnim">
        <pc:chgData name="Mark Warren" userId="8b469510-801c-4a14-a92d-c6d8837618b1" providerId="ADAL" clId="{C1A546AA-4F81-4F01-ABBC-336B423A805F}" dt="2024-02-29T17:32:26.908" v="3280"/>
        <pc:sldMkLst>
          <pc:docMk/>
          <pc:sldMk cId="703671039" sldId="306"/>
        </pc:sldMkLst>
        <pc:spChg chg="add del mod">
          <ac:chgData name="Mark Warren" userId="8b469510-801c-4a14-a92d-c6d8837618b1" providerId="ADAL" clId="{C1A546AA-4F81-4F01-ABBC-336B423A805F}" dt="2024-02-29T17:23:59.445" v="3227" actId="478"/>
          <ac:spMkLst>
            <pc:docMk/>
            <pc:sldMk cId="703671039" sldId="306"/>
            <ac:spMk id="2" creationId="{7B483FE1-B5BA-CEA9-EA07-544A568D761B}"/>
          </ac:spMkLst>
        </pc:spChg>
        <pc:spChg chg="mod">
          <ac:chgData name="Mark Warren" userId="8b469510-801c-4a14-a92d-c6d8837618b1" providerId="ADAL" clId="{C1A546AA-4F81-4F01-ABBC-336B423A805F}" dt="2024-02-29T17:30:12.532" v="3268" actId="1076"/>
          <ac:spMkLst>
            <pc:docMk/>
            <pc:sldMk cId="703671039" sldId="306"/>
            <ac:spMk id="3" creationId="{CDE094DD-4C1B-ECFC-047C-CE256B2DC4E1}"/>
          </ac:spMkLst>
        </pc:spChg>
        <pc:spChg chg="mod">
          <ac:chgData name="Mark Warren" userId="8b469510-801c-4a14-a92d-c6d8837618b1" providerId="ADAL" clId="{C1A546AA-4F81-4F01-ABBC-336B423A805F}" dt="2024-02-29T17:30:07.921" v="3267" actId="1076"/>
          <ac:spMkLst>
            <pc:docMk/>
            <pc:sldMk cId="703671039" sldId="306"/>
            <ac:spMk id="4" creationId="{65BF6E94-D08A-91DC-BC3A-B5251D05BD9D}"/>
          </ac:spMkLst>
        </pc:spChg>
        <pc:spChg chg="add del mod">
          <ac:chgData name="Mark Warren" userId="8b469510-801c-4a14-a92d-c6d8837618b1" providerId="ADAL" clId="{C1A546AA-4F81-4F01-ABBC-336B423A805F}" dt="2024-02-29T17:24:33.690" v="3231"/>
          <ac:spMkLst>
            <pc:docMk/>
            <pc:sldMk cId="703671039" sldId="306"/>
            <ac:spMk id="6" creationId="{51F3CAAB-135E-7AE4-0CF7-1F334CEC0632}"/>
          </ac:spMkLst>
        </pc:spChg>
        <pc:spChg chg="add mod">
          <ac:chgData name="Mark Warren" userId="8b469510-801c-4a14-a92d-c6d8837618b1" providerId="ADAL" clId="{C1A546AA-4F81-4F01-ABBC-336B423A805F}" dt="2024-02-29T17:29:59.870" v="3265" actId="1076"/>
          <ac:spMkLst>
            <pc:docMk/>
            <pc:sldMk cId="703671039" sldId="306"/>
            <ac:spMk id="7" creationId="{CDDDF65C-0355-5722-221F-DA4EB4E15E2C}"/>
          </ac:spMkLst>
        </pc:spChg>
        <pc:cxnChg chg="add del mod">
          <ac:chgData name="Mark Warren" userId="8b469510-801c-4a14-a92d-c6d8837618b1" providerId="ADAL" clId="{C1A546AA-4F81-4F01-ABBC-336B423A805F}" dt="2024-02-29T17:26:49.965" v="3249" actId="478"/>
          <ac:cxnSpMkLst>
            <pc:docMk/>
            <pc:sldMk cId="703671039" sldId="306"/>
            <ac:cxnSpMk id="5" creationId="{80AB7631-36EE-2FAD-75DF-7DAE915E29AA}"/>
          </ac:cxnSpMkLst>
        </pc:cxnChg>
        <pc:cxnChg chg="del">
          <ac:chgData name="Mark Warren" userId="8b469510-801c-4a14-a92d-c6d8837618b1" providerId="ADAL" clId="{C1A546AA-4F81-4F01-ABBC-336B423A805F}" dt="2024-02-28T17:07:27.728" v="1134" actId="478"/>
          <ac:cxnSpMkLst>
            <pc:docMk/>
            <pc:sldMk cId="703671039" sldId="306"/>
            <ac:cxnSpMk id="6" creationId="{3DD3CFBD-57AD-8890-D646-99669CF284C8}"/>
          </ac:cxnSpMkLst>
        </pc:cxnChg>
      </pc:sldChg>
      <pc:sldChg chg="addSp delSp modSp add mod ord delAnim modAnim">
        <pc:chgData name="Mark Warren" userId="8b469510-801c-4a14-a92d-c6d8837618b1" providerId="ADAL" clId="{C1A546AA-4F81-4F01-ABBC-336B423A805F}" dt="2024-02-29T17:58:38.953" v="3283" actId="6549"/>
        <pc:sldMkLst>
          <pc:docMk/>
          <pc:sldMk cId="1088220608" sldId="307"/>
        </pc:sldMkLst>
        <pc:spChg chg="mod">
          <ac:chgData name="Mark Warren" userId="8b469510-801c-4a14-a92d-c6d8837618b1" providerId="ADAL" clId="{C1A546AA-4F81-4F01-ABBC-336B423A805F}" dt="2024-02-29T16:54:58.277" v="2410" actId="14100"/>
          <ac:spMkLst>
            <pc:docMk/>
            <pc:sldMk cId="1088220608" sldId="307"/>
            <ac:spMk id="2" creationId="{F4EE78CB-8994-EA34-8054-A898DD51B5E9}"/>
          </ac:spMkLst>
        </pc:spChg>
        <pc:spChg chg="del mod">
          <ac:chgData name="Mark Warren" userId="8b469510-801c-4a14-a92d-c6d8837618b1" providerId="ADAL" clId="{C1A546AA-4F81-4F01-ABBC-336B423A805F}" dt="2024-02-29T16:50:36.597" v="2296" actId="478"/>
          <ac:spMkLst>
            <pc:docMk/>
            <pc:sldMk cId="1088220608" sldId="307"/>
            <ac:spMk id="3" creationId="{941FD018-3476-A46C-74BC-BD227B115D75}"/>
          </ac:spMkLst>
        </pc:spChg>
        <pc:spChg chg="add mod">
          <ac:chgData name="Mark Warren" userId="8b469510-801c-4a14-a92d-c6d8837618b1" providerId="ADAL" clId="{C1A546AA-4F81-4F01-ABBC-336B423A805F}" dt="2024-02-29T16:47:23.862" v="1995"/>
          <ac:spMkLst>
            <pc:docMk/>
            <pc:sldMk cId="1088220608" sldId="307"/>
            <ac:spMk id="4" creationId="{03552EFC-6807-FF01-D5E4-416DF1F14C23}"/>
          </ac:spMkLst>
        </pc:spChg>
        <pc:spChg chg="del">
          <ac:chgData name="Mark Warren" userId="8b469510-801c-4a14-a92d-c6d8837618b1" providerId="ADAL" clId="{C1A546AA-4F81-4F01-ABBC-336B423A805F}" dt="2024-02-29T16:48:39.320" v="2253" actId="478"/>
          <ac:spMkLst>
            <pc:docMk/>
            <pc:sldMk cId="1088220608" sldId="307"/>
            <ac:spMk id="5" creationId="{87226996-F896-9C02-26FD-1D4A99084D4D}"/>
          </ac:spMkLst>
        </pc:spChg>
        <pc:spChg chg="del">
          <ac:chgData name="Mark Warren" userId="8b469510-801c-4a14-a92d-c6d8837618b1" providerId="ADAL" clId="{C1A546AA-4F81-4F01-ABBC-336B423A805F}" dt="2024-02-29T16:47:22.361" v="1994" actId="478"/>
          <ac:spMkLst>
            <pc:docMk/>
            <pc:sldMk cId="1088220608" sldId="307"/>
            <ac:spMk id="6" creationId="{E3983B41-08A6-628F-A543-69B4B7453937}"/>
          </ac:spMkLst>
        </pc:spChg>
        <pc:spChg chg="add mod">
          <ac:chgData name="Mark Warren" userId="8b469510-801c-4a14-a92d-c6d8837618b1" providerId="ADAL" clId="{C1A546AA-4F81-4F01-ABBC-336B423A805F}" dt="2024-02-29T16:55:04.137" v="2416" actId="1036"/>
          <ac:spMkLst>
            <pc:docMk/>
            <pc:sldMk cId="1088220608" sldId="307"/>
            <ac:spMk id="9" creationId="{37878337-4F29-79C0-7E09-3847C1917DED}"/>
          </ac:spMkLst>
        </pc:spChg>
        <pc:spChg chg="del">
          <ac:chgData name="Mark Warren" userId="8b469510-801c-4a14-a92d-c6d8837618b1" providerId="ADAL" clId="{C1A546AA-4F81-4F01-ABBC-336B423A805F}" dt="2024-02-29T16:47:28.268" v="1996" actId="478"/>
          <ac:spMkLst>
            <pc:docMk/>
            <pc:sldMk cId="1088220608" sldId="307"/>
            <ac:spMk id="10" creationId="{54847216-9A84-AC63-18DE-590CCA13DAA7}"/>
          </ac:spMkLst>
        </pc:spChg>
        <pc:spChg chg="del">
          <ac:chgData name="Mark Warren" userId="8b469510-801c-4a14-a92d-c6d8837618b1" providerId="ADAL" clId="{C1A546AA-4F81-4F01-ABBC-336B423A805F}" dt="2024-02-29T16:47:35.160" v="2000" actId="478"/>
          <ac:spMkLst>
            <pc:docMk/>
            <pc:sldMk cId="1088220608" sldId="307"/>
            <ac:spMk id="11" creationId="{C6B92CB6-D3C3-409B-42CC-D9468CC72D4D}"/>
          </ac:spMkLst>
        </pc:spChg>
        <pc:spChg chg="add mod">
          <ac:chgData name="Mark Warren" userId="8b469510-801c-4a14-a92d-c6d8837618b1" providerId="ADAL" clId="{C1A546AA-4F81-4F01-ABBC-336B423A805F}" dt="2024-02-29T17:58:38.953" v="3283" actId="6549"/>
          <ac:spMkLst>
            <pc:docMk/>
            <pc:sldMk cId="1088220608" sldId="307"/>
            <ac:spMk id="12" creationId="{60BD0E16-A6C6-C335-75EE-4D232CADA0B9}"/>
          </ac:spMkLst>
        </pc:spChg>
        <pc:spChg chg="del">
          <ac:chgData name="Mark Warren" userId="8b469510-801c-4a14-a92d-c6d8837618b1" providerId="ADAL" clId="{C1A546AA-4F81-4F01-ABBC-336B423A805F}" dt="2024-02-29T16:47:37.020" v="2001" actId="478"/>
          <ac:spMkLst>
            <pc:docMk/>
            <pc:sldMk cId="1088220608" sldId="307"/>
            <ac:spMk id="13" creationId="{E1878C0D-9C39-A0D0-E7E9-BDB7A014E9FC}"/>
          </ac:spMkLst>
        </pc:spChg>
        <pc:spChg chg="del">
          <ac:chgData name="Mark Warren" userId="8b469510-801c-4a14-a92d-c6d8837618b1" providerId="ADAL" clId="{C1A546AA-4F81-4F01-ABBC-336B423A805F}" dt="2024-02-29T16:47:39.708" v="2002" actId="478"/>
          <ac:spMkLst>
            <pc:docMk/>
            <pc:sldMk cId="1088220608" sldId="307"/>
            <ac:spMk id="16" creationId="{746B9247-2C1F-5AF9-14D4-252D9D0CCC60}"/>
          </ac:spMkLst>
        </pc:spChg>
        <pc:spChg chg="del">
          <ac:chgData name="Mark Warren" userId="8b469510-801c-4a14-a92d-c6d8837618b1" providerId="ADAL" clId="{C1A546AA-4F81-4F01-ABBC-336B423A805F}" dt="2024-02-29T16:47:30.018" v="1997" actId="478"/>
          <ac:spMkLst>
            <pc:docMk/>
            <pc:sldMk cId="1088220608" sldId="307"/>
            <ac:spMk id="17" creationId="{7724A9BA-2E0D-A5C9-49F9-C43A9032A074}"/>
          </ac:spMkLst>
        </pc:spChg>
        <pc:cxnChg chg="del">
          <ac:chgData name="Mark Warren" userId="8b469510-801c-4a14-a92d-c6d8837618b1" providerId="ADAL" clId="{C1A546AA-4F81-4F01-ABBC-336B423A805F}" dt="2024-02-29T16:47:32.597" v="1999" actId="478"/>
          <ac:cxnSpMkLst>
            <pc:docMk/>
            <pc:sldMk cId="1088220608" sldId="307"/>
            <ac:cxnSpMk id="7" creationId="{D2997E21-30E9-AFA7-85AD-8578600FC479}"/>
          </ac:cxnSpMkLst>
        </pc:cxnChg>
        <pc:cxnChg chg="del">
          <ac:chgData name="Mark Warren" userId="8b469510-801c-4a14-a92d-c6d8837618b1" providerId="ADAL" clId="{C1A546AA-4F81-4F01-ABBC-336B423A805F}" dt="2024-02-29T16:47:31.534" v="1998" actId="478"/>
          <ac:cxnSpMkLst>
            <pc:docMk/>
            <pc:sldMk cId="1088220608" sldId="307"/>
            <ac:cxnSpMk id="8" creationId="{754403D0-B805-A53B-920C-F9032BC577A2}"/>
          </ac:cxnSpMkLst>
        </pc:cxnChg>
      </pc:sldChg>
      <pc:sldChg chg="addSp delSp modSp add mod delAnim modAnim">
        <pc:chgData name="Mark Warren" userId="8b469510-801c-4a14-a92d-c6d8837618b1" providerId="ADAL" clId="{C1A546AA-4F81-4F01-ABBC-336B423A805F}" dt="2024-02-29T18:08:53.311" v="3338" actId="20577"/>
        <pc:sldMkLst>
          <pc:docMk/>
          <pc:sldMk cId="3656844922" sldId="308"/>
        </pc:sldMkLst>
        <pc:spChg chg="mod">
          <ac:chgData name="Mark Warren" userId="8b469510-801c-4a14-a92d-c6d8837618b1" providerId="ADAL" clId="{C1A546AA-4F81-4F01-ABBC-336B423A805F}" dt="2024-02-29T17:11:12.887" v="3159" actId="14100"/>
          <ac:spMkLst>
            <pc:docMk/>
            <pc:sldMk cId="3656844922" sldId="308"/>
            <ac:spMk id="2" creationId="{F4EE78CB-8994-EA34-8054-A898DD51B5E9}"/>
          </ac:spMkLst>
        </pc:spChg>
        <pc:spChg chg="add mod">
          <ac:chgData name="Mark Warren" userId="8b469510-801c-4a14-a92d-c6d8837618b1" providerId="ADAL" clId="{C1A546AA-4F81-4F01-ABBC-336B423A805F}" dt="2024-02-29T17:11:16.028" v="3160" actId="1076"/>
          <ac:spMkLst>
            <pc:docMk/>
            <pc:sldMk cId="3656844922" sldId="308"/>
            <ac:spMk id="3" creationId="{2EEF50BD-9685-55D0-6FA9-8452534C871F}"/>
          </ac:spMkLst>
        </pc:spChg>
        <pc:spChg chg="add mod">
          <ac:chgData name="Mark Warren" userId="8b469510-801c-4a14-a92d-c6d8837618b1" providerId="ADAL" clId="{C1A546AA-4F81-4F01-ABBC-336B423A805F}" dt="2024-02-29T17:16:58.221" v="3181" actId="20577"/>
          <ac:spMkLst>
            <pc:docMk/>
            <pc:sldMk cId="3656844922" sldId="308"/>
            <ac:spMk id="5" creationId="{A56691E2-9387-09AF-4B07-E87220AB4B47}"/>
          </ac:spMkLst>
        </pc:spChg>
        <pc:spChg chg="del">
          <ac:chgData name="Mark Warren" userId="8b469510-801c-4a14-a92d-c6d8837618b1" providerId="ADAL" clId="{C1A546AA-4F81-4F01-ABBC-336B423A805F}" dt="2024-02-29T17:04:02.572" v="2515" actId="478"/>
          <ac:spMkLst>
            <pc:docMk/>
            <pc:sldMk cId="3656844922" sldId="308"/>
            <ac:spMk id="9" creationId="{37878337-4F29-79C0-7E09-3847C1917DED}"/>
          </ac:spMkLst>
        </pc:spChg>
        <pc:spChg chg="mod">
          <ac:chgData name="Mark Warren" userId="8b469510-801c-4a14-a92d-c6d8837618b1" providerId="ADAL" clId="{C1A546AA-4F81-4F01-ABBC-336B423A805F}" dt="2024-02-29T18:08:53.311" v="3338" actId="20577"/>
          <ac:spMkLst>
            <pc:docMk/>
            <pc:sldMk cId="3656844922" sldId="308"/>
            <ac:spMk id="12" creationId="{60BD0E16-A6C6-C335-75EE-4D232CADA0B9}"/>
          </ac:spMkLst>
        </pc:spChg>
      </pc:sldChg>
    </pc:docChg>
  </pc:docChgLst>
  <pc:docChgLst>
    <pc:chgData name="Mark Warren" userId="8b469510-801c-4a14-a92d-c6d8837618b1" providerId="ADAL" clId="{890A3B87-2EC5-4ED4-A5A4-599654BD0C41}"/>
    <pc:docChg chg="undo custSel addSld delSld modSld">
      <pc:chgData name="Mark Warren" userId="8b469510-801c-4a14-a92d-c6d8837618b1" providerId="ADAL" clId="{890A3B87-2EC5-4ED4-A5A4-599654BD0C41}" dt="2023-09-30T15:56:49.307" v="624"/>
      <pc:docMkLst>
        <pc:docMk/>
      </pc:docMkLst>
      <pc:sldChg chg="modSp mod modTransition">
        <pc:chgData name="Mark Warren" userId="8b469510-801c-4a14-a92d-c6d8837618b1" providerId="ADAL" clId="{890A3B87-2EC5-4ED4-A5A4-599654BD0C41}" dt="2023-09-30T15:48:05.551" v="565"/>
        <pc:sldMkLst>
          <pc:docMk/>
          <pc:sldMk cId="0" sldId="257"/>
        </pc:sldMkLst>
        <pc:spChg chg="mod">
          <ac:chgData name="Mark Warren" userId="8b469510-801c-4a14-a92d-c6d8837618b1" providerId="ADAL" clId="{890A3B87-2EC5-4ED4-A5A4-599654BD0C41}" dt="2023-09-30T15:14:38.492" v="20" actId="20577"/>
          <ac:spMkLst>
            <pc:docMk/>
            <pc:sldMk cId="0" sldId="257"/>
            <ac:spMk id="2" creationId="{00000000-0000-0000-0000-000000000000}"/>
          </ac:spMkLst>
        </pc:spChg>
        <pc:spChg chg="mod">
          <ac:chgData name="Mark Warren" userId="8b469510-801c-4a14-a92d-c6d8837618b1" providerId="ADAL" clId="{890A3B87-2EC5-4ED4-A5A4-599654BD0C41}" dt="2023-09-30T15:14:47.263" v="24" actId="20577"/>
          <ac:spMkLst>
            <pc:docMk/>
            <pc:sldMk cId="0" sldId="257"/>
            <ac:spMk id="5" creationId="{7FD9608A-6A7D-EFAE-9FF6-E66A027F66C3}"/>
          </ac:spMkLst>
        </pc:spChg>
        <pc:cxnChg chg="mod">
          <ac:chgData name="Mark Warren" userId="8b469510-801c-4a14-a92d-c6d8837618b1" providerId="ADAL" clId="{890A3B87-2EC5-4ED4-A5A4-599654BD0C41}" dt="2023-09-30T15:15:02.431" v="26" actId="14100"/>
          <ac:cxnSpMkLst>
            <pc:docMk/>
            <pc:sldMk cId="0" sldId="257"/>
            <ac:cxnSpMk id="6" creationId="{873EBAA5-307A-B6EF-9076-0F9216B6C7A0}"/>
          </ac:cxnSpMkLst>
        </pc:cxnChg>
      </pc:sldChg>
      <pc:sldChg chg="del">
        <pc:chgData name="Mark Warren" userId="8b469510-801c-4a14-a92d-c6d8837618b1" providerId="ADAL" clId="{890A3B87-2EC5-4ED4-A5A4-599654BD0C41}" dt="2023-09-30T15:20:05.346" v="27" actId="2696"/>
        <pc:sldMkLst>
          <pc:docMk/>
          <pc:sldMk cId="0" sldId="258"/>
        </pc:sldMkLst>
      </pc:sldChg>
      <pc:sldChg chg="del">
        <pc:chgData name="Mark Warren" userId="8b469510-801c-4a14-a92d-c6d8837618b1" providerId="ADAL" clId="{890A3B87-2EC5-4ED4-A5A4-599654BD0C41}" dt="2023-09-30T15:21:41.821" v="38" actId="2696"/>
        <pc:sldMkLst>
          <pc:docMk/>
          <pc:sldMk cId="0" sldId="259"/>
        </pc:sldMkLst>
      </pc:sldChg>
      <pc:sldChg chg="addSp delSp modSp mod modTransition addAnim delAnim modAnim">
        <pc:chgData name="Mark Warren" userId="8b469510-801c-4a14-a92d-c6d8837618b1" providerId="ADAL" clId="{890A3B87-2EC5-4ED4-A5A4-599654BD0C41}" dt="2023-09-30T15:53:48.611" v="607"/>
        <pc:sldMkLst>
          <pc:docMk/>
          <pc:sldMk cId="0" sldId="260"/>
        </pc:sldMkLst>
        <pc:spChg chg="mod">
          <ac:chgData name="Mark Warren" userId="8b469510-801c-4a14-a92d-c6d8837618b1" providerId="ADAL" clId="{890A3B87-2EC5-4ED4-A5A4-599654BD0C41}" dt="2023-09-30T15:37:20.331" v="150" actId="27636"/>
          <ac:spMkLst>
            <pc:docMk/>
            <pc:sldMk cId="0" sldId="260"/>
            <ac:spMk id="2" creationId="{00000000-0000-0000-0000-000000000000}"/>
          </ac:spMkLst>
        </pc:spChg>
        <pc:spChg chg="add del mod">
          <ac:chgData name="Mark Warren" userId="8b469510-801c-4a14-a92d-c6d8837618b1" providerId="ADAL" clId="{890A3B87-2EC5-4ED4-A5A4-599654BD0C41}" dt="2023-09-30T15:37:26.884" v="151" actId="1076"/>
          <ac:spMkLst>
            <pc:docMk/>
            <pc:sldMk cId="0" sldId="260"/>
            <ac:spMk id="3" creationId="{D802243E-8EB1-0AC6-515E-8A7809BE4B5E}"/>
          </ac:spMkLst>
        </pc:spChg>
        <pc:spChg chg="add mod">
          <ac:chgData name="Mark Warren" userId="8b469510-801c-4a14-a92d-c6d8837618b1" providerId="ADAL" clId="{890A3B87-2EC5-4ED4-A5A4-599654BD0C41}" dt="2023-09-30T15:41:29.924" v="295" actId="242"/>
          <ac:spMkLst>
            <pc:docMk/>
            <pc:sldMk cId="0" sldId="260"/>
            <ac:spMk id="4" creationId="{60606254-9DFB-9FCE-4508-930FC61E7C58}"/>
          </ac:spMkLst>
        </pc:spChg>
        <pc:spChg chg="add mod">
          <ac:chgData name="Mark Warren" userId="8b469510-801c-4a14-a92d-c6d8837618b1" providerId="ADAL" clId="{890A3B87-2EC5-4ED4-A5A4-599654BD0C41}" dt="2023-09-30T15:40:37.411" v="290" actId="14100"/>
          <ac:spMkLst>
            <pc:docMk/>
            <pc:sldMk cId="0" sldId="260"/>
            <ac:spMk id="5" creationId="{2A580C38-9F4B-B52E-6E01-7C8FD43705FF}"/>
          </ac:spMkLst>
        </pc:spChg>
        <pc:spChg chg="add mod">
          <ac:chgData name="Mark Warren" userId="8b469510-801c-4a14-a92d-c6d8837618b1" providerId="ADAL" clId="{890A3B87-2EC5-4ED4-A5A4-599654BD0C41}" dt="2023-09-30T15:40:21.210" v="289" actId="20577"/>
          <ac:spMkLst>
            <pc:docMk/>
            <pc:sldMk cId="0" sldId="260"/>
            <ac:spMk id="6" creationId="{313AFD52-BCB8-B73E-4A99-7B7DFB970B2E}"/>
          </ac:spMkLst>
        </pc:spChg>
      </pc:sldChg>
      <pc:sldChg chg="del">
        <pc:chgData name="Mark Warren" userId="8b469510-801c-4a14-a92d-c6d8837618b1" providerId="ADAL" clId="{890A3B87-2EC5-4ED4-A5A4-599654BD0C41}" dt="2023-09-30T15:20:14.620" v="29" actId="2696"/>
        <pc:sldMkLst>
          <pc:docMk/>
          <pc:sldMk cId="150426509" sldId="262"/>
        </pc:sldMkLst>
      </pc:sldChg>
      <pc:sldChg chg="del">
        <pc:chgData name="Mark Warren" userId="8b469510-801c-4a14-a92d-c6d8837618b1" providerId="ADAL" clId="{890A3B87-2EC5-4ED4-A5A4-599654BD0C41}" dt="2023-09-30T15:20:10.555" v="28" actId="2696"/>
        <pc:sldMkLst>
          <pc:docMk/>
          <pc:sldMk cId="1264052453" sldId="263"/>
        </pc:sldMkLst>
      </pc:sldChg>
      <pc:sldChg chg="modSp mod modTransition">
        <pc:chgData name="Mark Warren" userId="8b469510-801c-4a14-a92d-c6d8837618b1" providerId="ADAL" clId="{890A3B87-2EC5-4ED4-A5A4-599654BD0C41}" dt="2023-09-30T15:48:05.551" v="565"/>
        <pc:sldMkLst>
          <pc:docMk/>
          <pc:sldMk cId="365872962" sldId="264"/>
        </pc:sldMkLst>
        <pc:spChg chg="mod">
          <ac:chgData name="Mark Warren" userId="8b469510-801c-4a14-a92d-c6d8837618b1" providerId="ADAL" clId="{890A3B87-2EC5-4ED4-A5A4-599654BD0C41}" dt="2023-09-30T15:21:54.945" v="39" actId="1076"/>
          <ac:spMkLst>
            <pc:docMk/>
            <pc:sldMk cId="365872962" sldId="264"/>
            <ac:spMk id="2" creationId="{00000000-0000-0000-0000-000000000000}"/>
          </ac:spMkLst>
        </pc:spChg>
        <pc:spChg chg="mod">
          <ac:chgData name="Mark Warren" userId="8b469510-801c-4a14-a92d-c6d8837618b1" providerId="ADAL" clId="{890A3B87-2EC5-4ED4-A5A4-599654BD0C41}" dt="2023-09-30T15:21:20.072" v="37" actId="403"/>
          <ac:spMkLst>
            <pc:docMk/>
            <pc:sldMk cId="365872962" sldId="264"/>
            <ac:spMk id="3" creationId="{CCBCC202-42EB-8D6B-DA0C-9EE7E933DDC8}"/>
          </ac:spMkLst>
        </pc:spChg>
      </pc:sldChg>
      <pc:sldChg chg="del">
        <pc:chgData name="Mark Warren" userId="8b469510-801c-4a14-a92d-c6d8837618b1" providerId="ADAL" clId="{890A3B87-2EC5-4ED4-A5A4-599654BD0C41}" dt="2023-09-30T15:44:04.394" v="343" actId="2696"/>
        <pc:sldMkLst>
          <pc:docMk/>
          <pc:sldMk cId="1230080666" sldId="265"/>
        </pc:sldMkLst>
      </pc:sldChg>
      <pc:sldChg chg="modSp add modTransition modAnim">
        <pc:chgData name="Mark Warren" userId="8b469510-801c-4a14-a92d-c6d8837618b1" providerId="ADAL" clId="{890A3B87-2EC5-4ED4-A5A4-599654BD0C41}" dt="2023-09-30T15:50:48.439" v="581"/>
        <pc:sldMkLst>
          <pc:docMk/>
          <pc:sldMk cId="2500315628" sldId="266"/>
        </pc:sldMkLst>
        <pc:spChg chg="mod">
          <ac:chgData name="Mark Warren" userId="8b469510-801c-4a14-a92d-c6d8837618b1" providerId="ADAL" clId="{890A3B87-2EC5-4ED4-A5A4-599654BD0C41}" dt="2023-09-30T15:23:17.174" v="47" actId="20577"/>
          <ac:spMkLst>
            <pc:docMk/>
            <pc:sldMk cId="2500315628" sldId="266"/>
            <ac:spMk id="2" creationId="{00000000-0000-0000-0000-000000000000}"/>
          </ac:spMkLst>
        </pc:spChg>
      </pc:sldChg>
      <pc:sldChg chg="modSp add modTransition modAnim">
        <pc:chgData name="Mark Warren" userId="8b469510-801c-4a14-a92d-c6d8837618b1" providerId="ADAL" clId="{890A3B87-2EC5-4ED4-A5A4-599654BD0C41}" dt="2023-09-30T15:50:25.896" v="576"/>
        <pc:sldMkLst>
          <pc:docMk/>
          <pc:sldMk cId="2506910068" sldId="267"/>
        </pc:sldMkLst>
        <pc:spChg chg="mod">
          <ac:chgData name="Mark Warren" userId="8b469510-801c-4a14-a92d-c6d8837618b1" providerId="ADAL" clId="{890A3B87-2EC5-4ED4-A5A4-599654BD0C41}" dt="2023-09-30T15:23:29.264" v="48" actId="6549"/>
          <ac:spMkLst>
            <pc:docMk/>
            <pc:sldMk cId="2506910068" sldId="267"/>
            <ac:spMk id="2" creationId="{00000000-0000-0000-0000-000000000000}"/>
          </ac:spMkLst>
        </pc:spChg>
      </pc:sldChg>
      <pc:sldChg chg="modSp add mod modTransition modAnim">
        <pc:chgData name="Mark Warren" userId="8b469510-801c-4a14-a92d-c6d8837618b1" providerId="ADAL" clId="{890A3B87-2EC5-4ED4-A5A4-599654BD0C41}" dt="2023-09-30T15:51:41.560" v="586"/>
        <pc:sldMkLst>
          <pc:docMk/>
          <pc:sldMk cId="2438799881" sldId="268"/>
        </pc:sldMkLst>
        <pc:spChg chg="mod">
          <ac:chgData name="Mark Warren" userId="8b469510-801c-4a14-a92d-c6d8837618b1" providerId="ADAL" clId="{890A3B87-2EC5-4ED4-A5A4-599654BD0C41}" dt="2023-09-30T15:26:37.925" v="60" actId="20577"/>
          <ac:spMkLst>
            <pc:docMk/>
            <pc:sldMk cId="2438799881" sldId="268"/>
            <ac:spMk id="2" creationId="{00000000-0000-0000-0000-000000000000}"/>
          </ac:spMkLst>
        </pc:spChg>
      </pc:sldChg>
      <pc:sldChg chg="modSp add modTransition modAnim">
        <pc:chgData name="Mark Warren" userId="8b469510-801c-4a14-a92d-c6d8837618b1" providerId="ADAL" clId="{890A3B87-2EC5-4ED4-A5A4-599654BD0C41}" dt="2023-09-30T15:50:05.264" v="574"/>
        <pc:sldMkLst>
          <pc:docMk/>
          <pc:sldMk cId="2872559353" sldId="269"/>
        </pc:sldMkLst>
        <pc:spChg chg="mod">
          <ac:chgData name="Mark Warren" userId="8b469510-801c-4a14-a92d-c6d8837618b1" providerId="ADAL" clId="{890A3B87-2EC5-4ED4-A5A4-599654BD0C41}" dt="2023-09-30T15:27:02.726" v="64" actId="20577"/>
          <ac:spMkLst>
            <pc:docMk/>
            <pc:sldMk cId="2872559353" sldId="269"/>
            <ac:spMk id="2" creationId="{00000000-0000-0000-0000-000000000000}"/>
          </ac:spMkLst>
        </pc:spChg>
      </pc:sldChg>
      <pc:sldChg chg="modSp add modTransition modAnim">
        <pc:chgData name="Mark Warren" userId="8b469510-801c-4a14-a92d-c6d8837618b1" providerId="ADAL" clId="{890A3B87-2EC5-4ED4-A5A4-599654BD0C41}" dt="2023-09-30T15:52:11.974" v="588"/>
        <pc:sldMkLst>
          <pc:docMk/>
          <pc:sldMk cId="1364620995" sldId="270"/>
        </pc:sldMkLst>
        <pc:spChg chg="mod">
          <ac:chgData name="Mark Warren" userId="8b469510-801c-4a14-a92d-c6d8837618b1" providerId="ADAL" clId="{890A3B87-2EC5-4ED4-A5A4-599654BD0C41}" dt="2023-09-30T15:27:17.557" v="67" actId="6549"/>
          <ac:spMkLst>
            <pc:docMk/>
            <pc:sldMk cId="1364620995" sldId="270"/>
            <ac:spMk id="2" creationId="{00000000-0000-0000-0000-000000000000}"/>
          </ac:spMkLst>
        </pc:spChg>
      </pc:sldChg>
      <pc:sldChg chg="modSp add mod modTransition modAnim">
        <pc:chgData name="Mark Warren" userId="8b469510-801c-4a14-a92d-c6d8837618b1" providerId="ADAL" clId="{890A3B87-2EC5-4ED4-A5A4-599654BD0C41}" dt="2023-09-30T15:56:49.307" v="624"/>
        <pc:sldMkLst>
          <pc:docMk/>
          <pc:sldMk cId="1446046377" sldId="271"/>
        </pc:sldMkLst>
        <pc:spChg chg="mod">
          <ac:chgData name="Mark Warren" userId="8b469510-801c-4a14-a92d-c6d8837618b1" providerId="ADAL" clId="{890A3B87-2EC5-4ED4-A5A4-599654BD0C41}" dt="2023-09-30T15:43:32.912" v="340" actId="14100"/>
          <ac:spMkLst>
            <pc:docMk/>
            <pc:sldMk cId="1446046377" sldId="271"/>
            <ac:spMk id="2" creationId="{00000000-0000-0000-0000-000000000000}"/>
          </ac:spMkLst>
        </pc:spChg>
        <pc:spChg chg="mod">
          <ac:chgData name="Mark Warren" userId="8b469510-801c-4a14-a92d-c6d8837618b1" providerId="ADAL" clId="{890A3B87-2EC5-4ED4-A5A4-599654BD0C41}" dt="2023-09-30T15:43:37.181" v="341" actId="1076"/>
          <ac:spMkLst>
            <pc:docMk/>
            <pc:sldMk cId="1446046377" sldId="271"/>
            <ac:spMk id="3" creationId="{D802243E-8EB1-0AC6-515E-8A7809BE4B5E}"/>
          </ac:spMkLst>
        </pc:spChg>
        <pc:spChg chg="mod">
          <ac:chgData name="Mark Warren" userId="8b469510-801c-4a14-a92d-c6d8837618b1" providerId="ADAL" clId="{890A3B87-2EC5-4ED4-A5A4-599654BD0C41}" dt="2023-09-30T15:43:47.984" v="342" actId="14100"/>
          <ac:spMkLst>
            <pc:docMk/>
            <pc:sldMk cId="1446046377" sldId="271"/>
            <ac:spMk id="5" creationId="{2A580C38-9F4B-B52E-6E01-7C8FD43705FF}"/>
          </ac:spMkLst>
        </pc:spChg>
        <pc:spChg chg="mod">
          <ac:chgData name="Mark Warren" userId="8b469510-801c-4a14-a92d-c6d8837618b1" providerId="ADAL" clId="{890A3B87-2EC5-4ED4-A5A4-599654BD0C41}" dt="2023-09-30T15:43:14.511" v="338" actId="20577"/>
          <ac:spMkLst>
            <pc:docMk/>
            <pc:sldMk cId="1446046377" sldId="271"/>
            <ac:spMk id="6" creationId="{313AFD52-BCB8-B73E-4A99-7B7DFB970B2E}"/>
          </ac:spMkLst>
        </pc:spChg>
      </pc:sldChg>
      <pc:sldChg chg="addSp delSp modSp add mod modTransition delAnim modAnim">
        <pc:chgData name="Mark Warren" userId="8b469510-801c-4a14-a92d-c6d8837618b1" providerId="ADAL" clId="{890A3B87-2EC5-4ED4-A5A4-599654BD0C41}" dt="2023-09-30T15:54:56.059" v="623"/>
        <pc:sldMkLst>
          <pc:docMk/>
          <pc:sldMk cId="2307355787" sldId="272"/>
        </pc:sldMkLst>
        <pc:spChg chg="del">
          <ac:chgData name="Mark Warren" userId="8b469510-801c-4a14-a92d-c6d8837618b1" providerId="ADAL" clId="{890A3B87-2EC5-4ED4-A5A4-599654BD0C41}" dt="2023-09-30T15:45:36.513" v="346" actId="478"/>
          <ac:spMkLst>
            <pc:docMk/>
            <pc:sldMk cId="2307355787" sldId="272"/>
            <ac:spMk id="2" creationId="{00000000-0000-0000-0000-000000000000}"/>
          </ac:spMkLst>
        </pc:spChg>
        <pc:spChg chg="del">
          <ac:chgData name="Mark Warren" userId="8b469510-801c-4a14-a92d-c6d8837618b1" providerId="ADAL" clId="{890A3B87-2EC5-4ED4-A5A4-599654BD0C41}" dt="2023-09-30T15:45:35.055" v="345" actId="478"/>
          <ac:spMkLst>
            <pc:docMk/>
            <pc:sldMk cId="2307355787" sldId="272"/>
            <ac:spMk id="3" creationId="{D802243E-8EB1-0AC6-515E-8A7809BE4B5E}"/>
          </ac:spMkLst>
        </pc:spChg>
        <pc:spChg chg="mod">
          <ac:chgData name="Mark Warren" userId="8b469510-801c-4a14-a92d-c6d8837618b1" providerId="ADAL" clId="{890A3B87-2EC5-4ED4-A5A4-599654BD0C41}" dt="2023-09-30T15:47:38.672" v="564" actId="1076"/>
          <ac:spMkLst>
            <pc:docMk/>
            <pc:sldMk cId="2307355787" sldId="272"/>
            <ac:spMk id="5" creationId="{2A580C38-9F4B-B52E-6E01-7C8FD43705FF}"/>
          </ac:spMkLst>
        </pc:spChg>
        <pc:spChg chg="del">
          <ac:chgData name="Mark Warren" userId="8b469510-801c-4a14-a92d-c6d8837618b1" providerId="ADAL" clId="{890A3B87-2EC5-4ED4-A5A4-599654BD0C41}" dt="2023-09-30T15:46:42.818" v="559" actId="478"/>
          <ac:spMkLst>
            <pc:docMk/>
            <pc:sldMk cId="2307355787" sldId="272"/>
            <ac:spMk id="6" creationId="{313AFD52-BCB8-B73E-4A99-7B7DFB970B2E}"/>
          </ac:spMkLst>
        </pc:spChg>
        <pc:spChg chg="add del mod">
          <ac:chgData name="Mark Warren" userId="8b469510-801c-4a14-a92d-c6d8837618b1" providerId="ADAL" clId="{890A3B87-2EC5-4ED4-A5A4-599654BD0C41}" dt="2023-09-30T15:45:39.467" v="348" actId="478"/>
          <ac:spMkLst>
            <pc:docMk/>
            <pc:sldMk cId="2307355787" sldId="272"/>
            <ac:spMk id="8" creationId="{DF01C4DF-3694-AD09-30A4-E82792195975}"/>
          </ac:spMkLst>
        </pc:spChg>
      </pc:sldChg>
    </pc:docChg>
  </pc:docChgLst>
  <pc:docChgLst>
    <pc:chgData name="Mark Warren" userId="8b469510-801c-4a14-a92d-c6d8837618b1" providerId="ADAL" clId="{D1480FC4-9F96-4F2F-852B-C1DF88F05FD0}"/>
    <pc:docChg chg="undo custSel addSld delSld modSld">
      <pc:chgData name="Mark Warren" userId="8b469510-801c-4a14-a92d-c6d8837618b1" providerId="ADAL" clId="{D1480FC4-9F96-4F2F-852B-C1DF88F05FD0}" dt="2023-09-22T14:43:01.833" v="502"/>
      <pc:docMkLst>
        <pc:docMk/>
      </pc:docMkLst>
      <pc:sldChg chg="addSp modSp mod modAnim">
        <pc:chgData name="Mark Warren" userId="8b469510-801c-4a14-a92d-c6d8837618b1" providerId="ADAL" clId="{D1480FC4-9F96-4F2F-852B-C1DF88F05FD0}" dt="2023-09-22T14:43:01.833" v="502"/>
        <pc:sldMkLst>
          <pc:docMk/>
          <pc:sldMk cId="0" sldId="257"/>
        </pc:sldMkLst>
        <pc:spChg chg="mod">
          <ac:chgData name="Mark Warren" userId="8b469510-801c-4a14-a92d-c6d8837618b1" providerId="ADAL" clId="{D1480FC4-9F96-4F2F-852B-C1DF88F05FD0}" dt="2023-09-21T13:18:12.113" v="9" actId="20577"/>
          <ac:spMkLst>
            <pc:docMk/>
            <pc:sldMk cId="0" sldId="257"/>
            <ac:spMk id="2" creationId="{00000000-0000-0000-0000-000000000000}"/>
          </ac:spMkLst>
        </pc:spChg>
        <pc:cxnChg chg="add mod">
          <ac:chgData name="Mark Warren" userId="8b469510-801c-4a14-a92d-c6d8837618b1" providerId="ADAL" clId="{D1480FC4-9F96-4F2F-852B-C1DF88F05FD0}" dt="2023-09-22T13:57:14.590" v="171" actId="208"/>
          <ac:cxnSpMkLst>
            <pc:docMk/>
            <pc:sldMk cId="0" sldId="257"/>
            <ac:cxnSpMk id="6" creationId="{873EBAA5-307A-B6EF-9076-0F9216B6C7A0}"/>
          </ac:cxnSpMkLst>
        </pc:cxnChg>
      </pc:sldChg>
      <pc:sldChg chg="delSp modSp mod delAnim modAnim">
        <pc:chgData name="Mark Warren" userId="8b469510-801c-4a14-a92d-c6d8837618b1" providerId="ADAL" clId="{D1480FC4-9F96-4F2F-852B-C1DF88F05FD0}" dt="2023-09-22T14:02:42.299" v="196"/>
        <pc:sldMkLst>
          <pc:docMk/>
          <pc:sldMk cId="0" sldId="258"/>
        </pc:sldMkLst>
        <pc:spChg chg="mod">
          <ac:chgData name="Mark Warren" userId="8b469510-801c-4a14-a92d-c6d8837618b1" providerId="ADAL" clId="{D1480FC4-9F96-4F2F-852B-C1DF88F05FD0}" dt="2023-09-22T14:02:30.264" v="195" actId="1076"/>
          <ac:spMkLst>
            <pc:docMk/>
            <pc:sldMk cId="0" sldId="258"/>
            <ac:spMk id="2" creationId="{00000000-0000-0000-0000-000000000000}"/>
          </ac:spMkLst>
        </pc:spChg>
        <pc:spChg chg="mod">
          <ac:chgData name="Mark Warren" userId="8b469510-801c-4a14-a92d-c6d8837618b1" providerId="ADAL" clId="{D1480FC4-9F96-4F2F-852B-C1DF88F05FD0}" dt="2023-09-22T14:02:30.264" v="195" actId="1076"/>
          <ac:spMkLst>
            <pc:docMk/>
            <pc:sldMk cId="0" sldId="258"/>
            <ac:spMk id="3" creationId="{CCBCC202-42EB-8D6B-DA0C-9EE7E933DDC8}"/>
          </ac:spMkLst>
        </pc:spChg>
        <pc:spChg chg="del">
          <ac:chgData name="Mark Warren" userId="8b469510-801c-4a14-a92d-c6d8837618b1" providerId="ADAL" clId="{D1480FC4-9F96-4F2F-852B-C1DF88F05FD0}" dt="2023-09-22T13:29:39.187" v="11" actId="478"/>
          <ac:spMkLst>
            <pc:docMk/>
            <pc:sldMk cId="0" sldId="258"/>
            <ac:spMk id="4" creationId="{E18D17C3-AABD-6C33-D2EB-0FDD9994FC9D}"/>
          </ac:spMkLst>
        </pc:spChg>
        <pc:spChg chg="del">
          <ac:chgData name="Mark Warren" userId="8b469510-801c-4a14-a92d-c6d8837618b1" providerId="ADAL" clId="{D1480FC4-9F96-4F2F-852B-C1DF88F05FD0}" dt="2023-09-22T13:29:42.266" v="13" actId="478"/>
          <ac:spMkLst>
            <pc:docMk/>
            <pc:sldMk cId="0" sldId="258"/>
            <ac:spMk id="9" creationId="{1FA46F0C-A894-8C63-382E-9129500F949E}"/>
          </ac:spMkLst>
        </pc:spChg>
        <pc:cxnChg chg="del">
          <ac:chgData name="Mark Warren" userId="8b469510-801c-4a14-a92d-c6d8837618b1" providerId="ADAL" clId="{D1480FC4-9F96-4F2F-852B-C1DF88F05FD0}" dt="2023-09-22T13:29:40.683" v="12" actId="478"/>
          <ac:cxnSpMkLst>
            <pc:docMk/>
            <pc:sldMk cId="0" sldId="258"/>
            <ac:cxnSpMk id="6" creationId="{8A143C6F-35FF-6F58-5E95-3B8EC345DCDD}"/>
          </ac:cxnSpMkLst>
        </pc:cxnChg>
      </pc:sldChg>
      <pc:sldChg chg="modSp mod modAnim">
        <pc:chgData name="Mark Warren" userId="8b469510-801c-4a14-a92d-c6d8837618b1" providerId="ADAL" clId="{D1480FC4-9F96-4F2F-852B-C1DF88F05FD0}" dt="2023-09-22T14:41:44.451" v="494"/>
        <pc:sldMkLst>
          <pc:docMk/>
          <pc:sldMk cId="0" sldId="259"/>
        </pc:sldMkLst>
        <pc:spChg chg="mod">
          <ac:chgData name="Mark Warren" userId="8b469510-801c-4a14-a92d-c6d8837618b1" providerId="ADAL" clId="{D1480FC4-9F96-4F2F-852B-C1DF88F05FD0}" dt="2023-09-22T13:37:39.223" v="160" actId="207"/>
          <ac:spMkLst>
            <pc:docMk/>
            <pc:sldMk cId="0" sldId="259"/>
            <ac:spMk id="3" creationId="{9BBC50D5-1F56-17B1-AAA0-DC8FB36F51D4}"/>
          </ac:spMkLst>
        </pc:spChg>
      </pc:sldChg>
      <pc:sldChg chg="modSp mod modAnim">
        <pc:chgData name="Mark Warren" userId="8b469510-801c-4a14-a92d-c6d8837618b1" providerId="ADAL" clId="{D1480FC4-9F96-4F2F-852B-C1DF88F05FD0}" dt="2023-09-22T14:41:57.714" v="495"/>
        <pc:sldMkLst>
          <pc:docMk/>
          <pc:sldMk cId="0" sldId="260"/>
        </pc:sldMkLst>
        <pc:spChg chg="mod">
          <ac:chgData name="Mark Warren" userId="8b469510-801c-4a14-a92d-c6d8837618b1" providerId="ADAL" clId="{D1480FC4-9F96-4F2F-852B-C1DF88F05FD0}" dt="2023-09-22T14:26:48.275" v="358" actId="20577"/>
          <ac:spMkLst>
            <pc:docMk/>
            <pc:sldMk cId="0" sldId="260"/>
            <ac:spMk id="3" creationId="{D802243E-8EB1-0AC6-515E-8A7809BE4B5E}"/>
          </ac:spMkLst>
        </pc:spChg>
      </pc:sldChg>
      <pc:sldChg chg="del">
        <pc:chgData name="Mark Warren" userId="8b469510-801c-4a14-a92d-c6d8837618b1" providerId="ADAL" clId="{D1480FC4-9F96-4F2F-852B-C1DF88F05FD0}" dt="2023-09-22T14:33:24.833" v="461" actId="2696"/>
        <pc:sldMkLst>
          <pc:docMk/>
          <pc:sldMk cId="3259789806" sldId="261"/>
        </pc:sldMkLst>
      </pc:sldChg>
      <pc:sldChg chg="addSp delSp modSp add mod delAnim modAnim">
        <pc:chgData name="Mark Warren" userId="8b469510-801c-4a14-a92d-c6d8837618b1" providerId="ADAL" clId="{D1480FC4-9F96-4F2F-852B-C1DF88F05FD0}" dt="2023-09-22T14:41:21.467" v="492"/>
        <pc:sldMkLst>
          <pc:docMk/>
          <pc:sldMk cId="150426509" sldId="262"/>
        </pc:sldMkLst>
        <pc:spChg chg="mod">
          <ac:chgData name="Mark Warren" userId="8b469510-801c-4a14-a92d-c6d8837618b1" providerId="ADAL" clId="{D1480FC4-9F96-4F2F-852B-C1DF88F05FD0}" dt="2023-09-22T14:10:58.657" v="302" actId="14100"/>
          <ac:spMkLst>
            <pc:docMk/>
            <pc:sldMk cId="150426509" sldId="262"/>
            <ac:spMk id="2" creationId="{00000000-0000-0000-0000-000000000000}"/>
          </ac:spMkLst>
        </pc:spChg>
        <pc:spChg chg="mod">
          <ac:chgData name="Mark Warren" userId="8b469510-801c-4a14-a92d-c6d8837618b1" providerId="ADAL" clId="{D1480FC4-9F96-4F2F-852B-C1DF88F05FD0}" dt="2023-09-22T14:14:12.137" v="305" actId="122"/>
          <ac:spMkLst>
            <pc:docMk/>
            <pc:sldMk cId="150426509" sldId="262"/>
            <ac:spMk id="3" creationId="{CCBCC202-42EB-8D6B-DA0C-9EE7E933DDC8}"/>
          </ac:spMkLst>
        </pc:spChg>
        <pc:spChg chg="del">
          <ac:chgData name="Mark Warren" userId="8b469510-801c-4a14-a92d-c6d8837618b1" providerId="ADAL" clId="{D1480FC4-9F96-4F2F-852B-C1DF88F05FD0}" dt="2023-09-22T14:05:27.866" v="203" actId="478"/>
          <ac:spMkLst>
            <pc:docMk/>
            <pc:sldMk cId="150426509" sldId="262"/>
            <ac:spMk id="4" creationId="{E18D17C3-AABD-6C33-D2EB-0FDD9994FC9D}"/>
          </ac:spMkLst>
        </pc:spChg>
        <pc:spChg chg="del">
          <ac:chgData name="Mark Warren" userId="8b469510-801c-4a14-a92d-c6d8837618b1" providerId="ADAL" clId="{D1480FC4-9F96-4F2F-852B-C1DF88F05FD0}" dt="2023-09-22T14:05:30.490" v="205" actId="478"/>
          <ac:spMkLst>
            <pc:docMk/>
            <pc:sldMk cId="150426509" sldId="262"/>
            <ac:spMk id="9" creationId="{1FA46F0C-A894-8C63-382E-9129500F949E}"/>
          </ac:spMkLst>
        </pc:spChg>
        <pc:cxnChg chg="del">
          <ac:chgData name="Mark Warren" userId="8b469510-801c-4a14-a92d-c6d8837618b1" providerId="ADAL" clId="{D1480FC4-9F96-4F2F-852B-C1DF88F05FD0}" dt="2023-09-22T14:05:29.176" v="204" actId="478"/>
          <ac:cxnSpMkLst>
            <pc:docMk/>
            <pc:sldMk cId="150426509" sldId="262"/>
            <ac:cxnSpMk id="6" creationId="{8A143C6F-35FF-6F58-5E95-3B8EC345DCDD}"/>
          </ac:cxnSpMkLst>
        </pc:cxnChg>
        <pc:cxnChg chg="add mod">
          <ac:chgData name="Mark Warren" userId="8b469510-801c-4a14-a92d-c6d8837618b1" providerId="ADAL" clId="{D1480FC4-9F96-4F2F-852B-C1DF88F05FD0}" dt="2023-09-22T14:40:06.246" v="480" actId="1582"/>
          <ac:cxnSpMkLst>
            <pc:docMk/>
            <pc:sldMk cId="150426509" sldId="262"/>
            <ac:cxnSpMk id="7" creationId="{9A549784-6CF0-D808-F53F-1A733F0D59BE}"/>
          </ac:cxnSpMkLst>
        </pc:cxnChg>
        <pc:cxnChg chg="add mod">
          <ac:chgData name="Mark Warren" userId="8b469510-801c-4a14-a92d-c6d8837618b1" providerId="ADAL" clId="{D1480FC4-9F96-4F2F-852B-C1DF88F05FD0}" dt="2023-09-22T14:40:33.845" v="483" actId="14100"/>
          <ac:cxnSpMkLst>
            <pc:docMk/>
            <pc:sldMk cId="150426509" sldId="262"/>
            <ac:cxnSpMk id="10" creationId="{26F93111-31F2-998D-1EDA-4D984E2ABB0A}"/>
          </ac:cxnSpMkLst>
        </pc:cxnChg>
      </pc:sldChg>
      <pc:sldChg chg="addSp modSp add mod modAnim">
        <pc:chgData name="Mark Warren" userId="8b469510-801c-4a14-a92d-c6d8837618b1" providerId="ADAL" clId="{D1480FC4-9F96-4F2F-852B-C1DF88F05FD0}" dt="2023-09-22T14:13:56.176" v="304" actId="27636"/>
        <pc:sldMkLst>
          <pc:docMk/>
          <pc:sldMk cId="1264052453" sldId="263"/>
        </pc:sldMkLst>
        <pc:spChg chg="mod">
          <ac:chgData name="Mark Warren" userId="8b469510-801c-4a14-a92d-c6d8837618b1" providerId="ADAL" clId="{D1480FC4-9F96-4F2F-852B-C1DF88F05FD0}" dt="2023-09-22T13:34:19.904" v="90" actId="1076"/>
          <ac:spMkLst>
            <pc:docMk/>
            <pc:sldMk cId="1264052453" sldId="263"/>
            <ac:spMk id="2" creationId="{00000000-0000-0000-0000-000000000000}"/>
          </ac:spMkLst>
        </pc:spChg>
        <pc:spChg chg="mod">
          <ac:chgData name="Mark Warren" userId="8b469510-801c-4a14-a92d-c6d8837618b1" providerId="ADAL" clId="{D1480FC4-9F96-4F2F-852B-C1DF88F05FD0}" dt="2023-09-22T13:37:13.458" v="154" actId="1076"/>
          <ac:spMkLst>
            <pc:docMk/>
            <pc:sldMk cId="1264052453" sldId="263"/>
            <ac:spMk id="3" creationId="{CCBCC202-42EB-8D6B-DA0C-9EE7E933DDC8}"/>
          </ac:spMkLst>
        </pc:spChg>
        <pc:spChg chg="add mod">
          <ac:chgData name="Mark Warren" userId="8b469510-801c-4a14-a92d-c6d8837618b1" providerId="ADAL" clId="{D1480FC4-9F96-4F2F-852B-C1DF88F05FD0}" dt="2023-09-22T14:13:56.176" v="304" actId="27636"/>
          <ac:spMkLst>
            <pc:docMk/>
            <pc:sldMk cId="1264052453" sldId="263"/>
            <ac:spMk id="4" creationId="{06845BA5-CAA4-5385-1422-BFA6796E78BC}"/>
          </ac:spMkLst>
        </pc:spChg>
        <pc:spChg chg="add mod">
          <ac:chgData name="Mark Warren" userId="8b469510-801c-4a14-a92d-c6d8837618b1" providerId="ADAL" clId="{D1480FC4-9F96-4F2F-852B-C1DF88F05FD0}" dt="2023-09-22T13:36:57.482" v="151" actId="207"/>
          <ac:spMkLst>
            <pc:docMk/>
            <pc:sldMk cId="1264052453" sldId="263"/>
            <ac:spMk id="5" creationId="{89D5F190-E2CF-4A79-7640-D6B7C656269D}"/>
          </ac:spMkLst>
        </pc:spChg>
      </pc:sldChg>
      <pc:sldChg chg="modSp add mod modAnim">
        <pc:chgData name="Mark Warren" userId="8b469510-801c-4a14-a92d-c6d8837618b1" providerId="ADAL" clId="{D1480FC4-9F96-4F2F-852B-C1DF88F05FD0}" dt="2023-09-22T14:41:31.123" v="493"/>
        <pc:sldMkLst>
          <pc:docMk/>
          <pc:sldMk cId="365872962" sldId="264"/>
        </pc:sldMkLst>
        <pc:spChg chg="mod">
          <ac:chgData name="Mark Warren" userId="8b469510-801c-4a14-a92d-c6d8837618b1" providerId="ADAL" clId="{D1480FC4-9F96-4F2F-852B-C1DF88F05FD0}" dt="2023-09-22T14:18:09.491" v="357" actId="313"/>
          <ac:spMkLst>
            <pc:docMk/>
            <pc:sldMk cId="365872962" sldId="264"/>
            <ac:spMk id="2" creationId="{00000000-0000-0000-0000-000000000000}"/>
          </ac:spMkLst>
        </pc:spChg>
        <pc:spChg chg="mod">
          <ac:chgData name="Mark Warren" userId="8b469510-801c-4a14-a92d-c6d8837618b1" providerId="ADAL" clId="{D1480FC4-9F96-4F2F-852B-C1DF88F05FD0}" dt="2023-09-22T14:16:23.290" v="353" actId="1076"/>
          <ac:spMkLst>
            <pc:docMk/>
            <pc:sldMk cId="365872962" sldId="264"/>
            <ac:spMk id="3" creationId="{CCBCC202-42EB-8D6B-DA0C-9EE7E933DDC8}"/>
          </ac:spMkLst>
        </pc:spChg>
      </pc:sldChg>
      <pc:sldChg chg="addSp modSp add mod modAnim">
        <pc:chgData name="Mark Warren" userId="8b469510-801c-4a14-a92d-c6d8837618b1" providerId="ADAL" clId="{D1480FC4-9F96-4F2F-852B-C1DF88F05FD0}" dt="2023-09-22T14:36:51.440" v="472"/>
        <pc:sldMkLst>
          <pc:docMk/>
          <pc:sldMk cId="1230080666" sldId="265"/>
        </pc:sldMkLst>
        <pc:spChg chg="mod">
          <ac:chgData name="Mark Warren" userId="8b469510-801c-4a14-a92d-c6d8837618b1" providerId="ADAL" clId="{D1480FC4-9F96-4F2F-852B-C1DF88F05FD0}" dt="2023-09-22T14:33:08.167" v="459" actId="1076"/>
          <ac:spMkLst>
            <pc:docMk/>
            <pc:sldMk cId="1230080666" sldId="265"/>
            <ac:spMk id="2" creationId="{00000000-0000-0000-0000-000000000000}"/>
          </ac:spMkLst>
        </pc:spChg>
        <pc:spChg chg="mod">
          <ac:chgData name="Mark Warren" userId="8b469510-801c-4a14-a92d-c6d8837618b1" providerId="ADAL" clId="{D1480FC4-9F96-4F2F-852B-C1DF88F05FD0}" dt="2023-09-22T14:33:08.167" v="459" actId="1076"/>
          <ac:spMkLst>
            <pc:docMk/>
            <pc:sldMk cId="1230080666" sldId="265"/>
            <ac:spMk id="3" creationId="{D802243E-8EB1-0AC6-515E-8A7809BE4B5E}"/>
          </ac:spMkLst>
        </pc:spChg>
        <pc:spChg chg="add mod">
          <ac:chgData name="Mark Warren" userId="8b469510-801c-4a14-a92d-c6d8837618b1" providerId="ADAL" clId="{D1480FC4-9F96-4F2F-852B-C1DF88F05FD0}" dt="2023-09-22T14:33:08.167" v="459" actId="1076"/>
          <ac:spMkLst>
            <pc:docMk/>
            <pc:sldMk cId="1230080666" sldId="265"/>
            <ac:spMk id="4" creationId="{180E5B43-4C43-9B3B-2A84-4AF4D768795B}"/>
          </ac:spMkLst>
        </pc:spChg>
        <pc:spChg chg="add mod">
          <ac:chgData name="Mark Warren" userId="8b469510-801c-4a14-a92d-c6d8837618b1" providerId="ADAL" clId="{D1480FC4-9F96-4F2F-852B-C1DF88F05FD0}" dt="2023-09-22T14:33:12.926" v="460" actId="14100"/>
          <ac:spMkLst>
            <pc:docMk/>
            <pc:sldMk cId="1230080666" sldId="265"/>
            <ac:spMk id="5" creationId="{1EDD0734-1FA8-9574-0FC0-7162E2214A75}"/>
          </ac:spMkLst>
        </pc:spChg>
      </pc:sldChg>
    </pc:docChg>
  </pc:docChgLst>
  <pc:docChgLst>
    <pc:chgData name="Mark Warren" userId="8b469510-801c-4a14-a92d-c6d8837618b1" providerId="ADAL" clId="{3DC3E5A3-2046-4513-B137-96808579D7D7}"/>
    <pc:docChg chg="undo custSel addSld delSld modSld sldOrd">
      <pc:chgData name="Mark Warren" userId="8b469510-801c-4a14-a92d-c6d8837618b1" providerId="ADAL" clId="{3DC3E5A3-2046-4513-B137-96808579D7D7}" dt="2023-11-02T18:53:57.987" v="2230"/>
      <pc:docMkLst>
        <pc:docMk/>
      </pc:docMkLst>
      <pc:sldChg chg="modSp">
        <pc:chgData name="Mark Warren" userId="8b469510-801c-4a14-a92d-c6d8837618b1" providerId="ADAL" clId="{3DC3E5A3-2046-4513-B137-96808579D7D7}" dt="2023-11-01T14:53:24.105" v="5" actId="6549"/>
        <pc:sldMkLst>
          <pc:docMk/>
          <pc:sldMk cId="0" sldId="257"/>
        </pc:sldMkLst>
        <pc:spChg chg="mod">
          <ac:chgData name="Mark Warren" userId="8b469510-801c-4a14-a92d-c6d8837618b1" providerId="ADAL" clId="{3DC3E5A3-2046-4513-B137-96808579D7D7}" dt="2023-11-01T14:53:24.105" v="5" actId="6549"/>
          <ac:spMkLst>
            <pc:docMk/>
            <pc:sldMk cId="0" sldId="257"/>
            <ac:spMk id="2" creationId="{00000000-0000-0000-0000-000000000000}"/>
          </ac:spMkLst>
        </pc:spChg>
        <pc:spChg chg="mod">
          <ac:chgData name="Mark Warren" userId="8b469510-801c-4a14-a92d-c6d8837618b1" providerId="ADAL" clId="{3DC3E5A3-2046-4513-B137-96808579D7D7}" dt="2023-11-01T14:53:18.573" v="3" actId="20577"/>
          <ac:spMkLst>
            <pc:docMk/>
            <pc:sldMk cId="0" sldId="257"/>
            <ac:spMk id="5" creationId="{7FD9608A-6A7D-EFAE-9FF6-E66A027F66C3}"/>
          </ac:spMkLst>
        </pc:spChg>
      </pc:sldChg>
      <pc:sldChg chg="modAnim">
        <pc:chgData name="Mark Warren" userId="8b469510-801c-4a14-a92d-c6d8837618b1" providerId="ADAL" clId="{3DC3E5A3-2046-4513-B137-96808579D7D7}" dt="2023-11-01T15:03:20.861" v="48"/>
        <pc:sldMkLst>
          <pc:docMk/>
          <pc:sldMk cId="365872962" sldId="264"/>
        </pc:sldMkLst>
      </pc:sldChg>
      <pc:sldChg chg="delSp modSp mod delAnim modAnim">
        <pc:chgData name="Mark Warren" userId="8b469510-801c-4a14-a92d-c6d8837618b1" providerId="ADAL" clId="{3DC3E5A3-2046-4513-B137-96808579D7D7}" dt="2023-11-02T18:22:12.499" v="1760"/>
        <pc:sldMkLst>
          <pc:docMk/>
          <pc:sldMk cId="2307355787" sldId="272"/>
        </pc:sldMkLst>
        <pc:spChg chg="mod">
          <ac:chgData name="Mark Warren" userId="8b469510-801c-4a14-a92d-c6d8837618b1" providerId="ADAL" clId="{3DC3E5A3-2046-4513-B137-96808579D7D7}" dt="2023-11-02T13:18:14.534" v="567" actId="20577"/>
          <ac:spMkLst>
            <pc:docMk/>
            <pc:sldMk cId="2307355787" sldId="272"/>
            <ac:spMk id="2" creationId="{0C5AA253-7EB4-E590-BF28-40E5A035A6BF}"/>
          </ac:spMkLst>
        </pc:spChg>
        <pc:spChg chg="mod">
          <ac:chgData name="Mark Warren" userId="8b469510-801c-4a14-a92d-c6d8837618b1" providerId="ADAL" clId="{3DC3E5A3-2046-4513-B137-96808579D7D7}" dt="2023-11-02T13:17:45.038" v="562" actId="1076"/>
          <ac:spMkLst>
            <pc:docMk/>
            <pc:sldMk cId="2307355787" sldId="272"/>
            <ac:spMk id="3" creationId="{2FF97339-8E1B-2EB4-D0BB-F126256CF593}"/>
          </ac:spMkLst>
        </pc:spChg>
        <pc:spChg chg="del mod">
          <ac:chgData name="Mark Warren" userId="8b469510-801c-4a14-a92d-c6d8837618b1" providerId="ADAL" clId="{3DC3E5A3-2046-4513-B137-96808579D7D7}" dt="2023-11-02T13:13:07.952" v="81" actId="478"/>
          <ac:spMkLst>
            <pc:docMk/>
            <pc:sldMk cId="2307355787" sldId="272"/>
            <ac:spMk id="4" creationId="{60606254-9DFB-9FCE-4508-930FC61E7C58}"/>
          </ac:spMkLst>
        </pc:spChg>
        <pc:spChg chg="del">
          <ac:chgData name="Mark Warren" userId="8b469510-801c-4a14-a92d-c6d8837618b1" providerId="ADAL" clId="{3DC3E5A3-2046-4513-B137-96808579D7D7}" dt="2023-11-02T13:13:09.680" v="82" actId="478"/>
          <ac:spMkLst>
            <pc:docMk/>
            <pc:sldMk cId="2307355787" sldId="272"/>
            <ac:spMk id="5" creationId="{2A580C38-9F4B-B52E-6E01-7C8FD43705FF}"/>
          </ac:spMkLst>
        </pc:spChg>
      </pc:sldChg>
      <pc:sldChg chg="delSp modSp mod ord delAnim modAnim">
        <pc:chgData name="Mark Warren" userId="8b469510-801c-4a14-a92d-c6d8837618b1" providerId="ADAL" clId="{3DC3E5A3-2046-4513-B137-96808579D7D7}" dt="2023-11-02T18:23:09.106" v="1763"/>
        <pc:sldMkLst>
          <pc:docMk/>
          <pc:sldMk cId="4184231723" sldId="275"/>
        </pc:sldMkLst>
        <pc:spChg chg="del">
          <ac:chgData name="Mark Warren" userId="8b469510-801c-4a14-a92d-c6d8837618b1" providerId="ADAL" clId="{3DC3E5A3-2046-4513-B137-96808579D7D7}" dt="2023-11-02T13:55:17.706" v="1050" actId="478"/>
          <ac:spMkLst>
            <pc:docMk/>
            <pc:sldMk cId="4184231723" sldId="275"/>
            <ac:spMk id="2" creationId="{20608E79-F5EF-67FE-3F42-931D7D4931A0}"/>
          </ac:spMkLst>
        </pc:spChg>
        <pc:spChg chg="mod">
          <ac:chgData name="Mark Warren" userId="8b469510-801c-4a14-a92d-c6d8837618b1" providerId="ADAL" clId="{3DC3E5A3-2046-4513-B137-96808579D7D7}" dt="2023-11-02T14:51:15.156" v="1350" actId="207"/>
          <ac:spMkLst>
            <pc:docMk/>
            <pc:sldMk cId="4184231723" sldId="275"/>
            <ac:spMk id="4" creationId="{60606254-9DFB-9FCE-4508-930FC61E7C58}"/>
          </ac:spMkLst>
        </pc:spChg>
        <pc:spChg chg="mod">
          <ac:chgData name="Mark Warren" userId="8b469510-801c-4a14-a92d-c6d8837618b1" providerId="ADAL" clId="{3DC3E5A3-2046-4513-B137-96808579D7D7}" dt="2023-11-02T14:51:29.047" v="1351" actId="13822"/>
          <ac:spMkLst>
            <pc:docMk/>
            <pc:sldMk cId="4184231723" sldId="275"/>
            <ac:spMk id="6" creationId="{E70110F7-37B1-57D3-BC7F-E42E70CC6B92}"/>
          </ac:spMkLst>
        </pc:spChg>
        <pc:spChg chg="del">
          <ac:chgData name="Mark Warren" userId="8b469510-801c-4a14-a92d-c6d8837618b1" providerId="ADAL" clId="{3DC3E5A3-2046-4513-B137-96808579D7D7}" dt="2023-11-02T13:55:19.010" v="1051" actId="478"/>
          <ac:spMkLst>
            <pc:docMk/>
            <pc:sldMk cId="4184231723" sldId="275"/>
            <ac:spMk id="7" creationId="{9101BDE0-80CA-1C3A-3598-E0CFDC14E493}"/>
          </ac:spMkLst>
        </pc:spChg>
        <pc:spChg chg="del">
          <ac:chgData name="Mark Warren" userId="8b469510-801c-4a14-a92d-c6d8837618b1" providerId="ADAL" clId="{3DC3E5A3-2046-4513-B137-96808579D7D7}" dt="2023-11-02T13:55:14.927" v="1048" actId="478"/>
          <ac:spMkLst>
            <pc:docMk/>
            <pc:sldMk cId="4184231723" sldId="275"/>
            <ac:spMk id="8" creationId="{44B945C9-02D3-FCD1-9003-172D9A5FEA3F}"/>
          </ac:spMkLst>
        </pc:spChg>
        <pc:spChg chg="del">
          <ac:chgData name="Mark Warren" userId="8b469510-801c-4a14-a92d-c6d8837618b1" providerId="ADAL" clId="{3DC3E5A3-2046-4513-B137-96808579D7D7}" dt="2023-11-02T13:55:16.581" v="1049" actId="478"/>
          <ac:spMkLst>
            <pc:docMk/>
            <pc:sldMk cId="4184231723" sldId="275"/>
            <ac:spMk id="9" creationId="{AD952388-5508-BAD5-50B6-C0D56629D8F1}"/>
          </ac:spMkLst>
        </pc:spChg>
      </pc:sldChg>
      <pc:sldChg chg="modAnim">
        <pc:chgData name="Mark Warren" userId="8b469510-801c-4a14-a92d-c6d8837618b1" providerId="ADAL" clId="{3DC3E5A3-2046-4513-B137-96808579D7D7}" dt="2023-11-01T14:54:14.153" v="11"/>
        <pc:sldMkLst>
          <pc:docMk/>
          <pc:sldMk cId="3259066564" sldId="276"/>
        </pc:sldMkLst>
      </pc:sldChg>
      <pc:sldChg chg="del">
        <pc:chgData name="Mark Warren" userId="8b469510-801c-4a14-a92d-c6d8837618b1" providerId="ADAL" clId="{3DC3E5A3-2046-4513-B137-96808579D7D7}" dt="2023-11-02T14:00:09.248" v="1106" actId="2696"/>
        <pc:sldMkLst>
          <pc:docMk/>
          <pc:sldMk cId="2835905541" sldId="277"/>
        </pc:sldMkLst>
      </pc:sldChg>
      <pc:sldChg chg="del">
        <pc:chgData name="Mark Warren" userId="8b469510-801c-4a14-a92d-c6d8837618b1" providerId="ADAL" clId="{3DC3E5A3-2046-4513-B137-96808579D7D7}" dt="2023-11-02T14:00:05.730" v="1105" actId="2696"/>
        <pc:sldMkLst>
          <pc:docMk/>
          <pc:sldMk cId="2780632410" sldId="278"/>
        </pc:sldMkLst>
      </pc:sldChg>
      <pc:sldChg chg="addSp delSp modSp mod ord addAnim delAnim modAnim">
        <pc:chgData name="Mark Warren" userId="8b469510-801c-4a14-a92d-c6d8837618b1" providerId="ADAL" clId="{3DC3E5A3-2046-4513-B137-96808579D7D7}" dt="2023-11-02T13:37:44.258" v="1047" actId="6549"/>
        <pc:sldMkLst>
          <pc:docMk/>
          <pc:sldMk cId="2219000479" sldId="279"/>
        </pc:sldMkLst>
        <pc:spChg chg="mod">
          <ac:chgData name="Mark Warren" userId="8b469510-801c-4a14-a92d-c6d8837618b1" providerId="ADAL" clId="{3DC3E5A3-2046-4513-B137-96808579D7D7}" dt="2023-11-02T13:37:02.055" v="1032" actId="1076"/>
          <ac:spMkLst>
            <pc:docMk/>
            <pc:sldMk cId="2219000479" sldId="279"/>
            <ac:spMk id="2" creationId="{00000000-0000-0000-0000-000000000000}"/>
          </ac:spMkLst>
        </pc:spChg>
        <pc:spChg chg="mod">
          <ac:chgData name="Mark Warren" userId="8b469510-801c-4a14-a92d-c6d8837618b1" providerId="ADAL" clId="{3DC3E5A3-2046-4513-B137-96808579D7D7}" dt="2023-11-02T13:37:44.258" v="1047" actId="6549"/>
          <ac:spMkLst>
            <pc:docMk/>
            <pc:sldMk cId="2219000479" sldId="279"/>
            <ac:spMk id="3" creationId="{95556FAB-3147-FA3E-ED8B-A10B5AF7C914}"/>
          </ac:spMkLst>
        </pc:spChg>
        <pc:spChg chg="del">
          <ac:chgData name="Mark Warren" userId="8b469510-801c-4a14-a92d-c6d8837618b1" providerId="ADAL" clId="{3DC3E5A3-2046-4513-B137-96808579D7D7}" dt="2023-11-02T13:35:59.204" v="879" actId="478"/>
          <ac:spMkLst>
            <pc:docMk/>
            <pc:sldMk cId="2219000479" sldId="279"/>
            <ac:spMk id="4" creationId="{2DD01677-F918-C8B4-D868-D709A2CE06B5}"/>
          </ac:spMkLst>
        </pc:spChg>
        <pc:spChg chg="add del mod">
          <ac:chgData name="Mark Warren" userId="8b469510-801c-4a14-a92d-c6d8837618b1" providerId="ADAL" clId="{3DC3E5A3-2046-4513-B137-96808579D7D7}" dt="2023-11-02T13:36:37.255" v="1029" actId="478"/>
          <ac:spMkLst>
            <pc:docMk/>
            <pc:sldMk cId="2219000479" sldId="279"/>
            <ac:spMk id="7" creationId="{359130E8-EBB1-8521-0E4C-DC99305ECC83}"/>
          </ac:spMkLst>
        </pc:spChg>
      </pc:sldChg>
      <pc:sldChg chg="modSp add mod ord modAnim">
        <pc:chgData name="Mark Warren" userId="8b469510-801c-4a14-a92d-c6d8837618b1" providerId="ADAL" clId="{3DC3E5A3-2046-4513-B137-96808579D7D7}" dt="2023-11-02T18:22:52.947" v="1762"/>
        <pc:sldMkLst>
          <pc:docMk/>
          <pc:sldMk cId="1843351416" sldId="280"/>
        </pc:sldMkLst>
        <pc:spChg chg="mod">
          <ac:chgData name="Mark Warren" userId="8b469510-801c-4a14-a92d-c6d8837618b1" providerId="ADAL" clId="{3DC3E5A3-2046-4513-B137-96808579D7D7}" dt="2023-11-02T14:52:02.481" v="1358" actId="1076"/>
          <ac:spMkLst>
            <pc:docMk/>
            <pc:sldMk cId="1843351416" sldId="280"/>
            <ac:spMk id="2" creationId="{0C5AA253-7EB4-E590-BF28-40E5A035A6BF}"/>
          </ac:spMkLst>
        </pc:spChg>
        <pc:spChg chg="mod">
          <ac:chgData name="Mark Warren" userId="8b469510-801c-4a14-a92d-c6d8837618b1" providerId="ADAL" clId="{3DC3E5A3-2046-4513-B137-96808579D7D7}" dt="2023-11-02T14:51:53.425" v="1357" actId="115"/>
          <ac:spMkLst>
            <pc:docMk/>
            <pc:sldMk cId="1843351416" sldId="280"/>
            <ac:spMk id="3" creationId="{2FF97339-8E1B-2EB4-D0BB-F126256CF593}"/>
          </ac:spMkLst>
        </pc:spChg>
      </pc:sldChg>
      <pc:sldChg chg="add modAnim">
        <pc:chgData name="Mark Warren" userId="8b469510-801c-4a14-a92d-c6d8837618b1" providerId="ADAL" clId="{3DC3E5A3-2046-4513-B137-96808579D7D7}" dt="2023-11-02T18:22:38.192" v="1761"/>
        <pc:sldMkLst>
          <pc:docMk/>
          <pc:sldMk cId="2689860265" sldId="281"/>
        </pc:sldMkLst>
      </pc:sldChg>
      <pc:sldChg chg="delSp modSp add mod ord delAnim modAnim">
        <pc:chgData name="Mark Warren" userId="8b469510-801c-4a14-a92d-c6d8837618b1" providerId="ADAL" clId="{3DC3E5A3-2046-4513-B137-96808579D7D7}" dt="2023-11-02T15:23:40.829" v="1487"/>
        <pc:sldMkLst>
          <pc:docMk/>
          <pc:sldMk cId="3862139806" sldId="282"/>
        </pc:sldMkLst>
        <pc:spChg chg="mod">
          <ac:chgData name="Mark Warren" userId="8b469510-801c-4a14-a92d-c6d8837618b1" providerId="ADAL" clId="{3DC3E5A3-2046-4513-B137-96808579D7D7}" dt="2023-11-02T15:21:06.160" v="1475" actId="13822"/>
          <ac:spMkLst>
            <pc:docMk/>
            <pc:sldMk cId="3862139806" sldId="282"/>
            <ac:spMk id="2" creationId="{6C0A7A35-7AA0-4FFC-E7B1-F8AD9ED09517}"/>
          </ac:spMkLst>
        </pc:spChg>
        <pc:spChg chg="mod">
          <ac:chgData name="Mark Warren" userId="8b469510-801c-4a14-a92d-c6d8837618b1" providerId="ADAL" clId="{3DC3E5A3-2046-4513-B137-96808579D7D7}" dt="2023-11-02T15:21:43.468" v="1480" actId="13822"/>
          <ac:spMkLst>
            <pc:docMk/>
            <pc:sldMk cId="3862139806" sldId="282"/>
            <ac:spMk id="3" creationId="{B1EEF80C-03DF-4463-9350-85109FDD599D}"/>
          </ac:spMkLst>
        </pc:spChg>
        <pc:spChg chg="mod">
          <ac:chgData name="Mark Warren" userId="8b469510-801c-4a14-a92d-c6d8837618b1" providerId="ADAL" clId="{3DC3E5A3-2046-4513-B137-96808579D7D7}" dt="2023-11-02T15:21:58.355" v="1481" actId="17032"/>
          <ac:spMkLst>
            <pc:docMk/>
            <pc:sldMk cId="3862139806" sldId="282"/>
            <ac:spMk id="5" creationId="{3069D235-E5AE-8DFF-889E-6A9EFBD670E4}"/>
          </ac:spMkLst>
        </pc:spChg>
        <pc:spChg chg="mod">
          <ac:chgData name="Mark Warren" userId="8b469510-801c-4a14-a92d-c6d8837618b1" providerId="ADAL" clId="{3DC3E5A3-2046-4513-B137-96808579D7D7}" dt="2023-11-02T15:20:39.577" v="1473" actId="13822"/>
          <ac:spMkLst>
            <pc:docMk/>
            <pc:sldMk cId="3862139806" sldId="282"/>
            <ac:spMk id="12" creationId="{2C570399-5659-6C04-C0F6-CE0D23C92B77}"/>
          </ac:spMkLst>
        </pc:spChg>
        <pc:cxnChg chg="del">
          <ac:chgData name="Mark Warren" userId="8b469510-801c-4a14-a92d-c6d8837618b1" providerId="ADAL" clId="{3DC3E5A3-2046-4513-B137-96808579D7D7}" dt="2023-11-02T15:16:20.162" v="1424" actId="478"/>
          <ac:cxnSpMkLst>
            <pc:docMk/>
            <pc:sldMk cId="3862139806" sldId="282"/>
            <ac:cxnSpMk id="7" creationId="{E5A75E57-AFAA-6FFE-535D-6E8D5105CBF5}"/>
          </ac:cxnSpMkLst>
        </pc:cxnChg>
        <pc:cxnChg chg="del">
          <ac:chgData name="Mark Warren" userId="8b469510-801c-4a14-a92d-c6d8837618b1" providerId="ADAL" clId="{3DC3E5A3-2046-4513-B137-96808579D7D7}" dt="2023-11-02T15:16:21.936" v="1425" actId="478"/>
          <ac:cxnSpMkLst>
            <pc:docMk/>
            <pc:sldMk cId="3862139806" sldId="282"/>
            <ac:cxnSpMk id="8" creationId="{C0F2FB22-E300-3B18-D0EF-DD2D93C86BBD}"/>
          </ac:cxnSpMkLst>
        </pc:cxnChg>
      </pc:sldChg>
      <pc:sldChg chg="modSp add mod ord modAnim">
        <pc:chgData name="Mark Warren" userId="8b469510-801c-4a14-a92d-c6d8837618b1" providerId="ADAL" clId="{3DC3E5A3-2046-4513-B137-96808579D7D7}" dt="2023-11-02T18:23:30.528" v="1764"/>
        <pc:sldMkLst>
          <pc:docMk/>
          <pc:sldMk cId="3258693468" sldId="283"/>
        </pc:sldMkLst>
        <pc:spChg chg="mod">
          <ac:chgData name="Mark Warren" userId="8b469510-801c-4a14-a92d-c6d8837618b1" providerId="ADAL" clId="{3DC3E5A3-2046-4513-B137-96808579D7D7}" dt="2023-11-02T15:34:45.279" v="1563" actId="1076"/>
          <ac:spMkLst>
            <pc:docMk/>
            <pc:sldMk cId="3258693468" sldId="283"/>
            <ac:spMk id="2" creationId="{0C5AA253-7EB4-E590-BF28-40E5A035A6BF}"/>
          </ac:spMkLst>
        </pc:spChg>
        <pc:spChg chg="mod">
          <ac:chgData name="Mark Warren" userId="8b469510-801c-4a14-a92d-c6d8837618b1" providerId="ADAL" clId="{3DC3E5A3-2046-4513-B137-96808579D7D7}" dt="2023-11-02T15:35:33.080" v="1566" actId="1076"/>
          <ac:spMkLst>
            <pc:docMk/>
            <pc:sldMk cId="3258693468" sldId="283"/>
            <ac:spMk id="3" creationId="{2FF97339-8E1B-2EB4-D0BB-F126256CF593}"/>
          </ac:spMkLst>
        </pc:spChg>
      </pc:sldChg>
      <pc:sldChg chg="addSp delSp modSp add mod delAnim modAnim">
        <pc:chgData name="Mark Warren" userId="8b469510-801c-4a14-a92d-c6d8837618b1" providerId="ADAL" clId="{3DC3E5A3-2046-4513-B137-96808579D7D7}" dt="2023-11-02T18:27:34.184" v="1792" actId="1076"/>
        <pc:sldMkLst>
          <pc:docMk/>
          <pc:sldMk cId="1798588805" sldId="284"/>
        </pc:sldMkLst>
        <pc:spChg chg="mod">
          <ac:chgData name="Mark Warren" userId="8b469510-801c-4a14-a92d-c6d8837618b1" providerId="ADAL" clId="{3DC3E5A3-2046-4513-B137-96808579D7D7}" dt="2023-11-02T17:43:16.153" v="1619" actId="1076"/>
          <ac:spMkLst>
            <pc:docMk/>
            <pc:sldMk cId="1798588805" sldId="284"/>
            <ac:spMk id="2" creationId="{0C5AA253-7EB4-E590-BF28-40E5A035A6BF}"/>
          </ac:spMkLst>
        </pc:spChg>
        <pc:spChg chg="del">
          <ac:chgData name="Mark Warren" userId="8b469510-801c-4a14-a92d-c6d8837618b1" providerId="ADAL" clId="{3DC3E5A3-2046-4513-B137-96808579D7D7}" dt="2023-11-02T17:39:00.706" v="1574" actId="478"/>
          <ac:spMkLst>
            <pc:docMk/>
            <pc:sldMk cId="1798588805" sldId="284"/>
            <ac:spMk id="3" creationId="{2FF97339-8E1B-2EB4-D0BB-F126256CF593}"/>
          </ac:spMkLst>
        </pc:spChg>
        <pc:spChg chg="add mod">
          <ac:chgData name="Mark Warren" userId="8b469510-801c-4a14-a92d-c6d8837618b1" providerId="ADAL" clId="{3DC3E5A3-2046-4513-B137-96808579D7D7}" dt="2023-11-02T17:50:30.468" v="1717" actId="20577"/>
          <ac:spMkLst>
            <pc:docMk/>
            <pc:sldMk cId="1798588805" sldId="284"/>
            <ac:spMk id="4" creationId="{37EAF3B9-00C4-011B-F429-7076FC28A997}"/>
          </ac:spMkLst>
        </pc:spChg>
        <pc:spChg chg="add mod">
          <ac:chgData name="Mark Warren" userId="8b469510-801c-4a14-a92d-c6d8837618b1" providerId="ADAL" clId="{3DC3E5A3-2046-4513-B137-96808579D7D7}" dt="2023-11-02T18:27:14.402" v="1790" actId="404"/>
          <ac:spMkLst>
            <pc:docMk/>
            <pc:sldMk cId="1798588805" sldId="284"/>
            <ac:spMk id="5" creationId="{163690D8-1562-8B9B-DAC9-6D6BEA76F57C}"/>
          </ac:spMkLst>
        </pc:spChg>
        <pc:picChg chg="add mod">
          <ac:chgData name="Mark Warren" userId="8b469510-801c-4a14-a92d-c6d8837618b1" providerId="ADAL" clId="{3DC3E5A3-2046-4513-B137-96808579D7D7}" dt="2023-11-02T18:27:34.184" v="1792" actId="1076"/>
          <ac:picMkLst>
            <pc:docMk/>
            <pc:sldMk cId="1798588805" sldId="284"/>
            <ac:picMk id="7" creationId="{867F4F41-C713-A553-7FB8-9688A297D9EC}"/>
          </ac:picMkLst>
        </pc:picChg>
      </pc:sldChg>
      <pc:sldChg chg="modSp add mod ord modAnim">
        <pc:chgData name="Mark Warren" userId="8b469510-801c-4a14-a92d-c6d8837618b1" providerId="ADAL" clId="{3DC3E5A3-2046-4513-B137-96808579D7D7}" dt="2023-11-02T18:25:52.869" v="1784"/>
        <pc:sldMkLst>
          <pc:docMk/>
          <pc:sldMk cId="1079823932" sldId="285"/>
        </pc:sldMkLst>
        <pc:spChg chg="mod">
          <ac:chgData name="Mark Warren" userId="8b469510-801c-4a14-a92d-c6d8837618b1" providerId="ADAL" clId="{3DC3E5A3-2046-4513-B137-96808579D7D7}" dt="2023-11-02T18:18:15.700" v="1759" actId="6549"/>
          <ac:spMkLst>
            <pc:docMk/>
            <pc:sldMk cId="1079823932" sldId="285"/>
            <ac:spMk id="4" creationId="{60606254-9DFB-9FCE-4508-930FC61E7C58}"/>
          </ac:spMkLst>
        </pc:spChg>
        <pc:spChg chg="mod">
          <ac:chgData name="Mark Warren" userId="8b469510-801c-4a14-a92d-c6d8837618b1" providerId="ADAL" clId="{3DC3E5A3-2046-4513-B137-96808579D7D7}" dt="2023-11-02T18:17:34.886" v="1752" actId="17032"/>
          <ac:spMkLst>
            <pc:docMk/>
            <pc:sldMk cId="1079823932" sldId="285"/>
            <ac:spMk id="6" creationId="{E70110F7-37B1-57D3-BC7F-E42E70CC6B92}"/>
          </ac:spMkLst>
        </pc:spChg>
      </pc:sldChg>
      <pc:sldChg chg="addSp delSp modSp add mod ord setBg delAnim modAnim">
        <pc:chgData name="Mark Warren" userId="8b469510-801c-4a14-a92d-c6d8837618b1" providerId="ADAL" clId="{3DC3E5A3-2046-4513-B137-96808579D7D7}" dt="2023-11-02T18:53:57.987" v="2230"/>
        <pc:sldMkLst>
          <pc:docMk/>
          <pc:sldMk cId="2798884781" sldId="286"/>
        </pc:sldMkLst>
        <pc:spChg chg="del">
          <ac:chgData name="Mark Warren" userId="8b469510-801c-4a14-a92d-c6d8837618b1" providerId="ADAL" clId="{3DC3E5A3-2046-4513-B137-96808579D7D7}" dt="2023-11-02T18:36:49.821" v="1796" actId="478"/>
          <ac:spMkLst>
            <pc:docMk/>
            <pc:sldMk cId="2798884781" sldId="286"/>
            <ac:spMk id="2" creationId="{0C5AA253-7EB4-E590-BF28-40E5A035A6BF}"/>
          </ac:spMkLst>
        </pc:spChg>
        <pc:spChg chg="del">
          <ac:chgData name="Mark Warren" userId="8b469510-801c-4a14-a92d-c6d8837618b1" providerId="ADAL" clId="{3DC3E5A3-2046-4513-B137-96808579D7D7}" dt="2023-11-02T18:36:50.858" v="1797" actId="478"/>
          <ac:spMkLst>
            <pc:docMk/>
            <pc:sldMk cId="2798884781" sldId="286"/>
            <ac:spMk id="3" creationId="{2FF97339-8E1B-2EB4-D0BB-F126256CF593}"/>
          </ac:spMkLst>
        </pc:spChg>
        <pc:spChg chg="add mod">
          <ac:chgData name="Mark Warren" userId="8b469510-801c-4a14-a92d-c6d8837618b1" providerId="ADAL" clId="{3DC3E5A3-2046-4513-B137-96808579D7D7}" dt="2023-11-02T18:53:18.930" v="2228" actId="404"/>
          <ac:spMkLst>
            <pc:docMk/>
            <pc:sldMk cId="2798884781" sldId="286"/>
            <ac:spMk id="12" creationId="{1B7DB57B-74D4-D830-12FB-C5B6BD3DA845}"/>
          </ac:spMkLst>
        </pc:spChg>
        <pc:spChg chg="add">
          <ac:chgData name="Mark Warren" userId="8b469510-801c-4a14-a92d-c6d8837618b1" providerId="ADAL" clId="{3DC3E5A3-2046-4513-B137-96808579D7D7}" dt="2023-11-02T18:37:29.953" v="1799" actId="26606"/>
          <ac:spMkLst>
            <pc:docMk/>
            <pc:sldMk cId="2798884781" sldId="286"/>
            <ac:spMk id="16" creationId="{25414FA1-2D4C-41DB-83DE-4F3E38C10A63}"/>
          </ac:spMkLst>
        </pc:spChg>
        <pc:picChg chg="add mod">
          <ac:chgData name="Mark Warren" userId="8b469510-801c-4a14-a92d-c6d8837618b1" providerId="ADAL" clId="{3DC3E5A3-2046-4513-B137-96808579D7D7}" dt="2023-11-02T18:37:29.953" v="1799" actId="26606"/>
          <ac:picMkLst>
            <pc:docMk/>
            <pc:sldMk cId="2798884781" sldId="286"/>
            <ac:picMk id="5" creationId="{3DD13C9A-0092-BF9E-A909-99F63DBA5538}"/>
          </ac:picMkLst>
        </pc:picChg>
        <pc:picChg chg="add mod">
          <ac:chgData name="Mark Warren" userId="8b469510-801c-4a14-a92d-c6d8837618b1" providerId="ADAL" clId="{3DC3E5A3-2046-4513-B137-96808579D7D7}" dt="2023-11-02T18:37:29.953" v="1799" actId="26606"/>
          <ac:picMkLst>
            <pc:docMk/>
            <pc:sldMk cId="2798884781" sldId="286"/>
            <ac:picMk id="7" creationId="{94FD3AE5-28ED-AEDF-F053-F99ED66DF4CB}"/>
          </ac:picMkLst>
        </pc:picChg>
        <pc:picChg chg="add mod">
          <ac:chgData name="Mark Warren" userId="8b469510-801c-4a14-a92d-c6d8837618b1" providerId="ADAL" clId="{3DC3E5A3-2046-4513-B137-96808579D7D7}" dt="2023-11-02T18:37:29.953" v="1799" actId="26606"/>
          <ac:picMkLst>
            <pc:docMk/>
            <pc:sldMk cId="2798884781" sldId="286"/>
            <ac:picMk id="9" creationId="{B6A2CDEF-D0AD-711A-4DAE-6207EE1504D1}"/>
          </ac:picMkLst>
        </pc:picChg>
        <pc:picChg chg="add mod ord">
          <ac:chgData name="Mark Warren" userId="8b469510-801c-4a14-a92d-c6d8837618b1" providerId="ADAL" clId="{3DC3E5A3-2046-4513-B137-96808579D7D7}" dt="2023-11-02T18:37:29.953" v="1799" actId="26606"/>
          <ac:picMkLst>
            <pc:docMk/>
            <pc:sldMk cId="2798884781" sldId="286"/>
            <ac:picMk id="11" creationId="{8534CFCF-4097-A33D-C934-1FBA3451CEFB}"/>
          </ac:picMkLst>
        </pc:picChg>
      </pc:sldChg>
      <pc:sldChg chg="add del">
        <pc:chgData name="Mark Warren" userId="8b469510-801c-4a14-a92d-c6d8837618b1" providerId="ADAL" clId="{3DC3E5A3-2046-4513-B137-96808579D7D7}" dt="2023-11-02T18:36:43.889" v="1794" actId="2696"/>
        <pc:sldMkLst>
          <pc:docMk/>
          <pc:sldMk cId="3883260858" sldId="286"/>
        </pc:sldMkLst>
      </pc:sldChg>
    </pc:docChg>
  </pc:docChgLst>
  <pc:docChgLst>
    <pc:chgData name="Mark Warren" userId="8b469510-801c-4a14-a92d-c6d8837618b1" providerId="ADAL" clId="{6ADB9EC0-B754-422C-8BBB-AFFF7FEDAEAA}"/>
    <pc:docChg chg="undo custSel addSld delSld modSld sldOrd">
      <pc:chgData name="Mark Warren" userId="8b469510-801c-4a14-a92d-c6d8837618b1" providerId="ADAL" clId="{6ADB9EC0-B754-422C-8BBB-AFFF7FEDAEAA}" dt="2023-10-27T17:41:38.968" v="1289"/>
      <pc:docMkLst>
        <pc:docMk/>
      </pc:docMkLst>
      <pc:sldChg chg="modSp">
        <pc:chgData name="Mark Warren" userId="8b469510-801c-4a14-a92d-c6d8837618b1" providerId="ADAL" clId="{6ADB9EC0-B754-422C-8BBB-AFFF7FEDAEAA}" dt="2023-10-27T15:25:23.439" v="750" actId="6549"/>
        <pc:sldMkLst>
          <pc:docMk/>
          <pc:sldMk cId="0" sldId="257"/>
        </pc:sldMkLst>
        <pc:spChg chg="mod">
          <ac:chgData name="Mark Warren" userId="8b469510-801c-4a14-a92d-c6d8837618b1" providerId="ADAL" clId="{6ADB9EC0-B754-422C-8BBB-AFFF7FEDAEAA}" dt="2023-10-27T13:43:47.199" v="16" actId="20577"/>
          <ac:spMkLst>
            <pc:docMk/>
            <pc:sldMk cId="0" sldId="257"/>
            <ac:spMk id="2" creationId="{00000000-0000-0000-0000-000000000000}"/>
          </ac:spMkLst>
        </pc:spChg>
        <pc:spChg chg="mod">
          <ac:chgData name="Mark Warren" userId="8b469510-801c-4a14-a92d-c6d8837618b1" providerId="ADAL" clId="{6ADB9EC0-B754-422C-8BBB-AFFF7FEDAEAA}" dt="2023-10-27T15:25:23.439" v="750" actId="6549"/>
          <ac:spMkLst>
            <pc:docMk/>
            <pc:sldMk cId="0" sldId="257"/>
            <ac:spMk id="5" creationId="{7FD9608A-6A7D-EFAE-9FF6-E66A027F66C3}"/>
          </ac:spMkLst>
        </pc:spChg>
      </pc:sldChg>
      <pc:sldChg chg="addSp delSp modSp del mod delAnim">
        <pc:chgData name="Mark Warren" userId="8b469510-801c-4a14-a92d-c6d8837618b1" providerId="ADAL" clId="{6ADB9EC0-B754-422C-8BBB-AFFF7FEDAEAA}" dt="2023-10-27T17:27:21.749" v="1200" actId="47"/>
        <pc:sldMkLst>
          <pc:docMk/>
          <pc:sldMk cId="0" sldId="260"/>
        </pc:sldMkLst>
        <pc:spChg chg="del">
          <ac:chgData name="Mark Warren" userId="8b469510-801c-4a14-a92d-c6d8837618b1" providerId="ADAL" clId="{6ADB9EC0-B754-422C-8BBB-AFFF7FEDAEAA}" dt="2023-10-27T17:22:43.305" v="1145" actId="21"/>
          <ac:spMkLst>
            <pc:docMk/>
            <pc:sldMk cId="0" sldId="260"/>
            <ac:spMk id="2" creationId="{00000000-0000-0000-0000-000000000000}"/>
          </ac:spMkLst>
        </pc:spChg>
        <pc:spChg chg="add mod">
          <ac:chgData name="Mark Warren" userId="8b469510-801c-4a14-a92d-c6d8837618b1" providerId="ADAL" clId="{6ADB9EC0-B754-422C-8BBB-AFFF7FEDAEAA}" dt="2023-10-27T17:22:43.305" v="1145" actId="21"/>
          <ac:spMkLst>
            <pc:docMk/>
            <pc:sldMk cId="0" sldId="260"/>
            <ac:spMk id="5" creationId="{F3DF9710-8836-19F9-3D95-106D7CDD2ECB}"/>
          </ac:spMkLst>
        </pc:spChg>
      </pc:sldChg>
      <pc:sldChg chg="addSp modSp mod ord modAnim">
        <pc:chgData name="Mark Warren" userId="8b469510-801c-4a14-a92d-c6d8837618b1" providerId="ADAL" clId="{6ADB9EC0-B754-422C-8BBB-AFFF7FEDAEAA}" dt="2023-10-27T17:28:59.257" v="1220"/>
        <pc:sldMkLst>
          <pc:docMk/>
          <pc:sldMk cId="365872962" sldId="264"/>
        </pc:sldMkLst>
        <pc:spChg chg="add mod">
          <ac:chgData name="Mark Warren" userId="8b469510-801c-4a14-a92d-c6d8837618b1" providerId="ADAL" clId="{6ADB9EC0-B754-422C-8BBB-AFFF7FEDAEAA}" dt="2023-10-27T17:28:59.257" v="1220"/>
          <ac:spMkLst>
            <pc:docMk/>
            <pc:sldMk cId="365872962" sldId="264"/>
            <ac:spMk id="2" creationId="{DE77D844-6D08-8C94-3D18-81B8F0E5ED2D}"/>
          </ac:spMkLst>
        </pc:spChg>
        <pc:spChg chg="add mod">
          <ac:chgData name="Mark Warren" userId="8b469510-801c-4a14-a92d-c6d8837618b1" providerId="ADAL" clId="{6ADB9EC0-B754-422C-8BBB-AFFF7FEDAEAA}" dt="2023-10-27T17:28:32.432" v="1211" actId="113"/>
          <ac:spMkLst>
            <pc:docMk/>
            <pc:sldMk cId="365872962" sldId="264"/>
            <ac:spMk id="3" creationId="{57B7DEF1-C402-85FD-5447-B9BD9D4B1CCD}"/>
          </ac:spMkLst>
        </pc:spChg>
        <pc:spChg chg="add mod">
          <ac:chgData name="Mark Warren" userId="8b469510-801c-4a14-a92d-c6d8837618b1" providerId="ADAL" clId="{6ADB9EC0-B754-422C-8BBB-AFFF7FEDAEAA}" dt="2023-10-27T17:28:54.075" v="1218" actId="113"/>
          <ac:spMkLst>
            <pc:docMk/>
            <pc:sldMk cId="365872962" sldId="264"/>
            <ac:spMk id="4" creationId="{A61B275E-4AD2-6BC8-E927-8A9D6830B356}"/>
          </ac:spMkLst>
        </pc:spChg>
        <pc:spChg chg="mod">
          <ac:chgData name="Mark Warren" userId="8b469510-801c-4a14-a92d-c6d8837618b1" providerId="ADAL" clId="{6ADB9EC0-B754-422C-8BBB-AFFF7FEDAEAA}" dt="2023-10-27T17:28:27.401" v="1209"/>
          <ac:spMkLst>
            <pc:docMk/>
            <pc:sldMk cId="365872962" sldId="264"/>
            <ac:spMk id="5" creationId="{3069D235-E5AE-8DFF-889E-6A9EFBD670E4}"/>
          </ac:spMkLst>
        </pc:spChg>
        <pc:spChg chg="add mod">
          <ac:chgData name="Mark Warren" userId="8b469510-801c-4a14-a92d-c6d8837618b1" providerId="ADAL" clId="{6ADB9EC0-B754-422C-8BBB-AFFF7FEDAEAA}" dt="2023-10-27T17:28:37.797" v="1212"/>
          <ac:spMkLst>
            <pc:docMk/>
            <pc:sldMk cId="365872962" sldId="264"/>
            <ac:spMk id="6" creationId="{CC9152B9-AE24-7A0D-A876-EC1BE5AA7907}"/>
          </ac:spMkLst>
        </pc:spChg>
        <pc:spChg chg="add mod">
          <ac:chgData name="Mark Warren" userId="8b469510-801c-4a14-a92d-c6d8837618b1" providerId="ADAL" clId="{6ADB9EC0-B754-422C-8BBB-AFFF7FEDAEAA}" dt="2023-10-27T17:28:43.395" v="1214" actId="113"/>
          <ac:spMkLst>
            <pc:docMk/>
            <pc:sldMk cId="365872962" sldId="264"/>
            <ac:spMk id="7" creationId="{AD974FE0-BCB1-A13F-B8D7-C067FD2257CB}"/>
          </ac:spMkLst>
        </pc:spChg>
        <pc:spChg chg="add mod">
          <ac:chgData name="Mark Warren" userId="8b469510-801c-4a14-a92d-c6d8837618b1" providerId="ADAL" clId="{6ADB9EC0-B754-422C-8BBB-AFFF7FEDAEAA}" dt="2023-10-27T17:28:49.295" v="1216" actId="113"/>
          <ac:spMkLst>
            <pc:docMk/>
            <pc:sldMk cId="365872962" sldId="264"/>
            <ac:spMk id="8" creationId="{AF93C269-F922-4107-B5F8-C68BB8A73764}"/>
          </ac:spMkLst>
        </pc:spChg>
        <pc:spChg chg="add mod">
          <ac:chgData name="Mark Warren" userId="8b469510-801c-4a14-a92d-c6d8837618b1" providerId="ADAL" clId="{6ADB9EC0-B754-422C-8BBB-AFFF7FEDAEAA}" dt="2023-10-27T17:28:23.170" v="1208" actId="113"/>
          <ac:spMkLst>
            <pc:docMk/>
            <pc:sldMk cId="365872962" sldId="264"/>
            <ac:spMk id="9" creationId="{85E28CBA-C3A2-A893-6CDC-80BD9A4047D6}"/>
          </ac:spMkLst>
        </pc:spChg>
      </pc:sldChg>
      <pc:sldChg chg="addSp modSp mod modAnim">
        <pc:chgData name="Mark Warren" userId="8b469510-801c-4a14-a92d-c6d8837618b1" providerId="ADAL" clId="{6ADB9EC0-B754-422C-8BBB-AFFF7FEDAEAA}" dt="2023-10-27T17:29:24.539" v="1223" actId="113"/>
        <pc:sldMkLst>
          <pc:docMk/>
          <pc:sldMk cId="2307355787" sldId="272"/>
        </pc:sldMkLst>
        <pc:spChg chg="add mod">
          <ac:chgData name="Mark Warren" userId="8b469510-801c-4a14-a92d-c6d8837618b1" providerId="ADAL" clId="{6ADB9EC0-B754-422C-8BBB-AFFF7FEDAEAA}" dt="2023-10-27T15:22:11.712" v="745" actId="1076"/>
          <ac:spMkLst>
            <pc:docMk/>
            <pc:sldMk cId="2307355787" sldId="272"/>
            <ac:spMk id="2" creationId="{0C5AA253-7EB4-E590-BF28-40E5A035A6BF}"/>
          </ac:spMkLst>
        </pc:spChg>
        <pc:spChg chg="add mod">
          <ac:chgData name="Mark Warren" userId="8b469510-801c-4a14-a92d-c6d8837618b1" providerId="ADAL" clId="{6ADB9EC0-B754-422C-8BBB-AFFF7FEDAEAA}" dt="2023-10-27T17:29:24.539" v="1223" actId="113"/>
          <ac:spMkLst>
            <pc:docMk/>
            <pc:sldMk cId="2307355787" sldId="272"/>
            <ac:spMk id="3" creationId="{2FF97339-8E1B-2EB4-D0BB-F126256CF593}"/>
          </ac:spMkLst>
        </pc:spChg>
        <pc:spChg chg="mod">
          <ac:chgData name="Mark Warren" userId="8b469510-801c-4a14-a92d-c6d8837618b1" providerId="ADAL" clId="{6ADB9EC0-B754-422C-8BBB-AFFF7FEDAEAA}" dt="2023-10-27T17:29:16.660" v="1221" actId="2711"/>
          <ac:spMkLst>
            <pc:docMk/>
            <pc:sldMk cId="2307355787" sldId="272"/>
            <ac:spMk id="4" creationId="{60606254-9DFB-9FCE-4508-930FC61E7C58}"/>
          </ac:spMkLst>
        </pc:spChg>
        <pc:spChg chg="mod">
          <ac:chgData name="Mark Warren" userId="8b469510-801c-4a14-a92d-c6d8837618b1" providerId="ADAL" clId="{6ADB9EC0-B754-422C-8BBB-AFFF7FEDAEAA}" dt="2023-10-27T15:20:51.952" v="725" actId="1076"/>
          <ac:spMkLst>
            <pc:docMk/>
            <pc:sldMk cId="2307355787" sldId="272"/>
            <ac:spMk id="5" creationId="{2A580C38-9F4B-B52E-6E01-7C8FD43705FF}"/>
          </ac:spMkLst>
        </pc:spChg>
      </pc:sldChg>
      <pc:sldChg chg="addSp delSp modSp add del mod delAnim modAnim">
        <pc:chgData name="Mark Warren" userId="8b469510-801c-4a14-a92d-c6d8837618b1" providerId="ADAL" clId="{6ADB9EC0-B754-422C-8BBB-AFFF7FEDAEAA}" dt="2023-10-27T17:30:13.649" v="1230" actId="113"/>
        <pc:sldMkLst>
          <pc:docMk/>
          <pc:sldMk cId="4184231723" sldId="275"/>
        </pc:sldMkLst>
        <pc:spChg chg="mod">
          <ac:chgData name="Mark Warren" userId="8b469510-801c-4a14-a92d-c6d8837618b1" providerId="ADAL" clId="{6ADB9EC0-B754-422C-8BBB-AFFF7FEDAEAA}" dt="2023-10-27T17:30:09.085" v="1229" actId="113"/>
          <ac:spMkLst>
            <pc:docMk/>
            <pc:sldMk cId="4184231723" sldId="275"/>
            <ac:spMk id="2" creationId="{20608E79-F5EF-67FE-3F42-931D7D4931A0}"/>
          </ac:spMkLst>
        </pc:spChg>
        <pc:spChg chg="del">
          <ac:chgData name="Mark Warren" userId="8b469510-801c-4a14-a92d-c6d8837618b1" providerId="ADAL" clId="{6ADB9EC0-B754-422C-8BBB-AFFF7FEDAEAA}" dt="2023-10-27T16:52:58.602" v="797" actId="478"/>
          <ac:spMkLst>
            <pc:docMk/>
            <pc:sldMk cId="4184231723" sldId="275"/>
            <ac:spMk id="3" creationId="{06B822AC-DBC6-C6A5-4963-63C805758343}"/>
          </ac:spMkLst>
        </pc:spChg>
        <pc:spChg chg="mod">
          <ac:chgData name="Mark Warren" userId="8b469510-801c-4a14-a92d-c6d8837618b1" providerId="ADAL" clId="{6ADB9EC0-B754-422C-8BBB-AFFF7FEDAEAA}" dt="2023-10-27T17:29:49.772" v="1225" actId="113"/>
          <ac:spMkLst>
            <pc:docMk/>
            <pc:sldMk cId="4184231723" sldId="275"/>
            <ac:spMk id="4" creationId="{60606254-9DFB-9FCE-4508-930FC61E7C58}"/>
          </ac:spMkLst>
        </pc:spChg>
        <pc:spChg chg="del">
          <ac:chgData name="Mark Warren" userId="8b469510-801c-4a14-a92d-c6d8837618b1" providerId="ADAL" clId="{6ADB9EC0-B754-422C-8BBB-AFFF7FEDAEAA}" dt="2023-10-27T16:56:26.085" v="840" actId="478"/>
          <ac:spMkLst>
            <pc:docMk/>
            <pc:sldMk cId="4184231723" sldId="275"/>
            <ac:spMk id="5" creationId="{2A580C38-9F4B-B52E-6E01-7C8FD43705FF}"/>
          </ac:spMkLst>
        </pc:spChg>
        <pc:spChg chg="add mod">
          <ac:chgData name="Mark Warren" userId="8b469510-801c-4a14-a92d-c6d8837618b1" providerId="ADAL" clId="{6ADB9EC0-B754-422C-8BBB-AFFF7FEDAEAA}" dt="2023-10-27T17:29:54.987" v="1226" actId="113"/>
          <ac:spMkLst>
            <pc:docMk/>
            <pc:sldMk cId="4184231723" sldId="275"/>
            <ac:spMk id="6" creationId="{E70110F7-37B1-57D3-BC7F-E42E70CC6B92}"/>
          </ac:spMkLst>
        </pc:spChg>
        <pc:spChg chg="add mod">
          <ac:chgData name="Mark Warren" userId="8b469510-801c-4a14-a92d-c6d8837618b1" providerId="ADAL" clId="{6ADB9EC0-B754-422C-8BBB-AFFF7FEDAEAA}" dt="2023-10-27T17:30:13.649" v="1230" actId="113"/>
          <ac:spMkLst>
            <pc:docMk/>
            <pc:sldMk cId="4184231723" sldId="275"/>
            <ac:spMk id="7" creationId="{9101BDE0-80CA-1C3A-3598-E0CFDC14E493}"/>
          </ac:spMkLst>
        </pc:spChg>
        <pc:spChg chg="add mod">
          <ac:chgData name="Mark Warren" userId="8b469510-801c-4a14-a92d-c6d8837618b1" providerId="ADAL" clId="{6ADB9EC0-B754-422C-8BBB-AFFF7FEDAEAA}" dt="2023-10-27T17:29:59.976" v="1227" actId="113"/>
          <ac:spMkLst>
            <pc:docMk/>
            <pc:sldMk cId="4184231723" sldId="275"/>
            <ac:spMk id="8" creationId="{44B945C9-02D3-FCD1-9003-172D9A5FEA3F}"/>
          </ac:spMkLst>
        </pc:spChg>
        <pc:spChg chg="add mod">
          <ac:chgData name="Mark Warren" userId="8b469510-801c-4a14-a92d-c6d8837618b1" providerId="ADAL" clId="{6ADB9EC0-B754-422C-8BBB-AFFF7FEDAEAA}" dt="2023-10-27T17:30:04.673" v="1228" actId="113"/>
          <ac:spMkLst>
            <pc:docMk/>
            <pc:sldMk cId="4184231723" sldId="275"/>
            <ac:spMk id="9" creationId="{AD952388-5508-BAD5-50B6-C0D56629D8F1}"/>
          </ac:spMkLst>
        </pc:spChg>
      </pc:sldChg>
      <pc:sldChg chg="addSp delSp modSp mod ord delAnim modAnim">
        <pc:chgData name="Mark Warren" userId="8b469510-801c-4a14-a92d-c6d8837618b1" providerId="ADAL" clId="{6ADB9EC0-B754-422C-8BBB-AFFF7FEDAEAA}" dt="2023-10-27T17:41:38.968" v="1289"/>
        <pc:sldMkLst>
          <pc:docMk/>
          <pc:sldMk cId="3259066564" sldId="276"/>
        </pc:sldMkLst>
        <pc:spChg chg="mod">
          <ac:chgData name="Mark Warren" userId="8b469510-801c-4a14-a92d-c6d8837618b1" providerId="ADAL" clId="{6ADB9EC0-B754-422C-8BBB-AFFF7FEDAEAA}" dt="2023-10-27T17:28:12.405" v="1207" actId="113"/>
          <ac:spMkLst>
            <pc:docMk/>
            <pc:sldMk cId="3259066564" sldId="276"/>
            <ac:spMk id="2" creationId="{6C0A7A35-7AA0-4FFC-E7B1-F8AD9ED09517}"/>
          </ac:spMkLst>
        </pc:spChg>
        <pc:spChg chg="mod">
          <ac:chgData name="Mark Warren" userId="8b469510-801c-4a14-a92d-c6d8837618b1" providerId="ADAL" clId="{6ADB9EC0-B754-422C-8BBB-AFFF7FEDAEAA}" dt="2023-10-27T17:39:45.172" v="1280" actId="122"/>
          <ac:spMkLst>
            <pc:docMk/>
            <pc:sldMk cId="3259066564" sldId="276"/>
            <ac:spMk id="3" creationId="{B1EEF80C-03DF-4463-9350-85109FDD599D}"/>
          </ac:spMkLst>
        </pc:spChg>
        <pc:spChg chg="mod">
          <ac:chgData name="Mark Warren" userId="8b469510-801c-4a14-a92d-c6d8837618b1" providerId="ADAL" clId="{6ADB9EC0-B754-422C-8BBB-AFFF7FEDAEAA}" dt="2023-10-27T17:39:41.864" v="1279" actId="122"/>
          <ac:spMkLst>
            <pc:docMk/>
            <pc:sldMk cId="3259066564" sldId="276"/>
            <ac:spMk id="5" creationId="{3069D235-E5AE-8DFF-889E-6A9EFBD670E4}"/>
          </ac:spMkLst>
        </pc:spChg>
        <pc:spChg chg="add mod">
          <ac:chgData name="Mark Warren" userId="8b469510-801c-4a14-a92d-c6d8837618b1" providerId="ADAL" clId="{6ADB9EC0-B754-422C-8BBB-AFFF7FEDAEAA}" dt="2023-10-27T17:39:53.465" v="1282" actId="20577"/>
          <ac:spMkLst>
            <pc:docMk/>
            <pc:sldMk cId="3259066564" sldId="276"/>
            <ac:spMk id="12" creationId="{2C570399-5659-6C04-C0F6-CE0D23C92B77}"/>
          </ac:spMkLst>
        </pc:spChg>
        <pc:cxnChg chg="del">
          <ac:chgData name="Mark Warren" userId="8b469510-801c-4a14-a92d-c6d8837618b1" providerId="ADAL" clId="{6ADB9EC0-B754-422C-8BBB-AFFF7FEDAEAA}" dt="2023-10-27T13:55:14.955" v="61" actId="478"/>
          <ac:cxnSpMkLst>
            <pc:docMk/>
            <pc:sldMk cId="3259066564" sldId="276"/>
            <ac:cxnSpMk id="6" creationId="{EC912400-CDCA-49EB-77D7-2ACDE1FB80E7}"/>
          </ac:cxnSpMkLst>
        </pc:cxnChg>
        <pc:cxnChg chg="add mod">
          <ac:chgData name="Mark Warren" userId="8b469510-801c-4a14-a92d-c6d8837618b1" providerId="ADAL" clId="{6ADB9EC0-B754-422C-8BBB-AFFF7FEDAEAA}" dt="2023-10-27T17:40:49.947" v="1287" actId="1582"/>
          <ac:cxnSpMkLst>
            <pc:docMk/>
            <pc:sldMk cId="3259066564" sldId="276"/>
            <ac:cxnSpMk id="7" creationId="{E5A75E57-AFAA-6FFE-535D-6E8D5105CBF5}"/>
          </ac:cxnSpMkLst>
        </pc:cxnChg>
        <pc:cxnChg chg="add mod">
          <ac:chgData name="Mark Warren" userId="8b469510-801c-4a14-a92d-c6d8837618b1" providerId="ADAL" clId="{6ADB9EC0-B754-422C-8BBB-AFFF7FEDAEAA}" dt="2023-10-27T17:40:43.483" v="1286" actId="1582"/>
          <ac:cxnSpMkLst>
            <pc:docMk/>
            <pc:sldMk cId="3259066564" sldId="276"/>
            <ac:cxnSpMk id="8" creationId="{C0F2FB22-E300-3B18-D0EF-DD2D93C86BBD}"/>
          </ac:cxnSpMkLst>
        </pc:cxnChg>
      </pc:sldChg>
      <pc:sldChg chg="addSp delSp modSp mod ord delAnim modAnim">
        <pc:chgData name="Mark Warren" userId="8b469510-801c-4a14-a92d-c6d8837618b1" providerId="ADAL" clId="{6ADB9EC0-B754-422C-8BBB-AFFF7FEDAEAA}" dt="2023-10-27T17:11:53.666" v="994" actId="20577"/>
        <pc:sldMkLst>
          <pc:docMk/>
          <pc:sldMk cId="2835905541" sldId="277"/>
        </pc:sldMkLst>
        <pc:spChg chg="mod">
          <ac:chgData name="Mark Warren" userId="8b469510-801c-4a14-a92d-c6d8837618b1" providerId="ADAL" clId="{6ADB9EC0-B754-422C-8BBB-AFFF7FEDAEAA}" dt="2023-10-27T17:11:53.666" v="994" actId="20577"/>
          <ac:spMkLst>
            <pc:docMk/>
            <pc:sldMk cId="2835905541" sldId="277"/>
            <ac:spMk id="2" creationId="{00000000-0000-0000-0000-000000000000}"/>
          </ac:spMkLst>
        </pc:spChg>
        <pc:spChg chg="mod">
          <ac:chgData name="Mark Warren" userId="8b469510-801c-4a14-a92d-c6d8837618b1" providerId="ADAL" clId="{6ADB9EC0-B754-422C-8BBB-AFFF7FEDAEAA}" dt="2023-10-27T17:11:17.342" v="991" actId="1076"/>
          <ac:spMkLst>
            <pc:docMk/>
            <pc:sldMk cId="2835905541" sldId="277"/>
            <ac:spMk id="3" creationId="{95556FAB-3147-FA3E-ED8B-A10B5AF7C914}"/>
          </ac:spMkLst>
        </pc:spChg>
        <pc:spChg chg="add del mod">
          <ac:chgData name="Mark Warren" userId="8b469510-801c-4a14-a92d-c6d8837618b1" providerId="ADAL" clId="{6ADB9EC0-B754-422C-8BBB-AFFF7FEDAEAA}" dt="2023-10-27T17:07:34.033" v="935" actId="478"/>
          <ac:spMkLst>
            <pc:docMk/>
            <pc:sldMk cId="2835905541" sldId="277"/>
            <ac:spMk id="4" creationId="{46AF6132-002C-3ABD-E674-0415CD513398}"/>
          </ac:spMkLst>
        </pc:spChg>
        <pc:spChg chg="add del">
          <ac:chgData name="Mark Warren" userId="8b469510-801c-4a14-a92d-c6d8837618b1" providerId="ADAL" clId="{6ADB9EC0-B754-422C-8BBB-AFFF7FEDAEAA}" dt="2023-10-27T17:07:46.184" v="939"/>
          <ac:spMkLst>
            <pc:docMk/>
            <pc:sldMk cId="2835905541" sldId="277"/>
            <ac:spMk id="5" creationId="{84BD8EA7-4F1E-A7B9-0847-1386F8C38B06}"/>
          </ac:spMkLst>
        </pc:spChg>
        <pc:spChg chg="add del mod">
          <ac:chgData name="Mark Warren" userId="8b469510-801c-4a14-a92d-c6d8837618b1" providerId="ADAL" clId="{6ADB9EC0-B754-422C-8BBB-AFFF7FEDAEAA}" dt="2023-10-27T17:07:45.274" v="938"/>
          <ac:spMkLst>
            <pc:docMk/>
            <pc:sldMk cId="2835905541" sldId="277"/>
            <ac:spMk id="6" creationId="{5CB65F10-80C6-C8BC-DE22-04C11BC4E467}"/>
          </ac:spMkLst>
        </pc:spChg>
        <pc:spChg chg="del">
          <ac:chgData name="Mark Warren" userId="8b469510-801c-4a14-a92d-c6d8837618b1" providerId="ADAL" clId="{6ADB9EC0-B754-422C-8BBB-AFFF7FEDAEAA}" dt="2023-10-27T17:08:49.458" v="958" actId="478"/>
          <ac:spMkLst>
            <pc:docMk/>
            <pc:sldMk cId="2835905541" sldId="277"/>
            <ac:spMk id="7" creationId="{D705D1BC-07E1-54AB-373E-2AA250EC3952}"/>
          </ac:spMkLst>
        </pc:spChg>
        <pc:spChg chg="add del mod">
          <ac:chgData name="Mark Warren" userId="8b469510-801c-4a14-a92d-c6d8837618b1" providerId="ADAL" clId="{6ADB9EC0-B754-422C-8BBB-AFFF7FEDAEAA}" dt="2023-10-27T17:08:49.458" v="960"/>
          <ac:spMkLst>
            <pc:docMk/>
            <pc:sldMk cId="2835905541" sldId="277"/>
            <ac:spMk id="8" creationId="{546A5E98-7189-BA7B-B8CB-8E39E0189B64}"/>
          </ac:spMkLst>
        </pc:spChg>
      </pc:sldChg>
      <pc:sldChg chg="addSp modSp add mod modAnim">
        <pc:chgData name="Mark Warren" userId="8b469510-801c-4a14-a92d-c6d8837618b1" providerId="ADAL" clId="{6ADB9EC0-B754-422C-8BBB-AFFF7FEDAEAA}" dt="2023-10-27T17:38:53.543" v="1278" actId="1035"/>
        <pc:sldMkLst>
          <pc:docMk/>
          <pc:sldMk cId="2780632410" sldId="278"/>
        </pc:sldMkLst>
        <pc:spChg chg="mod">
          <ac:chgData name="Mark Warren" userId="8b469510-801c-4a14-a92d-c6d8837618b1" providerId="ADAL" clId="{6ADB9EC0-B754-422C-8BBB-AFFF7FEDAEAA}" dt="2023-10-27T17:29:40.572" v="1224" actId="2711"/>
          <ac:spMkLst>
            <pc:docMk/>
            <pc:sldMk cId="2780632410" sldId="278"/>
            <ac:spMk id="4" creationId="{60606254-9DFB-9FCE-4508-930FC61E7C58}"/>
          </ac:spMkLst>
        </pc:spChg>
        <pc:spChg chg="mod">
          <ac:chgData name="Mark Warren" userId="8b469510-801c-4a14-a92d-c6d8837618b1" providerId="ADAL" clId="{6ADB9EC0-B754-422C-8BBB-AFFF7FEDAEAA}" dt="2023-10-27T16:38:20.730" v="793" actId="20577"/>
          <ac:spMkLst>
            <pc:docMk/>
            <pc:sldMk cId="2780632410" sldId="278"/>
            <ac:spMk id="5" creationId="{2A580C38-9F4B-B52E-6E01-7C8FD43705FF}"/>
          </ac:spMkLst>
        </pc:spChg>
        <pc:cxnChg chg="add mod">
          <ac:chgData name="Mark Warren" userId="8b469510-801c-4a14-a92d-c6d8837618b1" providerId="ADAL" clId="{6ADB9EC0-B754-422C-8BBB-AFFF7FEDAEAA}" dt="2023-10-27T17:38:45.874" v="1276" actId="1035"/>
          <ac:cxnSpMkLst>
            <pc:docMk/>
            <pc:sldMk cId="2780632410" sldId="278"/>
            <ac:cxnSpMk id="3" creationId="{7C1FB3D6-A299-BDA3-A3EB-8CE9EE807A6C}"/>
          </ac:cxnSpMkLst>
        </pc:cxnChg>
        <pc:cxnChg chg="add mod">
          <ac:chgData name="Mark Warren" userId="8b469510-801c-4a14-a92d-c6d8837618b1" providerId="ADAL" clId="{6ADB9EC0-B754-422C-8BBB-AFFF7FEDAEAA}" dt="2023-10-27T17:38:41.110" v="1275" actId="1035"/>
          <ac:cxnSpMkLst>
            <pc:docMk/>
            <pc:sldMk cId="2780632410" sldId="278"/>
            <ac:cxnSpMk id="7" creationId="{58850FCB-FF45-26FE-3BE1-647FA46011BB}"/>
          </ac:cxnSpMkLst>
        </pc:cxnChg>
        <pc:cxnChg chg="add mod">
          <ac:chgData name="Mark Warren" userId="8b469510-801c-4a14-a92d-c6d8837618b1" providerId="ADAL" clId="{6ADB9EC0-B754-422C-8BBB-AFFF7FEDAEAA}" dt="2023-10-27T17:38:49.879" v="1277" actId="1035"/>
          <ac:cxnSpMkLst>
            <pc:docMk/>
            <pc:sldMk cId="2780632410" sldId="278"/>
            <ac:cxnSpMk id="9" creationId="{9B15D6FF-E231-83CA-A511-828C02128803}"/>
          </ac:cxnSpMkLst>
        </pc:cxnChg>
        <pc:cxnChg chg="add mod">
          <ac:chgData name="Mark Warren" userId="8b469510-801c-4a14-a92d-c6d8837618b1" providerId="ADAL" clId="{6ADB9EC0-B754-422C-8BBB-AFFF7FEDAEAA}" dt="2023-10-27T17:35:29.273" v="1253" actId="14100"/>
          <ac:cxnSpMkLst>
            <pc:docMk/>
            <pc:sldMk cId="2780632410" sldId="278"/>
            <ac:cxnSpMk id="10" creationId="{657780A1-6C57-F808-A334-C636DC6E59E4}"/>
          </ac:cxnSpMkLst>
        </pc:cxnChg>
        <pc:cxnChg chg="add mod">
          <ac:chgData name="Mark Warren" userId="8b469510-801c-4a14-a92d-c6d8837618b1" providerId="ADAL" clId="{6ADB9EC0-B754-422C-8BBB-AFFF7FEDAEAA}" dt="2023-10-27T17:38:53.543" v="1278" actId="1035"/>
          <ac:cxnSpMkLst>
            <pc:docMk/>
            <pc:sldMk cId="2780632410" sldId="278"/>
            <ac:cxnSpMk id="11" creationId="{9240612E-A6DC-7F71-3797-C8D9AE91F773}"/>
          </ac:cxnSpMkLst>
        </pc:cxnChg>
      </pc:sldChg>
      <pc:sldChg chg="addSp delSp modSp add mod modAnim">
        <pc:chgData name="Mark Warren" userId="8b469510-801c-4a14-a92d-c6d8837618b1" providerId="ADAL" clId="{6ADB9EC0-B754-422C-8BBB-AFFF7FEDAEAA}" dt="2023-10-27T17:30:38.948" v="1233" actId="113"/>
        <pc:sldMkLst>
          <pc:docMk/>
          <pc:sldMk cId="2219000479" sldId="279"/>
        </pc:sldMkLst>
        <pc:spChg chg="mod">
          <ac:chgData name="Mark Warren" userId="8b469510-801c-4a14-a92d-c6d8837618b1" providerId="ADAL" clId="{6ADB9EC0-B754-422C-8BBB-AFFF7FEDAEAA}" dt="2023-10-27T17:15:19.345" v="1034" actId="14100"/>
          <ac:spMkLst>
            <pc:docMk/>
            <pc:sldMk cId="2219000479" sldId="279"/>
            <ac:spMk id="2" creationId="{00000000-0000-0000-0000-000000000000}"/>
          </ac:spMkLst>
        </pc:spChg>
        <pc:spChg chg="mod">
          <ac:chgData name="Mark Warren" userId="8b469510-801c-4a14-a92d-c6d8837618b1" providerId="ADAL" clId="{6ADB9EC0-B754-422C-8BBB-AFFF7FEDAEAA}" dt="2023-10-27T17:15:23.157" v="1035" actId="1076"/>
          <ac:spMkLst>
            <pc:docMk/>
            <pc:sldMk cId="2219000479" sldId="279"/>
            <ac:spMk id="3" creationId="{95556FAB-3147-FA3E-ED8B-A10B5AF7C914}"/>
          </ac:spMkLst>
        </pc:spChg>
        <pc:spChg chg="add mod">
          <ac:chgData name="Mark Warren" userId="8b469510-801c-4a14-a92d-c6d8837618b1" providerId="ADAL" clId="{6ADB9EC0-B754-422C-8BBB-AFFF7FEDAEAA}" dt="2023-10-27T17:30:34.556" v="1232" actId="113"/>
          <ac:spMkLst>
            <pc:docMk/>
            <pc:sldMk cId="2219000479" sldId="279"/>
            <ac:spMk id="4" creationId="{2DD01677-F918-C8B4-D868-D709A2CE06B5}"/>
          </ac:spMkLst>
        </pc:spChg>
        <pc:spChg chg="add del">
          <ac:chgData name="Mark Warren" userId="8b469510-801c-4a14-a92d-c6d8837618b1" providerId="ADAL" clId="{6ADB9EC0-B754-422C-8BBB-AFFF7FEDAEAA}" dt="2023-10-27T17:16:00.252" v="1040"/>
          <ac:spMkLst>
            <pc:docMk/>
            <pc:sldMk cId="2219000479" sldId="279"/>
            <ac:spMk id="5" creationId="{574440AC-FC82-54E0-D7BF-4A8EB84341BC}"/>
          </ac:spMkLst>
        </pc:spChg>
        <pc:spChg chg="add del mod">
          <ac:chgData name="Mark Warren" userId="8b469510-801c-4a14-a92d-c6d8837618b1" providerId="ADAL" clId="{6ADB9EC0-B754-422C-8BBB-AFFF7FEDAEAA}" dt="2023-10-27T17:15:58.818" v="1039"/>
          <ac:spMkLst>
            <pc:docMk/>
            <pc:sldMk cId="2219000479" sldId="279"/>
            <ac:spMk id="6" creationId="{2D771CA6-C319-3BE0-8D60-79BB5509E08D}"/>
          </ac:spMkLst>
        </pc:spChg>
        <pc:spChg chg="add mod">
          <ac:chgData name="Mark Warren" userId="8b469510-801c-4a14-a92d-c6d8837618b1" providerId="ADAL" clId="{6ADB9EC0-B754-422C-8BBB-AFFF7FEDAEAA}" dt="2023-10-27T17:30:38.948" v="1233" actId="113"/>
          <ac:spMkLst>
            <pc:docMk/>
            <pc:sldMk cId="2219000479" sldId="279"/>
            <ac:spMk id="7" creationId="{359130E8-EBB1-8521-0E4C-DC99305ECC83}"/>
          </ac:spMkLst>
        </pc:spChg>
      </pc:sldChg>
    </pc:docChg>
  </pc:docChgLst>
  <pc:docChgLst>
    <pc:chgData name="Mark Warren" userId="8b469510-801c-4a14-a92d-c6d8837618b1" providerId="ADAL" clId="{E57202EE-4B2C-4319-9053-8AAE7E7F00E6}"/>
    <pc:docChg chg="delSld modSld sldOrd">
      <pc:chgData name="Mark Warren" userId="8b469510-801c-4a14-a92d-c6d8837618b1" providerId="ADAL" clId="{E57202EE-4B2C-4319-9053-8AAE7E7F00E6}" dt="2024-02-09T21:31:01.064" v="760" actId="2696"/>
      <pc:docMkLst>
        <pc:docMk/>
      </pc:docMkLst>
      <pc:sldChg chg="modSp mod">
        <pc:chgData name="Mark Warren" userId="8b469510-801c-4a14-a92d-c6d8837618b1" providerId="ADAL" clId="{E57202EE-4B2C-4319-9053-8AAE7E7F00E6}" dt="2024-02-08T18:09:00.336" v="31" actId="14100"/>
        <pc:sldMkLst>
          <pc:docMk/>
          <pc:sldMk cId="0" sldId="257"/>
        </pc:sldMkLst>
        <pc:spChg chg="mod">
          <ac:chgData name="Mark Warren" userId="8b469510-801c-4a14-a92d-c6d8837618b1" providerId="ADAL" clId="{E57202EE-4B2C-4319-9053-8AAE7E7F00E6}" dt="2024-02-08T18:08:06.995" v="20" actId="20577"/>
          <ac:spMkLst>
            <pc:docMk/>
            <pc:sldMk cId="0" sldId="257"/>
            <ac:spMk id="2" creationId="{00000000-0000-0000-0000-000000000000}"/>
          </ac:spMkLst>
        </pc:spChg>
        <pc:spChg chg="mod">
          <ac:chgData name="Mark Warren" userId="8b469510-801c-4a14-a92d-c6d8837618b1" providerId="ADAL" clId="{E57202EE-4B2C-4319-9053-8AAE7E7F00E6}" dt="2024-02-08T18:08:15.830" v="26" actId="6549"/>
          <ac:spMkLst>
            <pc:docMk/>
            <pc:sldMk cId="0" sldId="257"/>
            <ac:spMk id="5" creationId="{7FD9608A-6A7D-EFAE-9FF6-E66A027F66C3}"/>
          </ac:spMkLst>
        </pc:spChg>
        <pc:cxnChg chg="mod">
          <ac:chgData name="Mark Warren" userId="8b469510-801c-4a14-a92d-c6d8837618b1" providerId="ADAL" clId="{E57202EE-4B2C-4319-9053-8AAE7E7F00E6}" dt="2024-02-08T18:09:00.336" v="31" actId="14100"/>
          <ac:cxnSpMkLst>
            <pc:docMk/>
            <pc:sldMk cId="0" sldId="257"/>
            <ac:cxnSpMk id="6" creationId="{873EBAA5-307A-B6EF-9076-0F9216B6C7A0}"/>
          </ac:cxnSpMkLst>
        </pc:cxnChg>
      </pc:sldChg>
      <pc:sldChg chg="del">
        <pc:chgData name="Mark Warren" userId="8b469510-801c-4a14-a92d-c6d8837618b1" providerId="ADAL" clId="{E57202EE-4B2C-4319-9053-8AAE7E7F00E6}" dt="2024-02-09T19:06:52.583" v="33" actId="2696"/>
        <pc:sldMkLst>
          <pc:docMk/>
          <pc:sldMk cId="1774793292" sldId="292"/>
        </pc:sldMkLst>
      </pc:sldChg>
      <pc:sldChg chg="del">
        <pc:chgData name="Mark Warren" userId="8b469510-801c-4a14-a92d-c6d8837618b1" providerId="ADAL" clId="{E57202EE-4B2C-4319-9053-8AAE7E7F00E6}" dt="2024-02-09T19:06:42.306" v="32" actId="2696"/>
        <pc:sldMkLst>
          <pc:docMk/>
          <pc:sldMk cId="1831750116" sldId="294"/>
        </pc:sldMkLst>
      </pc:sldChg>
      <pc:sldChg chg="modSp mod">
        <pc:chgData name="Mark Warren" userId="8b469510-801c-4a14-a92d-c6d8837618b1" providerId="ADAL" clId="{E57202EE-4B2C-4319-9053-8AAE7E7F00E6}" dt="2024-02-09T19:14:38.854" v="93" actId="6549"/>
        <pc:sldMkLst>
          <pc:docMk/>
          <pc:sldMk cId="1411267597" sldId="295"/>
        </pc:sldMkLst>
        <pc:spChg chg="mod">
          <ac:chgData name="Mark Warren" userId="8b469510-801c-4a14-a92d-c6d8837618b1" providerId="ADAL" clId="{E57202EE-4B2C-4319-9053-8AAE7E7F00E6}" dt="2024-02-09T19:14:38.854" v="93" actId="6549"/>
          <ac:spMkLst>
            <pc:docMk/>
            <pc:sldMk cId="1411267597" sldId="295"/>
            <ac:spMk id="2" creationId="{00000000-0000-0000-0000-000000000000}"/>
          </ac:spMkLst>
        </pc:spChg>
        <pc:spChg chg="mod">
          <ac:chgData name="Mark Warren" userId="8b469510-801c-4a14-a92d-c6d8837618b1" providerId="ADAL" clId="{E57202EE-4B2C-4319-9053-8AAE7E7F00E6}" dt="2024-02-09T19:10:21.314" v="73" actId="1035"/>
          <ac:spMkLst>
            <pc:docMk/>
            <pc:sldMk cId="1411267597" sldId="295"/>
            <ac:spMk id="4" creationId="{534E3061-B8E2-0B45-2A07-3B5929419FA2}"/>
          </ac:spMkLst>
        </pc:spChg>
        <pc:spChg chg="mod">
          <ac:chgData name="Mark Warren" userId="8b469510-801c-4a14-a92d-c6d8837618b1" providerId="ADAL" clId="{E57202EE-4B2C-4319-9053-8AAE7E7F00E6}" dt="2024-02-09T19:11:31.301" v="78" actId="1076"/>
          <ac:spMkLst>
            <pc:docMk/>
            <pc:sldMk cId="1411267597" sldId="295"/>
            <ac:spMk id="5" creationId="{52E9AB13-B0B9-76B3-7FCD-CD623BF6C7BD}"/>
          </ac:spMkLst>
        </pc:spChg>
        <pc:spChg chg="mod">
          <ac:chgData name="Mark Warren" userId="8b469510-801c-4a14-a92d-c6d8837618b1" providerId="ADAL" clId="{E57202EE-4B2C-4319-9053-8AAE7E7F00E6}" dt="2024-02-09T19:11:20.337" v="77" actId="1076"/>
          <ac:spMkLst>
            <pc:docMk/>
            <pc:sldMk cId="1411267597" sldId="295"/>
            <ac:spMk id="6" creationId="{F557D8F1-D183-36F9-4DB0-5C5548703CB4}"/>
          </ac:spMkLst>
        </pc:spChg>
      </pc:sldChg>
      <pc:sldChg chg="del">
        <pc:chgData name="Mark Warren" userId="8b469510-801c-4a14-a92d-c6d8837618b1" providerId="ADAL" clId="{E57202EE-4B2C-4319-9053-8AAE7E7F00E6}" dt="2024-02-09T21:31:01.064" v="760" actId="2696"/>
        <pc:sldMkLst>
          <pc:docMk/>
          <pc:sldMk cId="1865130689" sldId="296"/>
        </pc:sldMkLst>
      </pc:sldChg>
      <pc:sldChg chg="modSp mod ord modAnim">
        <pc:chgData name="Mark Warren" userId="8b469510-801c-4a14-a92d-c6d8837618b1" providerId="ADAL" clId="{E57202EE-4B2C-4319-9053-8AAE7E7F00E6}" dt="2024-02-09T20:29:46.498" v="759" actId="20577"/>
        <pc:sldMkLst>
          <pc:docMk/>
          <pc:sldMk cId="1423887286" sldId="297"/>
        </pc:sldMkLst>
        <pc:spChg chg="mod">
          <ac:chgData name="Mark Warren" userId="8b469510-801c-4a14-a92d-c6d8837618b1" providerId="ADAL" clId="{E57202EE-4B2C-4319-9053-8AAE7E7F00E6}" dt="2024-02-09T19:52:29.294" v="689" actId="1076"/>
          <ac:spMkLst>
            <pc:docMk/>
            <pc:sldMk cId="1423887286" sldId="297"/>
            <ac:spMk id="2" creationId="{0C5AA253-7EB4-E590-BF28-40E5A035A6BF}"/>
          </ac:spMkLst>
        </pc:spChg>
        <pc:spChg chg="mod">
          <ac:chgData name="Mark Warren" userId="8b469510-801c-4a14-a92d-c6d8837618b1" providerId="ADAL" clId="{E57202EE-4B2C-4319-9053-8AAE7E7F00E6}" dt="2024-02-09T20:29:46.498" v="759" actId="20577"/>
          <ac:spMkLst>
            <pc:docMk/>
            <pc:sldMk cId="1423887286" sldId="297"/>
            <ac:spMk id="3" creationId="{B0FD4963-DCB0-74F3-C84E-039EA414CFB3}"/>
          </ac:spMkLst>
        </pc:spChg>
        <pc:spChg chg="mod">
          <ac:chgData name="Mark Warren" userId="8b469510-801c-4a14-a92d-c6d8837618b1" providerId="ADAL" clId="{E57202EE-4B2C-4319-9053-8AAE7E7F00E6}" dt="2024-02-09T19:52:29.294" v="689" actId="1076"/>
          <ac:spMkLst>
            <pc:docMk/>
            <pc:sldMk cId="1423887286" sldId="297"/>
            <ac:spMk id="4" creationId="{37EAF3B9-00C4-011B-F429-7076FC28A997}"/>
          </ac:spMkLst>
        </pc:spChg>
        <pc:spChg chg="mod">
          <ac:chgData name="Mark Warren" userId="8b469510-801c-4a14-a92d-c6d8837618b1" providerId="ADAL" clId="{E57202EE-4B2C-4319-9053-8AAE7E7F00E6}" dt="2024-02-09T19:59:53.957" v="753" actId="20577"/>
          <ac:spMkLst>
            <pc:docMk/>
            <pc:sldMk cId="1423887286" sldId="297"/>
            <ac:spMk id="5" creationId="{D7CB2024-5077-BF5D-87C4-9FDC03E7FD38}"/>
          </ac:spMkLst>
        </pc:spChg>
      </pc:sldChg>
    </pc:docChg>
  </pc:docChgLst>
  <pc:docChgLst>
    <pc:chgData name="Mark Warren" userId="8b469510-801c-4a14-a92d-c6d8837618b1" providerId="ADAL" clId="{16D4034B-5ACC-491E-A98F-B50F07C604B9}"/>
    <pc:docChg chg="undo custSel addSld delSld modSld sldOrd">
      <pc:chgData name="Mark Warren" userId="8b469510-801c-4a14-a92d-c6d8837618b1" providerId="ADAL" clId="{16D4034B-5ACC-491E-A98F-B50F07C604B9}" dt="2023-11-11T22:39:48.576" v="366" actId="113"/>
      <pc:docMkLst>
        <pc:docMk/>
      </pc:docMkLst>
      <pc:sldChg chg="modSp mod">
        <pc:chgData name="Mark Warren" userId="8b469510-801c-4a14-a92d-c6d8837618b1" providerId="ADAL" clId="{16D4034B-5ACC-491E-A98F-B50F07C604B9}" dt="2023-11-11T16:26:35.499" v="27" actId="1037"/>
        <pc:sldMkLst>
          <pc:docMk/>
          <pc:sldMk cId="0" sldId="257"/>
        </pc:sldMkLst>
        <pc:spChg chg="mod">
          <ac:chgData name="Mark Warren" userId="8b469510-801c-4a14-a92d-c6d8837618b1" providerId="ADAL" clId="{16D4034B-5ACC-491E-A98F-B50F07C604B9}" dt="2023-11-11T16:26:02.893" v="17" actId="20577"/>
          <ac:spMkLst>
            <pc:docMk/>
            <pc:sldMk cId="0" sldId="257"/>
            <ac:spMk id="2" creationId="{00000000-0000-0000-0000-000000000000}"/>
          </ac:spMkLst>
        </pc:spChg>
        <pc:spChg chg="mod">
          <ac:chgData name="Mark Warren" userId="8b469510-801c-4a14-a92d-c6d8837618b1" providerId="ADAL" clId="{16D4034B-5ACC-491E-A98F-B50F07C604B9}" dt="2023-11-11T16:26:13.463" v="23" actId="6549"/>
          <ac:spMkLst>
            <pc:docMk/>
            <pc:sldMk cId="0" sldId="257"/>
            <ac:spMk id="5" creationId="{7FD9608A-6A7D-EFAE-9FF6-E66A027F66C3}"/>
          </ac:spMkLst>
        </pc:spChg>
        <pc:cxnChg chg="mod">
          <ac:chgData name="Mark Warren" userId="8b469510-801c-4a14-a92d-c6d8837618b1" providerId="ADAL" clId="{16D4034B-5ACC-491E-A98F-B50F07C604B9}" dt="2023-11-11T16:26:35.499" v="27" actId="1037"/>
          <ac:cxnSpMkLst>
            <pc:docMk/>
            <pc:sldMk cId="0" sldId="257"/>
            <ac:cxnSpMk id="6" creationId="{873EBAA5-307A-B6EF-9076-0F9216B6C7A0}"/>
          </ac:cxnSpMkLst>
        </pc:cxnChg>
      </pc:sldChg>
      <pc:sldChg chg="add del">
        <pc:chgData name="Mark Warren" userId="8b469510-801c-4a14-a92d-c6d8837618b1" providerId="ADAL" clId="{16D4034B-5ACC-491E-A98F-B50F07C604B9}" dt="2023-11-11T16:35:14.238" v="91" actId="47"/>
        <pc:sldMkLst>
          <pc:docMk/>
          <pc:sldMk cId="365872962" sldId="264"/>
        </pc:sldMkLst>
      </pc:sldChg>
      <pc:sldChg chg="addSp modSp add del mod modAnim">
        <pc:chgData name="Mark Warren" userId="8b469510-801c-4a14-a92d-c6d8837618b1" providerId="ADAL" clId="{16D4034B-5ACC-491E-A98F-B50F07C604B9}" dt="2023-11-11T22:39:48.576" v="366" actId="113"/>
        <pc:sldMkLst>
          <pc:docMk/>
          <pc:sldMk cId="2307355787" sldId="272"/>
        </pc:sldMkLst>
        <pc:spChg chg="mod">
          <ac:chgData name="Mark Warren" userId="8b469510-801c-4a14-a92d-c6d8837618b1" providerId="ADAL" clId="{16D4034B-5ACC-491E-A98F-B50F07C604B9}" dt="2023-11-11T22:30:26.609" v="148" actId="1076"/>
          <ac:spMkLst>
            <pc:docMk/>
            <pc:sldMk cId="2307355787" sldId="272"/>
            <ac:spMk id="2" creationId="{0C5AA253-7EB4-E590-BF28-40E5A035A6BF}"/>
          </ac:spMkLst>
        </pc:spChg>
        <pc:spChg chg="mod">
          <ac:chgData name="Mark Warren" userId="8b469510-801c-4a14-a92d-c6d8837618b1" providerId="ADAL" clId="{16D4034B-5ACC-491E-A98F-B50F07C604B9}" dt="2023-11-11T22:30:26.609" v="148" actId="1076"/>
          <ac:spMkLst>
            <pc:docMk/>
            <pc:sldMk cId="2307355787" sldId="272"/>
            <ac:spMk id="3" creationId="{2FF97339-8E1B-2EB4-D0BB-F126256CF593}"/>
          </ac:spMkLst>
        </pc:spChg>
        <pc:spChg chg="add mod">
          <ac:chgData name="Mark Warren" userId="8b469510-801c-4a14-a92d-c6d8837618b1" providerId="ADAL" clId="{16D4034B-5ACC-491E-A98F-B50F07C604B9}" dt="2023-11-11T22:39:48.576" v="366" actId="113"/>
          <ac:spMkLst>
            <pc:docMk/>
            <pc:sldMk cId="2307355787" sldId="272"/>
            <ac:spMk id="4" creationId="{BCC9E52F-B91C-7F93-4EEE-E521EE8B3DA5}"/>
          </ac:spMkLst>
        </pc:spChg>
      </pc:sldChg>
      <pc:sldChg chg="del">
        <pc:chgData name="Mark Warren" userId="8b469510-801c-4a14-a92d-c6d8837618b1" providerId="ADAL" clId="{16D4034B-5ACC-491E-A98F-B50F07C604B9}" dt="2023-11-11T16:33:42.863" v="77" actId="47"/>
        <pc:sldMkLst>
          <pc:docMk/>
          <pc:sldMk cId="4184231723" sldId="275"/>
        </pc:sldMkLst>
      </pc:sldChg>
      <pc:sldChg chg="add del">
        <pc:chgData name="Mark Warren" userId="8b469510-801c-4a14-a92d-c6d8837618b1" providerId="ADAL" clId="{16D4034B-5ACC-491E-A98F-B50F07C604B9}" dt="2023-11-11T16:35:19.230" v="92" actId="47"/>
        <pc:sldMkLst>
          <pc:docMk/>
          <pc:sldMk cId="3259066564" sldId="276"/>
        </pc:sldMkLst>
      </pc:sldChg>
      <pc:sldChg chg="addSp delSp modSp add del mod delAnim modAnim">
        <pc:chgData name="Mark Warren" userId="8b469510-801c-4a14-a92d-c6d8837618b1" providerId="ADAL" clId="{16D4034B-5ACC-491E-A98F-B50F07C604B9}" dt="2023-11-11T22:39:04.486" v="362" actId="1036"/>
        <pc:sldMkLst>
          <pc:docMk/>
          <pc:sldMk cId="2219000479" sldId="279"/>
        </pc:sldMkLst>
        <pc:spChg chg="mod">
          <ac:chgData name="Mark Warren" userId="8b469510-801c-4a14-a92d-c6d8837618b1" providerId="ADAL" clId="{16D4034B-5ACC-491E-A98F-B50F07C604B9}" dt="2023-11-11T22:39:04.486" v="362" actId="1036"/>
          <ac:spMkLst>
            <pc:docMk/>
            <pc:sldMk cId="2219000479" sldId="279"/>
            <ac:spMk id="2" creationId="{00000000-0000-0000-0000-000000000000}"/>
          </ac:spMkLst>
        </pc:spChg>
        <pc:spChg chg="del mod">
          <ac:chgData name="Mark Warren" userId="8b469510-801c-4a14-a92d-c6d8837618b1" providerId="ADAL" clId="{16D4034B-5ACC-491E-A98F-B50F07C604B9}" dt="2023-11-11T22:37:50.094" v="297" actId="478"/>
          <ac:spMkLst>
            <pc:docMk/>
            <pc:sldMk cId="2219000479" sldId="279"/>
            <ac:spMk id="3" creationId="{95556FAB-3147-FA3E-ED8B-A10B5AF7C914}"/>
          </ac:spMkLst>
        </pc:spChg>
        <pc:spChg chg="add del mod">
          <ac:chgData name="Mark Warren" userId="8b469510-801c-4a14-a92d-c6d8837618b1" providerId="ADAL" clId="{16D4034B-5ACC-491E-A98F-B50F07C604B9}" dt="2023-11-11T22:37:32.640" v="279"/>
          <ac:spMkLst>
            <pc:docMk/>
            <pc:sldMk cId="2219000479" sldId="279"/>
            <ac:spMk id="4" creationId="{8BA6A59B-EB25-BB01-0703-96F6F2A6C83F}"/>
          </ac:spMkLst>
        </pc:spChg>
        <pc:spChg chg="add del mod">
          <ac:chgData name="Mark Warren" userId="8b469510-801c-4a14-a92d-c6d8837618b1" providerId="ADAL" clId="{16D4034B-5ACC-491E-A98F-B50F07C604B9}" dt="2023-11-11T22:38:43.019" v="346" actId="478"/>
          <ac:spMkLst>
            <pc:docMk/>
            <pc:sldMk cId="2219000479" sldId="279"/>
            <ac:spMk id="5" creationId="{56D5E750-2232-EA10-E038-C2C7CC37DA1F}"/>
          </ac:spMkLst>
        </pc:spChg>
        <pc:spChg chg="add mod">
          <ac:chgData name="Mark Warren" userId="8b469510-801c-4a14-a92d-c6d8837618b1" providerId="ADAL" clId="{16D4034B-5ACC-491E-A98F-B50F07C604B9}" dt="2023-11-11T22:39:04.486" v="362" actId="1036"/>
          <ac:spMkLst>
            <pc:docMk/>
            <pc:sldMk cId="2219000479" sldId="279"/>
            <ac:spMk id="6" creationId="{F557D8F1-D183-36F9-4DB0-5C5548703CB4}"/>
          </ac:spMkLst>
        </pc:spChg>
      </pc:sldChg>
      <pc:sldChg chg="del">
        <pc:chgData name="Mark Warren" userId="8b469510-801c-4a14-a92d-c6d8837618b1" providerId="ADAL" clId="{16D4034B-5ACC-491E-A98F-B50F07C604B9}" dt="2023-11-11T16:33:48.200" v="78" actId="47"/>
        <pc:sldMkLst>
          <pc:docMk/>
          <pc:sldMk cId="1843351416" sldId="280"/>
        </pc:sldMkLst>
      </pc:sldChg>
      <pc:sldChg chg="del">
        <pc:chgData name="Mark Warren" userId="8b469510-801c-4a14-a92d-c6d8837618b1" providerId="ADAL" clId="{16D4034B-5ACC-491E-A98F-B50F07C604B9}" dt="2023-11-11T16:33:52.119" v="79" actId="47"/>
        <pc:sldMkLst>
          <pc:docMk/>
          <pc:sldMk cId="2689860265" sldId="281"/>
        </pc:sldMkLst>
      </pc:sldChg>
      <pc:sldChg chg="ord modAnim">
        <pc:chgData name="Mark Warren" userId="8b469510-801c-4a14-a92d-c6d8837618b1" providerId="ADAL" clId="{16D4034B-5ACC-491E-A98F-B50F07C604B9}" dt="2023-11-11T22:14:53.519" v="121"/>
        <pc:sldMkLst>
          <pc:docMk/>
          <pc:sldMk cId="3862139806" sldId="282"/>
        </pc:sldMkLst>
      </pc:sldChg>
      <pc:sldChg chg="del">
        <pc:chgData name="Mark Warren" userId="8b469510-801c-4a14-a92d-c6d8837618b1" providerId="ADAL" clId="{16D4034B-5ACC-491E-A98F-B50F07C604B9}" dt="2023-11-11T16:33:36.635" v="75" actId="47"/>
        <pc:sldMkLst>
          <pc:docMk/>
          <pc:sldMk cId="3258693468" sldId="283"/>
        </pc:sldMkLst>
      </pc:sldChg>
      <pc:sldChg chg="delSp modSp mod ord delAnim modAnim">
        <pc:chgData name="Mark Warren" userId="8b469510-801c-4a14-a92d-c6d8837618b1" providerId="ADAL" clId="{16D4034B-5ACC-491E-A98F-B50F07C604B9}" dt="2023-11-11T22:13:58.246" v="116"/>
        <pc:sldMkLst>
          <pc:docMk/>
          <pc:sldMk cId="1798588805" sldId="284"/>
        </pc:sldMkLst>
        <pc:spChg chg="mod">
          <ac:chgData name="Mark Warren" userId="8b469510-801c-4a14-a92d-c6d8837618b1" providerId="ADAL" clId="{16D4034B-5ACC-491E-A98F-B50F07C604B9}" dt="2023-11-11T16:30:42.458" v="68" actId="1076"/>
          <ac:spMkLst>
            <pc:docMk/>
            <pc:sldMk cId="1798588805" sldId="284"/>
            <ac:spMk id="2" creationId="{0C5AA253-7EB4-E590-BF28-40E5A035A6BF}"/>
          </ac:spMkLst>
        </pc:spChg>
        <pc:spChg chg="mod">
          <ac:chgData name="Mark Warren" userId="8b469510-801c-4a14-a92d-c6d8837618b1" providerId="ADAL" clId="{16D4034B-5ACC-491E-A98F-B50F07C604B9}" dt="2023-11-11T16:32:24.709" v="74" actId="20577"/>
          <ac:spMkLst>
            <pc:docMk/>
            <pc:sldMk cId="1798588805" sldId="284"/>
            <ac:spMk id="4" creationId="{37EAF3B9-00C4-011B-F429-7076FC28A997}"/>
          </ac:spMkLst>
        </pc:spChg>
        <pc:spChg chg="mod">
          <ac:chgData name="Mark Warren" userId="8b469510-801c-4a14-a92d-c6d8837618b1" providerId="ADAL" clId="{16D4034B-5ACC-491E-A98F-B50F07C604B9}" dt="2023-11-11T22:13:43.239" v="113" actId="1035"/>
          <ac:spMkLst>
            <pc:docMk/>
            <pc:sldMk cId="1798588805" sldId="284"/>
            <ac:spMk id="5" creationId="{163690D8-1562-8B9B-DAC9-6D6BEA76F57C}"/>
          </ac:spMkLst>
        </pc:spChg>
        <pc:picChg chg="del">
          <ac:chgData name="Mark Warren" userId="8b469510-801c-4a14-a92d-c6d8837618b1" providerId="ADAL" clId="{16D4034B-5ACC-491E-A98F-B50F07C604B9}" dt="2023-11-11T16:27:58.701" v="52" actId="478"/>
          <ac:picMkLst>
            <pc:docMk/>
            <pc:sldMk cId="1798588805" sldId="284"/>
            <ac:picMk id="7" creationId="{867F4F41-C713-A553-7FB8-9688A297D9EC}"/>
          </ac:picMkLst>
        </pc:picChg>
      </pc:sldChg>
      <pc:sldChg chg="del">
        <pc:chgData name="Mark Warren" userId="8b469510-801c-4a14-a92d-c6d8837618b1" providerId="ADAL" clId="{16D4034B-5ACC-491E-A98F-B50F07C604B9}" dt="2023-11-11T16:33:38.850" v="76" actId="47"/>
        <pc:sldMkLst>
          <pc:docMk/>
          <pc:sldMk cId="1079823932" sldId="285"/>
        </pc:sldMkLst>
      </pc:sldChg>
      <pc:sldChg chg="add del">
        <pc:chgData name="Mark Warren" userId="8b469510-801c-4a14-a92d-c6d8837618b1" providerId="ADAL" clId="{16D4034B-5ACC-491E-A98F-B50F07C604B9}" dt="2023-11-11T16:35:08.122" v="90" actId="47"/>
        <pc:sldMkLst>
          <pc:docMk/>
          <pc:sldMk cId="2798884781" sldId="286"/>
        </pc:sldMkLst>
      </pc:sldChg>
    </pc:docChg>
  </pc:docChgLst>
  <pc:docChgLst>
    <pc:chgData name="Mark Warren" userId="8b469510-801c-4a14-a92d-c6d8837618b1" providerId="ADAL" clId="{A20C472E-F61B-49FE-80C0-F54F3CA8482B}"/>
    <pc:docChg chg="modSld">
      <pc:chgData name="Mark Warren" userId="8b469510-801c-4a14-a92d-c6d8837618b1" providerId="ADAL" clId="{A20C472E-F61B-49FE-80C0-F54F3CA8482B}" dt="2024-02-22T16:56:47.278" v="61" actId="20577"/>
      <pc:docMkLst>
        <pc:docMk/>
      </pc:docMkLst>
      <pc:sldChg chg="modSp mod">
        <pc:chgData name="Mark Warren" userId="8b469510-801c-4a14-a92d-c6d8837618b1" providerId="ADAL" clId="{A20C472E-F61B-49FE-80C0-F54F3CA8482B}" dt="2024-02-22T16:56:47.278" v="61" actId="20577"/>
        <pc:sldMkLst>
          <pc:docMk/>
          <pc:sldMk cId="0" sldId="257"/>
        </pc:sldMkLst>
        <pc:spChg chg="mod">
          <ac:chgData name="Mark Warren" userId="8b469510-801c-4a14-a92d-c6d8837618b1" providerId="ADAL" clId="{A20C472E-F61B-49FE-80C0-F54F3CA8482B}" dt="2024-02-20T17:10:04.279" v="16" actId="20577"/>
          <ac:spMkLst>
            <pc:docMk/>
            <pc:sldMk cId="0" sldId="257"/>
            <ac:spMk id="2" creationId="{00000000-0000-0000-0000-000000000000}"/>
          </ac:spMkLst>
        </pc:spChg>
        <pc:spChg chg="mod">
          <ac:chgData name="Mark Warren" userId="8b469510-801c-4a14-a92d-c6d8837618b1" providerId="ADAL" clId="{A20C472E-F61B-49FE-80C0-F54F3CA8482B}" dt="2024-02-22T16:56:47.278" v="61" actId="20577"/>
          <ac:spMkLst>
            <pc:docMk/>
            <pc:sldMk cId="0" sldId="257"/>
            <ac:spMk id="5" creationId="{7FD9608A-6A7D-EFAE-9FF6-E66A027F66C3}"/>
          </ac:spMkLst>
        </pc:spChg>
        <pc:cxnChg chg="mod">
          <ac:chgData name="Mark Warren" userId="8b469510-801c-4a14-a92d-c6d8837618b1" providerId="ADAL" clId="{A20C472E-F61B-49FE-80C0-F54F3CA8482B}" dt="2024-02-20T17:10:40.578" v="29" actId="1038"/>
          <ac:cxnSpMkLst>
            <pc:docMk/>
            <pc:sldMk cId="0" sldId="257"/>
            <ac:cxnSpMk id="6" creationId="{873EBAA5-307A-B6EF-9076-0F9216B6C7A0}"/>
          </ac:cxnSpMkLst>
        </pc:cxnChg>
      </pc:sldChg>
      <pc:sldChg chg="modSp">
        <pc:chgData name="Mark Warren" userId="8b469510-801c-4a14-a92d-c6d8837618b1" providerId="ADAL" clId="{A20C472E-F61B-49FE-80C0-F54F3CA8482B}" dt="2024-02-20T17:44:20.384" v="59" actId="20577"/>
        <pc:sldMkLst>
          <pc:docMk/>
          <pc:sldMk cId="291701336" sldId="291"/>
        </pc:sldMkLst>
        <pc:spChg chg="mod">
          <ac:chgData name="Mark Warren" userId="8b469510-801c-4a14-a92d-c6d8837618b1" providerId="ADAL" clId="{A20C472E-F61B-49FE-80C0-F54F3CA8482B}" dt="2024-02-20T17:44:20.384" v="59" actId="20577"/>
          <ac:spMkLst>
            <pc:docMk/>
            <pc:sldMk cId="291701336" sldId="291"/>
            <ac:spMk id="6" creationId="{F557D8F1-D183-36F9-4DB0-5C5548703CB4}"/>
          </ac:spMkLst>
        </pc:spChg>
      </pc:sldChg>
      <pc:sldChg chg="modSp">
        <pc:chgData name="Mark Warren" userId="8b469510-801c-4a14-a92d-c6d8837618b1" providerId="ADAL" clId="{A20C472E-F61B-49FE-80C0-F54F3CA8482B}" dt="2024-02-20T17:43:48.472" v="38" actId="20577"/>
        <pc:sldMkLst>
          <pc:docMk/>
          <pc:sldMk cId="1423887286" sldId="297"/>
        </pc:sldMkLst>
        <pc:spChg chg="mod">
          <ac:chgData name="Mark Warren" userId="8b469510-801c-4a14-a92d-c6d8837618b1" providerId="ADAL" clId="{A20C472E-F61B-49FE-80C0-F54F3CA8482B}" dt="2024-02-20T17:43:48.472" v="38" actId="20577"/>
          <ac:spMkLst>
            <pc:docMk/>
            <pc:sldMk cId="1423887286" sldId="297"/>
            <ac:spMk id="4" creationId="{37EAF3B9-00C4-011B-F429-7076FC28A997}"/>
          </ac:spMkLst>
        </pc:spChg>
      </pc:sldChg>
    </pc:docChg>
  </pc:docChgLst>
  <pc:docChgLst>
    <pc:chgData name="Mark Warren" userId="8b469510-801c-4a14-a92d-c6d8837618b1" providerId="ADAL" clId="{94D18873-7ECF-453F-8AB9-84BBD8E0EB2C}"/>
    <pc:docChg chg="undo custSel addSld delSld modSld sldOrd">
      <pc:chgData name="Mark Warren" userId="8b469510-801c-4a14-a92d-c6d8837618b1" providerId="ADAL" clId="{94D18873-7ECF-453F-8AB9-84BBD8E0EB2C}" dt="2024-03-07T21:00:02.288" v="1875" actId="14100"/>
      <pc:docMkLst>
        <pc:docMk/>
      </pc:docMkLst>
      <pc:sldChg chg="modSp mod modTransition">
        <pc:chgData name="Mark Warren" userId="8b469510-801c-4a14-a92d-c6d8837618b1" providerId="ADAL" clId="{94D18873-7ECF-453F-8AB9-84BBD8E0EB2C}" dt="2024-03-07T15:55:06.216" v="78"/>
        <pc:sldMkLst>
          <pc:docMk/>
          <pc:sldMk cId="0" sldId="257"/>
        </pc:sldMkLst>
        <pc:spChg chg="mod">
          <ac:chgData name="Mark Warren" userId="8b469510-801c-4a14-a92d-c6d8837618b1" providerId="ADAL" clId="{94D18873-7ECF-453F-8AB9-84BBD8E0EB2C}" dt="2024-03-07T15:24:22.320" v="23" actId="20577"/>
          <ac:spMkLst>
            <pc:docMk/>
            <pc:sldMk cId="0" sldId="257"/>
            <ac:spMk id="2" creationId="{00000000-0000-0000-0000-000000000000}"/>
          </ac:spMkLst>
        </pc:spChg>
        <pc:spChg chg="mod">
          <ac:chgData name="Mark Warren" userId="8b469510-801c-4a14-a92d-c6d8837618b1" providerId="ADAL" clId="{94D18873-7ECF-453F-8AB9-84BBD8E0EB2C}" dt="2024-03-07T15:24:00.617" v="3" actId="20577"/>
          <ac:spMkLst>
            <pc:docMk/>
            <pc:sldMk cId="0" sldId="257"/>
            <ac:spMk id="5" creationId="{7FD9608A-6A7D-EFAE-9FF6-E66A027F66C3}"/>
          </ac:spMkLst>
        </pc:spChg>
        <pc:cxnChg chg="mod">
          <ac:chgData name="Mark Warren" userId="8b469510-801c-4a14-a92d-c6d8837618b1" providerId="ADAL" clId="{94D18873-7ECF-453F-8AB9-84BBD8E0EB2C}" dt="2024-03-07T15:24:12.070" v="5" actId="14100"/>
          <ac:cxnSpMkLst>
            <pc:docMk/>
            <pc:sldMk cId="0" sldId="257"/>
            <ac:cxnSpMk id="6" creationId="{873EBAA5-307A-B6EF-9076-0F9216B6C7A0}"/>
          </ac:cxnSpMkLst>
        </pc:cxnChg>
      </pc:sldChg>
      <pc:sldChg chg="del">
        <pc:chgData name="Mark Warren" userId="8b469510-801c-4a14-a92d-c6d8837618b1" providerId="ADAL" clId="{94D18873-7ECF-453F-8AB9-84BBD8E0EB2C}" dt="2024-03-07T15:25:45.438" v="35" actId="2696"/>
        <pc:sldMkLst>
          <pc:docMk/>
          <pc:sldMk cId="2310524219" sldId="298"/>
        </pc:sldMkLst>
      </pc:sldChg>
      <pc:sldChg chg="modTransition modAnim">
        <pc:chgData name="Mark Warren" userId="8b469510-801c-4a14-a92d-c6d8837618b1" providerId="ADAL" clId="{94D18873-7ECF-453F-8AB9-84BBD8E0EB2C}" dt="2024-03-07T15:55:06.216" v="78"/>
        <pc:sldMkLst>
          <pc:docMk/>
          <pc:sldMk cId="2293846669" sldId="300"/>
        </pc:sldMkLst>
      </pc:sldChg>
      <pc:sldChg chg="addSp delSp modSp mod modTransition delAnim modAnim">
        <pc:chgData name="Mark Warren" userId="8b469510-801c-4a14-a92d-c6d8837618b1" providerId="ADAL" clId="{94D18873-7ECF-453F-8AB9-84BBD8E0EB2C}" dt="2024-03-07T17:23:47.623" v="874" actId="20577"/>
        <pc:sldMkLst>
          <pc:docMk/>
          <pc:sldMk cId="1012670695" sldId="303"/>
        </pc:sldMkLst>
        <pc:spChg chg="del">
          <ac:chgData name="Mark Warren" userId="8b469510-801c-4a14-a92d-c6d8837618b1" providerId="ADAL" clId="{94D18873-7ECF-453F-8AB9-84BBD8E0EB2C}" dt="2024-03-07T15:27:39.739" v="50" actId="478"/>
          <ac:spMkLst>
            <pc:docMk/>
            <pc:sldMk cId="1012670695" sldId="303"/>
            <ac:spMk id="2" creationId="{F4EE78CB-8994-EA34-8054-A898DD51B5E9}"/>
          </ac:spMkLst>
        </pc:spChg>
        <pc:spChg chg="mod">
          <ac:chgData name="Mark Warren" userId="8b469510-801c-4a14-a92d-c6d8837618b1" providerId="ADAL" clId="{94D18873-7ECF-453F-8AB9-84BBD8E0EB2C}" dt="2024-03-07T15:30:06.414" v="70" actId="13822"/>
          <ac:spMkLst>
            <pc:docMk/>
            <pc:sldMk cId="1012670695" sldId="303"/>
            <ac:spMk id="3" creationId="{941FD018-3476-A46C-74BC-BD227B115D75}"/>
          </ac:spMkLst>
        </pc:spChg>
        <pc:spChg chg="add mod">
          <ac:chgData name="Mark Warren" userId="8b469510-801c-4a14-a92d-c6d8837618b1" providerId="ADAL" clId="{94D18873-7ECF-453F-8AB9-84BBD8E0EB2C}" dt="2024-03-07T17:23:05.861" v="864" actId="6549"/>
          <ac:spMkLst>
            <pc:docMk/>
            <pc:sldMk cId="1012670695" sldId="303"/>
            <ac:spMk id="5" creationId="{60BD0E16-A6C6-C335-75EE-4D232CADA0B9}"/>
          </ac:spMkLst>
        </pc:spChg>
        <pc:spChg chg="del">
          <ac:chgData name="Mark Warren" userId="8b469510-801c-4a14-a92d-c6d8837618b1" providerId="ADAL" clId="{94D18873-7ECF-453F-8AB9-84BBD8E0EB2C}" dt="2024-03-07T15:27:42.567" v="51" actId="478"/>
          <ac:spMkLst>
            <pc:docMk/>
            <pc:sldMk cId="1012670695" sldId="303"/>
            <ac:spMk id="7" creationId="{03FCF67F-2890-D474-8FCB-581910D0C8AF}"/>
          </ac:spMkLst>
        </pc:spChg>
        <pc:spChg chg="add mod">
          <ac:chgData name="Mark Warren" userId="8b469510-801c-4a14-a92d-c6d8837618b1" providerId="ADAL" clId="{94D18873-7ECF-453F-8AB9-84BBD8E0EB2C}" dt="2024-03-07T17:23:47.623" v="874" actId="20577"/>
          <ac:spMkLst>
            <pc:docMk/>
            <pc:sldMk cId="1012670695" sldId="303"/>
            <ac:spMk id="12" creationId="{60BD0E16-A6C6-C335-75EE-4D232CADA0B9}"/>
          </ac:spMkLst>
        </pc:spChg>
      </pc:sldChg>
      <pc:sldChg chg="modTransition modAnim">
        <pc:chgData name="Mark Warren" userId="8b469510-801c-4a14-a92d-c6d8837618b1" providerId="ADAL" clId="{94D18873-7ECF-453F-8AB9-84BBD8E0EB2C}" dt="2024-03-07T15:55:06.216" v="78"/>
        <pc:sldMkLst>
          <pc:docMk/>
          <pc:sldMk cId="1676817680" sldId="305"/>
        </pc:sldMkLst>
      </pc:sldChg>
      <pc:sldChg chg="addSp modSp add del mod modAnim">
        <pc:chgData name="Mark Warren" userId="8b469510-801c-4a14-a92d-c6d8837618b1" providerId="ADAL" clId="{94D18873-7ECF-453F-8AB9-84BBD8E0EB2C}" dt="2024-03-07T20:16:39.153" v="1693" actId="2711"/>
        <pc:sldMkLst>
          <pc:docMk/>
          <pc:sldMk cId="703671039" sldId="306"/>
        </pc:sldMkLst>
        <pc:spChg chg="add mod">
          <ac:chgData name="Mark Warren" userId="8b469510-801c-4a14-a92d-c6d8837618b1" providerId="ADAL" clId="{94D18873-7ECF-453F-8AB9-84BBD8E0EB2C}" dt="2024-03-07T20:16:39.153" v="1693" actId="2711"/>
          <ac:spMkLst>
            <pc:docMk/>
            <pc:sldMk cId="703671039" sldId="306"/>
            <ac:spMk id="2" creationId="{8FFD414D-C951-8A4A-CE14-28E77B670283}"/>
          </ac:spMkLst>
        </pc:spChg>
        <pc:spChg chg="mod">
          <ac:chgData name="Mark Warren" userId="8b469510-801c-4a14-a92d-c6d8837618b1" providerId="ADAL" clId="{94D18873-7ECF-453F-8AB9-84BBD8E0EB2C}" dt="2024-03-07T20:16:11.978" v="1692" actId="2711"/>
          <ac:spMkLst>
            <pc:docMk/>
            <pc:sldMk cId="703671039" sldId="306"/>
            <ac:spMk id="3" creationId="{CDE094DD-4C1B-ECFC-047C-CE256B2DC4E1}"/>
          </ac:spMkLst>
        </pc:spChg>
        <pc:spChg chg="mod">
          <ac:chgData name="Mark Warren" userId="8b469510-801c-4a14-a92d-c6d8837618b1" providerId="ADAL" clId="{94D18873-7ECF-453F-8AB9-84BBD8E0EB2C}" dt="2024-03-07T16:54:24.121" v="323" actId="14100"/>
          <ac:spMkLst>
            <pc:docMk/>
            <pc:sldMk cId="703671039" sldId="306"/>
            <ac:spMk id="4" creationId="{65BF6E94-D08A-91DC-BC3A-B5251D05BD9D}"/>
          </ac:spMkLst>
        </pc:spChg>
        <pc:spChg chg="mod">
          <ac:chgData name="Mark Warren" userId="8b469510-801c-4a14-a92d-c6d8837618b1" providerId="ADAL" clId="{94D18873-7ECF-453F-8AB9-84BBD8E0EB2C}" dt="2024-03-07T17:16:30.313" v="831" actId="208"/>
          <ac:spMkLst>
            <pc:docMk/>
            <pc:sldMk cId="703671039" sldId="306"/>
            <ac:spMk id="7" creationId="{CDDDF65C-0355-5722-221F-DA4EB4E15E2C}"/>
          </ac:spMkLst>
        </pc:spChg>
      </pc:sldChg>
      <pc:sldChg chg="delSp del mod delAnim">
        <pc:chgData name="Mark Warren" userId="8b469510-801c-4a14-a92d-c6d8837618b1" providerId="ADAL" clId="{94D18873-7ECF-453F-8AB9-84BBD8E0EB2C}" dt="2024-03-07T15:28:13.995" v="59" actId="2696"/>
        <pc:sldMkLst>
          <pc:docMk/>
          <pc:sldMk cId="1088220608" sldId="307"/>
        </pc:sldMkLst>
        <pc:spChg chg="del">
          <ac:chgData name="Mark Warren" userId="8b469510-801c-4a14-a92d-c6d8837618b1" providerId="ADAL" clId="{94D18873-7ECF-453F-8AB9-84BBD8E0EB2C}" dt="2024-03-07T15:28:00.398" v="55" actId="21"/>
          <ac:spMkLst>
            <pc:docMk/>
            <pc:sldMk cId="1088220608" sldId="307"/>
            <ac:spMk id="12" creationId="{60BD0E16-A6C6-C335-75EE-4D232CADA0B9}"/>
          </ac:spMkLst>
        </pc:spChg>
      </pc:sldChg>
      <pc:sldChg chg="addSp delSp modSp add mod ord modAnim">
        <pc:chgData name="Mark Warren" userId="8b469510-801c-4a14-a92d-c6d8837618b1" providerId="ADAL" clId="{94D18873-7ECF-453F-8AB9-84BBD8E0EB2C}" dt="2024-03-07T20:58:11.104" v="1873"/>
        <pc:sldMkLst>
          <pc:docMk/>
          <pc:sldMk cId="1494319489" sldId="307"/>
        </pc:sldMkLst>
        <pc:spChg chg="mod">
          <ac:chgData name="Mark Warren" userId="8b469510-801c-4a14-a92d-c6d8837618b1" providerId="ADAL" clId="{94D18873-7ECF-453F-8AB9-84BBD8E0EB2C}" dt="2024-03-07T17:07:45.500" v="790" actId="1076"/>
          <ac:spMkLst>
            <pc:docMk/>
            <pc:sldMk cId="1494319489" sldId="307"/>
            <ac:spMk id="2" creationId="{F4EE78CB-8994-EA34-8054-A898DD51B5E9}"/>
          </ac:spMkLst>
        </pc:spChg>
        <pc:spChg chg="mod">
          <ac:chgData name="Mark Warren" userId="8b469510-801c-4a14-a92d-c6d8837618b1" providerId="ADAL" clId="{94D18873-7ECF-453F-8AB9-84BBD8E0EB2C}" dt="2024-03-07T17:08:23.159" v="794" actId="1076"/>
          <ac:spMkLst>
            <pc:docMk/>
            <pc:sldMk cId="1494319489" sldId="307"/>
            <ac:spMk id="3" creationId="{941FD018-3476-A46C-74BC-BD227B115D75}"/>
          </ac:spMkLst>
        </pc:spChg>
        <pc:spChg chg="add mod">
          <ac:chgData name="Mark Warren" userId="8b469510-801c-4a14-a92d-c6d8837618b1" providerId="ADAL" clId="{94D18873-7ECF-453F-8AB9-84BBD8E0EB2C}" dt="2024-03-07T20:49:46.752" v="1804" actId="115"/>
          <ac:spMkLst>
            <pc:docMk/>
            <pc:sldMk cId="1494319489" sldId="307"/>
            <ac:spMk id="4" creationId="{A3A84728-32D1-1166-4D1C-99989684AF81}"/>
          </ac:spMkLst>
        </pc:spChg>
        <pc:spChg chg="mod">
          <ac:chgData name="Mark Warren" userId="8b469510-801c-4a14-a92d-c6d8837618b1" providerId="ADAL" clId="{94D18873-7ECF-453F-8AB9-84BBD8E0EB2C}" dt="2024-03-07T17:12:31.901" v="821" actId="20577"/>
          <ac:spMkLst>
            <pc:docMk/>
            <pc:sldMk cId="1494319489" sldId="307"/>
            <ac:spMk id="5" creationId="{87226996-F896-9C02-26FD-1D4A99084D4D}"/>
          </ac:spMkLst>
        </pc:spChg>
        <pc:spChg chg="mod">
          <ac:chgData name="Mark Warren" userId="8b469510-801c-4a14-a92d-c6d8837618b1" providerId="ADAL" clId="{94D18873-7ECF-453F-8AB9-84BBD8E0EB2C}" dt="2024-03-07T17:09:32.030" v="798" actId="13822"/>
          <ac:spMkLst>
            <pc:docMk/>
            <pc:sldMk cId="1494319489" sldId="307"/>
            <ac:spMk id="6" creationId="{E3983B41-08A6-628F-A543-69B4B7453937}"/>
          </ac:spMkLst>
        </pc:spChg>
        <pc:spChg chg="add mod">
          <ac:chgData name="Mark Warren" userId="8b469510-801c-4a14-a92d-c6d8837618b1" providerId="ADAL" clId="{94D18873-7ECF-453F-8AB9-84BBD8E0EB2C}" dt="2024-03-07T20:44:13.190" v="1748"/>
          <ac:spMkLst>
            <pc:docMk/>
            <pc:sldMk cId="1494319489" sldId="307"/>
            <ac:spMk id="9" creationId="{696D61E7-976C-FB44-02F7-3E368AEA20C0}"/>
          </ac:spMkLst>
        </pc:spChg>
        <pc:spChg chg="del">
          <ac:chgData name="Mark Warren" userId="8b469510-801c-4a14-a92d-c6d8837618b1" providerId="ADAL" clId="{94D18873-7ECF-453F-8AB9-84BBD8E0EB2C}" dt="2024-03-07T16:57:59.812" v="391" actId="478"/>
          <ac:spMkLst>
            <pc:docMk/>
            <pc:sldMk cId="1494319489" sldId="307"/>
            <ac:spMk id="10" creationId="{54847216-9A84-AC63-18DE-590CCA13DAA7}"/>
          </ac:spMkLst>
        </pc:spChg>
        <pc:spChg chg="del">
          <ac:chgData name="Mark Warren" userId="8b469510-801c-4a14-a92d-c6d8837618b1" providerId="ADAL" clId="{94D18873-7ECF-453F-8AB9-84BBD8E0EB2C}" dt="2024-03-07T16:59:49.876" v="612" actId="478"/>
          <ac:spMkLst>
            <pc:docMk/>
            <pc:sldMk cId="1494319489" sldId="307"/>
            <ac:spMk id="11" creationId="{C6B92CB6-D3C3-409B-42CC-D9468CC72D4D}"/>
          </ac:spMkLst>
        </pc:spChg>
        <pc:spChg chg="add mod">
          <ac:chgData name="Mark Warren" userId="8b469510-801c-4a14-a92d-c6d8837618b1" providerId="ADAL" clId="{94D18873-7ECF-453F-8AB9-84BBD8E0EB2C}" dt="2024-03-07T20:45:44.894" v="1761" actId="1076"/>
          <ac:spMkLst>
            <pc:docMk/>
            <pc:sldMk cId="1494319489" sldId="307"/>
            <ac:spMk id="12" creationId="{8473375A-2630-24C5-EFA9-2AFDCE975980}"/>
          </ac:spMkLst>
        </pc:spChg>
        <pc:spChg chg="del">
          <ac:chgData name="Mark Warren" userId="8b469510-801c-4a14-a92d-c6d8837618b1" providerId="ADAL" clId="{94D18873-7ECF-453F-8AB9-84BBD8E0EB2C}" dt="2024-03-07T16:59:51.063" v="613" actId="478"/>
          <ac:spMkLst>
            <pc:docMk/>
            <pc:sldMk cId="1494319489" sldId="307"/>
            <ac:spMk id="13" creationId="{E1878C0D-9C39-A0D0-E7E9-BDB7A014E9FC}"/>
          </ac:spMkLst>
        </pc:spChg>
        <pc:spChg chg="del">
          <ac:chgData name="Mark Warren" userId="8b469510-801c-4a14-a92d-c6d8837618b1" providerId="ADAL" clId="{94D18873-7ECF-453F-8AB9-84BBD8E0EB2C}" dt="2024-03-07T16:59:53.408" v="614" actId="478"/>
          <ac:spMkLst>
            <pc:docMk/>
            <pc:sldMk cId="1494319489" sldId="307"/>
            <ac:spMk id="16" creationId="{746B9247-2C1F-5AF9-14D4-252D9D0CCC60}"/>
          </ac:spMkLst>
        </pc:spChg>
        <pc:spChg chg="del">
          <ac:chgData name="Mark Warren" userId="8b469510-801c-4a14-a92d-c6d8837618b1" providerId="ADAL" clId="{94D18873-7ECF-453F-8AB9-84BBD8E0EB2C}" dt="2024-03-07T16:58:01.031" v="392" actId="478"/>
          <ac:spMkLst>
            <pc:docMk/>
            <pc:sldMk cId="1494319489" sldId="307"/>
            <ac:spMk id="17" creationId="{7724A9BA-2E0D-A5C9-49F9-C43A9032A074}"/>
          </ac:spMkLst>
        </pc:spChg>
        <pc:spChg chg="add mod">
          <ac:chgData name="Mark Warren" userId="8b469510-801c-4a14-a92d-c6d8837618b1" providerId="ADAL" clId="{94D18873-7ECF-453F-8AB9-84BBD8E0EB2C}" dt="2024-03-07T20:47:24.691" v="1775" actId="14100"/>
          <ac:spMkLst>
            <pc:docMk/>
            <pc:sldMk cId="1494319489" sldId="307"/>
            <ac:spMk id="20" creationId="{B34DEA4E-7378-7D9B-6D3B-2FAF7692A38E}"/>
          </ac:spMkLst>
        </pc:spChg>
        <pc:spChg chg="add mod">
          <ac:chgData name="Mark Warren" userId="8b469510-801c-4a14-a92d-c6d8837618b1" providerId="ADAL" clId="{94D18873-7ECF-453F-8AB9-84BBD8E0EB2C}" dt="2024-03-07T20:50:43.813" v="1808" actId="14100"/>
          <ac:spMkLst>
            <pc:docMk/>
            <pc:sldMk cId="1494319489" sldId="307"/>
            <ac:spMk id="21" creationId="{5B08A2E0-06C7-C670-FB70-86A0E22BFDAF}"/>
          </ac:spMkLst>
        </pc:spChg>
        <pc:spChg chg="add mod">
          <ac:chgData name="Mark Warren" userId="8b469510-801c-4a14-a92d-c6d8837618b1" providerId="ADAL" clId="{94D18873-7ECF-453F-8AB9-84BBD8E0EB2C}" dt="2024-03-07T20:50:58.730" v="1810" actId="208"/>
          <ac:spMkLst>
            <pc:docMk/>
            <pc:sldMk cId="1494319489" sldId="307"/>
            <ac:spMk id="22" creationId="{8A998071-163F-91C1-6A03-89380213FF3D}"/>
          </ac:spMkLst>
        </pc:spChg>
        <pc:spChg chg="add mod">
          <ac:chgData name="Mark Warren" userId="8b469510-801c-4a14-a92d-c6d8837618b1" providerId="ADAL" clId="{94D18873-7ECF-453F-8AB9-84BBD8E0EB2C}" dt="2024-03-07T20:52:09.673" v="1815" actId="693"/>
          <ac:spMkLst>
            <pc:docMk/>
            <pc:sldMk cId="1494319489" sldId="307"/>
            <ac:spMk id="23" creationId="{22539ADB-94B7-575F-E79C-E607C56F7A03}"/>
          </ac:spMkLst>
        </pc:spChg>
        <pc:cxnChg chg="del">
          <ac:chgData name="Mark Warren" userId="8b469510-801c-4a14-a92d-c6d8837618b1" providerId="ADAL" clId="{94D18873-7ECF-453F-8AB9-84BBD8E0EB2C}" dt="2024-03-07T16:58:32.594" v="451" actId="478"/>
          <ac:cxnSpMkLst>
            <pc:docMk/>
            <pc:sldMk cId="1494319489" sldId="307"/>
            <ac:cxnSpMk id="7" creationId="{D2997E21-30E9-AFA7-85AD-8578600FC479}"/>
          </ac:cxnSpMkLst>
        </pc:cxnChg>
        <pc:cxnChg chg="del">
          <ac:chgData name="Mark Warren" userId="8b469510-801c-4a14-a92d-c6d8837618b1" providerId="ADAL" clId="{94D18873-7ECF-453F-8AB9-84BBD8E0EB2C}" dt="2024-03-07T16:58:31.078" v="450" actId="478"/>
          <ac:cxnSpMkLst>
            <pc:docMk/>
            <pc:sldMk cId="1494319489" sldId="307"/>
            <ac:cxnSpMk id="8" creationId="{754403D0-B805-A53B-920C-F9032BC577A2}"/>
          </ac:cxnSpMkLst>
        </pc:cxnChg>
        <pc:cxnChg chg="add mod">
          <ac:chgData name="Mark Warren" userId="8b469510-801c-4a14-a92d-c6d8837618b1" providerId="ADAL" clId="{94D18873-7ECF-453F-8AB9-84BBD8E0EB2C}" dt="2024-03-07T20:46:39.508" v="1769" actId="1076"/>
          <ac:cxnSpMkLst>
            <pc:docMk/>
            <pc:sldMk cId="1494319489" sldId="307"/>
            <ac:cxnSpMk id="15" creationId="{807F2A0B-1B89-5E0F-9AF8-05EEAE7CEF76}"/>
          </ac:cxnSpMkLst>
        </pc:cxnChg>
      </pc:sldChg>
      <pc:sldChg chg="delSp modSp add mod delAnim modAnim">
        <pc:chgData name="Mark Warren" userId="8b469510-801c-4a14-a92d-c6d8837618b1" providerId="ADAL" clId="{94D18873-7ECF-453F-8AB9-84BBD8E0EB2C}" dt="2024-03-07T20:42:20.580" v="1740" actId="113"/>
        <pc:sldMkLst>
          <pc:docMk/>
          <pc:sldMk cId="765908862" sldId="308"/>
        </pc:sldMkLst>
        <pc:spChg chg="mod">
          <ac:chgData name="Mark Warren" userId="8b469510-801c-4a14-a92d-c6d8837618b1" providerId="ADAL" clId="{94D18873-7ECF-453F-8AB9-84BBD8E0EB2C}" dt="2024-03-07T18:15:25.686" v="951" actId="13822"/>
          <ac:spMkLst>
            <pc:docMk/>
            <pc:sldMk cId="765908862" sldId="308"/>
            <ac:spMk id="2" creationId="{F4EE78CB-8994-EA34-8054-A898DD51B5E9}"/>
          </ac:spMkLst>
        </pc:spChg>
        <pc:spChg chg="mod">
          <ac:chgData name="Mark Warren" userId="8b469510-801c-4a14-a92d-c6d8837618b1" providerId="ADAL" clId="{94D18873-7ECF-453F-8AB9-84BBD8E0EB2C}" dt="2024-03-07T18:15:03.342" v="949" actId="17032"/>
          <ac:spMkLst>
            <pc:docMk/>
            <pc:sldMk cId="765908862" sldId="308"/>
            <ac:spMk id="3" creationId="{941FD018-3476-A46C-74BC-BD227B115D75}"/>
          </ac:spMkLst>
        </pc:spChg>
        <pc:spChg chg="mod">
          <ac:chgData name="Mark Warren" userId="8b469510-801c-4a14-a92d-c6d8837618b1" providerId="ADAL" clId="{94D18873-7ECF-453F-8AB9-84BBD8E0EB2C}" dt="2024-03-07T20:42:20.580" v="1740" actId="113"/>
          <ac:spMkLst>
            <pc:docMk/>
            <pc:sldMk cId="765908862" sldId="308"/>
            <ac:spMk id="4" creationId="{A3A84728-32D1-1166-4D1C-99989684AF81}"/>
          </ac:spMkLst>
        </pc:spChg>
        <pc:spChg chg="del">
          <ac:chgData name="Mark Warren" userId="8b469510-801c-4a14-a92d-c6d8837618b1" providerId="ADAL" clId="{94D18873-7ECF-453F-8AB9-84BBD8E0EB2C}" dt="2024-03-07T18:06:19.641" v="878" actId="478"/>
          <ac:spMkLst>
            <pc:docMk/>
            <pc:sldMk cId="765908862" sldId="308"/>
            <ac:spMk id="5" creationId="{87226996-F896-9C02-26FD-1D4A99084D4D}"/>
          </ac:spMkLst>
        </pc:spChg>
        <pc:spChg chg="del">
          <ac:chgData name="Mark Warren" userId="8b469510-801c-4a14-a92d-c6d8837618b1" providerId="ADAL" clId="{94D18873-7ECF-453F-8AB9-84BBD8E0EB2C}" dt="2024-03-07T18:06:12.438" v="877" actId="478"/>
          <ac:spMkLst>
            <pc:docMk/>
            <pc:sldMk cId="765908862" sldId="308"/>
            <ac:spMk id="6" creationId="{E3983B41-08A6-628F-A543-69B4B7453937}"/>
          </ac:spMkLst>
        </pc:spChg>
      </pc:sldChg>
      <pc:sldChg chg="delSp del mod delAnim">
        <pc:chgData name="Mark Warren" userId="8b469510-801c-4a14-a92d-c6d8837618b1" providerId="ADAL" clId="{94D18873-7ECF-453F-8AB9-84BBD8E0EB2C}" dt="2024-03-07T15:29:45.772" v="69" actId="2696"/>
        <pc:sldMkLst>
          <pc:docMk/>
          <pc:sldMk cId="3656844922" sldId="308"/>
        </pc:sldMkLst>
        <pc:spChg chg="del">
          <ac:chgData name="Mark Warren" userId="8b469510-801c-4a14-a92d-c6d8837618b1" providerId="ADAL" clId="{94D18873-7ECF-453F-8AB9-84BBD8E0EB2C}" dt="2024-03-07T15:28:19.058" v="60" actId="21"/>
          <ac:spMkLst>
            <pc:docMk/>
            <pc:sldMk cId="3656844922" sldId="308"/>
            <ac:spMk id="12" creationId="{60BD0E16-A6C6-C335-75EE-4D232CADA0B9}"/>
          </ac:spMkLst>
        </pc:spChg>
      </pc:sldChg>
      <pc:sldChg chg="addSp delSp modSp add mod delAnim modAnim">
        <pc:chgData name="Mark Warren" userId="8b469510-801c-4a14-a92d-c6d8837618b1" providerId="ADAL" clId="{94D18873-7ECF-453F-8AB9-84BBD8E0EB2C}" dt="2024-03-07T20:37:07.188" v="1727" actId="1076"/>
        <pc:sldMkLst>
          <pc:docMk/>
          <pc:sldMk cId="481561759" sldId="309"/>
        </pc:sldMkLst>
        <pc:spChg chg="del">
          <ac:chgData name="Mark Warren" userId="8b469510-801c-4a14-a92d-c6d8837618b1" providerId="ADAL" clId="{94D18873-7ECF-453F-8AB9-84BBD8E0EB2C}" dt="2024-03-07T19:20:26.058" v="955" actId="478"/>
          <ac:spMkLst>
            <pc:docMk/>
            <pc:sldMk cId="481561759" sldId="309"/>
            <ac:spMk id="2" creationId="{F4EE78CB-8994-EA34-8054-A898DD51B5E9}"/>
          </ac:spMkLst>
        </pc:spChg>
        <pc:spChg chg="del">
          <ac:chgData name="Mark Warren" userId="8b469510-801c-4a14-a92d-c6d8837618b1" providerId="ADAL" clId="{94D18873-7ECF-453F-8AB9-84BBD8E0EB2C}" dt="2024-03-07T19:20:30.690" v="956" actId="478"/>
          <ac:spMkLst>
            <pc:docMk/>
            <pc:sldMk cId="481561759" sldId="309"/>
            <ac:spMk id="3" creationId="{941FD018-3476-A46C-74BC-BD227B115D75}"/>
          </ac:spMkLst>
        </pc:spChg>
        <pc:spChg chg="del">
          <ac:chgData name="Mark Warren" userId="8b469510-801c-4a14-a92d-c6d8837618b1" providerId="ADAL" clId="{94D18873-7ECF-453F-8AB9-84BBD8E0EB2C}" dt="2024-03-07T19:20:20.703" v="954" actId="478"/>
          <ac:spMkLst>
            <pc:docMk/>
            <pc:sldMk cId="481561759" sldId="309"/>
            <ac:spMk id="4" creationId="{A3A84728-32D1-1166-4D1C-99989684AF81}"/>
          </ac:spMkLst>
        </pc:spChg>
        <pc:spChg chg="add del mod">
          <ac:chgData name="Mark Warren" userId="8b469510-801c-4a14-a92d-c6d8837618b1" providerId="ADAL" clId="{94D18873-7ECF-453F-8AB9-84BBD8E0EB2C}" dt="2024-03-07T20:05:22.746" v="1623" actId="478"/>
          <ac:spMkLst>
            <pc:docMk/>
            <pc:sldMk cId="481561759" sldId="309"/>
            <ac:spMk id="9" creationId="{0337D5DB-66E2-50AA-B7C9-7D1EA359C041}"/>
          </ac:spMkLst>
        </pc:spChg>
        <pc:spChg chg="add del mod">
          <ac:chgData name="Mark Warren" userId="8b469510-801c-4a14-a92d-c6d8837618b1" providerId="ADAL" clId="{94D18873-7ECF-453F-8AB9-84BBD8E0EB2C}" dt="2024-03-07T20:03:46.574" v="1608" actId="21"/>
          <ac:spMkLst>
            <pc:docMk/>
            <pc:sldMk cId="481561759" sldId="309"/>
            <ac:spMk id="10" creationId="{8036DCC3-D250-09BB-1B32-619AE6F1C42B}"/>
          </ac:spMkLst>
        </pc:spChg>
        <pc:spChg chg="add del mod">
          <ac:chgData name="Mark Warren" userId="8b469510-801c-4a14-a92d-c6d8837618b1" providerId="ADAL" clId="{94D18873-7ECF-453F-8AB9-84BBD8E0EB2C}" dt="2024-03-07T19:45:20.518" v="1382" actId="478"/>
          <ac:spMkLst>
            <pc:docMk/>
            <pc:sldMk cId="481561759" sldId="309"/>
            <ac:spMk id="11" creationId="{708FDA41-9DB1-A595-EC34-28B91DCC437E}"/>
          </ac:spMkLst>
        </pc:spChg>
        <pc:spChg chg="add mod">
          <ac:chgData name="Mark Warren" userId="8b469510-801c-4a14-a92d-c6d8837618b1" providerId="ADAL" clId="{94D18873-7ECF-453F-8AB9-84BBD8E0EB2C}" dt="2024-03-07T20:36:39.139" v="1725" actId="122"/>
          <ac:spMkLst>
            <pc:docMk/>
            <pc:sldMk cId="481561759" sldId="309"/>
            <ac:spMk id="12" creationId="{4D91E764-8855-2CA8-CAC2-DC2007AACB57}"/>
          </ac:spMkLst>
        </pc:spChg>
        <pc:spChg chg="add mod">
          <ac:chgData name="Mark Warren" userId="8b469510-801c-4a14-a92d-c6d8837618b1" providerId="ADAL" clId="{94D18873-7ECF-453F-8AB9-84BBD8E0EB2C}" dt="2024-03-07T20:34:11.782" v="1721" actId="1076"/>
          <ac:spMkLst>
            <pc:docMk/>
            <pc:sldMk cId="481561759" sldId="309"/>
            <ac:spMk id="13" creationId="{708FDA41-9DB1-A595-EC34-28B91DCC437E}"/>
          </ac:spMkLst>
        </pc:spChg>
        <pc:picChg chg="add mod modCrop">
          <ac:chgData name="Mark Warren" userId="8b469510-801c-4a14-a92d-c6d8837618b1" providerId="ADAL" clId="{94D18873-7ECF-453F-8AB9-84BBD8E0EB2C}" dt="2024-03-07T20:35:16.222" v="1723" actId="1076"/>
          <ac:picMkLst>
            <pc:docMk/>
            <pc:sldMk cId="481561759" sldId="309"/>
            <ac:picMk id="6" creationId="{3A46EE5A-D0D7-5624-E4B3-C6D6F0E99BAC}"/>
          </ac:picMkLst>
        </pc:picChg>
        <pc:picChg chg="add mod modCrop">
          <ac:chgData name="Mark Warren" userId="8b469510-801c-4a14-a92d-c6d8837618b1" providerId="ADAL" clId="{94D18873-7ECF-453F-8AB9-84BBD8E0EB2C}" dt="2024-03-07T20:37:07.188" v="1727" actId="1076"/>
          <ac:picMkLst>
            <pc:docMk/>
            <pc:sldMk cId="481561759" sldId="309"/>
            <ac:picMk id="8" creationId="{C8CE9773-E3B2-8496-CA90-A32B49F32845}"/>
          </ac:picMkLst>
        </pc:picChg>
      </pc:sldChg>
      <pc:sldChg chg="addSp delSp modSp add mod modAnim">
        <pc:chgData name="Mark Warren" userId="8b469510-801c-4a14-a92d-c6d8837618b1" providerId="ADAL" clId="{94D18873-7ECF-453F-8AB9-84BBD8E0EB2C}" dt="2024-03-07T21:00:02.288" v="1875" actId="14100"/>
        <pc:sldMkLst>
          <pc:docMk/>
          <pc:sldMk cId="686404101" sldId="310"/>
        </pc:sldMkLst>
        <pc:spChg chg="add mod">
          <ac:chgData name="Mark Warren" userId="8b469510-801c-4a14-a92d-c6d8837618b1" providerId="ADAL" clId="{94D18873-7ECF-453F-8AB9-84BBD8E0EB2C}" dt="2024-03-07T20:43:04.814" v="1741" actId="13822"/>
          <ac:spMkLst>
            <pc:docMk/>
            <pc:sldMk cId="686404101" sldId="310"/>
            <ac:spMk id="2" creationId="{3DA68DD0-3B26-2D86-989C-0AB9EBF18D54}"/>
          </ac:spMkLst>
        </pc:spChg>
        <pc:spChg chg="add mod">
          <ac:chgData name="Mark Warren" userId="8b469510-801c-4a14-a92d-c6d8837618b1" providerId="ADAL" clId="{94D18873-7ECF-453F-8AB9-84BBD8E0EB2C}" dt="2024-03-07T20:43:18.946" v="1742" actId="17032"/>
          <ac:spMkLst>
            <pc:docMk/>
            <pc:sldMk cId="686404101" sldId="310"/>
            <ac:spMk id="3" creationId="{8036DCC3-D250-09BB-1B32-619AE6F1C42B}"/>
          </ac:spMkLst>
        </pc:spChg>
        <pc:spChg chg="del">
          <ac:chgData name="Mark Warren" userId="8b469510-801c-4a14-a92d-c6d8837618b1" providerId="ADAL" clId="{94D18873-7ECF-453F-8AB9-84BBD8E0EB2C}" dt="2024-03-07T19:48:25.018" v="1399" actId="478"/>
          <ac:spMkLst>
            <pc:docMk/>
            <pc:sldMk cId="686404101" sldId="310"/>
            <ac:spMk id="9" creationId="{0337D5DB-66E2-50AA-B7C9-7D1EA359C041}"/>
          </ac:spMkLst>
        </pc:spChg>
        <pc:spChg chg="del">
          <ac:chgData name="Mark Warren" userId="8b469510-801c-4a14-a92d-c6d8837618b1" providerId="ADAL" clId="{94D18873-7ECF-453F-8AB9-84BBD8E0EB2C}" dt="2024-03-07T19:48:17.194" v="1397" actId="478"/>
          <ac:spMkLst>
            <pc:docMk/>
            <pc:sldMk cId="686404101" sldId="310"/>
            <ac:spMk id="10" creationId="{8036DCC3-D250-09BB-1B32-619AE6F1C42B}"/>
          </ac:spMkLst>
        </pc:spChg>
        <pc:spChg chg="del mod">
          <ac:chgData name="Mark Warren" userId="8b469510-801c-4a14-a92d-c6d8837618b1" providerId="ADAL" clId="{94D18873-7ECF-453F-8AB9-84BBD8E0EB2C}" dt="2024-03-07T20:05:10.230" v="1620" actId="21"/>
          <ac:spMkLst>
            <pc:docMk/>
            <pc:sldMk cId="686404101" sldId="310"/>
            <ac:spMk id="11" creationId="{708FDA41-9DB1-A595-EC34-28B91DCC437E}"/>
          </ac:spMkLst>
        </pc:spChg>
        <pc:picChg chg="mod">
          <ac:chgData name="Mark Warren" userId="8b469510-801c-4a14-a92d-c6d8837618b1" providerId="ADAL" clId="{94D18873-7ECF-453F-8AB9-84BBD8E0EB2C}" dt="2024-03-07T20:07:55.881" v="1651" actId="1076"/>
          <ac:picMkLst>
            <pc:docMk/>
            <pc:sldMk cId="686404101" sldId="310"/>
            <ac:picMk id="6" creationId="{3A46EE5A-D0D7-5624-E4B3-C6D6F0E99BAC}"/>
          </ac:picMkLst>
        </pc:picChg>
        <pc:picChg chg="mod">
          <ac:chgData name="Mark Warren" userId="8b469510-801c-4a14-a92d-c6d8837618b1" providerId="ADAL" clId="{94D18873-7ECF-453F-8AB9-84BBD8E0EB2C}" dt="2024-03-07T20:11:43.477" v="1685" actId="1076"/>
          <ac:picMkLst>
            <pc:docMk/>
            <pc:sldMk cId="686404101" sldId="310"/>
            <ac:picMk id="8" creationId="{C8CE9773-E3B2-8496-CA90-A32B49F32845}"/>
          </ac:picMkLst>
        </pc:picChg>
        <pc:cxnChg chg="add mod">
          <ac:chgData name="Mark Warren" userId="8b469510-801c-4a14-a92d-c6d8837618b1" providerId="ADAL" clId="{94D18873-7ECF-453F-8AB9-84BBD8E0EB2C}" dt="2024-03-07T21:00:02.288" v="1875" actId="14100"/>
          <ac:cxnSpMkLst>
            <pc:docMk/>
            <pc:sldMk cId="686404101" sldId="310"/>
            <ac:cxnSpMk id="5" creationId="{D35D8C55-3AE0-DFD4-3292-CC9297B31E4A}"/>
          </ac:cxnSpMkLst>
        </pc:cxnChg>
      </pc:sldChg>
    </pc:docChg>
  </pc:docChgLst>
  <pc:docChgLst>
    <pc:chgData name="Mark Warren" userId="8b469510-801c-4a14-a92d-c6d8837618b1" providerId="ADAL" clId="{A7160489-0EAD-49E6-B4F4-5FAF7DE03487}"/>
    <pc:docChg chg="modSld">
      <pc:chgData name="Mark Warren" userId="8b469510-801c-4a14-a92d-c6d8837618b1" providerId="ADAL" clId="{A7160489-0EAD-49E6-B4F4-5FAF7DE03487}" dt="2024-01-16T19:00:06.416" v="26" actId="20577"/>
      <pc:docMkLst>
        <pc:docMk/>
      </pc:docMkLst>
      <pc:sldChg chg="modSp mod">
        <pc:chgData name="Mark Warren" userId="8b469510-801c-4a14-a92d-c6d8837618b1" providerId="ADAL" clId="{A7160489-0EAD-49E6-B4F4-5FAF7DE03487}" dt="2024-01-16T19:00:06.416" v="26" actId="20577"/>
        <pc:sldMkLst>
          <pc:docMk/>
          <pc:sldMk cId="0" sldId="257"/>
        </pc:sldMkLst>
        <pc:spChg chg="mod">
          <ac:chgData name="Mark Warren" userId="8b469510-801c-4a14-a92d-c6d8837618b1" providerId="ADAL" clId="{A7160489-0EAD-49E6-B4F4-5FAF7DE03487}" dt="2024-01-16T18:59:52.118" v="22" actId="20577"/>
          <ac:spMkLst>
            <pc:docMk/>
            <pc:sldMk cId="0" sldId="257"/>
            <ac:spMk id="2" creationId="{00000000-0000-0000-0000-000000000000}"/>
          </ac:spMkLst>
        </pc:spChg>
        <pc:spChg chg="mod">
          <ac:chgData name="Mark Warren" userId="8b469510-801c-4a14-a92d-c6d8837618b1" providerId="ADAL" clId="{A7160489-0EAD-49E6-B4F4-5FAF7DE03487}" dt="2024-01-16T19:00:06.416" v="26" actId="20577"/>
          <ac:spMkLst>
            <pc:docMk/>
            <pc:sldMk cId="0" sldId="257"/>
            <ac:spMk id="5" creationId="{7FD9608A-6A7D-EFAE-9FF6-E66A027F66C3}"/>
          </ac:spMkLst>
        </pc:spChg>
        <pc:cxnChg chg="mod">
          <ac:chgData name="Mark Warren" userId="8b469510-801c-4a14-a92d-c6d8837618b1" providerId="ADAL" clId="{A7160489-0EAD-49E6-B4F4-5FAF7DE03487}" dt="2024-01-16T19:00:04.244" v="24" actId="14100"/>
          <ac:cxnSpMkLst>
            <pc:docMk/>
            <pc:sldMk cId="0" sldId="257"/>
            <ac:cxnSpMk id="6" creationId="{873EBAA5-307A-B6EF-9076-0F9216B6C7A0}"/>
          </ac:cxnSpMkLst>
        </pc:cxnChg>
      </pc:sldChg>
    </pc:docChg>
  </pc:docChgLst>
  <pc:docChgLst>
    <pc:chgData name="Mark Warren" userId="8b469510-801c-4a14-a92d-c6d8837618b1" providerId="ADAL" clId="{3A11579E-1543-49C8-9C51-91BA106E2689}"/>
    <pc:docChg chg="custSel addSld delSld modSld sldOrd">
      <pc:chgData name="Mark Warren" userId="8b469510-801c-4a14-a92d-c6d8837618b1" providerId="ADAL" clId="{3A11579E-1543-49C8-9C51-91BA106E2689}" dt="2023-10-21T20:06:23.720" v="2199" actId="20577"/>
      <pc:docMkLst>
        <pc:docMk/>
      </pc:docMkLst>
      <pc:sldChg chg="modSp">
        <pc:chgData name="Mark Warren" userId="8b469510-801c-4a14-a92d-c6d8837618b1" providerId="ADAL" clId="{3A11579E-1543-49C8-9C51-91BA106E2689}" dt="2023-10-21T17:16:18.684" v="1" actId="6549"/>
        <pc:sldMkLst>
          <pc:docMk/>
          <pc:sldMk cId="0" sldId="257"/>
        </pc:sldMkLst>
        <pc:spChg chg="mod">
          <ac:chgData name="Mark Warren" userId="8b469510-801c-4a14-a92d-c6d8837618b1" providerId="ADAL" clId="{3A11579E-1543-49C8-9C51-91BA106E2689}" dt="2023-10-21T17:16:18.684" v="1" actId="6549"/>
          <ac:spMkLst>
            <pc:docMk/>
            <pc:sldMk cId="0" sldId="257"/>
            <ac:spMk id="2" creationId="{00000000-0000-0000-0000-000000000000}"/>
          </ac:spMkLst>
        </pc:spChg>
      </pc:sldChg>
      <pc:sldChg chg="addSp delSp modSp mod ord delAnim modAnim">
        <pc:chgData name="Mark Warren" userId="8b469510-801c-4a14-a92d-c6d8837618b1" providerId="ADAL" clId="{3A11579E-1543-49C8-9C51-91BA106E2689}" dt="2023-10-21T19:58:45.969" v="2160"/>
        <pc:sldMkLst>
          <pc:docMk/>
          <pc:sldMk cId="0" sldId="260"/>
        </pc:sldMkLst>
        <pc:spChg chg="mod">
          <ac:chgData name="Mark Warren" userId="8b469510-801c-4a14-a92d-c6d8837618b1" providerId="ADAL" clId="{3A11579E-1543-49C8-9C51-91BA106E2689}" dt="2023-10-21T19:58:20.027" v="2158" actId="1076"/>
          <ac:spMkLst>
            <pc:docMk/>
            <pc:sldMk cId="0" sldId="260"/>
            <ac:spMk id="2" creationId="{00000000-0000-0000-0000-000000000000}"/>
          </ac:spMkLst>
        </pc:spChg>
        <pc:spChg chg="add del mod">
          <ac:chgData name="Mark Warren" userId="8b469510-801c-4a14-a92d-c6d8837618b1" providerId="ADAL" clId="{3A11579E-1543-49C8-9C51-91BA106E2689}" dt="2023-10-21T19:56:05.820" v="2114" actId="478"/>
          <ac:spMkLst>
            <pc:docMk/>
            <pc:sldMk cId="0" sldId="260"/>
            <ac:spMk id="3" creationId="{95556FAB-3147-FA3E-ED8B-A10B5AF7C914}"/>
          </ac:spMkLst>
        </pc:spChg>
        <pc:spChg chg="add mod">
          <ac:chgData name="Mark Warren" userId="8b469510-801c-4a14-a92d-c6d8837618b1" providerId="ADAL" clId="{3A11579E-1543-49C8-9C51-91BA106E2689}" dt="2023-10-21T19:58:20.027" v="2158" actId="1076"/>
          <ac:spMkLst>
            <pc:docMk/>
            <pc:sldMk cId="0" sldId="260"/>
            <ac:spMk id="4" creationId="{DA20EC1F-8F0C-23A5-5EBF-DDE9D3B69163}"/>
          </ac:spMkLst>
        </pc:spChg>
        <pc:spChg chg="del mod">
          <ac:chgData name="Mark Warren" userId="8b469510-801c-4a14-a92d-c6d8837618b1" providerId="ADAL" clId="{3A11579E-1543-49C8-9C51-91BA106E2689}" dt="2023-10-21T19:53:30.111" v="1664" actId="478"/>
          <ac:spMkLst>
            <pc:docMk/>
            <pc:sldMk cId="0" sldId="260"/>
            <ac:spMk id="7" creationId="{D705D1BC-07E1-54AB-373E-2AA250EC3952}"/>
          </ac:spMkLst>
        </pc:spChg>
      </pc:sldChg>
      <pc:sldChg chg="addSp delSp modSp mod delAnim modAnim">
        <pc:chgData name="Mark Warren" userId="8b469510-801c-4a14-a92d-c6d8837618b1" providerId="ADAL" clId="{3A11579E-1543-49C8-9C51-91BA106E2689}" dt="2023-10-21T19:59:02.839" v="2161"/>
        <pc:sldMkLst>
          <pc:docMk/>
          <pc:sldMk cId="365872962" sldId="264"/>
        </pc:sldMkLst>
        <pc:spChg chg="del">
          <ac:chgData name="Mark Warren" userId="8b469510-801c-4a14-a92d-c6d8837618b1" providerId="ADAL" clId="{3A11579E-1543-49C8-9C51-91BA106E2689}" dt="2023-10-21T19:17:19.753" v="831" actId="478"/>
          <ac:spMkLst>
            <pc:docMk/>
            <pc:sldMk cId="365872962" sldId="264"/>
            <ac:spMk id="2" creationId="{00000000-0000-0000-0000-000000000000}"/>
          </ac:spMkLst>
        </pc:spChg>
        <pc:spChg chg="del">
          <ac:chgData name="Mark Warren" userId="8b469510-801c-4a14-a92d-c6d8837618b1" providerId="ADAL" clId="{3A11579E-1543-49C8-9C51-91BA106E2689}" dt="2023-10-21T19:17:31.885" v="835" actId="478"/>
          <ac:spMkLst>
            <pc:docMk/>
            <pc:sldMk cId="365872962" sldId="264"/>
            <ac:spMk id="3" creationId="{CCBCC202-42EB-8D6B-DA0C-9EE7E933DDC8}"/>
          </ac:spMkLst>
        </pc:spChg>
        <pc:spChg chg="del">
          <ac:chgData name="Mark Warren" userId="8b469510-801c-4a14-a92d-c6d8837618b1" providerId="ADAL" clId="{3A11579E-1543-49C8-9C51-91BA106E2689}" dt="2023-10-21T19:17:27.600" v="833" actId="478"/>
          <ac:spMkLst>
            <pc:docMk/>
            <pc:sldMk cId="365872962" sldId="264"/>
            <ac:spMk id="4" creationId="{6205AEDB-AA8B-735D-0C2D-C34B32C142AC}"/>
          </ac:spMkLst>
        </pc:spChg>
        <pc:spChg chg="mod">
          <ac:chgData name="Mark Warren" userId="8b469510-801c-4a14-a92d-c6d8837618b1" providerId="ADAL" clId="{3A11579E-1543-49C8-9C51-91BA106E2689}" dt="2023-10-21T19:19:58.342" v="959" actId="20577"/>
          <ac:spMkLst>
            <pc:docMk/>
            <pc:sldMk cId="365872962" sldId="264"/>
            <ac:spMk id="5" creationId="{3069D235-E5AE-8DFF-889E-6A9EFBD670E4}"/>
          </ac:spMkLst>
        </pc:spChg>
        <pc:spChg chg="add del mod">
          <ac:chgData name="Mark Warren" userId="8b469510-801c-4a14-a92d-c6d8837618b1" providerId="ADAL" clId="{3A11579E-1543-49C8-9C51-91BA106E2689}" dt="2023-10-21T19:17:26.267" v="832" actId="478"/>
          <ac:spMkLst>
            <pc:docMk/>
            <pc:sldMk cId="365872962" sldId="264"/>
            <ac:spMk id="7" creationId="{9CE39E8A-528F-05EB-ECA1-7CCDE75CB38B}"/>
          </ac:spMkLst>
        </pc:spChg>
      </pc:sldChg>
      <pc:sldChg chg="delSp modSp mod delAnim modAnim">
        <pc:chgData name="Mark Warren" userId="8b469510-801c-4a14-a92d-c6d8837618b1" providerId="ADAL" clId="{3A11579E-1543-49C8-9C51-91BA106E2689}" dt="2023-10-21T20:06:23.720" v="2199" actId="20577"/>
        <pc:sldMkLst>
          <pc:docMk/>
          <pc:sldMk cId="2307355787" sldId="272"/>
        </pc:sldMkLst>
        <pc:spChg chg="del mod">
          <ac:chgData name="Mark Warren" userId="8b469510-801c-4a14-a92d-c6d8837618b1" providerId="ADAL" clId="{3A11579E-1543-49C8-9C51-91BA106E2689}" dt="2023-10-21T17:20:14.962" v="349" actId="478"/>
          <ac:spMkLst>
            <pc:docMk/>
            <pc:sldMk cId="2307355787" sldId="272"/>
            <ac:spMk id="2" creationId="{20608E79-F5EF-67FE-3F42-931D7D4931A0}"/>
          </ac:spMkLst>
        </pc:spChg>
        <pc:spChg chg="mod">
          <ac:chgData name="Mark Warren" userId="8b469510-801c-4a14-a92d-c6d8837618b1" providerId="ADAL" clId="{3A11579E-1543-49C8-9C51-91BA106E2689}" dt="2023-10-21T20:06:23.720" v="2199" actId="20577"/>
          <ac:spMkLst>
            <pc:docMk/>
            <pc:sldMk cId="2307355787" sldId="272"/>
            <ac:spMk id="4" creationId="{60606254-9DFB-9FCE-4508-930FC61E7C58}"/>
          </ac:spMkLst>
        </pc:spChg>
        <pc:spChg chg="mod">
          <ac:chgData name="Mark Warren" userId="8b469510-801c-4a14-a92d-c6d8837618b1" providerId="ADAL" clId="{3A11579E-1543-49C8-9C51-91BA106E2689}" dt="2023-10-21T20:06:16.984" v="2193" actId="1076"/>
          <ac:spMkLst>
            <pc:docMk/>
            <pc:sldMk cId="2307355787" sldId="272"/>
            <ac:spMk id="5" creationId="{2A580C38-9F4B-B52E-6E01-7C8FD43705FF}"/>
          </ac:spMkLst>
        </pc:spChg>
      </pc:sldChg>
      <pc:sldChg chg="del">
        <pc:chgData name="Mark Warren" userId="8b469510-801c-4a14-a92d-c6d8837618b1" providerId="ADAL" clId="{3A11579E-1543-49C8-9C51-91BA106E2689}" dt="2023-10-21T19:28:34.528" v="1547" actId="47"/>
        <pc:sldMkLst>
          <pc:docMk/>
          <pc:sldMk cId="550566888" sldId="273"/>
        </pc:sldMkLst>
      </pc:sldChg>
      <pc:sldChg chg="del">
        <pc:chgData name="Mark Warren" userId="8b469510-801c-4a14-a92d-c6d8837618b1" providerId="ADAL" clId="{3A11579E-1543-49C8-9C51-91BA106E2689}" dt="2023-10-21T19:28:36.504" v="1548" actId="47"/>
        <pc:sldMkLst>
          <pc:docMk/>
          <pc:sldMk cId="3357917022" sldId="274"/>
        </pc:sldMkLst>
      </pc:sldChg>
      <pc:sldChg chg="ord modAnim">
        <pc:chgData name="Mark Warren" userId="8b469510-801c-4a14-a92d-c6d8837618b1" providerId="ADAL" clId="{3A11579E-1543-49C8-9C51-91BA106E2689}" dt="2023-10-21T17:23:14.246" v="362"/>
        <pc:sldMkLst>
          <pc:docMk/>
          <pc:sldMk cId="4184231723" sldId="275"/>
        </pc:sldMkLst>
      </pc:sldChg>
      <pc:sldChg chg="addSp modSp add mod ord modAnim">
        <pc:chgData name="Mark Warren" userId="8b469510-801c-4a14-a92d-c6d8837618b1" providerId="ADAL" clId="{3A11579E-1543-49C8-9C51-91BA106E2689}" dt="2023-10-21T20:05:06.909" v="2191"/>
        <pc:sldMkLst>
          <pc:docMk/>
          <pc:sldMk cId="3259066564" sldId="276"/>
        </pc:sldMkLst>
        <pc:spChg chg="add mod">
          <ac:chgData name="Mark Warren" userId="8b469510-801c-4a14-a92d-c6d8837618b1" providerId="ADAL" clId="{3A11579E-1543-49C8-9C51-91BA106E2689}" dt="2023-10-21T20:02:14.584" v="2170" actId="1076"/>
          <ac:spMkLst>
            <pc:docMk/>
            <pc:sldMk cId="3259066564" sldId="276"/>
            <ac:spMk id="2" creationId="{6C0A7A35-7AA0-4FFC-E7B1-F8AD9ED09517}"/>
          </ac:spMkLst>
        </pc:spChg>
        <pc:spChg chg="add mod">
          <ac:chgData name="Mark Warren" userId="8b469510-801c-4a14-a92d-c6d8837618b1" providerId="ADAL" clId="{3A11579E-1543-49C8-9C51-91BA106E2689}" dt="2023-10-21T20:04:28.859" v="2186" actId="14838"/>
          <ac:spMkLst>
            <pc:docMk/>
            <pc:sldMk cId="3259066564" sldId="276"/>
            <ac:spMk id="3" creationId="{B1EEF80C-03DF-4463-9350-85109FDD599D}"/>
          </ac:spMkLst>
        </pc:spChg>
        <pc:spChg chg="mod">
          <ac:chgData name="Mark Warren" userId="8b469510-801c-4a14-a92d-c6d8837618b1" providerId="ADAL" clId="{3A11579E-1543-49C8-9C51-91BA106E2689}" dt="2023-10-21T20:02:14.584" v="2170" actId="1076"/>
          <ac:spMkLst>
            <pc:docMk/>
            <pc:sldMk cId="3259066564" sldId="276"/>
            <ac:spMk id="5" creationId="{3069D235-E5AE-8DFF-889E-6A9EFBD670E4}"/>
          </ac:spMkLst>
        </pc:spChg>
        <pc:cxnChg chg="add mod">
          <ac:chgData name="Mark Warren" userId="8b469510-801c-4a14-a92d-c6d8837618b1" providerId="ADAL" clId="{3A11579E-1543-49C8-9C51-91BA106E2689}" dt="2023-10-21T20:03:19.617" v="2180" actId="1036"/>
          <ac:cxnSpMkLst>
            <pc:docMk/>
            <pc:sldMk cId="3259066564" sldId="276"/>
            <ac:cxnSpMk id="6" creationId="{EC912400-CDCA-49EB-77D7-2ACDE1FB80E7}"/>
          </ac:cxnSpMkLst>
        </pc:cxnChg>
      </pc:sldChg>
      <pc:sldChg chg="modSp add mod">
        <pc:chgData name="Mark Warren" userId="8b469510-801c-4a14-a92d-c6d8837618b1" providerId="ADAL" clId="{3A11579E-1543-49C8-9C51-91BA106E2689}" dt="2023-10-21T19:59:45.940" v="2163" actId="1076"/>
        <pc:sldMkLst>
          <pc:docMk/>
          <pc:sldMk cId="2835905541" sldId="277"/>
        </pc:sldMkLst>
        <pc:spChg chg="mod">
          <ac:chgData name="Mark Warren" userId="8b469510-801c-4a14-a92d-c6d8837618b1" providerId="ADAL" clId="{3A11579E-1543-49C8-9C51-91BA106E2689}" dt="2023-10-21T19:59:45.940" v="2163" actId="1076"/>
          <ac:spMkLst>
            <pc:docMk/>
            <pc:sldMk cId="2835905541" sldId="277"/>
            <ac:spMk id="2" creationId="{00000000-0000-0000-0000-000000000000}"/>
          </ac:spMkLst>
        </pc:spChg>
        <pc:spChg chg="mod">
          <ac:chgData name="Mark Warren" userId="8b469510-801c-4a14-a92d-c6d8837618b1" providerId="ADAL" clId="{3A11579E-1543-49C8-9C51-91BA106E2689}" dt="2023-10-21T19:59:45.940" v="2163" actId="1076"/>
          <ac:spMkLst>
            <pc:docMk/>
            <pc:sldMk cId="2835905541" sldId="277"/>
            <ac:spMk id="3" creationId="{95556FAB-3147-FA3E-ED8B-A10B5AF7C914}"/>
          </ac:spMkLst>
        </pc:spChg>
        <pc:spChg chg="mod">
          <ac:chgData name="Mark Warren" userId="8b469510-801c-4a14-a92d-c6d8837618b1" providerId="ADAL" clId="{3A11579E-1543-49C8-9C51-91BA106E2689}" dt="2023-10-21T19:59:45.940" v="2163" actId="1076"/>
          <ac:spMkLst>
            <pc:docMk/>
            <pc:sldMk cId="2835905541" sldId="277"/>
            <ac:spMk id="7" creationId="{D705D1BC-07E1-54AB-373E-2AA250EC3952}"/>
          </ac:spMkLst>
        </pc:spChg>
      </pc:sldChg>
    </pc:docChg>
  </pc:docChgLst>
  <pc:docChgLst>
    <pc:chgData name="Mark Warren" userId="8b469510-801c-4a14-a92d-c6d8837618b1" providerId="ADAL" clId="{EE39F06E-E066-45AD-8711-7A7286FA83D6}"/>
    <pc:docChg chg="undo custSel addSld delSld modSld sldOrd">
      <pc:chgData name="Mark Warren" userId="8b469510-801c-4a14-a92d-c6d8837618b1" providerId="ADAL" clId="{EE39F06E-E066-45AD-8711-7A7286FA83D6}" dt="2024-01-18T21:26:34.928" v="3388"/>
      <pc:docMkLst>
        <pc:docMk/>
      </pc:docMkLst>
      <pc:sldChg chg="modSp mod ord modAnim">
        <pc:chgData name="Mark Warren" userId="8b469510-801c-4a14-a92d-c6d8837618b1" providerId="ADAL" clId="{EE39F06E-E066-45AD-8711-7A7286FA83D6}" dt="2024-01-17T15:25:15.422" v="293"/>
        <pc:sldMkLst>
          <pc:docMk/>
          <pc:sldMk cId="2219000479" sldId="279"/>
        </pc:sldMkLst>
        <pc:spChg chg="mod">
          <ac:chgData name="Mark Warren" userId="8b469510-801c-4a14-a92d-c6d8837618b1" providerId="ADAL" clId="{EE39F06E-E066-45AD-8711-7A7286FA83D6}" dt="2024-01-17T15:00:56.772" v="13" actId="14100"/>
          <ac:spMkLst>
            <pc:docMk/>
            <pc:sldMk cId="2219000479" sldId="279"/>
            <ac:spMk id="2" creationId="{00000000-0000-0000-0000-000000000000}"/>
          </ac:spMkLst>
        </pc:spChg>
        <pc:spChg chg="mod">
          <ac:chgData name="Mark Warren" userId="8b469510-801c-4a14-a92d-c6d8837618b1" providerId="ADAL" clId="{EE39F06E-E066-45AD-8711-7A7286FA83D6}" dt="2024-01-17T15:01:05.375" v="15" actId="14100"/>
          <ac:spMkLst>
            <pc:docMk/>
            <pc:sldMk cId="2219000479" sldId="279"/>
            <ac:spMk id="6" creationId="{F557D8F1-D183-36F9-4DB0-5C5548703CB4}"/>
          </ac:spMkLst>
        </pc:spChg>
      </pc:sldChg>
      <pc:sldChg chg="modSp">
        <pc:chgData name="Mark Warren" userId="8b469510-801c-4a14-a92d-c6d8837618b1" providerId="ADAL" clId="{EE39F06E-E066-45AD-8711-7A7286FA83D6}" dt="2024-01-17T15:57:55.159" v="338" actId="20577"/>
        <pc:sldMkLst>
          <pc:docMk/>
          <pc:sldMk cId="1798588805" sldId="284"/>
        </pc:sldMkLst>
        <pc:spChg chg="mod">
          <ac:chgData name="Mark Warren" userId="8b469510-801c-4a14-a92d-c6d8837618b1" providerId="ADAL" clId="{EE39F06E-E066-45AD-8711-7A7286FA83D6}" dt="2024-01-17T15:57:55.159" v="338" actId="20577"/>
          <ac:spMkLst>
            <pc:docMk/>
            <pc:sldMk cId="1798588805" sldId="284"/>
            <ac:spMk id="5" creationId="{163690D8-1562-8B9B-DAC9-6D6BEA76F57C}"/>
          </ac:spMkLst>
        </pc:spChg>
      </pc:sldChg>
      <pc:sldChg chg="addSp modSp mod modAnim">
        <pc:chgData name="Mark Warren" userId="8b469510-801c-4a14-a92d-c6d8837618b1" providerId="ADAL" clId="{EE39F06E-E066-45AD-8711-7A7286FA83D6}" dt="2024-01-17T17:33:58.091" v="382" actId="20577"/>
        <pc:sldMkLst>
          <pc:docMk/>
          <pc:sldMk cId="2949982270" sldId="286"/>
        </pc:sldMkLst>
        <pc:spChg chg="mod">
          <ac:chgData name="Mark Warren" userId="8b469510-801c-4a14-a92d-c6d8837618b1" providerId="ADAL" clId="{EE39F06E-E066-45AD-8711-7A7286FA83D6}" dt="2024-01-17T17:33:58.091" v="382" actId="20577"/>
          <ac:spMkLst>
            <pc:docMk/>
            <pc:sldMk cId="2949982270" sldId="286"/>
            <ac:spMk id="2" creationId="{00000000-0000-0000-0000-000000000000}"/>
          </ac:spMkLst>
        </pc:spChg>
        <pc:spChg chg="add mod">
          <ac:chgData name="Mark Warren" userId="8b469510-801c-4a14-a92d-c6d8837618b1" providerId="ADAL" clId="{EE39F06E-E066-45AD-8711-7A7286FA83D6}" dt="2024-01-17T15:28:54.039" v="330" actId="1076"/>
          <ac:spMkLst>
            <pc:docMk/>
            <pc:sldMk cId="2949982270" sldId="286"/>
            <ac:spMk id="3" creationId="{4D3C9D23-7C03-FCDB-6D07-A155FD11D10D}"/>
          </ac:spMkLst>
        </pc:spChg>
        <pc:spChg chg="mod">
          <ac:chgData name="Mark Warren" userId="8b469510-801c-4a14-a92d-c6d8837618b1" providerId="ADAL" clId="{EE39F06E-E066-45AD-8711-7A7286FA83D6}" dt="2024-01-17T15:20:00.622" v="263" actId="17032"/>
          <ac:spMkLst>
            <pc:docMk/>
            <pc:sldMk cId="2949982270" sldId="286"/>
            <ac:spMk id="6" creationId="{F557D8F1-D183-36F9-4DB0-5C5548703CB4}"/>
          </ac:spMkLst>
        </pc:spChg>
        <pc:cxnChg chg="add mod">
          <ac:chgData name="Mark Warren" userId="8b469510-801c-4a14-a92d-c6d8837618b1" providerId="ADAL" clId="{EE39F06E-E066-45AD-8711-7A7286FA83D6}" dt="2024-01-17T15:19:06.836" v="260" actId="14100"/>
          <ac:cxnSpMkLst>
            <pc:docMk/>
            <pc:sldMk cId="2949982270" sldId="286"/>
            <ac:cxnSpMk id="5" creationId="{69C7677C-710C-A60A-4718-411031EB8489}"/>
          </ac:cxnSpMkLst>
        </pc:cxnChg>
      </pc:sldChg>
      <pc:sldChg chg="addSp modSp mod ord modAnim">
        <pc:chgData name="Mark Warren" userId="8b469510-801c-4a14-a92d-c6d8837618b1" providerId="ADAL" clId="{EE39F06E-E066-45AD-8711-7A7286FA83D6}" dt="2024-01-18T15:07:51.753" v="1944"/>
        <pc:sldMkLst>
          <pc:docMk/>
          <pc:sldMk cId="2829541042" sldId="287"/>
        </pc:sldMkLst>
        <pc:spChg chg="mod">
          <ac:chgData name="Mark Warren" userId="8b469510-801c-4a14-a92d-c6d8837618b1" providerId="ADAL" clId="{EE39F06E-E066-45AD-8711-7A7286FA83D6}" dt="2024-01-17T17:29:56.296" v="339" actId="6549"/>
          <ac:spMkLst>
            <pc:docMk/>
            <pc:sldMk cId="2829541042" sldId="287"/>
            <ac:spMk id="2" creationId="{00000000-0000-0000-0000-000000000000}"/>
          </ac:spMkLst>
        </pc:spChg>
        <pc:spChg chg="mod">
          <ac:chgData name="Mark Warren" userId="8b469510-801c-4a14-a92d-c6d8837618b1" providerId="ADAL" clId="{EE39F06E-E066-45AD-8711-7A7286FA83D6}" dt="2024-01-17T15:02:06.288" v="25" actId="403"/>
          <ac:spMkLst>
            <pc:docMk/>
            <pc:sldMk cId="2829541042" sldId="287"/>
            <ac:spMk id="3" creationId="{02F69010-9865-D6FB-DED6-6D313F325702}"/>
          </ac:spMkLst>
        </pc:spChg>
        <pc:cxnChg chg="add mod">
          <ac:chgData name="Mark Warren" userId="8b469510-801c-4a14-a92d-c6d8837618b1" providerId="ADAL" clId="{EE39F06E-E066-45AD-8711-7A7286FA83D6}" dt="2024-01-18T15:07:19.557" v="1939" actId="208"/>
          <ac:cxnSpMkLst>
            <pc:docMk/>
            <pc:sldMk cId="2829541042" sldId="287"/>
            <ac:cxnSpMk id="5" creationId="{B6D03CD5-5F19-8E1C-24FD-421939FBA02E}"/>
          </ac:cxnSpMkLst>
        </pc:cxnChg>
      </pc:sldChg>
      <pc:sldChg chg="addSp delSp modSp mod delAnim modAnim">
        <pc:chgData name="Mark Warren" userId="8b469510-801c-4a14-a92d-c6d8837618b1" providerId="ADAL" clId="{EE39F06E-E066-45AD-8711-7A7286FA83D6}" dt="2024-01-17T19:57:36.998" v="1932" actId="1076"/>
        <pc:sldMkLst>
          <pc:docMk/>
          <pc:sldMk cId="2330568098" sldId="288"/>
        </pc:sldMkLst>
        <pc:spChg chg="mod">
          <ac:chgData name="Mark Warren" userId="8b469510-801c-4a14-a92d-c6d8837618b1" providerId="ADAL" clId="{EE39F06E-E066-45AD-8711-7A7286FA83D6}" dt="2024-01-17T18:24:38.760" v="1331" actId="404"/>
          <ac:spMkLst>
            <pc:docMk/>
            <pc:sldMk cId="2330568098" sldId="288"/>
            <ac:spMk id="2" creationId="{00000000-0000-0000-0000-000000000000}"/>
          </ac:spMkLst>
        </pc:spChg>
        <pc:spChg chg="mod">
          <ac:chgData name="Mark Warren" userId="8b469510-801c-4a14-a92d-c6d8837618b1" providerId="ADAL" clId="{EE39F06E-E066-45AD-8711-7A7286FA83D6}" dt="2024-01-17T19:01:01.844" v="1896" actId="208"/>
          <ac:spMkLst>
            <pc:docMk/>
            <pc:sldMk cId="2330568098" sldId="288"/>
            <ac:spMk id="3" creationId="{556ECED3-15EB-4438-E4D4-9B8C3B216E8B}"/>
          </ac:spMkLst>
        </pc:spChg>
        <pc:spChg chg="del">
          <ac:chgData name="Mark Warren" userId="8b469510-801c-4a14-a92d-c6d8837618b1" providerId="ADAL" clId="{EE39F06E-E066-45AD-8711-7A7286FA83D6}" dt="2024-01-17T17:51:01.285" v="945" actId="478"/>
          <ac:spMkLst>
            <pc:docMk/>
            <pc:sldMk cId="2330568098" sldId="288"/>
            <ac:spMk id="4" creationId="{60A63504-E479-2318-C8F9-84FD77AC34FF}"/>
          </ac:spMkLst>
        </pc:spChg>
        <pc:spChg chg="add mod">
          <ac:chgData name="Mark Warren" userId="8b469510-801c-4a14-a92d-c6d8837618b1" providerId="ADAL" clId="{EE39F06E-E066-45AD-8711-7A7286FA83D6}" dt="2024-01-17T18:24:41.990" v="1332" actId="404"/>
          <ac:spMkLst>
            <pc:docMk/>
            <pc:sldMk cId="2330568098" sldId="288"/>
            <ac:spMk id="5" creationId="{DE406C3F-9713-9505-E3C3-C771BB9A32D6}"/>
          </ac:spMkLst>
        </pc:spChg>
        <pc:spChg chg="mod">
          <ac:chgData name="Mark Warren" userId="8b469510-801c-4a14-a92d-c6d8837618b1" providerId="ADAL" clId="{EE39F06E-E066-45AD-8711-7A7286FA83D6}" dt="2024-01-17T17:58:04.757" v="1027" actId="1076"/>
          <ac:spMkLst>
            <pc:docMk/>
            <pc:sldMk cId="2330568098" sldId="288"/>
            <ac:spMk id="6" creationId="{F557D8F1-D183-36F9-4DB0-5C5548703CB4}"/>
          </ac:spMkLst>
        </pc:spChg>
        <pc:spChg chg="add mod">
          <ac:chgData name="Mark Warren" userId="8b469510-801c-4a14-a92d-c6d8837618b1" providerId="ADAL" clId="{EE39F06E-E066-45AD-8711-7A7286FA83D6}" dt="2024-01-17T19:19:13.330" v="1900" actId="20577"/>
          <ac:spMkLst>
            <pc:docMk/>
            <pc:sldMk cId="2330568098" sldId="288"/>
            <ac:spMk id="7" creationId="{125829DF-AD40-93E0-05C8-06C2E2E7C8E1}"/>
          </ac:spMkLst>
        </pc:spChg>
        <pc:spChg chg="add mod">
          <ac:chgData name="Mark Warren" userId="8b469510-801c-4a14-a92d-c6d8837618b1" providerId="ADAL" clId="{EE39F06E-E066-45AD-8711-7A7286FA83D6}" dt="2024-01-17T19:21:08.906" v="1914" actId="1582"/>
          <ac:spMkLst>
            <pc:docMk/>
            <pc:sldMk cId="2330568098" sldId="288"/>
            <ac:spMk id="8" creationId="{50DDE280-5A9B-B43C-9DC7-DC11EB9DA986}"/>
          </ac:spMkLst>
        </pc:spChg>
        <pc:spChg chg="add mod">
          <ac:chgData name="Mark Warren" userId="8b469510-801c-4a14-a92d-c6d8837618b1" providerId="ADAL" clId="{EE39F06E-E066-45AD-8711-7A7286FA83D6}" dt="2024-01-17T19:22:01.923" v="1921" actId="1582"/>
          <ac:spMkLst>
            <pc:docMk/>
            <pc:sldMk cId="2330568098" sldId="288"/>
            <ac:spMk id="14" creationId="{8E142080-3E9B-9CE6-B34D-C4B0B3888770}"/>
          </ac:spMkLst>
        </pc:spChg>
        <pc:spChg chg="add mod">
          <ac:chgData name="Mark Warren" userId="8b469510-801c-4a14-a92d-c6d8837618b1" providerId="ADAL" clId="{EE39F06E-E066-45AD-8711-7A7286FA83D6}" dt="2024-01-17T19:22:07.742" v="1922" actId="1582"/>
          <ac:spMkLst>
            <pc:docMk/>
            <pc:sldMk cId="2330568098" sldId="288"/>
            <ac:spMk id="15" creationId="{6C02F602-3D09-A60C-1930-74459112C7A1}"/>
          </ac:spMkLst>
        </pc:spChg>
        <pc:spChg chg="add mod">
          <ac:chgData name="Mark Warren" userId="8b469510-801c-4a14-a92d-c6d8837618b1" providerId="ADAL" clId="{EE39F06E-E066-45AD-8711-7A7286FA83D6}" dt="2024-01-17T19:21:44.334" v="1919" actId="1582"/>
          <ac:spMkLst>
            <pc:docMk/>
            <pc:sldMk cId="2330568098" sldId="288"/>
            <ac:spMk id="16" creationId="{6468012E-DC3B-31A5-7DD6-C70102F428F2}"/>
          </ac:spMkLst>
        </pc:spChg>
        <pc:spChg chg="add mod">
          <ac:chgData name="Mark Warren" userId="8b469510-801c-4a14-a92d-c6d8837618b1" providerId="ADAL" clId="{EE39F06E-E066-45AD-8711-7A7286FA83D6}" dt="2024-01-17T19:21:31.969" v="1918" actId="14100"/>
          <ac:spMkLst>
            <pc:docMk/>
            <pc:sldMk cId="2330568098" sldId="288"/>
            <ac:spMk id="19" creationId="{1C384E28-EAFC-4D83-78E7-B19DAFDD8012}"/>
          </ac:spMkLst>
        </pc:spChg>
        <pc:spChg chg="add mod">
          <ac:chgData name="Mark Warren" userId="8b469510-801c-4a14-a92d-c6d8837618b1" providerId="ADAL" clId="{EE39F06E-E066-45AD-8711-7A7286FA83D6}" dt="2024-01-17T19:57:36.998" v="1932" actId="1076"/>
          <ac:spMkLst>
            <pc:docMk/>
            <pc:sldMk cId="2330568098" sldId="288"/>
            <ac:spMk id="24" creationId="{1B74EA7F-2E1C-3978-990E-1D6EA5D98351}"/>
          </ac:spMkLst>
        </pc:spChg>
        <pc:spChg chg="add mod">
          <ac:chgData name="Mark Warren" userId="8b469510-801c-4a14-a92d-c6d8837618b1" providerId="ADAL" clId="{EE39F06E-E066-45AD-8711-7A7286FA83D6}" dt="2024-01-17T19:56:04.813" v="1927" actId="14100"/>
          <ac:spMkLst>
            <pc:docMk/>
            <pc:sldMk cId="2330568098" sldId="288"/>
            <ac:spMk id="25" creationId="{2513CF1C-172E-CADA-3D10-864828145C4F}"/>
          </ac:spMkLst>
        </pc:spChg>
        <pc:spChg chg="add mod">
          <ac:chgData name="Mark Warren" userId="8b469510-801c-4a14-a92d-c6d8837618b1" providerId="ADAL" clId="{EE39F06E-E066-45AD-8711-7A7286FA83D6}" dt="2024-01-17T19:55:51.454" v="1926" actId="14100"/>
          <ac:spMkLst>
            <pc:docMk/>
            <pc:sldMk cId="2330568098" sldId="288"/>
            <ac:spMk id="26" creationId="{EF525423-F16C-4DE0-4499-72B6FBB5AD44}"/>
          </ac:spMkLst>
        </pc:spChg>
        <pc:spChg chg="add mod">
          <ac:chgData name="Mark Warren" userId="8b469510-801c-4a14-a92d-c6d8837618b1" providerId="ADAL" clId="{EE39F06E-E066-45AD-8711-7A7286FA83D6}" dt="2024-01-17T19:56:52.937" v="1931" actId="14100"/>
          <ac:spMkLst>
            <pc:docMk/>
            <pc:sldMk cId="2330568098" sldId="288"/>
            <ac:spMk id="27" creationId="{F0F7755C-8B3A-A5E3-47B3-041F84B061D2}"/>
          </ac:spMkLst>
        </pc:spChg>
        <pc:spChg chg="add mod">
          <ac:chgData name="Mark Warren" userId="8b469510-801c-4a14-a92d-c6d8837618b1" providerId="ADAL" clId="{EE39F06E-E066-45AD-8711-7A7286FA83D6}" dt="2024-01-17T19:00:26.325" v="1895" actId="1076"/>
          <ac:spMkLst>
            <pc:docMk/>
            <pc:sldMk cId="2330568098" sldId="288"/>
            <ac:spMk id="28" creationId="{5B714CB6-137A-F649-C457-AFC25FDC5B0B}"/>
          </ac:spMkLst>
        </pc:spChg>
        <pc:cxnChg chg="add mod">
          <ac:chgData name="Mark Warren" userId="8b469510-801c-4a14-a92d-c6d8837618b1" providerId="ADAL" clId="{EE39F06E-E066-45AD-8711-7A7286FA83D6}" dt="2024-01-17T19:22:19.243" v="1923" actId="1582"/>
          <ac:cxnSpMkLst>
            <pc:docMk/>
            <pc:sldMk cId="2330568098" sldId="288"/>
            <ac:cxnSpMk id="10" creationId="{73789814-1DF7-B0A6-8E80-60D29E314FBB}"/>
          </ac:cxnSpMkLst>
        </pc:cxnChg>
        <pc:cxnChg chg="add mod">
          <ac:chgData name="Mark Warren" userId="8b469510-801c-4a14-a92d-c6d8837618b1" providerId="ADAL" clId="{EE39F06E-E066-45AD-8711-7A7286FA83D6}" dt="2024-01-17T19:22:25.116" v="1924" actId="1582"/>
          <ac:cxnSpMkLst>
            <pc:docMk/>
            <pc:sldMk cId="2330568098" sldId="288"/>
            <ac:cxnSpMk id="13" creationId="{59BB6F56-6DE4-6FBA-7863-BA44643EBFDE}"/>
          </ac:cxnSpMkLst>
        </pc:cxnChg>
        <pc:cxnChg chg="add del">
          <ac:chgData name="Mark Warren" userId="8b469510-801c-4a14-a92d-c6d8837618b1" providerId="ADAL" clId="{EE39F06E-E066-45AD-8711-7A7286FA83D6}" dt="2024-01-17T18:19:13.797" v="1299" actId="11529"/>
          <ac:cxnSpMkLst>
            <pc:docMk/>
            <pc:sldMk cId="2330568098" sldId="288"/>
            <ac:cxnSpMk id="18" creationId="{8086151D-1F24-4540-40F3-F2ECD4C2A5CC}"/>
          </ac:cxnSpMkLst>
        </pc:cxnChg>
      </pc:sldChg>
      <pc:sldChg chg="delSp modSp mod delAnim modAnim">
        <pc:chgData name="Mark Warren" userId="8b469510-801c-4a14-a92d-c6d8837618b1" providerId="ADAL" clId="{EE39F06E-E066-45AD-8711-7A7286FA83D6}" dt="2024-01-18T21:26:34.928" v="3388"/>
        <pc:sldMkLst>
          <pc:docMk/>
          <pc:sldMk cId="1009566193" sldId="289"/>
        </pc:sldMkLst>
        <pc:spChg chg="mod">
          <ac:chgData name="Mark Warren" userId="8b469510-801c-4a14-a92d-c6d8837618b1" providerId="ADAL" clId="{EE39F06E-E066-45AD-8711-7A7286FA83D6}" dt="2024-01-18T20:43:56.144" v="3360" actId="13822"/>
          <ac:spMkLst>
            <pc:docMk/>
            <pc:sldMk cId="1009566193" sldId="289"/>
            <ac:spMk id="2" creationId="{00000000-0000-0000-0000-000000000000}"/>
          </ac:spMkLst>
        </pc:spChg>
        <pc:spChg chg="mod">
          <ac:chgData name="Mark Warren" userId="8b469510-801c-4a14-a92d-c6d8837618b1" providerId="ADAL" clId="{EE39F06E-E066-45AD-8711-7A7286FA83D6}" dt="2024-01-18T20:44:29.377" v="3361" actId="17032"/>
          <ac:spMkLst>
            <pc:docMk/>
            <pc:sldMk cId="1009566193" sldId="289"/>
            <ac:spMk id="3" creationId="{A0FFD9F0-BA00-7FD1-50F3-AAF10358D65F}"/>
          </ac:spMkLst>
        </pc:spChg>
        <pc:spChg chg="del">
          <ac:chgData name="Mark Warren" userId="8b469510-801c-4a14-a92d-c6d8837618b1" providerId="ADAL" clId="{EE39F06E-E066-45AD-8711-7A7286FA83D6}" dt="2024-01-18T17:20:07.429" v="2306" actId="478"/>
          <ac:spMkLst>
            <pc:docMk/>
            <pc:sldMk cId="1009566193" sldId="289"/>
            <ac:spMk id="4" creationId="{7620AF96-5EE1-31F7-C600-3F26CCC960A0}"/>
          </ac:spMkLst>
        </pc:spChg>
        <pc:spChg chg="mod">
          <ac:chgData name="Mark Warren" userId="8b469510-801c-4a14-a92d-c6d8837618b1" providerId="ADAL" clId="{EE39F06E-E066-45AD-8711-7A7286FA83D6}" dt="2024-01-18T17:24:24.528" v="2448" actId="1076"/>
          <ac:spMkLst>
            <pc:docMk/>
            <pc:sldMk cId="1009566193" sldId="289"/>
            <ac:spMk id="6" creationId="{F557D8F1-D183-36F9-4DB0-5C5548703CB4}"/>
          </ac:spMkLst>
        </pc:spChg>
      </pc:sldChg>
      <pc:sldChg chg="modSp mod ord modAnim">
        <pc:chgData name="Mark Warren" userId="8b469510-801c-4a14-a92d-c6d8837618b1" providerId="ADAL" clId="{EE39F06E-E066-45AD-8711-7A7286FA83D6}" dt="2024-01-18T20:49:16.702" v="3386"/>
        <pc:sldMkLst>
          <pc:docMk/>
          <pc:sldMk cId="42571587" sldId="290"/>
        </pc:sldMkLst>
        <pc:spChg chg="mod">
          <ac:chgData name="Mark Warren" userId="8b469510-801c-4a14-a92d-c6d8837618b1" providerId="ADAL" clId="{EE39F06E-E066-45AD-8711-7A7286FA83D6}" dt="2024-01-18T20:43:11.596" v="3357" actId="17032"/>
          <ac:spMkLst>
            <pc:docMk/>
            <pc:sldMk cId="42571587" sldId="290"/>
            <ac:spMk id="2" creationId="{00000000-0000-0000-0000-000000000000}"/>
          </ac:spMkLst>
        </pc:spChg>
        <pc:spChg chg="mod">
          <ac:chgData name="Mark Warren" userId="8b469510-801c-4a14-a92d-c6d8837618b1" providerId="ADAL" clId="{EE39F06E-E066-45AD-8711-7A7286FA83D6}" dt="2024-01-18T20:42:44.075" v="3355" actId="1076"/>
          <ac:spMkLst>
            <pc:docMk/>
            <pc:sldMk cId="42571587" sldId="290"/>
            <ac:spMk id="3" creationId="{02F69010-9865-D6FB-DED6-6D313F325702}"/>
          </ac:spMkLst>
        </pc:spChg>
      </pc:sldChg>
      <pc:sldChg chg="delSp modSp mod ord delAnim modAnim">
        <pc:chgData name="Mark Warren" userId="8b469510-801c-4a14-a92d-c6d8837618b1" providerId="ADAL" clId="{EE39F06E-E066-45AD-8711-7A7286FA83D6}" dt="2024-01-18T20:47:16.962" v="3370"/>
        <pc:sldMkLst>
          <pc:docMk/>
          <pc:sldMk cId="291701336" sldId="291"/>
        </pc:sldMkLst>
        <pc:spChg chg="mod">
          <ac:chgData name="Mark Warren" userId="8b469510-801c-4a14-a92d-c6d8837618b1" providerId="ADAL" clId="{EE39F06E-E066-45AD-8711-7A7286FA83D6}" dt="2024-01-18T19:32:36.540" v="3329" actId="17032"/>
          <ac:spMkLst>
            <pc:docMk/>
            <pc:sldMk cId="291701336" sldId="291"/>
            <ac:spMk id="2" creationId="{00000000-0000-0000-0000-000000000000}"/>
          </ac:spMkLst>
        </pc:spChg>
        <pc:spChg chg="del">
          <ac:chgData name="Mark Warren" userId="8b469510-801c-4a14-a92d-c6d8837618b1" providerId="ADAL" clId="{EE39F06E-E066-45AD-8711-7A7286FA83D6}" dt="2024-01-18T19:31:12.921" v="3315" actId="478"/>
          <ac:spMkLst>
            <pc:docMk/>
            <pc:sldMk cId="291701336" sldId="291"/>
            <ac:spMk id="3" creationId="{B5C6C5B5-0EF6-B761-465A-8203A8577D6B}"/>
          </ac:spMkLst>
        </pc:spChg>
        <pc:spChg chg="mod">
          <ac:chgData name="Mark Warren" userId="8b469510-801c-4a14-a92d-c6d8837618b1" providerId="ADAL" clId="{EE39F06E-E066-45AD-8711-7A7286FA83D6}" dt="2024-01-18T19:33:04.805" v="3333" actId="17032"/>
          <ac:spMkLst>
            <pc:docMk/>
            <pc:sldMk cId="291701336" sldId="291"/>
            <ac:spMk id="6" creationId="{F557D8F1-D183-36F9-4DB0-5C5548703CB4}"/>
          </ac:spMkLst>
        </pc:spChg>
      </pc:sldChg>
      <pc:sldChg chg="add del">
        <pc:chgData name="Mark Warren" userId="8b469510-801c-4a14-a92d-c6d8837618b1" providerId="ADAL" clId="{EE39F06E-E066-45AD-8711-7A7286FA83D6}" dt="2024-01-18T20:39:53.768" v="3352" actId="2696"/>
        <pc:sldMkLst>
          <pc:docMk/>
          <pc:sldMk cId="3363943332" sldId="292"/>
        </pc:sldMkLst>
      </pc:sldChg>
      <pc:sldChg chg="new del">
        <pc:chgData name="Mark Warren" userId="8b469510-801c-4a14-a92d-c6d8837618b1" providerId="ADAL" clId="{EE39F06E-E066-45AD-8711-7A7286FA83D6}" dt="2024-01-17T15:45:49.655" v="335" actId="680"/>
        <pc:sldMkLst>
          <pc:docMk/>
          <pc:sldMk cId="3802830440" sldId="292"/>
        </pc:sldMkLst>
      </pc:sldChg>
      <pc:sldChg chg="modSp add del ord">
        <pc:chgData name="Mark Warren" userId="8b469510-801c-4a14-a92d-c6d8837618b1" providerId="ADAL" clId="{EE39F06E-E066-45AD-8711-7A7286FA83D6}" dt="2024-01-18T20:05:55.320" v="3351" actId="2696"/>
        <pc:sldMkLst>
          <pc:docMk/>
          <pc:sldMk cId="2604517372" sldId="293"/>
        </pc:sldMkLst>
        <pc:spChg chg="mod">
          <ac:chgData name="Mark Warren" userId="8b469510-801c-4a14-a92d-c6d8837618b1" providerId="ADAL" clId="{EE39F06E-E066-45AD-8711-7A7286FA83D6}" dt="2024-01-18T20:05:38.377" v="3350" actId="20577"/>
          <ac:spMkLst>
            <pc:docMk/>
            <pc:sldMk cId="2604517372" sldId="293"/>
            <ac:spMk id="2" creationId="{00000000-0000-0000-0000-000000000000}"/>
          </ac:spMkLst>
        </pc:spChg>
      </pc:sldChg>
    </pc:docChg>
  </pc:docChgLst>
  <pc:docChgLst>
    <pc:chgData name="Mark Warren" userId="8b469510-801c-4a14-a92d-c6d8837618b1" providerId="ADAL" clId="{76DD59A8-8160-42EB-9E7E-3F15E91AE61D}"/>
    <pc:docChg chg="undo custSel addSld delSld modSld sldOrd">
      <pc:chgData name="Mark Warren" userId="8b469510-801c-4a14-a92d-c6d8837618b1" providerId="ADAL" clId="{76DD59A8-8160-42EB-9E7E-3F15E91AE61D}" dt="2024-02-15T17:20:45.842" v="2705"/>
      <pc:docMkLst>
        <pc:docMk/>
      </pc:docMkLst>
      <pc:sldChg chg="modSp">
        <pc:chgData name="Mark Warren" userId="8b469510-801c-4a14-a92d-c6d8837618b1" providerId="ADAL" clId="{76DD59A8-8160-42EB-9E7E-3F15E91AE61D}" dt="2024-02-13T22:08:23.394" v="2626" actId="6549"/>
        <pc:sldMkLst>
          <pc:docMk/>
          <pc:sldMk cId="0" sldId="257"/>
        </pc:sldMkLst>
        <pc:spChg chg="mod">
          <ac:chgData name="Mark Warren" userId="8b469510-801c-4a14-a92d-c6d8837618b1" providerId="ADAL" clId="{76DD59A8-8160-42EB-9E7E-3F15E91AE61D}" dt="2024-02-13T22:08:23.394" v="2626" actId="6549"/>
          <ac:spMkLst>
            <pc:docMk/>
            <pc:sldMk cId="0" sldId="257"/>
            <ac:spMk id="2" creationId="{00000000-0000-0000-0000-000000000000}"/>
          </ac:spMkLst>
        </pc:spChg>
      </pc:sldChg>
      <pc:sldChg chg="del">
        <pc:chgData name="Mark Warren" userId="8b469510-801c-4a14-a92d-c6d8837618b1" providerId="ADAL" clId="{76DD59A8-8160-42EB-9E7E-3F15E91AE61D}" dt="2024-02-13T22:06:03.854" v="2624" actId="2696"/>
        <pc:sldMkLst>
          <pc:docMk/>
          <pc:sldMk cId="1798588805" sldId="284"/>
        </pc:sldMkLst>
      </pc:sldChg>
      <pc:sldChg chg="del">
        <pc:chgData name="Mark Warren" userId="8b469510-801c-4a14-a92d-c6d8837618b1" providerId="ADAL" clId="{76DD59A8-8160-42EB-9E7E-3F15E91AE61D}" dt="2024-02-13T22:06:01.642" v="2623" actId="2696"/>
        <pc:sldMkLst>
          <pc:docMk/>
          <pc:sldMk cId="2330568098" sldId="288"/>
        </pc:sldMkLst>
      </pc:sldChg>
      <pc:sldChg chg="addSp modSp mod ord modAnim">
        <pc:chgData name="Mark Warren" userId="8b469510-801c-4a14-a92d-c6d8837618b1" providerId="ADAL" clId="{76DD59A8-8160-42EB-9E7E-3F15E91AE61D}" dt="2024-02-15T17:20:45.842" v="2705"/>
        <pc:sldMkLst>
          <pc:docMk/>
          <pc:sldMk cId="291701336" sldId="291"/>
        </pc:sldMkLst>
        <pc:spChg chg="mod">
          <ac:chgData name="Mark Warren" userId="8b469510-801c-4a14-a92d-c6d8837618b1" providerId="ADAL" clId="{76DD59A8-8160-42EB-9E7E-3F15E91AE61D}" dt="2024-02-15T17:13:38.509" v="2646" actId="14100"/>
          <ac:spMkLst>
            <pc:docMk/>
            <pc:sldMk cId="291701336" sldId="291"/>
            <ac:spMk id="2" creationId="{00000000-0000-0000-0000-000000000000}"/>
          </ac:spMkLst>
        </pc:spChg>
        <pc:spChg chg="add mod">
          <ac:chgData name="Mark Warren" userId="8b469510-801c-4a14-a92d-c6d8837618b1" providerId="ADAL" clId="{76DD59A8-8160-42EB-9E7E-3F15E91AE61D}" dt="2024-02-15T17:14:32.293" v="2649" actId="1076"/>
          <ac:spMkLst>
            <pc:docMk/>
            <pc:sldMk cId="291701336" sldId="291"/>
            <ac:spMk id="3" creationId="{81174D41-D496-E125-A4E3-7629234ADED4}"/>
          </ac:spMkLst>
        </pc:spChg>
        <pc:spChg chg="add mod">
          <ac:chgData name="Mark Warren" userId="8b469510-801c-4a14-a92d-c6d8837618b1" providerId="ADAL" clId="{76DD59A8-8160-42EB-9E7E-3F15E91AE61D}" dt="2024-02-15T17:17:44.271" v="2687" actId="1076"/>
          <ac:spMkLst>
            <pc:docMk/>
            <pc:sldMk cId="291701336" sldId="291"/>
            <ac:spMk id="4" creationId="{FCF08EE8-AFB0-2990-CDA8-9B6164C498EB}"/>
          </ac:spMkLst>
        </pc:spChg>
        <pc:spChg chg="add mod">
          <ac:chgData name="Mark Warren" userId="8b469510-801c-4a14-a92d-c6d8837618b1" providerId="ADAL" clId="{76DD59A8-8160-42EB-9E7E-3F15E91AE61D}" dt="2024-02-15T17:19:07.874" v="2695" actId="113"/>
          <ac:spMkLst>
            <pc:docMk/>
            <pc:sldMk cId="291701336" sldId="291"/>
            <ac:spMk id="5" creationId="{8895D38F-1917-134C-07F0-7DA1A272F272}"/>
          </ac:spMkLst>
        </pc:spChg>
        <pc:spChg chg="mod">
          <ac:chgData name="Mark Warren" userId="8b469510-801c-4a14-a92d-c6d8837618b1" providerId="ADAL" clId="{76DD59A8-8160-42EB-9E7E-3F15E91AE61D}" dt="2024-02-13T20:46:50.718" v="440" actId="1076"/>
          <ac:spMkLst>
            <pc:docMk/>
            <pc:sldMk cId="291701336" sldId="291"/>
            <ac:spMk id="6" creationId="{F557D8F1-D183-36F9-4DB0-5C5548703CB4}"/>
          </ac:spMkLst>
        </pc:spChg>
      </pc:sldChg>
      <pc:sldChg chg="addSp delSp modSp mod ord delAnim modAnim">
        <pc:chgData name="Mark Warren" userId="8b469510-801c-4a14-a92d-c6d8837618b1" providerId="ADAL" clId="{76DD59A8-8160-42EB-9E7E-3F15E91AE61D}" dt="2024-02-13T21:19:52.891" v="1114"/>
        <pc:sldMkLst>
          <pc:docMk/>
          <pc:sldMk cId="1411267597" sldId="295"/>
        </pc:sldMkLst>
        <pc:spChg chg="mod">
          <ac:chgData name="Mark Warren" userId="8b469510-801c-4a14-a92d-c6d8837618b1" providerId="ADAL" clId="{76DD59A8-8160-42EB-9E7E-3F15E91AE61D}" dt="2024-02-13T21:00:05.204" v="972" actId="1076"/>
          <ac:spMkLst>
            <pc:docMk/>
            <pc:sldMk cId="1411267597" sldId="295"/>
            <ac:spMk id="2" creationId="{00000000-0000-0000-0000-000000000000}"/>
          </ac:spMkLst>
        </pc:spChg>
        <pc:spChg chg="mod">
          <ac:chgData name="Mark Warren" userId="8b469510-801c-4a14-a92d-c6d8837618b1" providerId="ADAL" clId="{76DD59A8-8160-42EB-9E7E-3F15E91AE61D}" dt="2024-02-13T21:12:43.009" v="1068" actId="1076"/>
          <ac:spMkLst>
            <pc:docMk/>
            <pc:sldMk cId="1411267597" sldId="295"/>
            <ac:spMk id="3" creationId="{EAC6C5D3-14A1-5D01-F090-8CCB78789AA1}"/>
          </ac:spMkLst>
        </pc:spChg>
        <pc:spChg chg="mod">
          <ac:chgData name="Mark Warren" userId="8b469510-801c-4a14-a92d-c6d8837618b1" providerId="ADAL" clId="{76DD59A8-8160-42EB-9E7E-3F15E91AE61D}" dt="2024-02-13T21:13:57.656" v="1074" actId="13822"/>
          <ac:spMkLst>
            <pc:docMk/>
            <pc:sldMk cId="1411267597" sldId="295"/>
            <ac:spMk id="4" creationId="{534E3061-B8E2-0B45-2A07-3B5929419FA2}"/>
          </ac:spMkLst>
        </pc:spChg>
        <pc:spChg chg="del">
          <ac:chgData name="Mark Warren" userId="8b469510-801c-4a14-a92d-c6d8837618b1" providerId="ADAL" clId="{76DD59A8-8160-42EB-9E7E-3F15E91AE61D}" dt="2024-02-13T20:55:20.207" v="745" actId="478"/>
          <ac:spMkLst>
            <pc:docMk/>
            <pc:sldMk cId="1411267597" sldId="295"/>
            <ac:spMk id="5" creationId="{52E9AB13-B0B9-76B3-7FCD-CD623BF6C7BD}"/>
          </ac:spMkLst>
        </pc:spChg>
        <pc:spChg chg="mod">
          <ac:chgData name="Mark Warren" userId="8b469510-801c-4a14-a92d-c6d8837618b1" providerId="ADAL" clId="{76DD59A8-8160-42EB-9E7E-3F15E91AE61D}" dt="2024-02-13T20:59:57.417" v="971" actId="1076"/>
          <ac:spMkLst>
            <pc:docMk/>
            <pc:sldMk cId="1411267597" sldId="295"/>
            <ac:spMk id="6" creationId="{F557D8F1-D183-36F9-4DB0-5C5548703CB4}"/>
          </ac:spMkLst>
        </pc:spChg>
        <pc:spChg chg="add mod">
          <ac:chgData name="Mark Warren" userId="8b469510-801c-4a14-a92d-c6d8837618b1" providerId="ADAL" clId="{76DD59A8-8160-42EB-9E7E-3F15E91AE61D}" dt="2024-02-13T21:04:09.383" v="993" actId="1076"/>
          <ac:spMkLst>
            <pc:docMk/>
            <pc:sldMk cId="1411267597" sldId="295"/>
            <ac:spMk id="7" creationId="{4625C1A2-E153-C9E4-B589-7DB4CF08C351}"/>
          </ac:spMkLst>
        </pc:spChg>
        <pc:spChg chg="add mod">
          <ac:chgData name="Mark Warren" userId="8b469510-801c-4a14-a92d-c6d8837618b1" providerId="ADAL" clId="{76DD59A8-8160-42EB-9E7E-3F15E91AE61D}" dt="2024-02-13T21:12:30.496" v="1067" actId="1076"/>
          <ac:spMkLst>
            <pc:docMk/>
            <pc:sldMk cId="1411267597" sldId="295"/>
            <ac:spMk id="8" creationId="{92B82B0D-2561-A9C9-52EE-A7E7519EFB73}"/>
          </ac:spMkLst>
        </pc:spChg>
        <pc:spChg chg="add del mod">
          <ac:chgData name="Mark Warren" userId="8b469510-801c-4a14-a92d-c6d8837618b1" providerId="ADAL" clId="{76DD59A8-8160-42EB-9E7E-3F15E91AE61D}" dt="2024-02-13T21:05:19.947" v="998" actId="478"/>
          <ac:spMkLst>
            <pc:docMk/>
            <pc:sldMk cId="1411267597" sldId="295"/>
            <ac:spMk id="9" creationId="{0CB8B498-1019-9AAE-1ABF-9F761F872B67}"/>
          </ac:spMkLst>
        </pc:spChg>
        <pc:spChg chg="add del mod">
          <ac:chgData name="Mark Warren" userId="8b469510-801c-4a14-a92d-c6d8837618b1" providerId="ADAL" clId="{76DD59A8-8160-42EB-9E7E-3F15E91AE61D}" dt="2024-02-13T21:06:06.091" v="1006" actId="478"/>
          <ac:spMkLst>
            <pc:docMk/>
            <pc:sldMk cId="1411267597" sldId="295"/>
            <ac:spMk id="10" creationId="{0A755925-853A-EF59-EE04-8F3D3E32388F}"/>
          </ac:spMkLst>
        </pc:spChg>
        <pc:spChg chg="add mod">
          <ac:chgData name="Mark Warren" userId="8b469510-801c-4a14-a92d-c6d8837618b1" providerId="ADAL" clId="{76DD59A8-8160-42EB-9E7E-3F15E91AE61D}" dt="2024-02-13T21:16:04.516" v="1089" actId="1076"/>
          <ac:spMkLst>
            <pc:docMk/>
            <pc:sldMk cId="1411267597" sldId="295"/>
            <ac:spMk id="11" creationId="{C3357244-F1EF-CEE1-5ECA-91C5F7E1452D}"/>
          </ac:spMkLst>
        </pc:spChg>
        <pc:spChg chg="add mod">
          <ac:chgData name="Mark Warren" userId="8b469510-801c-4a14-a92d-c6d8837618b1" providerId="ADAL" clId="{76DD59A8-8160-42EB-9E7E-3F15E91AE61D}" dt="2024-02-13T21:18:06.252" v="1106" actId="692"/>
          <ac:spMkLst>
            <pc:docMk/>
            <pc:sldMk cId="1411267597" sldId="295"/>
            <ac:spMk id="12" creationId="{994D0477-BEBE-E5C7-AF38-D489D92BBFB2}"/>
          </ac:spMkLst>
        </pc:spChg>
      </pc:sldChg>
      <pc:sldChg chg="ord">
        <pc:chgData name="Mark Warren" userId="8b469510-801c-4a14-a92d-c6d8837618b1" providerId="ADAL" clId="{76DD59A8-8160-42EB-9E7E-3F15E91AE61D}" dt="2024-02-13T20:39:08.558" v="1"/>
        <pc:sldMkLst>
          <pc:docMk/>
          <pc:sldMk cId="1423887286" sldId="297"/>
        </pc:sldMkLst>
      </pc:sldChg>
      <pc:sldChg chg="addSp delSp modSp add mod ord delAnim modAnim">
        <pc:chgData name="Mark Warren" userId="8b469510-801c-4a14-a92d-c6d8837618b1" providerId="ADAL" clId="{76DD59A8-8160-42EB-9E7E-3F15E91AE61D}" dt="2024-02-13T21:35:45.007" v="1825" actId="208"/>
        <pc:sldMkLst>
          <pc:docMk/>
          <pc:sldMk cId="2310524219" sldId="298"/>
        </pc:sldMkLst>
        <pc:spChg chg="mod">
          <ac:chgData name="Mark Warren" userId="8b469510-801c-4a14-a92d-c6d8837618b1" providerId="ADAL" clId="{76DD59A8-8160-42EB-9E7E-3F15E91AE61D}" dt="2024-02-13T21:35:45.007" v="1825" actId="208"/>
          <ac:spMkLst>
            <pc:docMk/>
            <pc:sldMk cId="2310524219" sldId="298"/>
            <ac:spMk id="2" creationId="{5DC4DD3C-95F0-0449-D3DD-E6BF1C477BD6}"/>
          </ac:spMkLst>
        </pc:spChg>
        <pc:spChg chg="mod">
          <ac:chgData name="Mark Warren" userId="8b469510-801c-4a14-a92d-c6d8837618b1" providerId="ADAL" clId="{76DD59A8-8160-42EB-9E7E-3F15E91AE61D}" dt="2024-02-13T21:33:44.867" v="1818" actId="179"/>
          <ac:spMkLst>
            <pc:docMk/>
            <pc:sldMk cId="2310524219" sldId="298"/>
            <ac:spMk id="3" creationId="{9A2C2B43-8649-E116-2A00-BCD9BD7CD1B8}"/>
          </ac:spMkLst>
        </pc:spChg>
        <pc:spChg chg="del">
          <ac:chgData name="Mark Warren" userId="8b469510-801c-4a14-a92d-c6d8837618b1" providerId="ADAL" clId="{76DD59A8-8160-42EB-9E7E-3F15E91AE61D}" dt="2024-02-13T21:26:55.170" v="1511" actId="478"/>
          <ac:spMkLst>
            <pc:docMk/>
            <pc:sldMk cId="2310524219" sldId="298"/>
            <ac:spMk id="4" creationId="{B6CE2544-B00E-4856-C1E0-AF7986D01E35}"/>
          </ac:spMkLst>
        </pc:spChg>
        <pc:spChg chg="add mod">
          <ac:chgData name="Mark Warren" userId="8b469510-801c-4a14-a92d-c6d8837618b1" providerId="ADAL" clId="{76DD59A8-8160-42EB-9E7E-3F15E91AE61D}" dt="2024-02-13T21:34:37.748" v="1823" actId="1076"/>
          <ac:spMkLst>
            <pc:docMk/>
            <pc:sldMk cId="2310524219" sldId="298"/>
            <ac:spMk id="5" creationId="{07EEA022-0AB4-D500-10A0-E4A0CB719A3B}"/>
          </ac:spMkLst>
        </pc:spChg>
        <pc:spChg chg="mod">
          <ac:chgData name="Mark Warren" userId="8b469510-801c-4a14-a92d-c6d8837618b1" providerId="ADAL" clId="{76DD59A8-8160-42EB-9E7E-3F15E91AE61D}" dt="2024-02-13T21:30:45.583" v="1757" actId="13822"/>
          <ac:spMkLst>
            <pc:docMk/>
            <pc:sldMk cId="2310524219" sldId="298"/>
            <ac:spMk id="6" creationId="{7AADD07E-44AB-0C66-5277-6329501B5B68}"/>
          </ac:spMkLst>
        </pc:spChg>
        <pc:spChg chg="add mod">
          <ac:chgData name="Mark Warren" userId="8b469510-801c-4a14-a92d-c6d8837618b1" providerId="ADAL" clId="{76DD59A8-8160-42EB-9E7E-3F15E91AE61D}" dt="2024-02-13T21:34:26.469" v="1822" actId="1076"/>
          <ac:spMkLst>
            <pc:docMk/>
            <pc:sldMk cId="2310524219" sldId="298"/>
            <ac:spMk id="7" creationId="{D57DBAA4-FF38-5C17-8CE1-5C29857D09BD}"/>
          </ac:spMkLst>
        </pc:spChg>
      </pc:sldChg>
      <pc:sldChg chg="addSp delSp modSp add mod delAnim modAnim">
        <pc:chgData name="Mark Warren" userId="8b469510-801c-4a14-a92d-c6d8837618b1" providerId="ADAL" clId="{76DD59A8-8160-42EB-9E7E-3F15E91AE61D}" dt="2024-02-13T22:05:49.745" v="2622"/>
        <pc:sldMkLst>
          <pc:docMk/>
          <pc:sldMk cId="2925546534" sldId="299"/>
        </pc:sldMkLst>
        <pc:spChg chg="mod">
          <ac:chgData name="Mark Warren" userId="8b469510-801c-4a14-a92d-c6d8837618b1" providerId="ADAL" clId="{76DD59A8-8160-42EB-9E7E-3F15E91AE61D}" dt="2024-02-13T21:59:46.529" v="2562" actId="1076"/>
          <ac:spMkLst>
            <pc:docMk/>
            <pc:sldMk cId="2925546534" sldId="299"/>
            <ac:spMk id="2" creationId="{22AA6E1C-ADD7-F7D3-6070-85D5089A2CD0}"/>
          </ac:spMkLst>
        </pc:spChg>
        <pc:spChg chg="del mod">
          <ac:chgData name="Mark Warren" userId="8b469510-801c-4a14-a92d-c6d8837618b1" providerId="ADAL" clId="{76DD59A8-8160-42EB-9E7E-3F15E91AE61D}" dt="2024-02-13T21:42:20.028" v="2363" actId="478"/>
          <ac:spMkLst>
            <pc:docMk/>
            <pc:sldMk cId="2925546534" sldId="299"/>
            <ac:spMk id="3" creationId="{5CB5E179-6951-A898-4CCC-F8C909CC18DD}"/>
          </ac:spMkLst>
        </pc:spChg>
        <pc:spChg chg="add mod">
          <ac:chgData name="Mark Warren" userId="8b469510-801c-4a14-a92d-c6d8837618b1" providerId="ADAL" clId="{76DD59A8-8160-42EB-9E7E-3F15E91AE61D}" dt="2024-02-13T22:02:52.561" v="2604" actId="14861"/>
          <ac:spMkLst>
            <pc:docMk/>
            <pc:sldMk cId="2925546534" sldId="299"/>
            <ac:spMk id="4" creationId="{5399AFB7-9CFE-AB55-C6CB-BF35E554FB1C}"/>
          </ac:spMkLst>
        </pc:spChg>
        <pc:spChg chg="mod">
          <ac:chgData name="Mark Warren" userId="8b469510-801c-4a14-a92d-c6d8837618b1" providerId="ADAL" clId="{76DD59A8-8160-42EB-9E7E-3F15E91AE61D}" dt="2024-02-13T21:59:39.563" v="2560" actId="1076"/>
          <ac:spMkLst>
            <pc:docMk/>
            <pc:sldMk cId="2925546534" sldId="299"/>
            <ac:spMk id="5" creationId="{A7E6C258-3452-DEE8-66B4-46C2D85772CE}"/>
          </ac:spMkLst>
        </pc:spChg>
        <pc:spChg chg="mod">
          <ac:chgData name="Mark Warren" userId="8b469510-801c-4a14-a92d-c6d8837618b1" providerId="ADAL" clId="{76DD59A8-8160-42EB-9E7E-3F15E91AE61D}" dt="2024-02-13T21:59:43.219" v="2561" actId="1076"/>
          <ac:spMkLst>
            <pc:docMk/>
            <pc:sldMk cId="2925546534" sldId="299"/>
            <ac:spMk id="6" creationId="{415EC7E7-5B0E-3870-4737-4F1E5F652A2F}"/>
          </ac:spMkLst>
        </pc:spChg>
        <pc:spChg chg="del mod">
          <ac:chgData name="Mark Warren" userId="8b469510-801c-4a14-a92d-c6d8837618b1" providerId="ADAL" clId="{76DD59A8-8160-42EB-9E7E-3F15E91AE61D}" dt="2024-02-13T21:47:03.004" v="2473" actId="478"/>
          <ac:spMkLst>
            <pc:docMk/>
            <pc:sldMk cId="2925546534" sldId="299"/>
            <ac:spMk id="7" creationId="{11705709-8400-3436-37EC-DA66DDA24D50}"/>
          </ac:spMkLst>
        </pc:spChg>
      </pc:sldChg>
      <pc:sldChg chg="add ord modAnim">
        <pc:chgData name="Mark Warren" userId="8b469510-801c-4a14-a92d-c6d8837618b1" providerId="ADAL" clId="{76DD59A8-8160-42EB-9E7E-3F15E91AE61D}" dt="2024-02-15T15:31:32.020" v="2633"/>
        <pc:sldMkLst>
          <pc:docMk/>
          <pc:sldMk cId="2293846669" sldId="300"/>
        </pc:sldMkLst>
      </pc:sldChg>
    </pc:docChg>
  </pc:docChgLst>
  <pc:docChgLst>
    <pc:chgData name="Mark Warren" userId="8b469510-801c-4a14-a92d-c6d8837618b1" providerId="ADAL" clId="{0FA094D5-5558-4983-A28F-17E557B2D184}"/>
    <pc:docChg chg="custSel addSld modSld sldOrd">
      <pc:chgData name="Mark Warren" userId="8b469510-801c-4a14-a92d-c6d8837618b1" providerId="ADAL" clId="{0FA094D5-5558-4983-A28F-17E557B2D184}" dt="2023-09-17T11:45:48.736" v="365"/>
      <pc:docMkLst>
        <pc:docMk/>
      </pc:docMkLst>
      <pc:sldChg chg="addSp delSp modSp mod modTransition modAnim">
        <pc:chgData name="Mark Warren" userId="8b469510-801c-4a14-a92d-c6d8837618b1" providerId="ADAL" clId="{0FA094D5-5558-4983-A28F-17E557B2D184}" dt="2023-09-17T11:28:36.446" v="292"/>
        <pc:sldMkLst>
          <pc:docMk/>
          <pc:sldMk cId="0" sldId="257"/>
        </pc:sldMkLst>
        <pc:spChg chg="mod">
          <ac:chgData name="Mark Warren" userId="8b469510-801c-4a14-a92d-c6d8837618b1" providerId="ADAL" clId="{0FA094D5-5558-4983-A28F-17E557B2D184}" dt="2023-09-17T11:11:20.007" v="122"/>
          <ac:spMkLst>
            <pc:docMk/>
            <pc:sldMk cId="0" sldId="257"/>
            <ac:spMk id="2" creationId="{00000000-0000-0000-0000-000000000000}"/>
          </ac:spMkLst>
        </pc:spChg>
        <pc:spChg chg="mod">
          <ac:chgData name="Mark Warren" userId="8b469510-801c-4a14-a92d-c6d8837618b1" providerId="ADAL" clId="{0FA094D5-5558-4983-A28F-17E557B2D184}" dt="2023-09-17T11:11:35.490" v="124"/>
          <ac:spMkLst>
            <pc:docMk/>
            <pc:sldMk cId="0" sldId="257"/>
            <ac:spMk id="3" creationId="{00000000-0000-0000-0000-000000000000}"/>
          </ac:spMkLst>
        </pc:spChg>
        <pc:spChg chg="del">
          <ac:chgData name="Mark Warren" userId="8b469510-801c-4a14-a92d-c6d8837618b1" providerId="ADAL" clId="{0FA094D5-5558-4983-A28F-17E557B2D184}" dt="2023-09-17T11:04:18.683" v="50" actId="478"/>
          <ac:spMkLst>
            <pc:docMk/>
            <pc:sldMk cId="0" sldId="257"/>
            <ac:spMk id="4" creationId="{00000000-0000-0000-0000-000000000000}"/>
          </ac:spMkLst>
        </pc:spChg>
        <pc:spChg chg="add mod">
          <ac:chgData name="Mark Warren" userId="8b469510-801c-4a14-a92d-c6d8837618b1" providerId="ADAL" clId="{0FA094D5-5558-4983-A28F-17E557B2D184}" dt="2023-09-17T11:11:00.860" v="120" actId="1076"/>
          <ac:spMkLst>
            <pc:docMk/>
            <pc:sldMk cId="0" sldId="257"/>
            <ac:spMk id="5" creationId="{7FD9608A-6A7D-EFAE-9FF6-E66A027F66C3}"/>
          </ac:spMkLst>
        </pc:spChg>
      </pc:sldChg>
      <pc:sldChg chg="addSp modSp mod modTransition modAnim">
        <pc:chgData name="Mark Warren" userId="8b469510-801c-4a14-a92d-c6d8837618b1" providerId="ADAL" clId="{0FA094D5-5558-4983-A28F-17E557B2D184}" dt="2023-09-17T11:45:48.736" v="365"/>
        <pc:sldMkLst>
          <pc:docMk/>
          <pc:sldMk cId="0" sldId="258"/>
        </pc:sldMkLst>
        <pc:spChg chg="mod">
          <ac:chgData name="Mark Warren" userId="8b469510-801c-4a14-a92d-c6d8837618b1" providerId="ADAL" clId="{0FA094D5-5558-4983-A28F-17E557B2D184}" dt="2023-09-17T11:34:14.617" v="319" actId="113"/>
          <ac:spMkLst>
            <pc:docMk/>
            <pc:sldMk cId="0" sldId="258"/>
            <ac:spMk id="2" creationId="{00000000-0000-0000-0000-000000000000}"/>
          </ac:spMkLst>
        </pc:spChg>
        <pc:spChg chg="add mod">
          <ac:chgData name="Mark Warren" userId="8b469510-801c-4a14-a92d-c6d8837618b1" providerId="ADAL" clId="{0FA094D5-5558-4983-A28F-17E557B2D184}" dt="2023-09-17T11:29:40.261" v="297" actId="1076"/>
          <ac:spMkLst>
            <pc:docMk/>
            <pc:sldMk cId="0" sldId="258"/>
            <ac:spMk id="3" creationId="{CCBCC202-42EB-8D6B-DA0C-9EE7E933DDC8}"/>
          </ac:spMkLst>
        </pc:spChg>
        <pc:spChg chg="add mod">
          <ac:chgData name="Mark Warren" userId="8b469510-801c-4a14-a92d-c6d8837618b1" providerId="ADAL" clId="{0FA094D5-5558-4983-A28F-17E557B2D184}" dt="2023-09-17T11:34:45.301" v="321" actId="1582"/>
          <ac:spMkLst>
            <pc:docMk/>
            <pc:sldMk cId="0" sldId="258"/>
            <ac:spMk id="4" creationId="{E18D17C3-AABD-6C33-D2EB-0FDD9994FC9D}"/>
          </ac:spMkLst>
        </pc:spChg>
        <pc:spChg chg="add mod">
          <ac:chgData name="Mark Warren" userId="8b469510-801c-4a14-a92d-c6d8837618b1" providerId="ADAL" clId="{0FA094D5-5558-4983-A28F-17E557B2D184}" dt="2023-09-17T11:39:03.231" v="349" actId="1036"/>
          <ac:spMkLst>
            <pc:docMk/>
            <pc:sldMk cId="0" sldId="258"/>
            <ac:spMk id="9" creationId="{1FA46F0C-A894-8C63-382E-9129500F949E}"/>
          </ac:spMkLst>
        </pc:spChg>
        <pc:cxnChg chg="add mod">
          <ac:chgData name="Mark Warren" userId="8b469510-801c-4a14-a92d-c6d8837618b1" providerId="ADAL" clId="{0FA094D5-5558-4983-A28F-17E557B2D184}" dt="2023-09-17T11:35:50.495" v="327" actId="14100"/>
          <ac:cxnSpMkLst>
            <pc:docMk/>
            <pc:sldMk cId="0" sldId="258"/>
            <ac:cxnSpMk id="6" creationId="{8A143C6F-35FF-6F58-5E95-3B8EC345DCDD}"/>
          </ac:cxnSpMkLst>
        </pc:cxnChg>
      </pc:sldChg>
      <pc:sldChg chg="addSp modSp mod modTransition modAnim">
        <pc:chgData name="Mark Warren" userId="8b469510-801c-4a14-a92d-c6d8837618b1" providerId="ADAL" clId="{0FA094D5-5558-4983-A28F-17E557B2D184}" dt="2023-09-17T11:30:32.410" v="308"/>
        <pc:sldMkLst>
          <pc:docMk/>
          <pc:sldMk cId="0" sldId="259"/>
        </pc:sldMkLst>
        <pc:spChg chg="mod">
          <ac:chgData name="Mark Warren" userId="8b469510-801c-4a14-a92d-c6d8837618b1" providerId="ADAL" clId="{0FA094D5-5558-4983-A28F-17E557B2D184}" dt="2023-09-17T11:21:17.386" v="241" actId="14100"/>
          <ac:spMkLst>
            <pc:docMk/>
            <pc:sldMk cId="0" sldId="259"/>
            <ac:spMk id="2" creationId="{00000000-0000-0000-0000-000000000000}"/>
          </ac:spMkLst>
        </pc:spChg>
        <pc:spChg chg="add mod">
          <ac:chgData name="Mark Warren" userId="8b469510-801c-4a14-a92d-c6d8837618b1" providerId="ADAL" clId="{0FA094D5-5558-4983-A28F-17E557B2D184}" dt="2023-09-17T11:21:43.410" v="242" actId="115"/>
          <ac:spMkLst>
            <pc:docMk/>
            <pc:sldMk cId="0" sldId="259"/>
            <ac:spMk id="3" creationId="{9BBC50D5-1F56-17B1-AAA0-DC8FB36F51D4}"/>
          </ac:spMkLst>
        </pc:spChg>
      </pc:sldChg>
      <pc:sldChg chg="addSp modSp mod modTransition modAnim">
        <pc:chgData name="Mark Warren" userId="8b469510-801c-4a14-a92d-c6d8837618b1" providerId="ADAL" clId="{0FA094D5-5558-4983-A28F-17E557B2D184}" dt="2023-09-17T11:30:54.524" v="314"/>
        <pc:sldMkLst>
          <pc:docMk/>
          <pc:sldMk cId="0" sldId="260"/>
        </pc:sldMkLst>
        <pc:spChg chg="mod">
          <ac:chgData name="Mark Warren" userId="8b469510-801c-4a14-a92d-c6d8837618b1" providerId="ADAL" clId="{0FA094D5-5558-4983-A28F-17E557B2D184}" dt="2023-09-17T11:24:15.917" v="274" actId="2710"/>
          <ac:spMkLst>
            <pc:docMk/>
            <pc:sldMk cId="0" sldId="260"/>
            <ac:spMk id="2" creationId="{00000000-0000-0000-0000-000000000000}"/>
          </ac:spMkLst>
        </pc:spChg>
        <pc:spChg chg="add mod">
          <ac:chgData name="Mark Warren" userId="8b469510-801c-4a14-a92d-c6d8837618b1" providerId="ADAL" clId="{0FA094D5-5558-4983-A28F-17E557B2D184}" dt="2023-09-17T11:23:16.158" v="270" actId="14100"/>
          <ac:spMkLst>
            <pc:docMk/>
            <pc:sldMk cId="0" sldId="260"/>
            <ac:spMk id="3" creationId="{D802243E-8EB1-0AC6-515E-8A7809BE4B5E}"/>
          </ac:spMkLst>
        </pc:spChg>
      </pc:sldChg>
      <pc:sldChg chg="add ord modAnim">
        <pc:chgData name="Mark Warren" userId="8b469510-801c-4a14-a92d-c6d8837618b1" providerId="ADAL" clId="{0FA094D5-5558-4983-A28F-17E557B2D184}" dt="2023-09-17T11:44:37.267" v="363"/>
        <pc:sldMkLst>
          <pc:docMk/>
          <pc:sldMk cId="3259789806" sldId="261"/>
        </pc:sldMkLst>
      </pc:sldChg>
    </pc:docChg>
  </pc:docChgLst>
  <pc:docChgLst>
    <pc:chgData name="Mark Warren" userId="8b469510-801c-4a14-a92d-c6d8837618b1" providerId="ADAL" clId="{84B9CE9E-D66E-47F0-BF70-627073685176}"/>
    <pc:docChg chg="undo custSel addSld delSld modSld sldOrd">
      <pc:chgData name="Mark Warren" userId="8b469510-801c-4a14-a92d-c6d8837618b1" providerId="ADAL" clId="{84B9CE9E-D66E-47F0-BF70-627073685176}" dt="2023-11-19T02:00:03.960" v="1142"/>
      <pc:docMkLst>
        <pc:docMk/>
      </pc:docMkLst>
      <pc:sldChg chg="modSp modAnim">
        <pc:chgData name="Mark Warren" userId="8b469510-801c-4a14-a92d-c6d8837618b1" providerId="ADAL" clId="{84B9CE9E-D66E-47F0-BF70-627073685176}" dt="2023-11-19T01:52:34.522" v="1098"/>
        <pc:sldMkLst>
          <pc:docMk/>
          <pc:sldMk cId="0" sldId="257"/>
        </pc:sldMkLst>
        <pc:spChg chg="mod">
          <ac:chgData name="Mark Warren" userId="8b469510-801c-4a14-a92d-c6d8837618b1" providerId="ADAL" clId="{84B9CE9E-D66E-47F0-BF70-627073685176}" dt="2023-11-18T23:32:48.741" v="181" actId="6549"/>
          <ac:spMkLst>
            <pc:docMk/>
            <pc:sldMk cId="0" sldId="257"/>
            <ac:spMk id="2" creationId="{00000000-0000-0000-0000-000000000000}"/>
          </ac:spMkLst>
        </pc:spChg>
      </pc:sldChg>
      <pc:sldChg chg="del">
        <pc:chgData name="Mark Warren" userId="8b469510-801c-4a14-a92d-c6d8837618b1" providerId="ADAL" clId="{84B9CE9E-D66E-47F0-BF70-627073685176}" dt="2023-11-18T23:14:46.643" v="0" actId="47"/>
        <pc:sldMkLst>
          <pc:docMk/>
          <pc:sldMk cId="2307355787" sldId="272"/>
        </pc:sldMkLst>
      </pc:sldChg>
      <pc:sldChg chg="modSp mod">
        <pc:chgData name="Mark Warren" userId="8b469510-801c-4a14-a92d-c6d8837618b1" providerId="ADAL" clId="{84B9CE9E-D66E-47F0-BF70-627073685176}" dt="2023-11-19T00:37:37.088" v="607" actId="122"/>
        <pc:sldMkLst>
          <pc:docMk/>
          <pc:sldMk cId="2219000479" sldId="279"/>
        </pc:sldMkLst>
        <pc:spChg chg="mod">
          <ac:chgData name="Mark Warren" userId="8b469510-801c-4a14-a92d-c6d8837618b1" providerId="ADAL" clId="{84B9CE9E-D66E-47F0-BF70-627073685176}" dt="2023-11-19T00:37:37.088" v="607" actId="122"/>
          <ac:spMkLst>
            <pc:docMk/>
            <pc:sldMk cId="2219000479" sldId="279"/>
            <ac:spMk id="2" creationId="{00000000-0000-0000-0000-000000000000}"/>
          </ac:spMkLst>
        </pc:spChg>
      </pc:sldChg>
      <pc:sldChg chg="del">
        <pc:chgData name="Mark Warren" userId="8b469510-801c-4a14-a92d-c6d8837618b1" providerId="ADAL" clId="{84B9CE9E-D66E-47F0-BF70-627073685176}" dt="2023-11-18T23:14:49.554" v="1" actId="47"/>
        <pc:sldMkLst>
          <pc:docMk/>
          <pc:sldMk cId="3862139806" sldId="282"/>
        </pc:sldMkLst>
      </pc:sldChg>
      <pc:sldChg chg="addSp delSp modSp add mod ord delAnim modAnim">
        <pc:chgData name="Mark Warren" userId="8b469510-801c-4a14-a92d-c6d8837618b1" providerId="ADAL" clId="{84B9CE9E-D66E-47F0-BF70-627073685176}" dt="2023-11-19T00:05:59.548" v="532"/>
        <pc:sldMkLst>
          <pc:docMk/>
          <pc:sldMk cId="2271320175" sldId="285"/>
        </pc:sldMkLst>
        <pc:spChg chg="del">
          <ac:chgData name="Mark Warren" userId="8b469510-801c-4a14-a92d-c6d8837618b1" providerId="ADAL" clId="{84B9CE9E-D66E-47F0-BF70-627073685176}" dt="2023-11-18T23:23:19.087" v="6" actId="478"/>
          <ac:spMkLst>
            <pc:docMk/>
            <pc:sldMk cId="2271320175" sldId="285"/>
            <ac:spMk id="2" creationId="{0C5AA253-7EB4-E590-BF28-40E5A035A6BF}"/>
          </ac:spMkLst>
        </pc:spChg>
        <pc:spChg chg="del">
          <ac:chgData name="Mark Warren" userId="8b469510-801c-4a14-a92d-c6d8837618b1" providerId="ADAL" clId="{84B9CE9E-D66E-47F0-BF70-627073685176}" dt="2023-11-18T23:25:38.268" v="12" actId="478"/>
          <ac:spMkLst>
            <pc:docMk/>
            <pc:sldMk cId="2271320175" sldId="285"/>
            <ac:spMk id="4" creationId="{37EAF3B9-00C4-011B-F429-7076FC28A997}"/>
          </ac:spMkLst>
        </pc:spChg>
        <pc:spChg chg="mod ord">
          <ac:chgData name="Mark Warren" userId="8b469510-801c-4a14-a92d-c6d8837618b1" providerId="ADAL" clId="{84B9CE9E-D66E-47F0-BF70-627073685176}" dt="2023-11-18T23:34:57.105" v="183" actId="14838"/>
          <ac:spMkLst>
            <pc:docMk/>
            <pc:sldMk cId="2271320175" sldId="285"/>
            <ac:spMk id="5" creationId="{163690D8-1562-8B9B-DAC9-6D6BEA76F57C}"/>
          </ac:spMkLst>
        </pc:spChg>
        <pc:spChg chg="add mod">
          <ac:chgData name="Mark Warren" userId="8b469510-801c-4a14-a92d-c6d8837618b1" providerId="ADAL" clId="{84B9CE9E-D66E-47F0-BF70-627073685176}" dt="2023-11-19T00:05:12.359" v="527"/>
          <ac:spMkLst>
            <pc:docMk/>
            <pc:sldMk cId="2271320175" sldId="285"/>
            <ac:spMk id="9" creationId="{6CA889BA-A3EF-69B5-F5EA-2BFC36154AE3}"/>
          </ac:spMkLst>
        </pc:spChg>
        <pc:picChg chg="add mod">
          <ac:chgData name="Mark Warren" userId="8b469510-801c-4a14-a92d-c6d8837618b1" providerId="ADAL" clId="{84B9CE9E-D66E-47F0-BF70-627073685176}" dt="2023-11-18T23:27:55.111" v="151" actId="1076"/>
          <ac:picMkLst>
            <pc:docMk/>
            <pc:sldMk cId="2271320175" sldId="285"/>
            <ac:picMk id="6" creationId="{60C219B5-128B-15DF-057C-F386E42B7311}"/>
          </ac:picMkLst>
        </pc:picChg>
        <pc:cxnChg chg="add mod">
          <ac:chgData name="Mark Warren" userId="8b469510-801c-4a14-a92d-c6d8837618b1" providerId="ADAL" clId="{84B9CE9E-D66E-47F0-BF70-627073685176}" dt="2023-11-18T23:31:54.948" v="174" actId="1076"/>
          <ac:cxnSpMkLst>
            <pc:docMk/>
            <pc:sldMk cId="2271320175" sldId="285"/>
            <ac:cxnSpMk id="8" creationId="{E4E7736C-B929-2143-F75F-86E93D786192}"/>
          </ac:cxnSpMkLst>
        </pc:cxnChg>
      </pc:sldChg>
      <pc:sldChg chg="addSp delSp modSp add mod ord addAnim delAnim modAnim">
        <pc:chgData name="Mark Warren" userId="8b469510-801c-4a14-a92d-c6d8837618b1" providerId="ADAL" clId="{84B9CE9E-D66E-47F0-BF70-627073685176}" dt="2023-11-19T01:55:00.372" v="1112" actId="20577"/>
        <pc:sldMkLst>
          <pc:docMk/>
          <pc:sldMk cId="2949982270" sldId="286"/>
        </pc:sldMkLst>
        <pc:spChg chg="mod">
          <ac:chgData name="Mark Warren" userId="8b469510-801c-4a14-a92d-c6d8837618b1" providerId="ADAL" clId="{84B9CE9E-D66E-47F0-BF70-627073685176}" dt="2023-11-19T01:55:00.372" v="1112" actId="20577"/>
          <ac:spMkLst>
            <pc:docMk/>
            <pc:sldMk cId="2949982270" sldId="286"/>
            <ac:spMk id="2" creationId="{00000000-0000-0000-0000-000000000000}"/>
          </ac:spMkLst>
        </pc:spChg>
        <pc:spChg chg="add del mod">
          <ac:chgData name="Mark Warren" userId="8b469510-801c-4a14-a92d-c6d8837618b1" providerId="ADAL" clId="{84B9CE9E-D66E-47F0-BF70-627073685176}" dt="2023-11-18T23:54:07.682" v="461" actId="1036"/>
          <ac:spMkLst>
            <pc:docMk/>
            <pc:sldMk cId="2949982270" sldId="286"/>
            <ac:spMk id="6" creationId="{F557D8F1-D183-36F9-4DB0-5C5548703CB4}"/>
          </ac:spMkLst>
        </pc:spChg>
      </pc:sldChg>
      <pc:sldChg chg="addSp delSp modSp add mod delAnim modAnim">
        <pc:chgData name="Mark Warren" userId="8b469510-801c-4a14-a92d-c6d8837618b1" providerId="ADAL" clId="{84B9CE9E-D66E-47F0-BF70-627073685176}" dt="2023-11-19T00:38:14.849" v="611"/>
        <pc:sldMkLst>
          <pc:docMk/>
          <pc:sldMk cId="2829541042" sldId="287"/>
        </pc:sldMkLst>
        <pc:spChg chg="mod">
          <ac:chgData name="Mark Warren" userId="8b469510-801c-4a14-a92d-c6d8837618b1" providerId="ADAL" clId="{84B9CE9E-D66E-47F0-BF70-627073685176}" dt="2023-11-19T00:37:27.036" v="606" actId="122"/>
          <ac:spMkLst>
            <pc:docMk/>
            <pc:sldMk cId="2829541042" sldId="287"/>
            <ac:spMk id="2" creationId="{00000000-0000-0000-0000-000000000000}"/>
          </ac:spMkLst>
        </pc:spChg>
        <pc:spChg chg="add mod">
          <ac:chgData name="Mark Warren" userId="8b469510-801c-4a14-a92d-c6d8837618b1" providerId="ADAL" clId="{84B9CE9E-D66E-47F0-BF70-627073685176}" dt="2023-11-19T00:37:04.062" v="603" actId="113"/>
          <ac:spMkLst>
            <pc:docMk/>
            <pc:sldMk cId="2829541042" sldId="287"/>
            <ac:spMk id="3" creationId="{02F69010-9865-D6FB-DED6-6D313F325702}"/>
          </ac:spMkLst>
        </pc:spChg>
        <pc:spChg chg="del">
          <ac:chgData name="Mark Warren" userId="8b469510-801c-4a14-a92d-c6d8837618b1" providerId="ADAL" clId="{84B9CE9E-D66E-47F0-BF70-627073685176}" dt="2023-11-19T00:35:14.203" v="538" actId="478"/>
          <ac:spMkLst>
            <pc:docMk/>
            <pc:sldMk cId="2829541042" sldId="287"/>
            <ac:spMk id="6" creationId="{F557D8F1-D183-36F9-4DB0-5C5548703CB4}"/>
          </ac:spMkLst>
        </pc:spChg>
      </pc:sldChg>
      <pc:sldChg chg="addSp modSp add mod ord modAnim">
        <pc:chgData name="Mark Warren" userId="8b469510-801c-4a14-a92d-c6d8837618b1" providerId="ADAL" clId="{84B9CE9E-D66E-47F0-BF70-627073685176}" dt="2023-11-19T01:17:48.632" v="770"/>
        <pc:sldMkLst>
          <pc:docMk/>
          <pc:sldMk cId="2330568098" sldId="288"/>
        </pc:sldMkLst>
        <pc:spChg chg="mod">
          <ac:chgData name="Mark Warren" userId="8b469510-801c-4a14-a92d-c6d8837618b1" providerId="ADAL" clId="{84B9CE9E-D66E-47F0-BF70-627073685176}" dt="2023-11-19T01:15:51.241" v="762" actId="1076"/>
          <ac:spMkLst>
            <pc:docMk/>
            <pc:sldMk cId="2330568098" sldId="288"/>
            <ac:spMk id="2" creationId="{00000000-0000-0000-0000-000000000000}"/>
          </ac:spMkLst>
        </pc:spChg>
        <pc:spChg chg="add mod">
          <ac:chgData name="Mark Warren" userId="8b469510-801c-4a14-a92d-c6d8837618b1" providerId="ADAL" clId="{84B9CE9E-D66E-47F0-BF70-627073685176}" dt="2023-11-19T01:16:06.277" v="763" actId="207"/>
          <ac:spMkLst>
            <pc:docMk/>
            <pc:sldMk cId="2330568098" sldId="288"/>
            <ac:spMk id="3" creationId="{556ECED3-15EB-4438-E4D4-9B8C3B216E8B}"/>
          </ac:spMkLst>
        </pc:spChg>
        <pc:spChg chg="add mod ord">
          <ac:chgData name="Mark Warren" userId="8b469510-801c-4a14-a92d-c6d8837618b1" providerId="ADAL" clId="{84B9CE9E-D66E-47F0-BF70-627073685176}" dt="2023-11-19T01:16:33.310" v="765" actId="13822"/>
          <ac:spMkLst>
            <pc:docMk/>
            <pc:sldMk cId="2330568098" sldId="288"/>
            <ac:spMk id="4" creationId="{60A63504-E479-2318-C8F9-84FD77AC34FF}"/>
          </ac:spMkLst>
        </pc:spChg>
        <pc:spChg chg="mod">
          <ac:chgData name="Mark Warren" userId="8b469510-801c-4a14-a92d-c6d8837618b1" providerId="ADAL" clId="{84B9CE9E-D66E-47F0-BF70-627073685176}" dt="2023-11-19T01:15:51.241" v="762" actId="1076"/>
          <ac:spMkLst>
            <pc:docMk/>
            <pc:sldMk cId="2330568098" sldId="288"/>
            <ac:spMk id="6" creationId="{F557D8F1-D183-36F9-4DB0-5C5548703CB4}"/>
          </ac:spMkLst>
        </pc:spChg>
      </pc:sldChg>
      <pc:sldChg chg="addSp modSp add mod ord modAnim">
        <pc:chgData name="Mark Warren" userId="8b469510-801c-4a14-a92d-c6d8837618b1" providerId="ADAL" clId="{84B9CE9E-D66E-47F0-BF70-627073685176}" dt="2023-11-19T01:38:36.026" v="954" actId="1076"/>
        <pc:sldMkLst>
          <pc:docMk/>
          <pc:sldMk cId="1009566193" sldId="289"/>
        </pc:sldMkLst>
        <pc:spChg chg="mod">
          <ac:chgData name="Mark Warren" userId="8b469510-801c-4a14-a92d-c6d8837618b1" providerId="ADAL" clId="{84B9CE9E-D66E-47F0-BF70-627073685176}" dt="2023-11-19T01:38:36.026" v="954" actId="1076"/>
          <ac:spMkLst>
            <pc:docMk/>
            <pc:sldMk cId="1009566193" sldId="289"/>
            <ac:spMk id="2" creationId="{00000000-0000-0000-0000-000000000000}"/>
          </ac:spMkLst>
        </pc:spChg>
        <pc:spChg chg="add mod">
          <ac:chgData name="Mark Warren" userId="8b469510-801c-4a14-a92d-c6d8837618b1" providerId="ADAL" clId="{84B9CE9E-D66E-47F0-BF70-627073685176}" dt="2023-11-19T01:38:36.026" v="954" actId="1076"/>
          <ac:spMkLst>
            <pc:docMk/>
            <pc:sldMk cId="1009566193" sldId="289"/>
            <ac:spMk id="3" creationId="{A0FFD9F0-BA00-7FD1-50F3-AAF10358D65F}"/>
          </ac:spMkLst>
        </pc:spChg>
        <pc:spChg chg="add mod">
          <ac:chgData name="Mark Warren" userId="8b469510-801c-4a14-a92d-c6d8837618b1" providerId="ADAL" clId="{84B9CE9E-D66E-47F0-BF70-627073685176}" dt="2023-11-19T01:38:36.026" v="954" actId="1076"/>
          <ac:spMkLst>
            <pc:docMk/>
            <pc:sldMk cId="1009566193" sldId="289"/>
            <ac:spMk id="4" creationId="{7620AF96-5EE1-31F7-C600-3F26CCC960A0}"/>
          </ac:spMkLst>
        </pc:spChg>
        <pc:spChg chg="mod">
          <ac:chgData name="Mark Warren" userId="8b469510-801c-4a14-a92d-c6d8837618b1" providerId="ADAL" clId="{84B9CE9E-D66E-47F0-BF70-627073685176}" dt="2023-11-19T01:38:36.026" v="954" actId="1076"/>
          <ac:spMkLst>
            <pc:docMk/>
            <pc:sldMk cId="1009566193" sldId="289"/>
            <ac:spMk id="6" creationId="{F557D8F1-D183-36F9-4DB0-5C5548703CB4}"/>
          </ac:spMkLst>
        </pc:spChg>
      </pc:sldChg>
      <pc:sldChg chg="modSp add mod ord modAnim">
        <pc:chgData name="Mark Warren" userId="8b469510-801c-4a14-a92d-c6d8837618b1" providerId="ADAL" clId="{84B9CE9E-D66E-47F0-BF70-627073685176}" dt="2023-11-19T01:45:57.329" v="1029"/>
        <pc:sldMkLst>
          <pc:docMk/>
          <pc:sldMk cId="42571587" sldId="290"/>
        </pc:sldMkLst>
        <pc:spChg chg="mod">
          <ac:chgData name="Mark Warren" userId="8b469510-801c-4a14-a92d-c6d8837618b1" providerId="ADAL" clId="{84B9CE9E-D66E-47F0-BF70-627073685176}" dt="2023-11-19T01:45:29.489" v="1026" actId="1076"/>
          <ac:spMkLst>
            <pc:docMk/>
            <pc:sldMk cId="42571587" sldId="290"/>
            <ac:spMk id="2" creationId="{00000000-0000-0000-0000-000000000000}"/>
          </ac:spMkLst>
        </pc:spChg>
        <pc:spChg chg="mod">
          <ac:chgData name="Mark Warren" userId="8b469510-801c-4a14-a92d-c6d8837618b1" providerId="ADAL" clId="{84B9CE9E-D66E-47F0-BF70-627073685176}" dt="2023-11-19T01:45:29.489" v="1026" actId="1076"/>
          <ac:spMkLst>
            <pc:docMk/>
            <pc:sldMk cId="42571587" sldId="290"/>
            <ac:spMk id="3" creationId="{02F69010-9865-D6FB-DED6-6D313F325702}"/>
          </ac:spMkLst>
        </pc:spChg>
      </pc:sldChg>
      <pc:sldChg chg="addSp modSp add mod ord modAnim">
        <pc:chgData name="Mark Warren" userId="8b469510-801c-4a14-a92d-c6d8837618b1" providerId="ADAL" clId="{84B9CE9E-D66E-47F0-BF70-627073685176}" dt="2023-11-19T02:00:03.960" v="1142"/>
        <pc:sldMkLst>
          <pc:docMk/>
          <pc:sldMk cId="291701336" sldId="291"/>
        </pc:sldMkLst>
        <pc:spChg chg="mod">
          <ac:chgData name="Mark Warren" userId="8b469510-801c-4a14-a92d-c6d8837618b1" providerId="ADAL" clId="{84B9CE9E-D66E-47F0-BF70-627073685176}" dt="2023-11-19T01:49:13.975" v="1085" actId="120"/>
          <ac:spMkLst>
            <pc:docMk/>
            <pc:sldMk cId="291701336" sldId="291"/>
            <ac:spMk id="2" creationId="{00000000-0000-0000-0000-000000000000}"/>
          </ac:spMkLst>
        </pc:spChg>
        <pc:spChg chg="add mod">
          <ac:chgData name="Mark Warren" userId="8b469510-801c-4a14-a92d-c6d8837618b1" providerId="ADAL" clId="{84B9CE9E-D66E-47F0-BF70-627073685176}" dt="2023-11-19T01:59:06.750" v="1135" actId="1036"/>
          <ac:spMkLst>
            <pc:docMk/>
            <pc:sldMk cId="291701336" sldId="291"/>
            <ac:spMk id="3" creationId="{B5C6C5B5-0EF6-B761-465A-8203A8577D6B}"/>
          </ac:spMkLst>
        </pc:spChg>
        <pc:spChg chg="mod">
          <ac:chgData name="Mark Warren" userId="8b469510-801c-4a14-a92d-c6d8837618b1" providerId="ADAL" clId="{84B9CE9E-D66E-47F0-BF70-627073685176}" dt="2023-11-19T01:49:04.799" v="1083" actId="1076"/>
          <ac:spMkLst>
            <pc:docMk/>
            <pc:sldMk cId="291701336" sldId="291"/>
            <ac:spMk id="6" creationId="{F557D8F1-D183-36F9-4DB0-5C5548703CB4}"/>
          </ac:spMkLst>
        </pc:spChg>
      </pc:sldChg>
    </pc:docChg>
  </pc:docChgLst>
  <pc:docChgLst>
    <pc:chgData name="Mark Warren" userId="8b469510-801c-4a14-a92d-c6d8837618b1" providerId="ADAL" clId="{C76DA26F-50BB-4216-9644-BDD2E1CCF7FD}"/>
    <pc:docChg chg="undo custSel addSld delSld modSld sldOrd">
      <pc:chgData name="Mark Warren" userId="8b469510-801c-4a14-a92d-c6d8837618b1" providerId="ADAL" clId="{C76DA26F-50BB-4216-9644-BDD2E1CCF7FD}" dt="2023-10-12T16:22:35.749" v="2261"/>
      <pc:docMkLst>
        <pc:docMk/>
      </pc:docMkLst>
      <pc:sldChg chg="modSp mod">
        <pc:chgData name="Mark Warren" userId="8b469510-801c-4a14-a92d-c6d8837618b1" providerId="ADAL" clId="{C76DA26F-50BB-4216-9644-BDD2E1CCF7FD}" dt="2023-10-12T13:34:38.562" v="25" actId="14100"/>
        <pc:sldMkLst>
          <pc:docMk/>
          <pc:sldMk cId="0" sldId="257"/>
        </pc:sldMkLst>
        <pc:spChg chg="mod">
          <ac:chgData name="Mark Warren" userId="8b469510-801c-4a14-a92d-c6d8837618b1" providerId="ADAL" clId="{C76DA26F-50BB-4216-9644-BDD2E1CCF7FD}" dt="2023-10-12T13:33:54.238" v="11" actId="20577"/>
          <ac:spMkLst>
            <pc:docMk/>
            <pc:sldMk cId="0" sldId="257"/>
            <ac:spMk id="2" creationId="{00000000-0000-0000-0000-000000000000}"/>
          </ac:spMkLst>
        </pc:spChg>
        <pc:spChg chg="mod">
          <ac:chgData name="Mark Warren" userId="8b469510-801c-4a14-a92d-c6d8837618b1" providerId="ADAL" clId="{C76DA26F-50BB-4216-9644-BDD2E1CCF7FD}" dt="2023-10-12T13:34:08.338" v="22" actId="6549"/>
          <ac:spMkLst>
            <pc:docMk/>
            <pc:sldMk cId="0" sldId="257"/>
            <ac:spMk id="5" creationId="{7FD9608A-6A7D-EFAE-9FF6-E66A027F66C3}"/>
          </ac:spMkLst>
        </pc:spChg>
        <pc:cxnChg chg="mod">
          <ac:chgData name="Mark Warren" userId="8b469510-801c-4a14-a92d-c6d8837618b1" providerId="ADAL" clId="{C76DA26F-50BB-4216-9644-BDD2E1CCF7FD}" dt="2023-10-12T13:34:38.562" v="25" actId="14100"/>
          <ac:cxnSpMkLst>
            <pc:docMk/>
            <pc:sldMk cId="0" sldId="257"/>
            <ac:cxnSpMk id="6" creationId="{873EBAA5-307A-B6EF-9076-0F9216B6C7A0}"/>
          </ac:cxnSpMkLst>
        </pc:cxnChg>
      </pc:sldChg>
      <pc:sldChg chg="addSp delSp modSp mod delAnim modAnim">
        <pc:chgData name="Mark Warren" userId="8b469510-801c-4a14-a92d-c6d8837618b1" providerId="ADAL" clId="{C76DA26F-50BB-4216-9644-BDD2E1CCF7FD}" dt="2023-10-12T14:25:51.806" v="989"/>
        <pc:sldMkLst>
          <pc:docMk/>
          <pc:sldMk cId="0" sldId="260"/>
        </pc:sldMkLst>
        <pc:spChg chg="mod">
          <ac:chgData name="Mark Warren" userId="8b469510-801c-4a14-a92d-c6d8837618b1" providerId="ADAL" clId="{C76DA26F-50BB-4216-9644-BDD2E1CCF7FD}" dt="2023-10-12T14:24:33.562" v="987" actId="12789"/>
          <ac:spMkLst>
            <pc:docMk/>
            <pc:sldMk cId="0" sldId="260"/>
            <ac:spMk id="2" creationId="{00000000-0000-0000-0000-000000000000}"/>
          </ac:spMkLst>
        </pc:spChg>
        <pc:spChg chg="del">
          <ac:chgData name="Mark Warren" userId="8b469510-801c-4a14-a92d-c6d8837618b1" providerId="ADAL" clId="{C76DA26F-50BB-4216-9644-BDD2E1CCF7FD}" dt="2023-10-12T14:21:25.050" v="954" actId="478"/>
          <ac:spMkLst>
            <pc:docMk/>
            <pc:sldMk cId="0" sldId="260"/>
            <ac:spMk id="3" creationId="{D802243E-8EB1-0AC6-515E-8A7809BE4B5E}"/>
          </ac:spMkLst>
        </pc:spChg>
        <pc:spChg chg="del">
          <ac:chgData name="Mark Warren" userId="8b469510-801c-4a14-a92d-c6d8837618b1" providerId="ADAL" clId="{C76DA26F-50BB-4216-9644-BDD2E1CCF7FD}" dt="2023-10-12T14:20:38.141" v="934" actId="478"/>
          <ac:spMkLst>
            <pc:docMk/>
            <pc:sldMk cId="0" sldId="260"/>
            <ac:spMk id="4" creationId="{60606254-9DFB-9FCE-4508-930FC61E7C58}"/>
          </ac:spMkLst>
        </pc:spChg>
        <pc:spChg chg="del">
          <ac:chgData name="Mark Warren" userId="8b469510-801c-4a14-a92d-c6d8837618b1" providerId="ADAL" clId="{C76DA26F-50BB-4216-9644-BDD2E1CCF7FD}" dt="2023-10-12T14:21:26.907" v="955" actId="478"/>
          <ac:spMkLst>
            <pc:docMk/>
            <pc:sldMk cId="0" sldId="260"/>
            <ac:spMk id="5" creationId="{2A580C38-9F4B-B52E-6E01-7C8FD43705FF}"/>
          </ac:spMkLst>
        </pc:spChg>
        <pc:spChg chg="del">
          <ac:chgData name="Mark Warren" userId="8b469510-801c-4a14-a92d-c6d8837618b1" providerId="ADAL" clId="{C76DA26F-50BB-4216-9644-BDD2E1CCF7FD}" dt="2023-10-12T14:21:28.324" v="956" actId="478"/>
          <ac:spMkLst>
            <pc:docMk/>
            <pc:sldMk cId="0" sldId="260"/>
            <ac:spMk id="6" creationId="{313AFD52-BCB8-B73E-4A99-7B7DFB970B2E}"/>
          </ac:spMkLst>
        </pc:spChg>
        <pc:spChg chg="add mod">
          <ac:chgData name="Mark Warren" userId="8b469510-801c-4a14-a92d-c6d8837618b1" providerId="ADAL" clId="{C76DA26F-50BB-4216-9644-BDD2E1CCF7FD}" dt="2023-10-12T14:24:33.562" v="987" actId="12789"/>
          <ac:spMkLst>
            <pc:docMk/>
            <pc:sldMk cId="0" sldId="260"/>
            <ac:spMk id="7" creationId="{D705D1BC-07E1-54AB-373E-2AA250EC3952}"/>
          </ac:spMkLst>
        </pc:spChg>
      </pc:sldChg>
      <pc:sldChg chg="addSp modSp mod modAnim">
        <pc:chgData name="Mark Warren" userId="8b469510-801c-4a14-a92d-c6d8837618b1" providerId="ADAL" clId="{C76DA26F-50BB-4216-9644-BDD2E1CCF7FD}" dt="2023-10-12T16:20:34.329" v="2256"/>
        <pc:sldMkLst>
          <pc:docMk/>
          <pc:sldMk cId="365872962" sldId="264"/>
        </pc:sldMkLst>
        <pc:spChg chg="mod">
          <ac:chgData name="Mark Warren" userId="8b469510-801c-4a14-a92d-c6d8837618b1" providerId="ADAL" clId="{C76DA26F-50BB-4216-9644-BDD2E1CCF7FD}" dt="2023-10-12T13:54:04.223" v="860" actId="1035"/>
          <ac:spMkLst>
            <pc:docMk/>
            <pc:sldMk cId="365872962" sldId="264"/>
            <ac:spMk id="2" creationId="{00000000-0000-0000-0000-000000000000}"/>
          </ac:spMkLst>
        </pc:spChg>
        <pc:spChg chg="mod">
          <ac:chgData name="Mark Warren" userId="8b469510-801c-4a14-a92d-c6d8837618b1" providerId="ADAL" clId="{C76DA26F-50BB-4216-9644-BDD2E1CCF7FD}" dt="2023-10-12T13:56:22.475" v="887" actId="17032"/>
          <ac:spMkLst>
            <pc:docMk/>
            <pc:sldMk cId="365872962" sldId="264"/>
            <ac:spMk id="3" creationId="{CCBCC202-42EB-8D6B-DA0C-9EE7E933DDC8}"/>
          </ac:spMkLst>
        </pc:spChg>
        <pc:spChg chg="add mod">
          <ac:chgData name="Mark Warren" userId="8b469510-801c-4a14-a92d-c6d8837618b1" providerId="ADAL" clId="{C76DA26F-50BB-4216-9644-BDD2E1CCF7FD}" dt="2023-10-12T13:55:44.329" v="884" actId="1076"/>
          <ac:spMkLst>
            <pc:docMk/>
            <pc:sldMk cId="365872962" sldId="264"/>
            <ac:spMk id="4" creationId="{6205AEDB-AA8B-735D-0C2D-C34B32C142AC}"/>
          </ac:spMkLst>
        </pc:spChg>
        <pc:spChg chg="add mod">
          <ac:chgData name="Mark Warren" userId="8b469510-801c-4a14-a92d-c6d8837618b1" providerId="ADAL" clId="{C76DA26F-50BB-4216-9644-BDD2E1CCF7FD}" dt="2023-10-12T13:55:50.162" v="885" actId="1076"/>
          <ac:spMkLst>
            <pc:docMk/>
            <pc:sldMk cId="365872962" sldId="264"/>
            <ac:spMk id="5" creationId="{3069D235-E5AE-8DFF-889E-6A9EFBD670E4}"/>
          </ac:spMkLst>
        </pc:spChg>
      </pc:sldChg>
      <pc:sldChg chg="del">
        <pc:chgData name="Mark Warren" userId="8b469510-801c-4a14-a92d-c6d8837618b1" providerId="ADAL" clId="{C76DA26F-50BB-4216-9644-BDD2E1CCF7FD}" dt="2023-10-12T14:04:19.375" v="929" actId="2696"/>
        <pc:sldMkLst>
          <pc:docMk/>
          <pc:sldMk cId="2500315628" sldId="266"/>
        </pc:sldMkLst>
      </pc:sldChg>
      <pc:sldChg chg="del">
        <pc:chgData name="Mark Warren" userId="8b469510-801c-4a14-a92d-c6d8837618b1" providerId="ADAL" clId="{C76DA26F-50BB-4216-9644-BDD2E1CCF7FD}" dt="2023-10-12T14:04:21.872" v="930" actId="2696"/>
        <pc:sldMkLst>
          <pc:docMk/>
          <pc:sldMk cId="2506910068" sldId="267"/>
        </pc:sldMkLst>
      </pc:sldChg>
      <pc:sldChg chg="del">
        <pc:chgData name="Mark Warren" userId="8b469510-801c-4a14-a92d-c6d8837618b1" providerId="ADAL" clId="{C76DA26F-50BB-4216-9644-BDD2E1CCF7FD}" dt="2023-10-12T14:04:23.888" v="931" actId="2696"/>
        <pc:sldMkLst>
          <pc:docMk/>
          <pc:sldMk cId="2438799881" sldId="268"/>
        </pc:sldMkLst>
      </pc:sldChg>
      <pc:sldChg chg="del">
        <pc:chgData name="Mark Warren" userId="8b469510-801c-4a14-a92d-c6d8837618b1" providerId="ADAL" clId="{C76DA26F-50BB-4216-9644-BDD2E1CCF7FD}" dt="2023-10-12T14:04:26.352" v="932" actId="2696"/>
        <pc:sldMkLst>
          <pc:docMk/>
          <pc:sldMk cId="2872559353" sldId="269"/>
        </pc:sldMkLst>
      </pc:sldChg>
      <pc:sldChg chg="del">
        <pc:chgData name="Mark Warren" userId="8b469510-801c-4a14-a92d-c6d8837618b1" providerId="ADAL" clId="{C76DA26F-50BB-4216-9644-BDD2E1CCF7FD}" dt="2023-10-12T14:04:28.658" v="933" actId="2696"/>
        <pc:sldMkLst>
          <pc:docMk/>
          <pc:sldMk cId="1364620995" sldId="270"/>
        </pc:sldMkLst>
      </pc:sldChg>
      <pc:sldChg chg="del">
        <pc:chgData name="Mark Warren" userId="8b469510-801c-4a14-a92d-c6d8837618b1" providerId="ADAL" clId="{C76DA26F-50BB-4216-9644-BDD2E1CCF7FD}" dt="2023-10-12T15:17:30.295" v="1057" actId="2696"/>
        <pc:sldMkLst>
          <pc:docMk/>
          <pc:sldMk cId="1446046377" sldId="271"/>
        </pc:sldMkLst>
      </pc:sldChg>
      <pc:sldChg chg="addSp modSp mod ord modAnim">
        <pc:chgData name="Mark Warren" userId="8b469510-801c-4a14-a92d-c6d8837618b1" providerId="ADAL" clId="{C76DA26F-50BB-4216-9644-BDD2E1CCF7FD}" dt="2023-10-12T13:58:48.664" v="907"/>
        <pc:sldMkLst>
          <pc:docMk/>
          <pc:sldMk cId="2307355787" sldId="272"/>
        </pc:sldMkLst>
        <pc:spChg chg="add mod">
          <ac:chgData name="Mark Warren" userId="8b469510-801c-4a14-a92d-c6d8837618b1" providerId="ADAL" clId="{C76DA26F-50BB-4216-9644-BDD2E1CCF7FD}" dt="2023-10-12T13:58:41.305" v="905" actId="14100"/>
          <ac:spMkLst>
            <pc:docMk/>
            <pc:sldMk cId="2307355787" sldId="272"/>
            <ac:spMk id="2" creationId="{20608E79-F5EF-67FE-3F42-931D7D4931A0}"/>
          </ac:spMkLst>
        </pc:spChg>
        <pc:spChg chg="mod">
          <ac:chgData name="Mark Warren" userId="8b469510-801c-4a14-a92d-c6d8837618b1" providerId="ADAL" clId="{C76DA26F-50BB-4216-9644-BDD2E1CCF7FD}" dt="2023-10-12T13:56:41.327" v="888" actId="1076"/>
          <ac:spMkLst>
            <pc:docMk/>
            <pc:sldMk cId="2307355787" sldId="272"/>
            <ac:spMk id="4" creationId="{60606254-9DFB-9FCE-4508-930FC61E7C58}"/>
          </ac:spMkLst>
        </pc:spChg>
        <pc:spChg chg="mod">
          <ac:chgData name="Mark Warren" userId="8b469510-801c-4a14-a92d-c6d8837618b1" providerId="ADAL" clId="{C76DA26F-50BB-4216-9644-BDD2E1CCF7FD}" dt="2023-10-12T13:57:22.543" v="896" actId="20577"/>
          <ac:spMkLst>
            <pc:docMk/>
            <pc:sldMk cId="2307355787" sldId="272"/>
            <ac:spMk id="5" creationId="{2A580C38-9F4B-B52E-6E01-7C8FD43705FF}"/>
          </ac:spMkLst>
        </pc:spChg>
      </pc:sldChg>
      <pc:sldChg chg="modSp add mod">
        <pc:chgData name="Mark Warren" userId="8b469510-801c-4a14-a92d-c6d8837618b1" providerId="ADAL" clId="{C76DA26F-50BB-4216-9644-BDD2E1CCF7FD}" dt="2023-10-12T15:15:58.378" v="1056" actId="1076"/>
        <pc:sldMkLst>
          <pc:docMk/>
          <pc:sldMk cId="550566888" sldId="273"/>
        </pc:sldMkLst>
        <pc:spChg chg="mod">
          <ac:chgData name="Mark Warren" userId="8b469510-801c-4a14-a92d-c6d8837618b1" providerId="ADAL" clId="{C76DA26F-50BB-4216-9644-BDD2E1CCF7FD}" dt="2023-10-12T15:15:58.378" v="1056" actId="1076"/>
          <ac:spMkLst>
            <pc:docMk/>
            <pc:sldMk cId="550566888" sldId="273"/>
            <ac:spMk id="2" creationId="{00000000-0000-0000-0000-000000000000}"/>
          </ac:spMkLst>
        </pc:spChg>
        <pc:spChg chg="mod">
          <ac:chgData name="Mark Warren" userId="8b469510-801c-4a14-a92d-c6d8837618b1" providerId="ADAL" clId="{C76DA26F-50BB-4216-9644-BDD2E1CCF7FD}" dt="2023-10-12T15:15:58.378" v="1056" actId="1076"/>
          <ac:spMkLst>
            <pc:docMk/>
            <pc:sldMk cId="550566888" sldId="273"/>
            <ac:spMk id="7" creationId="{D705D1BC-07E1-54AB-373E-2AA250EC3952}"/>
          </ac:spMkLst>
        </pc:spChg>
      </pc:sldChg>
      <pc:sldChg chg="addSp modSp add mod ord modAnim">
        <pc:chgData name="Mark Warren" userId="8b469510-801c-4a14-a92d-c6d8837618b1" providerId="ADAL" clId="{C76DA26F-50BB-4216-9644-BDD2E1CCF7FD}" dt="2023-10-12T16:22:35.749" v="2261"/>
        <pc:sldMkLst>
          <pc:docMk/>
          <pc:sldMk cId="3357917022" sldId="274"/>
        </pc:sldMkLst>
        <pc:spChg chg="mod ord">
          <ac:chgData name="Mark Warren" userId="8b469510-801c-4a14-a92d-c6d8837618b1" providerId="ADAL" clId="{C76DA26F-50BB-4216-9644-BDD2E1CCF7FD}" dt="2023-10-12T15:36:56.547" v="1452" actId="113"/>
          <ac:spMkLst>
            <pc:docMk/>
            <pc:sldMk cId="3357917022" sldId="274"/>
            <ac:spMk id="2" creationId="{00000000-0000-0000-0000-000000000000}"/>
          </ac:spMkLst>
        </pc:spChg>
        <pc:spChg chg="mod">
          <ac:chgData name="Mark Warren" userId="8b469510-801c-4a14-a92d-c6d8837618b1" providerId="ADAL" clId="{C76DA26F-50BB-4216-9644-BDD2E1CCF7FD}" dt="2023-10-12T16:22:35.749" v="2261"/>
          <ac:spMkLst>
            <pc:docMk/>
            <pc:sldMk cId="3357917022" sldId="274"/>
            <ac:spMk id="3" creationId="{CCBCC202-42EB-8D6B-DA0C-9EE7E933DDC8}"/>
          </ac:spMkLst>
        </pc:spChg>
        <pc:spChg chg="mod">
          <ac:chgData name="Mark Warren" userId="8b469510-801c-4a14-a92d-c6d8837618b1" providerId="ADAL" clId="{C76DA26F-50BB-4216-9644-BDD2E1CCF7FD}" dt="2023-10-12T16:22:20.985" v="2260"/>
          <ac:spMkLst>
            <pc:docMk/>
            <pc:sldMk cId="3357917022" sldId="274"/>
            <ac:spMk id="4" creationId="{6205AEDB-AA8B-735D-0C2D-C34B32C142AC}"/>
          </ac:spMkLst>
        </pc:spChg>
        <pc:spChg chg="mod">
          <ac:chgData name="Mark Warren" userId="8b469510-801c-4a14-a92d-c6d8837618b1" providerId="ADAL" clId="{C76DA26F-50BB-4216-9644-BDD2E1CCF7FD}" dt="2023-10-12T15:36:43.272" v="1448" actId="114"/>
          <ac:spMkLst>
            <pc:docMk/>
            <pc:sldMk cId="3357917022" sldId="274"/>
            <ac:spMk id="5" creationId="{3069D235-E5AE-8DFF-889E-6A9EFBD670E4}"/>
          </ac:spMkLst>
        </pc:spChg>
        <pc:spChg chg="add mod ord">
          <ac:chgData name="Mark Warren" userId="8b469510-801c-4a14-a92d-c6d8837618b1" providerId="ADAL" clId="{C76DA26F-50BB-4216-9644-BDD2E1CCF7FD}" dt="2023-10-12T15:36:50.602" v="1450" actId="113"/>
          <ac:spMkLst>
            <pc:docMk/>
            <pc:sldMk cId="3357917022" sldId="274"/>
            <ac:spMk id="6" creationId="{1298B003-3C71-A37A-3486-37EB07964D6E}"/>
          </ac:spMkLst>
        </pc:spChg>
        <pc:spChg chg="add mod">
          <ac:chgData name="Mark Warren" userId="8b469510-801c-4a14-a92d-c6d8837618b1" providerId="ADAL" clId="{C76DA26F-50BB-4216-9644-BDD2E1CCF7FD}" dt="2023-10-12T15:39:13.150" v="1460" actId="13822"/>
          <ac:spMkLst>
            <pc:docMk/>
            <pc:sldMk cId="3357917022" sldId="274"/>
            <ac:spMk id="7" creationId="{71F31A22-521A-1DAE-E400-5D197B0CC001}"/>
          </ac:spMkLst>
        </pc:spChg>
      </pc:sldChg>
      <pc:sldChg chg="addSp modSp add mod ord modAnim">
        <pc:chgData name="Mark Warren" userId="8b469510-801c-4a14-a92d-c6d8837618b1" providerId="ADAL" clId="{C76DA26F-50BB-4216-9644-BDD2E1CCF7FD}" dt="2023-10-12T16:21:55.726" v="2259" actId="115"/>
        <pc:sldMkLst>
          <pc:docMk/>
          <pc:sldMk cId="4184231723" sldId="275"/>
        </pc:sldMkLst>
        <pc:spChg chg="mod">
          <ac:chgData name="Mark Warren" userId="8b469510-801c-4a14-a92d-c6d8837618b1" providerId="ADAL" clId="{C76DA26F-50BB-4216-9644-BDD2E1CCF7FD}" dt="2023-10-12T16:16:18.032" v="2193" actId="20577"/>
          <ac:spMkLst>
            <pc:docMk/>
            <pc:sldMk cId="4184231723" sldId="275"/>
            <ac:spMk id="2" creationId="{20608E79-F5EF-67FE-3F42-931D7D4931A0}"/>
          </ac:spMkLst>
        </pc:spChg>
        <pc:spChg chg="add mod">
          <ac:chgData name="Mark Warren" userId="8b469510-801c-4a14-a92d-c6d8837618b1" providerId="ADAL" clId="{C76DA26F-50BB-4216-9644-BDD2E1CCF7FD}" dt="2023-10-12T16:16:51.985" v="2244" actId="1037"/>
          <ac:spMkLst>
            <pc:docMk/>
            <pc:sldMk cId="4184231723" sldId="275"/>
            <ac:spMk id="3" creationId="{06B822AC-DBC6-C6A5-4963-63C805758343}"/>
          </ac:spMkLst>
        </pc:spChg>
        <pc:spChg chg="mod">
          <ac:chgData name="Mark Warren" userId="8b469510-801c-4a14-a92d-c6d8837618b1" providerId="ADAL" clId="{C76DA26F-50BB-4216-9644-BDD2E1CCF7FD}" dt="2023-10-12T16:17:12.481" v="2255" actId="20577"/>
          <ac:spMkLst>
            <pc:docMk/>
            <pc:sldMk cId="4184231723" sldId="275"/>
            <ac:spMk id="4" creationId="{60606254-9DFB-9FCE-4508-930FC61E7C58}"/>
          </ac:spMkLst>
        </pc:spChg>
        <pc:spChg chg="mod">
          <ac:chgData name="Mark Warren" userId="8b469510-801c-4a14-a92d-c6d8837618b1" providerId="ADAL" clId="{C76DA26F-50BB-4216-9644-BDD2E1CCF7FD}" dt="2023-10-12T16:21:55.726" v="2259" actId="115"/>
          <ac:spMkLst>
            <pc:docMk/>
            <pc:sldMk cId="4184231723" sldId="275"/>
            <ac:spMk id="5" creationId="{2A580C38-9F4B-B52E-6E01-7C8FD43705FF}"/>
          </ac:spMkLst>
        </pc:spChg>
      </pc:sldChg>
    </pc:docChg>
  </pc:docChgLst>
  <pc:docChgLst>
    <pc:chgData name="Mark Warren" userId="8b469510-801c-4a14-a92d-c6d8837618b1" providerId="ADAL" clId="{294E02C3-BC46-4C03-AD41-B2B0A07610AC}"/>
    <pc:docChg chg="undo custSel addSld delSld modSld sldOrd">
      <pc:chgData name="Mark Warren" userId="8b469510-801c-4a14-a92d-c6d8837618b1" providerId="ADAL" clId="{294E02C3-BC46-4C03-AD41-B2B0A07610AC}" dt="2024-01-26T17:11:25.973" v="1724" actId="14100"/>
      <pc:docMkLst>
        <pc:docMk/>
      </pc:docMkLst>
      <pc:sldChg chg="modSp">
        <pc:chgData name="Mark Warren" userId="8b469510-801c-4a14-a92d-c6d8837618b1" providerId="ADAL" clId="{294E02C3-BC46-4C03-AD41-B2B0A07610AC}" dt="2024-01-25T14:16:47.753" v="1" actId="6549"/>
        <pc:sldMkLst>
          <pc:docMk/>
          <pc:sldMk cId="0" sldId="257"/>
        </pc:sldMkLst>
        <pc:spChg chg="mod">
          <ac:chgData name="Mark Warren" userId="8b469510-801c-4a14-a92d-c6d8837618b1" providerId="ADAL" clId="{294E02C3-BC46-4C03-AD41-B2B0A07610AC}" dt="2024-01-25T14:16:47.753" v="1" actId="6549"/>
          <ac:spMkLst>
            <pc:docMk/>
            <pc:sldMk cId="0" sldId="257"/>
            <ac:spMk id="2" creationId="{00000000-0000-0000-0000-000000000000}"/>
          </ac:spMkLst>
        </pc:spChg>
      </pc:sldChg>
      <pc:sldChg chg="del">
        <pc:chgData name="Mark Warren" userId="8b469510-801c-4a14-a92d-c6d8837618b1" providerId="ADAL" clId="{294E02C3-BC46-4C03-AD41-B2B0A07610AC}" dt="2024-01-25T14:18:19.940" v="5" actId="2696"/>
        <pc:sldMkLst>
          <pc:docMk/>
          <pc:sldMk cId="2219000479" sldId="279"/>
        </pc:sldMkLst>
      </pc:sldChg>
      <pc:sldChg chg="del">
        <pc:chgData name="Mark Warren" userId="8b469510-801c-4a14-a92d-c6d8837618b1" providerId="ADAL" clId="{294E02C3-BC46-4C03-AD41-B2B0A07610AC}" dt="2024-01-25T14:17:02.925" v="2" actId="2696"/>
        <pc:sldMkLst>
          <pc:docMk/>
          <pc:sldMk cId="2271320175" sldId="285"/>
        </pc:sldMkLst>
      </pc:sldChg>
      <pc:sldChg chg="del">
        <pc:chgData name="Mark Warren" userId="8b469510-801c-4a14-a92d-c6d8837618b1" providerId="ADAL" clId="{294E02C3-BC46-4C03-AD41-B2B0A07610AC}" dt="2024-01-25T14:39:10.283" v="64" actId="2696"/>
        <pc:sldMkLst>
          <pc:docMk/>
          <pc:sldMk cId="2949982270" sldId="286"/>
        </pc:sldMkLst>
      </pc:sldChg>
      <pc:sldChg chg="del">
        <pc:chgData name="Mark Warren" userId="8b469510-801c-4a14-a92d-c6d8837618b1" providerId="ADAL" clId="{294E02C3-BC46-4C03-AD41-B2B0A07610AC}" dt="2024-01-25T14:18:24.412" v="6" actId="2696"/>
        <pc:sldMkLst>
          <pc:docMk/>
          <pc:sldMk cId="2829541042" sldId="287"/>
        </pc:sldMkLst>
      </pc:sldChg>
      <pc:sldChg chg="modAnim">
        <pc:chgData name="Mark Warren" userId="8b469510-801c-4a14-a92d-c6d8837618b1" providerId="ADAL" clId="{294E02C3-BC46-4C03-AD41-B2B0A07610AC}" dt="2024-01-25T14:39:39.893" v="68"/>
        <pc:sldMkLst>
          <pc:docMk/>
          <pc:sldMk cId="2330568098" sldId="288"/>
        </pc:sldMkLst>
      </pc:sldChg>
      <pc:sldChg chg="del">
        <pc:chgData name="Mark Warren" userId="8b469510-801c-4a14-a92d-c6d8837618b1" providerId="ADAL" clId="{294E02C3-BC46-4C03-AD41-B2B0A07610AC}" dt="2024-01-25T14:17:30.458" v="4" actId="2696"/>
        <pc:sldMkLst>
          <pc:docMk/>
          <pc:sldMk cId="1009566193" sldId="289"/>
        </pc:sldMkLst>
      </pc:sldChg>
      <pc:sldChg chg="del">
        <pc:chgData name="Mark Warren" userId="8b469510-801c-4a14-a92d-c6d8837618b1" providerId="ADAL" clId="{294E02C3-BC46-4C03-AD41-B2B0A07610AC}" dt="2024-01-25T14:17:26.615" v="3" actId="2696"/>
        <pc:sldMkLst>
          <pc:docMk/>
          <pc:sldMk cId="42571587" sldId="290"/>
        </pc:sldMkLst>
      </pc:sldChg>
      <pc:sldChg chg="modSp mod">
        <pc:chgData name="Mark Warren" userId="8b469510-801c-4a14-a92d-c6d8837618b1" providerId="ADAL" clId="{294E02C3-BC46-4C03-AD41-B2B0A07610AC}" dt="2024-01-25T14:42:10.133" v="92" actId="20577"/>
        <pc:sldMkLst>
          <pc:docMk/>
          <pc:sldMk cId="291701336" sldId="291"/>
        </pc:sldMkLst>
        <pc:spChg chg="mod">
          <ac:chgData name="Mark Warren" userId="8b469510-801c-4a14-a92d-c6d8837618b1" providerId="ADAL" clId="{294E02C3-BC46-4C03-AD41-B2B0A07610AC}" dt="2024-01-25T14:41:43.202" v="87" actId="208"/>
          <ac:spMkLst>
            <pc:docMk/>
            <pc:sldMk cId="291701336" sldId="291"/>
            <ac:spMk id="2" creationId="{00000000-0000-0000-0000-000000000000}"/>
          </ac:spMkLst>
        </pc:spChg>
        <pc:spChg chg="mod">
          <ac:chgData name="Mark Warren" userId="8b469510-801c-4a14-a92d-c6d8837618b1" providerId="ADAL" clId="{294E02C3-BC46-4C03-AD41-B2B0A07610AC}" dt="2024-01-25T14:42:10.133" v="92" actId="20577"/>
          <ac:spMkLst>
            <pc:docMk/>
            <pc:sldMk cId="291701336" sldId="291"/>
            <ac:spMk id="6" creationId="{F557D8F1-D183-36F9-4DB0-5C5548703CB4}"/>
          </ac:spMkLst>
        </pc:spChg>
      </pc:sldChg>
      <pc:sldChg chg="addSp delSp modSp add mod ord delAnim modAnim">
        <pc:chgData name="Mark Warren" userId="8b469510-801c-4a14-a92d-c6d8837618b1" providerId="ADAL" clId="{294E02C3-BC46-4C03-AD41-B2B0A07610AC}" dt="2024-01-25T15:25:09.541" v="300" actId="207"/>
        <pc:sldMkLst>
          <pc:docMk/>
          <pc:sldMk cId="1774793292" sldId="292"/>
        </pc:sldMkLst>
        <pc:spChg chg="mod">
          <ac:chgData name="Mark Warren" userId="8b469510-801c-4a14-a92d-c6d8837618b1" providerId="ADAL" clId="{294E02C3-BC46-4C03-AD41-B2B0A07610AC}" dt="2024-01-25T15:25:09.541" v="300" actId="207"/>
          <ac:spMkLst>
            <pc:docMk/>
            <pc:sldMk cId="1774793292" sldId="292"/>
            <ac:spMk id="2" creationId="{0C5AA253-7EB4-E590-BF28-40E5A035A6BF}"/>
          </ac:spMkLst>
        </pc:spChg>
        <pc:spChg chg="add del mod">
          <ac:chgData name="Mark Warren" userId="8b469510-801c-4a14-a92d-c6d8837618b1" providerId="ADAL" clId="{294E02C3-BC46-4C03-AD41-B2B0A07610AC}" dt="2024-01-25T14:34:52.444" v="37"/>
          <ac:spMkLst>
            <pc:docMk/>
            <pc:sldMk cId="1774793292" sldId="292"/>
            <ac:spMk id="3" creationId="{21C7812C-C5B3-A02E-7E27-E54565F9AC33}"/>
          </ac:spMkLst>
        </pc:spChg>
        <pc:spChg chg="mod">
          <ac:chgData name="Mark Warren" userId="8b469510-801c-4a14-a92d-c6d8837618b1" providerId="ADAL" clId="{294E02C3-BC46-4C03-AD41-B2B0A07610AC}" dt="2024-01-25T15:24:51.157" v="296" actId="207"/>
          <ac:spMkLst>
            <pc:docMk/>
            <pc:sldMk cId="1774793292" sldId="292"/>
            <ac:spMk id="4" creationId="{37EAF3B9-00C4-011B-F429-7076FC28A997}"/>
          </ac:spMkLst>
        </pc:spChg>
        <pc:spChg chg="del">
          <ac:chgData name="Mark Warren" userId="8b469510-801c-4a14-a92d-c6d8837618b1" providerId="ADAL" clId="{294E02C3-BC46-4C03-AD41-B2B0A07610AC}" dt="2024-01-25T14:34:52.443" v="35" actId="478"/>
          <ac:spMkLst>
            <pc:docMk/>
            <pc:sldMk cId="1774793292" sldId="292"/>
            <ac:spMk id="5" creationId="{163690D8-1562-8B9B-DAC9-6D6BEA76F57C}"/>
          </ac:spMkLst>
        </pc:spChg>
      </pc:sldChg>
      <pc:sldChg chg="add del">
        <pc:chgData name="Mark Warren" userId="8b469510-801c-4a14-a92d-c6d8837618b1" providerId="ADAL" clId="{294E02C3-BC46-4C03-AD41-B2B0A07610AC}" dt="2024-01-25T15:32:51.723" v="305" actId="2696"/>
        <pc:sldMkLst>
          <pc:docMk/>
          <pc:sldMk cId="645317053" sldId="293"/>
        </pc:sldMkLst>
      </pc:sldChg>
      <pc:sldChg chg="addSp modSp new del mod ord modTransition setBg modAnim">
        <pc:chgData name="Mark Warren" userId="8b469510-801c-4a14-a92d-c6d8837618b1" providerId="ADAL" clId="{294E02C3-BC46-4C03-AD41-B2B0A07610AC}" dt="2024-01-25T15:11:53.818" v="281" actId="2696"/>
        <pc:sldMkLst>
          <pc:docMk/>
          <pc:sldMk cId="686187903" sldId="293"/>
        </pc:sldMkLst>
        <pc:spChg chg="mod">
          <ac:chgData name="Mark Warren" userId="8b469510-801c-4a14-a92d-c6d8837618b1" providerId="ADAL" clId="{294E02C3-BC46-4C03-AD41-B2B0A07610AC}" dt="2024-01-25T15:03:33.982" v="276" actId="179"/>
          <ac:spMkLst>
            <pc:docMk/>
            <pc:sldMk cId="686187903" sldId="293"/>
            <ac:spMk id="2" creationId="{2FBC208F-26CA-42C6-4897-36F9384FBA09}"/>
          </ac:spMkLst>
        </pc:spChg>
        <pc:spChg chg="add mod">
          <ac:chgData name="Mark Warren" userId="8b469510-801c-4a14-a92d-c6d8837618b1" providerId="ADAL" clId="{294E02C3-BC46-4C03-AD41-B2B0A07610AC}" dt="2024-01-25T15:01:26.947" v="260" actId="688"/>
          <ac:spMkLst>
            <pc:docMk/>
            <pc:sldMk cId="686187903" sldId="293"/>
            <ac:spMk id="3" creationId="{A04E1DF4-FE91-782F-A137-990ABC53F032}"/>
          </ac:spMkLst>
        </pc:spChg>
        <pc:spChg chg="add mod">
          <ac:chgData name="Mark Warren" userId="8b469510-801c-4a14-a92d-c6d8837618b1" providerId="ADAL" clId="{294E02C3-BC46-4C03-AD41-B2B0A07610AC}" dt="2024-01-25T15:03:50.263" v="277" actId="14100"/>
          <ac:spMkLst>
            <pc:docMk/>
            <pc:sldMk cId="686187903" sldId="293"/>
            <ac:spMk id="4" creationId="{70893538-FDE9-0B50-DE06-CCA9EB4E0D32}"/>
          </ac:spMkLst>
        </pc:spChg>
      </pc:sldChg>
      <pc:sldChg chg="addSp delSp modSp add mod ord delAnim modAnim">
        <pc:chgData name="Mark Warren" userId="8b469510-801c-4a14-a92d-c6d8837618b1" providerId="ADAL" clId="{294E02C3-BC46-4C03-AD41-B2B0A07610AC}" dt="2024-01-26T14:54:20.439" v="1056"/>
        <pc:sldMkLst>
          <pc:docMk/>
          <pc:sldMk cId="1831750116" sldId="294"/>
        </pc:sldMkLst>
        <pc:spChg chg="mod">
          <ac:chgData name="Mark Warren" userId="8b469510-801c-4a14-a92d-c6d8837618b1" providerId="ADAL" clId="{294E02C3-BC46-4C03-AD41-B2B0A07610AC}" dt="2024-01-25T15:46:59.496" v="940" actId="1582"/>
          <ac:spMkLst>
            <pc:docMk/>
            <pc:sldMk cId="1831750116" sldId="294"/>
            <ac:spMk id="2" creationId="{00000000-0000-0000-0000-000000000000}"/>
          </ac:spMkLst>
        </pc:spChg>
        <pc:spChg chg="mod ord">
          <ac:chgData name="Mark Warren" userId="8b469510-801c-4a14-a92d-c6d8837618b1" providerId="ADAL" clId="{294E02C3-BC46-4C03-AD41-B2B0A07610AC}" dt="2024-01-25T21:03:10.948" v="1054" actId="14861"/>
          <ac:spMkLst>
            <pc:docMk/>
            <pc:sldMk cId="1831750116" sldId="294"/>
            <ac:spMk id="3" creationId="{556ECED3-15EB-4438-E4D4-9B8C3B216E8B}"/>
          </ac:spMkLst>
        </pc:spChg>
        <pc:spChg chg="mod">
          <ac:chgData name="Mark Warren" userId="8b469510-801c-4a14-a92d-c6d8837618b1" providerId="ADAL" clId="{294E02C3-BC46-4C03-AD41-B2B0A07610AC}" dt="2024-01-25T17:43:02.172" v="1023" actId="1076"/>
          <ac:spMkLst>
            <pc:docMk/>
            <pc:sldMk cId="1831750116" sldId="294"/>
            <ac:spMk id="5" creationId="{DE406C3F-9713-9505-E3C3-C771BB9A32D6}"/>
          </ac:spMkLst>
        </pc:spChg>
        <pc:spChg chg="mod">
          <ac:chgData name="Mark Warren" userId="8b469510-801c-4a14-a92d-c6d8837618b1" providerId="ADAL" clId="{294E02C3-BC46-4C03-AD41-B2B0A07610AC}" dt="2024-01-25T15:46:51.346" v="939" actId="2085"/>
          <ac:spMkLst>
            <pc:docMk/>
            <pc:sldMk cId="1831750116" sldId="294"/>
            <ac:spMk id="6" creationId="{F557D8F1-D183-36F9-4DB0-5C5548703CB4}"/>
          </ac:spMkLst>
        </pc:spChg>
        <pc:spChg chg="mod">
          <ac:chgData name="Mark Warren" userId="8b469510-801c-4a14-a92d-c6d8837618b1" providerId="ADAL" clId="{294E02C3-BC46-4C03-AD41-B2B0A07610AC}" dt="2024-01-25T20:58:00.759" v="1024" actId="1076"/>
          <ac:spMkLst>
            <pc:docMk/>
            <pc:sldMk cId="1831750116" sldId="294"/>
            <ac:spMk id="7" creationId="{125829DF-AD40-93E0-05C8-06C2E2E7C8E1}"/>
          </ac:spMkLst>
        </pc:spChg>
        <pc:spChg chg="del">
          <ac:chgData name="Mark Warren" userId="8b469510-801c-4a14-a92d-c6d8837618b1" providerId="ADAL" clId="{294E02C3-BC46-4C03-AD41-B2B0A07610AC}" dt="2024-01-25T15:33:00.889" v="307" actId="478"/>
          <ac:spMkLst>
            <pc:docMk/>
            <pc:sldMk cId="1831750116" sldId="294"/>
            <ac:spMk id="8" creationId="{50DDE280-5A9B-B43C-9DC7-DC11EB9DA986}"/>
          </ac:spMkLst>
        </pc:spChg>
        <pc:spChg chg="del">
          <ac:chgData name="Mark Warren" userId="8b469510-801c-4a14-a92d-c6d8837618b1" providerId="ADAL" clId="{294E02C3-BC46-4C03-AD41-B2B0A07610AC}" dt="2024-01-25T15:35:46.198" v="636" actId="478"/>
          <ac:spMkLst>
            <pc:docMk/>
            <pc:sldMk cId="1831750116" sldId="294"/>
            <ac:spMk id="14" creationId="{8E142080-3E9B-9CE6-B34D-C4B0B3888770}"/>
          </ac:spMkLst>
        </pc:spChg>
        <pc:spChg chg="del">
          <ac:chgData name="Mark Warren" userId="8b469510-801c-4a14-a92d-c6d8837618b1" providerId="ADAL" clId="{294E02C3-BC46-4C03-AD41-B2B0A07610AC}" dt="2024-01-25T15:35:43.823" v="635" actId="478"/>
          <ac:spMkLst>
            <pc:docMk/>
            <pc:sldMk cId="1831750116" sldId="294"/>
            <ac:spMk id="15" creationId="{6C02F602-3D09-A60C-1930-74459112C7A1}"/>
          </ac:spMkLst>
        </pc:spChg>
        <pc:spChg chg="del">
          <ac:chgData name="Mark Warren" userId="8b469510-801c-4a14-a92d-c6d8837618b1" providerId="ADAL" clId="{294E02C3-BC46-4C03-AD41-B2B0A07610AC}" dt="2024-01-25T15:36:26.258" v="801" actId="478"/>
          <ac:spMkLst>
            <pc:docMk/>
            <pc:sldMk cId="1831750116" sldId="294"/>
            <ac:spMk id="16" creationId="{6468012E-DC3B-31A5-7DD6-C70102F428F2}"/>
          </ac:spMkLst>
        </pc:spChg>
        <pc:spChg chg="del">
          <ac:chgData name="Mark Warren" userId="8b469510-801c-4a14-a92d-c6d8837618b1" providerId="ADAL" clId="{294E02C3-BC46-4C03-AD41-B2B0A07610AC}" dt="2024-01-25T15:32:59.160" v="306" actId="478"/>
          <ac:spMkLst>
            <pc:docMk/>
            <pc:sldMk cId="1831750116" sldId="294"/>
            <ac:spMk id="19" creationId="{1C384E28-EAFC-4D83-78E7-B19DAFDD8012}"/>
          </ac:spMkLst>
        </pc:spChg>
        <pc:spChg chg="mod">
          <ac:chgData name="Mark Warren" userId="8b469510-801c-4a14-a92d-c6d8837618b1" providerId="ADAL" clId="{294E02C3-BC46-4C03-AD41-B2B0A07610AC}" dt="2024-01-25T17:15:13.843" v="1022" actId="1076"/>
          <ac:spMkLst>
            <pc:docMk/>
            <pc:sldMk cId="1831750116" sldId="294"/>
            <ac:spMk id="24" creationId="{1B74EA7F-2E1C-3978-990E-1D6EA5D98351}"/>
          </ac:spMkLst>
        </pc:spChg>
        <pc:spChg chg="del">
          <ac:chgData name="Mark Warren" userId="8b469510-801c-4a14-a92d-c6d8837618b1" providerId="ADAL" clId="{294E02C3-BC46-4C03-AD41-B2B0A07610AC}" dt="2024-01-25T15:34:20.530" v="497" actId="478"/>
          <ac:spMkLst>
            <pc:docMk/>
            <pc:sldMk cId="1831750116" sldId="294"/>
            <ac:spMk id="25" creationId="{2513CF1C-172E-CADA-3D10-864828145C4F}"/>
          </ac:spMkLst>
        </pc:spChg>
        <pc:spChg chg="del">
          <ac:chgData name="Mark Warren" userId="8b469510-801c-4a14-a92d-c6d8837618b1" providerId="ADAL" clId="{294E02C3-BC46-4C03-AD41-B2B0A07610AC}" dt="2024-01-25T15:34:46.309" v="520" actId="478"/>
          <ac:spMkLst>
            <pc:docMk/>
            <pc:sldMk cId="1831750116" sldId="294"/>
            <ac:spMk id="26" creationId="{EF525423-F16C-4DE0-4499-72B6FBB5AD44}"/>
          </ac:spMkLst>
        </pc:spChg>
        <pc:spChg chg="del">
          <ac:chgData name="Mark Warren" userId="8b469510-801c-4a14-a92d-c6d8837618b1" providerId="ADAL" clId="{294E02C3-BC46-4C03-AD41-B2B0A07610AC}" dt="2024-01-25T15:35:41.474" v="634" actId="478"/>
          <ac:spMkLst>
            <pc:docMk/>
            <pc:sldMk cId="1831750116" sldId="294"/>
            <ac:spMk id="27" creationId="{F0F7755C-8B3A-A5E3-47B3-041F84B061D2}"/>
          </ac:spMkLst>
        </pc:spChg>
        <pc:spChg chg="del">
          <ac:chgData name="Mark Warren" userId="8b469510-801c-4a14-a92d-c6d8837618b1" providerId="ADAL" clId="{294E02C3-BC46-4C03-AD41-B2B0A07610AC}" dt="2024-01-25T15:36:30.222" v="802" actId="478"/>
          <ac:spMkLst>
            <pc:docMk/>
            <pc:sldMk cId="1831750116" sldId="294"/>
            <ac:spMk id="28" creationId="{5B714CB6-137A-F649-C457-AFC25FDC5B0B}"/>
          </ac:spMkLst>
        </pc:spChg>
        <pc:cxnChg chg="add mod">
          <ac:chgData name="Mark Warren" userId="8b469510-801c-4a14-a92d-c6d8837618b1" providerId="ADAL" clId="{294E02C3-BC46-4C03-AD41-B2B0A07610AC}" dt="2024-01-25T21:01:46.830" v="1049" actId="14100"/>
          <ac:cxnSpMkLst>
            <pc:docMk/>
            <pc:sldMk cId="1831750116" sldId="294"/>
            <ac:cxnSpMk id="9" creationId="{E4566EB6-613B-0620-B38A-EF0756C1F8DB}"/>
          </ac:cxnSpMkLst>
        </pc:cxnChg>
        <pc:cxnChg chg="del">
          <ac:chgData name="Mark Warren" userId="8b469510-801c-4a14-a92d-c6d8837618b1" providerId="ADAL" clId="{294E02C3-BC46-4C03-AD41-B2B0A07610AC}" dt="2024-01-25T15:33:51.941" v="430" actId="478"/>
          <ac:cxnSpMkLst>
            <pc:docMk/>
            <pc:sldMk cId="1831750116" sldId="294"/>
            <ac:cxnSpMk id="10" creationId="{73789814-1DF7-B0A6-8E80-60D29E314FBB}"/>
          </ac:cxnSpMkLst>
        </pc:cxnChg>
        <pc:cxnChg chg="del">
          <ac:chgData name="Mark Warren" userId="8b469510-801c-4a14-a92d-c6d8837618b1" providerId="ADAL" clId="{294E02C3-BC46-4C03-AD41-B2B0A07610AC}" dt="2024-01-25T15:34:48.533" v="521" actId="478"/>
          <ac:cxnSpMkLst>
            <pc:docMk/>
            <pc:sldMk cId="1831750116" sldId="294"/>
            <ac:cxnSpMk id="13" creationId="{59BB6F56-6DE4-6FBA-7863-BA44643EBFDE}"/>
          </ac:cxnSpMkLst>
        </pc:cxnChg>
      </pc:sldChg>
      <pc:sldChg chg="addSp modSp add mod ord modAnim">
        <pc:chgData name="Mark Warren" userId="8b469510-801c-4a14-a92d-c6d8837618b1" providerId="ADAL" clId="{294E02C3-BC46-4C03-AD41-B2B0A07610AC}" dt="2024-01-26T15:13:49.413" v="1204"/>
        <pc:sldMkLst>
          <pc:docMk/>
          <pc:sldMk cId="1411267597" sldId="295"/>
        </pc:sldMkLst>
        <pc:spChg chg="mod">
          <ac:chgData name="Mark Warren" userId="8b469510-801c-4a14-a92d-c6d8837618b1" providerId="ADAL" clId="{294E02C3-BC46-4C03-AD41-B2B0A07610AC}" dt="2024-01-26T15:10:21.585" v="1175" actId="20577"/>
          <ac:spMkLst>
            <pc:docMk/>
            <pc:sldMk cId="1411267597" sldId="295"/>
            <ac:spMk id="2" creationId="{00000000-0000-0000-0000-000000000000}"/>
          </ac:spMkLst>
        </pc:spChg>
        <pc:spChg chg="add mod">
          <ac:chgData name="Mark Warren" userId="8b469510-801c-4a14-a92d-c6d8837618b1" providerId="ADAL" clId="{294E02C3-BC46-4C03-AD41-B2B0A07610AC}" dt="2024-01-26T15:11:06.069" v="1188" actId="313"/>
          <ac:spMkLst>
            <pc:docMk/>
            <pc:sldMk cId="1411267597" sldId="295"/>
            <ac:spMk id="3" creationId="{EAC6C5D3-14A1-5D01-F090-8CCB78789AA1}"/>
          </ac:spMkLst>
        </pc:spChg>
        <pc:spChg chg="add mod">
          <ac:chgData name="Mark Warren" userId="8b469510-801c-4a14-a92d-c6d8837618b1" providerId="ADAL" clId="{294E02C3-BC46-4C03-AD41-B2B0A07610AC}" dt="2024-01-26T15:10:37.736" v="1176" actId="20577"/>
          <ac:spMkLst>
            <pc:docMk/>
            <pc:sldMk cId="1411267597" sldId="295"/>
            <ac:spMk id="4" creationId="{534E3061-B8E2-0B45-2A07-3B5929419FA2}"/>
          </ac:spMkLst>
        </pc:spChg>
        <pc:spChg chg="add mod">
          <ac:chgData name="Mark Warren" userId="8b469510-801c-4a14-a92d-c6d8837618b1" providerId="ADAL" clId="{294E02C3-BC46-4C03-AD41-B2B0A07610AC}" dt="2024-01-26T15:10:53.723" v="1180" actId="6549"/>
          <ac:spMkLst>
            <pc:docMk/>
            <pc:sldMk cId="1411267597" sldId="295"/>
            <ac:spMk id="5" creationId="{52E9AB13-B0B9-76B3-7FCD-CD623BF6C7BD}"/>
          </ac:spMkLst>
        </pc:spChg>
        <pc:spChg chg="mod">
          <ac:chgData name="Mark Warren" userId="8b469510-801c-4a14-a92d-c6d8837618b1" providerId="ADAL" clId="{294E02C3-BC46-4C03-AD41-B2B0A07610AC}" dt="2024-01-26T15:08:47.238" v="1162" actId="1076"/>
          <ac:spMkLst>
            <pc:docMk/>
            <pc:sldMk cId="1411267597" sldId="295"/>
            <ac:spMk id="6" creationId="{F557D8F1-D183-36F9-4DB0-5C5548703CB4}"/>
          </ac:spMkLst>
        </pc:spChg>
      </pc:sldChg>
      <pc:sldChg chg="addSp delSp modSp add mod ord delAnim modAnim">
        <pc:chgData name="Mark Warren" userId="8b469510-801c-4a14-a92d-c6d8837618b1" providerId="ADAL" clId="{294E02C3-BC46-4C03-AD41-B2B0A07610AC}" dt="2024-01-26T15:58:47.560" v="1345"/>
        <pc:sldMkLst>
          <pc:docMk/>
          <pc:sldMk cId="1865130689" sldId="296"/>
        </pc:sldMkLst>
        <pc:spChg chg="mod">
          <ac:chgData name="Mark Warren" userId="8b469510-801c-4a14-a92d-c6d8837618b1" providerId="ADAL" clId="{294E02C3-BC46-4C03-AD41-B2B0A07610AC}" dt="2024-01-26T15:27:31.891" v="1322" actId="20577"/>
          <ac:spMkLst>
            <pc:docMk/>
            <pc:sldMk cId="1865130689" sldId="296"/>
            <ac:spMk id="2" creationId="{0C5AA253-7EB4-E590-BF28-40E5A035A6BF}"/>
          </ac:spMkLst>
        </pc:spChg>
        <pc:spChg chg="del">
          <ac:chgData name="Mark Warren" userId="8b469510-801c-4a14-a92d-c6d8837618b1" providerId="ADAL" clId="{294E02C3-BC46-4C03-AD41-B2B0A07610AC}" dt="2024-01-26T15:22:55.873" v="1213" actId="478"/>
          <ac:spMkLst>
            <pc:docMk/>
            <pc:sldMk cId="1865130689" sldId="296"/>
            <ac:spMk id="4" creationId="{37EAF3B9-00C4-011B-F429-7076FC28A997}"/>
          </ac:spMkLst>
        </pc:spChg>
        <pc:cxnChg chg="add mod">
          <ac:chgData name="Mark Warren" userId="8b469510-801c-4a14-a92d-c6d8837618b1" providerId="ADAL" clId="{294E02C3-BC46-4C03-AD41-B2B0A07610AC}" dt="2024-01-26T15:58:47.560" v="1345"/>
          <ac:cxnSpMkLst>
            <pc:docMk/>
            <pc:sldMk cId="1865130689" sldId="296"/>
            <ac:cxnSpMk id="4" creationId="{5B08F90F-16C8-DD83-693F-D4A0E7A64AA3}"/>
          </ac:cxnSpMkLst>
        </pc:cxnChg>
      </pc:sldChg>
      <pc:sldChg chg="addSp modSp add mod ord modAnim">
        <pc:chgData name="Mark Warren" userId="8b469510-801c-4a14-a92d-c6d8837618b1" providerId="ADAL" clId="{294E02C3-BC46-4C03-AD41-B2B0A07610AC}" dt="2024-01-26T17:11:25.973" v="1724" actId="14100"/>
        <pc:sldMkLst>
          <pc:docMk/>
          <pc:sldMk cId="1423887286" sldId="297"/>
        </pc:sldMkLst>
        <pc:spChg chg="mod">
          <ac:chgData name="Mark Warren" userId="8b469510-801c-4a14-a92d-c6d8837618b1" providerId="ADAL" clId="{294E02C3-BC46-4C03-AD41-B2B0A07610AC}" dt="2024-01-26T17:10:42.547" v="1710" actId="6559"/>
          <ac:spMkLst>
            <pc:docMk/>
            <pc:sldMk cId="1423887286" sldId="297"/>
            <ac:spMk id="2" creationId="{0C5AA253-7EB4-E590-BF28-40E5A035A6BF}"/>
          </ac:spMkLst>
        </pc:spChg>
        <pc:spChg chg="add mod">
          <ac:chgData name="Mark Warren" userId="8b469510-801c-4a14-a92d-c6d8837618b1" providerId="ADAL" clId="{294E02C3-BC46-4C03-AD41-B2B0A07610AC}" dt="2024-01-26T17:10:51.227" v="1711" actId="6559"/>
          <ac:spMkLst>
            <pc:docMk/>
            <pc:sldMk cId="1423887286" sldId="297"/>
            <ac:spMk id="3" creationId="{B0FD4963-DCB0-74F3-C84E-039EA414CFB3}"/>
          </ac:spMkLst>
        </pc:spChg>
        <pc:spChg chg="mod">
          <ac:chgData name="Mark Warren" userId="8b469510-801c-4a14-a92d-c6d8837618b1" providerId="ADAL" clId="{294E02C3-BC46-4C03-AD41-B2B0A07610AC}" dt="2024-01-26T17:09:46.619" v="1705" actId="1076"/>
          <ac:spMkLst>
            <pc:docMk/>
            <pc:sldMk cId="1423887286" sldId="297"/>
            <ac:spMk id="4" creationId="{37EAF3B9-00C4-011B-F429-7076FC28A997}"/>
          </ac:spMkLst>
        </pc:spChg>
        <pc:spChg chg="add mod ord">
          <ac:chgData name="Mark Warren" userId="8b469510-801c-4a14-a92d-c6d8837618b1" providerId="ADAL" clId="{294E02C3-BC46-4C03-AD41-B2B0A07610AC}" dt="2024-01-26T17:11:25.973" v="1724" actId="14100"/>
          <ac:spMkLst>
            <pc:docMk/>
            <pc:sldMk cId="1423887286" sldId="297"/>
            <ac:spMk id="5" creationId="{D7CB2024-5077-BF5D-87C4-9FDC03E7FD3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25499" y="634999"/>
            <a:ext cx="9080500" cy="132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9193">
                <a:solidFill>
                  <a:srgbClr val="353746"/>
                </a:solidFill>
              </a:defRPr>
            </a:lvl1pPr>
          </a:lstStyle>
          <a:p>
            <a:pPr algn="l"/>
            <a:endParaRPr/>
          </a:p>
        </p:txBody>
      </p:sp>
      <p:sp>
        <p:nvSpPr>
          <p:cNvPr id="3" name="New Shape"/>
          <p:cNvSpPr>
            <a:spLocks noGrp="1"/>
          </p:cNvSpPr>
          <p:nvPr>
            <p:ph type="body" idx="1"/>
          </p:nvPr>
        </p:nvSpPr>
        <p:spPr>
          <a:xfrm>
            <a:off x="825499" y="1968500"/>
            <a:ext cx="80010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5086">
                <a:solidFill>
                  <a:srgbClr val="52463C"/>
                </a:solidFill>
              </a:defRPr>
            </a:lvl1pPr>
          </a:lstStyle>
          <a:p>
            <a:pPr algn="l"/>
            <a:endParaRPr/>
          </a:p>
        </p:txBody>
      </p:sp>
      <p:sp>
        <p:nvSpPr>
          <p:cNvPr id="4" name="New Shape"/>
          <p:cNvSpPr>
            <a:spLocks noGrp="1"/>
          </p:cNvSpPr>
          <p:nvPr>
            <p:ph type="body" idx="2"/>
          </p:nvPr>
        </p:nvSpPr>
        <p:spPr>
          <a:xfrm>
            <a:off x="825499" y="2857500"/>
            <a:ext cx="7048500" cy="63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593">
                <a:solidFill>
                  <a:srgbClr val="52463C"/>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52500" y="679450"/>
            <a:ext cx="10287000" cy="4019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bmp"/><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bmp"/><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 y="2768600"/>
            <a:ext cx="12191999" cy="13208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l">
              <a:defRPr sz="9193">
                <a:solidFill>
                  <a:srgbClr val="353746"/>
                </a:solidFill>
              </a:defRPr>
            </a:lvl1pPr>
          </a:lstStyle>
          <a:p>
            <a:pPr algn="ctr"/>
            <a:r>
              <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A </a:t>
            </a:r>
            <a:r>
              <a:rPr lang="en-US" sz="6000" b="0" dirty="0">
                <a:solidFill>
                  <a:schemeClr val="bg1"/>
                </a:solidFill>
                <a:effectLst>
                  <a:outerShdw blurRad="38100" dist="38100" dir="2700000" algn="tl">
                    <a:srgbClr val="000000">
                      <a:alpha val="43137"/>
                    </a:srgbClr>
                  </a:outerShdw>
                </a:effectLst>
                <a:latin typeface="Avenir Next LT Pro Light" panose="020B0304020202020204" pitchFamily="34" charset="0"/>
              </a:rPr>
              <a:t>Joyful Response (Part 1)</a:t>
            </a:r>
            <a:endParaRPr sz="6000" b="0" dirty="0">
              <a:solidFill>
                <a:schemeClr val="bg1"/>
              </a:solidFill>
              <a:effectLst>
                <a:outerShdw blurRad="38100" dist="38100" dir="2700000" algn="tl">
                  <a:srgbClr val="000000">
                    <a:alpha val="43137"/>
                  </a:srgbClr>
                </a:outerShdw>
              </a:effectLst>
              <a:latin typeface="Avenir Next LT Pro Light" panose="020B0304020202020204" pitchFamily="34" charset="0"/>
            </a:endParaRPr>
          </a:p>
        </p:txBody>
      </p:sp>
      <p:sp>
        <p:nvSpPr>
          <p:cNvPr id="3" name="New Shape"/>
          <p:cNvSpPr>
            <a:spLocks noGrp="1"/>
          </p:cNvSpPr>
          <p:nvPr>
            <p:ph type="body" idx="1"/>
          </p:nvPr>
        </p:nvSpPr>
        <p:spPr>
          <a:xfrm>
            <a:off x="883919" y="1021079"/>
            <a:ext cx="10424160" cy="1320800"/>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anchor="ctr">
            <a:normAutofit/>
          </a:bodyPr>
          <a:lstStyle>
            <a:lvl1pPr algn="l">
              <a:defRPr sz="5086">
                <a:solidFill>
                  <a:srgbClr val="52463C"/>
                </a:solidFill>
              </a:defRPr>
            </a:lvl1pPr>
          </a:lstStyle>
          <a:p>
            <a:pPr algn="ctr"/>
            <a:r>
              <a:rPr lang="en-US" dirty="0">
                <a:solidFill>
                  <a:schemeClr val="tx2"/>
                </a:solidFill>
                <a:effectLst>
                  <a:outerShdw blurRad="38100" dist="38100" dir="2700000" algn="tl">
                    <a:srgbClr val="000000">
                      <a:alpha val="43137"/>
                    </a:srgbClr>
                  </a:outerShdw>
                </a:effectLst>
                <a:latin typeface="Avenir Next LT Pro Light" panose="020B0304020202020204" pitchFamily="34" charset="0"/>
              </a:rPr>
              <a:t>Surrendering to Christ  |  1 Peter</a:t>
            </a:r>
            <a:endParaRPr dirty="0">
              <a:solidFill>
                <a:schemeClr val="tx2"/>
              </a:solidFill>
              <a:effectLst>
                <a:outerShdw blurRad="38100" dist="38100" dir="2700000" algn="tl">
                  <a:srgbClr val="000000">
                    <a:alpha val="43137"/>
                  </a:srgbClr>
                </a:outerShdw>
              </a:effectLst>
              <a:latin typeface="Avenir Next LT Pro Light" panose="020B0304020202020204" pitchFamily="34" charset="0"/>
            </a:endParaRPr>
          </a:p>
        </p:txBody>
      </p:sp>
      <p:sp>
        <p:nvSpPr>
          <p:cNvPr id="5" name="TextBox 4">
            <a:extLst>
              <a:ext uri="{FF2B5EF4-FFF2-40B4-BE49-F238E27FC236}">
                <a16:creationId xmlns:a16="http://schemas.microsoft.com/office/drawing/2014/main" id="{7FD9608A-6A7D-EFAE-9FF6-E66A027F66C3}"/>
              </a:ext>
            </a:extLst>
          </p:cNvPr>
          <p:cNvSpPr txBox="1"/>
          <p:nvPr/>
        </p:nvSpPr>
        <p:spPr>
          <a:xfrm>
            <a:off x="3784598" y="4089400"/>
            <a:ext cx="4622800" cy="769441"/>
          </a:xfrm>
          <a:prstGeom prst="rect">
            <a:avLst/>
          </a:prstGeom>
          <a:noFill/>
        </p:spPr>
        <p:txBody>
          <a:bodyPr wrap="square" rtlCol="0" anchor="ctr">
            <a:spAutoFit/>
          </a:bodyPr>
          <a:lstStyle/>
          <a:p>
            <a:pPr algn="ctr"/>
            <a:r>
              <a:rPr lang="en-US" sz="4400" dirty="0">
                <a:effectLst>
                  <a:outerShdw blurRad="38100" dist="38100" dir="2700000" algn="tl">
                    <a:srgbClr val="000000">
                      <a:alpha val="43137"/>
                    </a:srgbClr>
                  </a:outerShdw>
                </a:effectLst>
                <a:latin typeface="Avenir Next LT Pro Light" panose="020B0304020202020204" pitchFamily="34" charset="0"/>
              </a:rPr>
              <a:t>1 Peter 4:12-19</a:t>
            </a:r>
          </a:p>
        </p:txBody>
      </p:sp>
      <p:cxnSp>
        <p:nvCxnSpPr>
          <p:cNvPr id="6" name="Straight Connector 5">
            <a:extLst>
              <a:ext uri="{FF2B5EF4-FFF2-40B4-BE49-F238E27FC236}">
                <a16:creationId xmlns:a16="http://schemas.microsoft.com/office/drawing/2014/main" id="{873EBAA5-307A-B6EF-9076-0F9216B6C7A0}"/>
              </a:ext>
            </a:extLst>
          </p:cNvPr>
          <p:cNvCxnSpPr>
            <a:cxnSpLocks/>
          </p:cNvCxnSpPr>
          <p:nvPr/>
        </p:nvCxnSpPr>
        <p:spPr>
          <a:xfrm>
            <a:off x="4135120" y="4743891"/>
            <a:ext cx="3962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7"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31" presetClass="entr" presetSubtype="0" fill="hold" grpId="0" nodeType="withEffect">
                                  <p:stCondLst>
                                    <p:cond delay="200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par>
                                <p:cTn id="19" presetID="16" presetClass="entr" presetSubtype="37" fill="hold"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1432562"/>
            <a:ext cx="12192000" cy="144655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rgbClr val="92D050"/>
            </a:solid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t>Peter writes to encourage the churches,</a:t>
            </a:r>
            <a:b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br>
            <a: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t>not to confuse them.</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3122585"/>
            <a:ext cx="12192000" cy="1446550"/>
          </a:xfrm>
          <a:prstGeom prst="rect">
            <a:avLst/>
          </a:prstGeom>
          <a:solidFill>
            <a:schemeClr val="dk1">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t>Total victory and true hope are at the heart </a:t>
            </a:r>
            <a:b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br>
            <a:r>
              <a:rPr lang="en-US" sz="4400" b="1" dirty="0">
                <a:solidFill>
                  <a:schemeClr val="bg1"/>
                </a:solidFill>
                <a:effectLst>
                  <a:outerShdw blurRad="38100" dist="38100" dir="2700000" algn="tl">
                    <a:srgbClr val="000000">
                      <a:alpha val="43137"/>
                    </a:srgbClr>
                  </a:outerShdw>
                </a:effectLst>
                <a:latin typeface="Avenir Next LT Pro Light" panose="020B0304020202020204" pitchFamily="34" charset="0"/>
              </a:rPr>
              <a:t>of what Peter is emphasizing.</a:t>
            </a:r>
          </a:p>
        </p:txBody>
      </p:sp>
      <p:sp>
        <p:nvSpPr>
          <p:cNvPr id="5" name="TextBox 4">
            <a:extLst>
              <a:ext uri="{FF2B5EF4-FFF2-40B4-BE49-F238E27FC236}">
                <a16:creationId xmlns:a16="http://schemas.microsoft.com/office/drawing/2014/main" id="{87226996-F896-9C02-26FD-1D4A99084D4D}"/>
              </a:ext>
            </a:extLst>
          </p:cNvPr>
          <p:cNvSpPr txBox="1"/>
          <p:nvPr/>
        </p:nvSpPr>
        <p:spPr>
          <a:xfrm>
            <a:off x="0" y="4812608"/>
            <a:ext cx="12192000" cy="1446550"/>
          </a:xfrm>
          <a:prstGeom prst="rect">
            <a:avLst/>
          </a:prstGeom>
          <a:solidFill>
            <a:schemeClr val="dk1">
              <a:alpha val="95000"/>
            </a:schemeClr>
          </a:solidFill>
          <a:ln>
            <a:solidFill>
              <a:schemeClr val="bg1"/>
            </a:solidFill>
          </a:ln>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b="1" dirty="0">
                <a:effectLst>
                  <a:outerShdw blurRad="38100" dist="38100" dir="2700000" algn="tl">
                    <a:srgbClr val="000000">
                      <a:alpha val="43137"/>
                    </a:srgbClr>
                  </a:outerShdw>
                </a:effectLst>
                <a:latin typeface="Avenir Next LT Pro Light" panose="020B0304020202020204" pitchFamily="34" charset="0"/>
              </a:rPr>
              <a:t>Escape from pending doom is guaranteed</a:t>
            </a:r>
            <a:br>
              <a:rPr lang="en-US" sz="4400" b="1" dirty="0">
                <a:effectLst>
                  <a:outerShdw blurRad="38100" dist="38100" dir="2700000" algn="tl">
                    <a:srgbClr val="000000">
                      <a:alpha val="43137"/>
                    </a:srgbClr>
                  </a:outerShdw>
                </a:effectLst>
                <a:latin typeface="Avenir Next LT Pro Light" panose="020B0304020202020204" pitchFamily="34" charset="0"/>
              </a:rPr>
            </a:br>
            <a:r>
              <a:rPr lang="en-US" sz="4400" b="1" dirty="0">
                <a:effectLst>
                  <a:outerShdw blurRad="38100" dist="38100" dir="2700000" algn="tl">
                    <a:srgbClr val="000000">
                      <a:alpha val="43137"/>
                    </a:srgbClr>
                  </a:outerShdw>
                </a:effectLst>
                <a:latin typeface="Avenir Next LT Pro Light" panose="020B0304020202020204" pitchFamily="34" charset="0"/>
              </a:rPr>
              <a:t>despite the powers of doom.</a:t>
            </a:r>
          </a:p>
        </p:txBody>
      </p:sp>
      <p:sp>
        <p:nvSpPr>
          <p:cNvPr id="6" name="TextBox 5">
            <a:extLst>
              <a:ext uri="{FF2B5EF4-FFF2-40B4-BE49-F238E27FC236}">
                <a16:creationId xmlns:a16="http://schemas.microsoft.com/office/drawing/2014/main" id="{E3983B41-08A6-628F-A543-69B4B7453937}"/>
              </a:ext>
            </a:extLst>
          </p:cNvPr>
          <p:cNvSpPr txBox="1"/>
          <p:nvPr/>
        </p:nvSpPr>
        <p:spPr>
          <a:xfrm>
            <a:off x="0" y="543388"/>
            <a:ext cx="12192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lvl="0" algn="ctr" rtl="0" eaLnBrk="0" fontAlgn="base" hangingPunct="0">
              <a:spcBef>
                <a:spcPct val="0"/>
              </a:spcBef>
              <a:spcAft>
                <a:spcPct val="0"/>
              </a:spcAft>
            </a:pPr>
            <a:r>
              <a:rPr lang="en-US" altLang="en-US" sz="3600" b="1" spc="300" dirty="0">
                <a:solidFill>
                  <a:schemeClr val="tx1"/>
                </a:solidFill>
                <a:effectLst>
                  <a:outerShdw blurRad="38100" dist="38100" dir="2700000" algn="tl">
                    <a:srgbClr val="000000">
                      <a:alpha val="43137"/>
                    </a:srgbClr>
                  </a:outerShdw>
                </a:effectLst>
                <a:latin typeface="Avenir Next LT Pro Light" panose="020B0304020202020204" pitchFamily="34" charset="0"/>
              </a:rPr>
              <a:t>A Mysterious Reality   |   1 Peter 3:18 – 4:6</a:t>
            </a:r>
          </a:p>
        </p:txBody>
      </p:sp>
      <p:cxnSp>
        <p:nvCxnSpPr>
          <p:cNvPr id="7" name="Straight Connector 6">
            <a:extLst>
              <a:ext uri="{FF2B5EF4-FFF2-40B4-BE49-F238E27FC236}">
                <a16:creationId xmlns:a16="http://schemas.microsoft.com/office/drawing/2014/main" id="{D2997E21-30E9-AFA7-85AD-8578600FC479}"/>
              </a:ext>
            </a:extLst>
          </p:cNvPr>
          <p:cNvCxnSpPr/>
          <p:nvPr/>
        </p:nvCxnSpPr>
        <p:spPr>
          <a:xfrm>
            <a:off x="830094" y="3748391"/>
            <a:ext cx="2866417" cy="0"/>
          </a:xfrm>
          <a:prstGeom prst="line">
            <a:avLst/>
          </a:prstGeom>
          <a:ln w="28575">
            <a:solidFill>
              <a:schemeClr val="accent6"/>
            </a:solidFill>
            <a:headEnd type="diamond" w="med" len="med"/>
            <a:tailEnd type="diamond" w="med" len="med"/>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754403D0-B805-A53B-920C-F9032BC577A2}"/>
              </a:ext>
            </a:extLst>
          </p:cNvPr>
          <p:cNvCxnSpPr>
            <a:cxnSpLocks/>
          </p:cNvCxnSpPr>
          <p:nvPr/>
        </p:nvCxnSpPr>
        <p:spPr>
          <a:xfrm>
            <a:off x="5022715" y="3748391"/>
            <a:ext cx="2500008" cy="0"/>
          </a:xfrm>
          <a:prstGeom prst="line">
            <a:avLst/>
          </a:prstGeom>
          <a:ln w="28575">
            <a:solidFill>
              <a:schemeClr val="accent6"/>
            </a:solidFill>
            <a:headEnd type="diamond" w="med" len="med"/>
            <a:tailEnd type="diamond" w="med" len="med"/>
          </a:ln>
        </p:spPr>
        <p:style>
          <a:lnRef idx="1">
            <a:schemeClr val="accent6"/>
          </a:lnRef>
          <a:fillRef idx="0">
            <a:schemeClr val="accent6"/>
          </a:fillRef>
          <a:effectRef idx="0">
            <a:schemeClr val="accent6"/>
          </a:effectRef>
          <a:fontRef idx="minor">
            <a:schemeClr val="tx1"/>
          </a:fontRef>
        </p:style>
      </p:cxnSp>
      <p:sp>
        <p:nvSpPr>
          <p:cNvPr id="10" name="Rectangle: Rounded Corners 9">
            <a:extLst>
              <a:ext uri="{FF2B5EF4-FFF2-40B4-BE49-F238E27FC236}">
                <a16:creationId xmlns:a16="http://schemas.microsoft.com/office/drawing/2014/main" id="{54847216-9A84-AC63-18DE-590CCA13DAA7}"/>
              </a:ext>
            </a:extLst>
          </p:cNvPr>
          <p:cNvSpPr/>
          <p:nvPr/>
        </p:nvSpPr>
        <p:spPr>
          <a:xfrm>
            <a:off x="4786009" y="1598118"/>
            <a:ext cx="2853446" cy="557719"/>
          </a:xfrm>
          <a:prstGeom prst="roundRect">
            <a:avLst>
              <a:gd name="adj" fmla="val 36434"/>
            </a:avLst>
          </a:prstGeom>
          <a:ln w="285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6B92CB6-D3C3-409B-42CC-D9468CC72D4D}"/>
              </a:ext>
            </a:extLst>
          </p:cNvPr>
          <p:cNvSpPr/>
          <p:nvPr/>
        </p:nvSpPr>
        <p:spPr>
          <a:xfrm>
            <a:off x="635541" y="4855348"/>
            <a:ext cx="1977957" cy="724047"/>
          </a:xfrm>
          <a:prstGeom prst="ellipse">
            <a:avLst/>
          </a:prstGeom>
          <a:noFill/>
          <a:ln w="285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Arrow: Curved Down 12">
            <a:extLst>
              <a:ext uri="{FF2B5EF4-FFF2-40B4-BE49-F238E27FC236}">
                <a16:creationId xmlns:a16="http://schemas.microsoft.com/office/drawing/2014/main" id="{E1878C0D-9C39-A0D0-E7E9-BDB7A014E9FC}"/>
              </a:ext>
            </a:extLst>
          </p:cNvPr>
          <p:cNvSpPr/>
          <p:nvPr/>
        </p:nvSpPr>
        <p:spPr>
          <a:xfrm flipV="1">
            <a:off x="1670022" y="5477983"/>
            <a:ext cx="8394863" cy="1240586"/>
          </a:xfrm>
          <a:prstGeom prst="curvedDownArrow">
            <a:avLst>
              <a:gd name="adj1" fmla="val 18023"/>
              <a:gd name="adj2" fmla="val 46521"/>
              <a:gd name="adj3" fmla="val 36226"/>
            </a:avLst>
          </a:prstGeom>
          <a:solidFill>
            <a:schemeClr val="bg1">
              <a:lumMod val="6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746B9247-2C1F-5AF9-14D4-252D9D0CCC60}"/>
              </a:ext>
            </a:extLst>
          </p:cNvPr>
          <p:cNvSpPr/>
          <p:nvPr/>
        </p:nvSpPr>
        <p:spPr>
          <a:xfrm>
            <a:off x="8437122" y="4908829"/>
            <a:ext cx="3119337" cy="617084"/>
          </a:xfrm>
          <a:prstGeom prst="roundRect">
            <a:avLst/>
          </a:prstGeom>
          <a:noFill/>
          <a:ln w="2857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7724A9BA-2E0D-A5C9-49F9-C43A9032A074}"/>
              </a:ext>
            </a:extLst>
          </p:cNvPr>
          <p:cNvSpPr/>
          <p:nvPr/>
        </p:nvSpPr>
        <p:spPr>
          <a:xfrm>
            <a:off x="2263302" y="2214329"/>
            <a:ext cx="6076545" cy="682171"/>
          </a:xfrm>
          <a:prstGeom prst="mathMultiply">
            <a:avLst>
              <a:gd name="adj1" fmla="val 15012"/>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8466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094DD-4C1B-ECFC-047C-CE256B2DC4E1}"/>
              </a:ext>
            </a:extLst>
          </p:cNvPr>
          <p:cNvSpPr txBox="1"/>
          <p:nvPr/>
        </p:nvSpPr>
        <p:spPr>
          <a:xfrm>
            <a:off x="551234" y="612844"/>
            <a:ext cx="11089531" cy="563231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a:effectLst>
                  <a:glow rad="63500">
                    <a:schemeClr val="accent2">
                      <a:satMod val="175000"/>
                      <a:alpha val="40000"/>
                    </a:schemeClr>
                  </a:glow>
                  <a:outerShdw blurRad="38100" dist="38100" dir="2700000" algn="tl">
                    <a:srgbClr val="000000">
                      <a:alpha val="43137"/>
                    </a:srgbClr>
                  </a:outerShdw>
                </a:effectLst>
                <a:latin typeface="Aptos" panose="020B0004020202020204" pitchFamily="34" charset="0"/>
              </a:rPr>
              <a:t>Gospel-Centered URGENCY</a:t>
            </a:r>
          </a:p>
          <a:p>
            <a:pPr algn="ctr"/>
            <a:r>
              <a:rPr lang="en-US" sz="3600" dirty="0">
                <a:effectLst>
                  <a:outerShdw blurRad="38100" dist="38100" dir="2700000" algn="tl">
                    <a:srgbClr val="000000">
                      <a:alpha val="43137"/>
                    </a:srgbClr>
                  </a:outerShdw>
                </a:effectLst>
                <a:latin typeface="Aptos" panose="020B0004020202020204" pitchFamily="34" charset="0"/>
              </a:rPr>
              <a:t>“The end of all things is at hand…” (1 Peter 4:7)</a:t>
            </a:r>
          </a:p>
          <a:p>
            <a:pPr algn="ctr"/>
            <a:endParaRPr lang="en-US" sz="3600" dirty="0">
              <a:effectLst>
                <a:outerShdw blurRad="38100" dist="38100" dir="2700000" algn="tl">
                  <a:srgbClr val="000000">
                    <a:alpha val="43137"/>
                  </a:srgbClr>
                </a:outerShdw>
              </a:effectLst>
              <a:latin typeface="Aptos" panose="020B0004020202020204" pitchFamily="34" charset="0"/>
            </a:endParaRPr>
          </a:p>
          <a:p>
            <a:pPr algn="ctr"/>
            <a:endParaRPr lang="en-US" sz="3600" dirty="0">
              <a:effectLst>
                <a:outerShdw blurRad="38100" dist="38100" dir="2700000" algn="tl">
                  <a:srgbClr val="000000">
                    <a:alpha val="43137"/>
                  </a:srgbClr>
                </a:outerShdw>
              </a:effectLst>
              <a:latin typeface="Aptos" panose="020B0004020202020204" pitchFamily="34" charset="0"/>
            </a:endParaRPr>
          </a:p>
          <a:p>
            <a:pPr algn="ctr"/>
            <a:r>
              <a:rPr lang="en-US" sz="3600" dirty="0">
                <a:effectLst>
                  <a:outerShdw blurRad="38100" dist="38100" dir="2700000" algn="tl">
                    <a:srgbClr val="000000">
                      <a:alpha val="43137"/>
                    </a:srgbClr>
                  </a:outerShdw>
                </a:effectLst>
                <a:latin typeface="Aptos" panose="020B0004020202020204" pitchFamily="34" charset="0"/>
              </a:rPr>
              <a:t>The prophet Joel proclaims, “And it shall come to pass that everyone who calls on the name of the </a:t>
            </a:r>
            <a:r>
              <a:rPr lang="en-US" sz="3600" cap="small" dirty="0">
                <a:effectLst>
                  <a:outerShdw blurRad="38100" dist="38100" dir="2700000" algn="tl">
                    <a:srgbClr val="000000">
                      <a:alpha val="43137"/>
                    </a:srgbClr>
                  </a:outerShdw>
                </a:effectLst>
                <a:latin typeface="Aptos" panose="020B0004020202020204" pitchFamily="34" charset="0"/>
              </a:rPr>
              <a:t>Lord</a:t>
            </a:r>
            <a:r>
              <a:rPr lang="en-US" sz="3600" dirty="0">
                <a:effectLst>
                  <a:outerShdw blurRad="38100" dist="38100" dir="2700000" algn="tl">
                    <a:srgbClr val="000000">
                      <a:alpha val="43137"/>
                    </a:srgbClr>
                  </a:outerShdw>
                </a:effectLst>
                <a:latin typeface="Aptos" panose="020B0004020202020204" pitchFamily="34" charset="0"/>
              </a:rPr>
              <a:t> shall be saved.” Peter preaches on the Day of Pentecost, “Repent and be baptized everyone of you in the name of the Lord Jesus for the forgiveness of your sins, and you will receive the gift of the Holy Spirit!”</a:t>
            </a:r>
          </a:p>
        </p:txBody>
      </p:sp>
      <p:sp>
        <p:nvSpPr>
          <p:cNvPr id="4" name="TextBox 3">
            <a:extLst>
              <a:ext uri="{FF2B5EF4-FFF2-40B4-BE49-F238E27FC236}">
                <a16:creationId xmlns:a16="http://schemas.microsoft.com/office/drawing/2014/main" id="{65BF6E94-D08A-91DC-BC3A-B5251D05BD9D}"/>
              </a:ext>
            </a:extLst>
          </p:cNvPr>
          <p:cNvSpPr txBox="1"/>
          <p:nvPr/>
        </p:nvSpPr>
        <p:spPr>
          <a:xfrm>
            <a:off x="0" y="1802479"/>
            <a:ext cx="12192000" cy="1005840"/>
          </a:xfrm>
          <a:custGeom>
            <a:avLst/>
            <a:gdLst>
              <a:gd name="connsiteX0" fmla="*/ 0 w 12192000"/>
              <a:gd name="connsiteY0" fmla="*/ 0 h 1005840"/>
              <a:gd name="connsiteX1" fmla="*/ 677333 w 12192000"/>
              <a:gd name="connsiteY1" fmla="*/ 0 h 1005840"/>
              <a:gd name="connsiteX2" fmla="*/ 1354667 w 12192000"/>
              <a:gd name="connsiteY2" fmla="*/ 0 h 1005840"/>
              <a:gd name="connsiteX3" fmla="*/ 2275840 w 12192000"/>
              <a:gd name="connsiteY3" fmla="*/ 0 h 1005840"/>
              <a:gd name="connsiteX4" fmla="*/ 2831253 w 12192000"/>
              <a:gd name="connsiteY4" fmla="*/ 0 h 1005840"/>
              <a:gd name="connsiteX5" fmla="*/ 3386667 w 12192000"/>
              <a:gd name="connsiteY5" fmla="*/ 0 h 1005840"/>
              <a:gd name="connsiteX6" fmla="*/ 4064000 w 12192000"/>
              <a:gd name="connsiteY6" fmla="*/ 0 h 1005840"/>
              <a:gd name="connsiteX7" fmla="*/ 4863253 w 12192000"/>
              <a:gd name="connsiteY7" fmla="*/ 0 h 1005840"/>
              <a:gd name="connsiteX8" fmla="*/ 5662507 w 12192000"/>
              <a:gd name="connsiteY8" fmla="*/ 0 h 1005840"/>
              <a:gd name="connsiteX9" fmla="*/ 6461760 w 12192000"/>
              <a:gd name="connsiteY9" fmla="*/ 0 h 1005840"/>
              <a:gd name="connsiteX10" fmla="*/ 7382933 w 12192000"/>
              <a:gd name="connsiteY10" fmla="*/ 0 h 1005840"/>
              <a:gd name="connsiteX11" fmla="*/ 8060267 w 12192000"/>
              <a:gd name="connsiteY11" fmla="*/ 0 h 1005840"/>
              <a:gd name="connsiteX12" fmla="*/ 8859520 w 12192000"/>
              <a:gd name="connsiteY12" fmla="*/ 0 h 1005840"/>
              <a:gd name="connsiteX13" fmla="*/ 9536853 w 12192000"/>
              <a:gd name="connsiteY13" fmla="*/ 0 h 1005840"/>
              <a:gd name="connsiteX14" fmla="*/ 10214187 w 12192000"/>
              <a:gd name="connsiteY14" fmla="*/ 0 h 1005840"/>
              <a:gd name="connsiteX15" fmla="*/ 10891520 w 12192000"/>
              <a:gd name="connsiteY15" fmla="*/ 0 h 1005840"/>
              <a:gd name="connsiteX16" fmla="*/ 11203093 w 12192000"/>
              <a:gd name="connsiteY16" fmla="*/ 0 h 1005840"/>
              <a:gd name="connsiteX17" fmla="*/ 12192000 w 12192000"/>
              <a:gd name="connsiteY17" fmla="*/ 0 h 1005840"/>
              <a:gd name="connsiteX18" fmla="*/ 12192000 w 12192000"/>
              <a:gd name="connsiteY18" fmla="*/ 472745 h 1005840"/>
              <a:gd name="connsiteX19" fmla="*/ 12192000 w 12192000"/>
              <a:gd name="connsiteY19" fmla="*/ 1005840 h 1005840"/>
              <a:gd name="connsiteX20" fmla="*/ 11636587 w 12192000"/>
              <a:gd name="connsiteY20" fmla="*/ 1005840 h 1005840"/>
              <a:gd name="connsiteX21" fmla="*/ 10959253 w 12192000"/>
              <a:gd name="connsiteY21" fmla="*/ 1005840 h 1005840"/>
              <a:gd name="connsiteX22" fmla="*/ 10647680 w 12192000"/>
              <a:gd name="connsiteY22" fmla="*/ 1005840 h 1005840"/>
              <a:gd name="connsiteX23" fmla="*/ 10092267 w 12192000"/>
              <a:gd name="connsiteY23" fmla="*/ 1005840 h 1005840"/>
              <a:gd name="connsiteX24" fmla="*/ 9293013 w 12192000"/>
              <a:gd name="connsiteY24" fmla="*/ 1005840 h 1005840"/>
              <a:gd name="connsiteX25" fmla="*/ 8859520 w 12192000"/>
              <a:gd name="connsiteY25" fmla="*/ 1005840 h 1005840"/>
              <a:gd name="connsiteX26" fmla="*/ 7938347 w 12192000"/>
              <a:gd name="connsiteY26" fmla="*/ 1005840 h 1005840"/>
              <a:gd name="connsiteX27" fmla="*/ 7017173 w 12192000"/>
              <a:gd name="connsiteY27" fmla="*/ 1005840 h 1005840"/>
              <a:gd name="connsiteX28" fmla="*/ 6339840 w 12192000"/>
              <a:gd name="connsiteY28" fmla="*/ 1005840 h 1005840"/>
              <a:gd name="connsiteX29" fmla="*/ 5418667 w 12192000"/>
              <a:gd name="connsiteY29" fmla="*/ 1005840 h 1005840"/>
              <a:gd name="connsiteX30" fmla="*/ 4741333 w 12192000"/>
              <a:gd name="connsiteY30" fmla="*/ 1005840 h 1005840"/>
              <a:gd name="connsiteX31" fmla="*/ 3942080 w 12192000"/>
              <a:gd name="connsiteY31" fmla="*/ 1005840 h 1005840"/>
              <a:gd name="connsiteX32" fmla="*/ 3630507 w 12192000"/>
              <a:gd name="connsiteY32" fmla="*/ 1005840 h 1005840"/>
              <a:gd name="connsiteX33" fmla="*/ 2709333 w 12192000"/>
              <a:gd name="connsiteY33" fmla="*/ 1005840 h 1005840"/>
              <a:gd name="connsiteX34" fmla="*/ 2153920 w 12192000"/>
              <a:gd name="connsiteY34" fmla="*/ 1005840 h 1005840"/>
              <a:gd name="connsiteX35" fmla="*/ 1354667 w 12192000"/>
              <a:gd name="connsiteY35" fmla="*/ 1005840 h 1005840"/>
              <a:gd name="connsiteX36" fmla="*/ 1043093 w 12192000"/>
              <a:gd name="connsiteY36" fmla="*/ 1005840 h 1005840"/>
              <a:gd name="connsiteX37" fmla="*/ 0 w 12192000"/>
              <a:gd name="connsiteY37" fmla="*/ 1005840 h 1005840"/>
              <a:gd name="connsiteX38" fmla="*/ 0 w 12192000"/>
              <a:gd name="connsiteY38" fmla="*/ 512978 h 1005840"/>
              <a:gd name="connsiteX39" fmla="*/ 0 w 12192000"/>
              <a:gd name="connsiteY39"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1005840" fill="none" extrusionOk="0">
                <a:moveTo>
                  <a:pt x="0" y="0"/>
                </a:moveTo>
                <a:cubicBezTo>
                  <a:pt x="315639" y="26425"/>
                  <a:pt x="373807" y="13192"/>
                  <a:pt x="677333" y="0"/>
                </a:cubicBezTo>
                <a:cubicBezTo>
                  <a:pt x="980859" y="-13192"/>
                  <a:pt x="1115707" y="-29429"/>
                  <a:pt x="1354667" y="0"/>
                </a:cubicBezTo>
                <a:cubicBezTo>
                  <a:pt x="1593627" y="29429"/>
                  <a:pt x="1975456" y="18593"/>
                  <a:pt x="2275840" y="0"/>
                </a:cubicBezTo>
                <a:cubicBezTo>
                  <a:pt x="2576224" y="-18593"/>
                  <a:pt x="2555734" y="22845"/>
                  <a:pt x="2831253" y="0"/>
                </a:cubicBezTo>
                <a:cubicBezTo>
                  <a:pt x="3106772" y="-22845"/>
                  <a:pt x="3122865" y="8847"/>
                  <a:pt x="3386667" y="0"/>
                </a:cubicBezTo>
                <a:cubicBezTo>
                  <a:pt x="3650469" y="-8847"/>
                  <a:pt x="3825925" y="-18527"/>
                  <a:pt x="4064000" y="0"/>
                </a:cubicBezTo>
                <a:cubicBezTo>
                  <a:pt x="4302075" y="18527"/>
                  <a:pt x="4610394" y="18937"/>
                  <a:pt x="4863253" y="0"/>
                </a:cubicBezTo>
                <a:cubicBezTo>
                  <a:pt x="5116112" y="-18937"/>
                  <a:pt x="5312069" y="18406"/>
                  <a:pt x="5662507" y="0"/>
                </a:cubicBezTo>
                <a:cubicBezTo>
                  <a:pt x="6012945" y="-18406"/>
                  <a:pt x="6112021" y="-16046"/>
                  <a:pt x="6461760" y="0"/>
                </a:cubicBezTo>
                <a:cubicBezTo>
                  <a:pt x="6811499" y="16046"/>
                  <a:pt x="7053026" y="-22406"/>
                  <a:pt x="7382933" y="0"/>
                </a:cubicBezTo>
                <a:cubicBezTo>
                  <a:pt x="7712840" y="22406"/>
                  <a:pt x="7811451" y="-8057"/>
                  <a:pt x="8060267" y="0"/>
                </a:cubicBezTo>
                <a:cubicBezTo>
                  <a:pt x="8309083" y="8057"/>
                  <a:pt x="8627173" y="35623"/>
                  <a:pt x="8859520" y="0"/>
                </a:cubicBezTo>
                <a:cubicBezTo>
                  <a:pt x="9091867" y="-35623"/>
                  <a:pt x="9255106" y="8364"/>
                  <a:pt x="9536853" y="0"/>
                </a:cubicBezTo>
                <a:cubicBezTo>
                  <a:pt x="9818600" y="-8364"/>
                  <a:pt x="9979608" y="31685"/>
                  <a:pt x="10214187" y="0"/>
                </a:cubicBezTo>
                <a:cubicBezTo>
                  <a:pt x="10448766" y="-31685"/>
                  <a:pt x="10557955" y="-31014"/>
                  <a:pt x="10891520" y="0"/>
                </a:cubicBezTo>
                <a:cubicBezTo>
                  <a:pt x="11225085" y="31014"/>
                  <a:pt x="11127156" y="6403"/>
                  <a:pt x="11203093" y="0"/>
                </a:cubicBezTo>
                <a:cubicBezTo>
                  <a:pt x="11279030" y="-6403"/>
                  <a:pt x="11873161" y="-42696"/>
                  <a:pt x="12192000" y="0"/>
                </a:cubicBezTo>
                <a:cubicBezTo>
                  <a:pt x="12200457" y="102222"/>
                  <a:pt x="12202126" y="301979"/>
                  <a:pt x="12192000" y="472745"/>
                </a:cubicBezTo>
                <a:cubicBezTo>
                  <a:pt x="12181874" y="643511"/>
                  <a:pt x="12212071" y="780048"/>
                  <a:pt x="12192000" y="1005840"/>
                </a:cubicBezTo>
                <a:cubicBezTo>
                  <a:pt x="11937589" y="1008810"/>
                  <a:pt x="11834744" y="997188"/>
                  <a:pt x="11636587" y="1005840"/>
                </a:cubicBezTo>
                <a:cubicBezTo>
                  <a:pt x="11438430" y="1014492"/>
                  <a:pt x="11276539" y="991288"/>
                  <a:pt x="10959253" y="1005840"/>
                </a:cubicBezTo>
                <a:cubicBezTo>
                  <a:pt x="10641967" y="1020392"/>
                  <a:pt x="10734867" y="1010873"/>
                  <a:pt x="10647680" y="1005840"/>
                </a:cubicBezTo>
                <a:cubicBezTo>
                  <a:pt x="10560493" y="1000807"/>
                  <a:pt x="10309425" y="980490"/>
                  <a:pt x="10092267" y="1005840"/>
                </a:cubicBezTo>
                <a:cubicBezTo>
                  <a:pt x="9875109" y="1031190"/>
                  <a:pt x="9655205" y="1004127"/>
                  <a:pt x="9293013" y="1005840"/>
                </a:cubicBezTo>
                <a:cubicBezTo>
                  <a:pt x="8930821" y="1007553"/>
                  <a:pt x="8987236" y="1012281"/>
                  <a:pt x="8859520" y="1005840"/>
                </a:cubicBezTo>
                <a:cubicBezTo>
                  <a:pt x="8731804" y="999399"/>
                  <a:pt x="8332626" y="995899"/>
                  <a:pt x="7938347" y="1005840"/>
                </a:cubicBezTo>
                <a:cubicBezTo>
                  <a:pt x="7544068" y="1015781"/>
                  <a:pt x="7426687" y="1010735"/>
                  <a:pt x="7017173" y="1005840"/>
                </a:cubicBezTo>
                <a:cubicBezTo>
                  <a:pt x="6607659" y="1000945"/>
                  <a:pt x="6627605" y="1003953"/>
                  <a:pt x="6339840" y="1005840"/>
                </a:cubicBezTo>
                <a:cubicBezTo>
                  <a:pt x="6052075" y="1007727"/>
                  <a:pt x="5650450" y="961944"/>
                  <a:pt x="5418667" y="1005840"/>
                </a:cubicBezTo>
                <a:cubicBezTo>
                  <a:pt x="5186884" y="1049736"/>
                  <a:pt x="5053337" y="1001989"/>
                  <a:pt x="4741333" y="1005840"/>
                </a:cubicBezTo>
                <a:cubicBezTo>
                  <a:pt x="4429329" y="1009691"/>
                  <a:pt x="4234848" y="1034404"/>
                  <a:pt x="3942080" y="1005840"/>
                </a:cubicBezTo>
                <a:cubicBezTo>
                  <a:pt x="3649312" y="977276"/>
                  <a:pt x="3725614" y="1009847"/>
                  <a:pt x="3630507" y="1005840"/>
                </a:cubicBezTo>
                <a:cubicBezTo>
                  <a:pt x="3535400" y="1001833"/>
                  <a:pt x="2976521" y="990521"/>
                  <a:pt x="2709333" y="1005840"/>
                </a:cubicBezTo>
                <a:cubicBezTo>
                  <a:pt x="2442145" y="1021159"/>
                  <a:pt x="2306840" y="1014073"/>
                  <a:pt x="2153920" y="1005840"/>
                </a:cubicBezTo>
                <a:cubicBezTo>
                  <a:pt x="2001000" y="997607"/>
                  <a:pt x="1608773" y="998987"/>
                  <a:pt x="1354667" y="1005840"/>
                </a:cubicBezTo>
                <a:cubicBezTo>
                  <a:pt x="1100561" y="1012693"/>
                  <a:pt x="1127457" y="1010264"/>
                  <a:pt x="1043093" y="1005840"/>
                </a:cubicBezTo>
                <a:cubicBezTo>
                  <a:pt x="958729" y="1001416"/>
                  <a:pt x="269932" y="1020694"/>
                  <a:pt x="0" y="1005840"/>
                </a:cubicBezTo>
                <a:cubicBezTo>
                  <a:pt x="22413" y="843544"/>
                  <a:pt x="-12513" y="739134"/>
                  <a:pt x="0" y="512978"/>
                </a:cubicBezTo>
                <a:cubicBezTo>
                  <a:pt x="12513" y="286822"/>
                  <a:pt x="-23440" y="215930"/>
                  <a:pt x="0" y="0"/>
                </a:cubicBezTo>
                <a:close/>
              </a:path>
              <a:path w="12192000" h="1005840" stroke="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8222" y="190619"/>
                  <a:pt x="12185901" y="362177"/>
                  <a:pt x="12192000" y="502920"/>
                </a:cubicBezTo>
                <a:cubicBezTo>
                  <a:pt x="12198099" y="643663"/>
                  <a:pt x="12214818" y="874855"/>
                  <a:pt x="12192000" y="1005840"/>
                </a:cubicBezTo>
                <a:cubicBezTo>
                  <a:pt x="12120711" y="1015873"/>
                  <a:pt x="12028264" y="993918"/>
                  <a:pt x="11880427" y="1005840"/>
                </a:cubicBezTo>
                <a:cubicBezTo>
                  <a:pt x="11732590" y="1017762"/>
                  <a:pt x="11293641" y="1020278"/>
                  <a:pt x="10959253" y="1005840"/>
                </a:cubicBezTo>
                <a:cubicBezTo>
                  <a:pt x="10624865" y="991402"/>
                  <a:pt x="10551558" y="989236"/>
                  <a:pt x="10281920" y="1005840"/>
                </a:cubicBezTo>
                <a:cubicBezTo>
                  <a:pt x="10012282" y="1022444"/>
                  <a:pt x="9991656" y="1015746"/>
                  <a:pt x="9848427" y="1005840"/>
                </a:cubicBezTo>
                <a:cubicBezTo>
                  <a:pt x="9705198" y="995934"/>
                  <a:pt x="9336295" y="1003909"/>
                  <a:pt x="9171093" y="1005840"/>
                </a:cubicBezTo>
                <a:cubicBezTo>
                  <a:pt x="9005891" y="1007771"/>
                  <a:pt x="8996229" y="1005637"/>
                  <a:pt x="8859520" y="1005840"/>
                </a:cubicBezTo>
                <a:cubicBezTo>
                  <a:pt x="8722811" y="1006043"/>
                  <a:pt x="8665264" y="1016224"/>
                  <a:pt x="8547947" y="1005840"/>
                </a:cubicBezTo>
                <a:cubicBezTo>
                  <a:pt x="8430630" y="995456"/>
                  <a:pt x="8018183" y="1034759"/>
                  <a:pt x="7870613" y="1005840"/>
                </a:cubicBezTo>
                <a:cubicBezTo>
                  <a:pt x="7723043" y="976921"/>
                  <a:pt x="7565898" y="987299"/>
                  <a:pt x="7437120" y="1005840"/>
                </a:cubicBezTo>
                <a:cubicBezTo>
                  <a:pt x="7308342" y="1024381"/>
                  <a:pt x="6861985" y="997459"/>
                  <a:pt x="6637867" y="1005840"/>
                </a:cubicBezTo>
                <a:cubicBezTo>
                  <a:pt x="6413749" y="1014221"/>
                  <a:pt x="6322049" y="1020233"/>
                  <a:pt x="6204373" y="1005840"/>
                </a:cubicBezTo>
                <a:cubicBezTo>
                  <a:pt x="6086697" y="991447"/>
                  <a:pt x="5703208" y="1035687"/>
                  <a:pt x="5405120" y="1005840"/>
                </a:cubicBezTo>
                <a:cubicBezTo>
                  <a:pt x="5107032" y="975993"/>
                  <a:pt x="5189199" y="994190"/>
                  <a:pt x="5093547" y="1005840"/>
                </a:cubicBezTo>
                <a:cubicBezTo>
                  <a:pt x="4997895" y="1017490"/>
                  <a:pt x="4677741" y="1007117"/>
                  <a:pt x="4294293" y="1005840"/>
                </a:cubicBezTo>
                <a:cubicBezTo>
                  <a:pt x="3910845" y="1004563"/>
                  <a:pt x="4034300" y="1012381"/>
                  <a:pt x="3860800" y="1005840"/>
                </a:cubicBezTo>
                <a:cubicBezTo>
                  <a:pt x="3687300" y="999299"/>
                  <a:pt x="3657041" y="1014436"/>
                  <a:pt x="3549227" y="1005840"/>
                </a:cubicBezTo>
                <a:cubicBezTo>
                  <a:pt x="3441413" y="997244"/>
                  <a:pt x="3276859" y="1006997"/>
                  <a:pt x="3115733" y="1005840"/>
                </a:cubicBezTo>
                <a:cubicBezTo>
                  <a:pt x="2954607" y="1004683"/>
                  <a:pt x="2501639" y="1013361"/>
                  <a:pt x="2316480" y="1005840"/>
                </a:cubicBezTo>
                <a:cubicBezTo>
                  <a:pt x="2131321" y="998319"/>
                  <a:pt x="2071054" y="999049"/>
                  <a:pt x="1882987" y="1005840"/>
                </a:cubicBezTo>
                <a:cubicBezTo>
                  <a:pt x="1694920" y="1012631"/>
                  <a:pt x="1692679" y="1010417"/>
                  <a:pt x="1571413" y="1005840"/>
                </a:cubicBezTo>
                <a:cubicBezTo>
                  <a:pt x="1450147" y="1001263"/>
                  <a:pt x="1287965" y="994159"/>
                  <a:pt x="1137920" y="1005840"/>
                </a:cubicBezTo>
                <a:cubicBezTo>
                  <a:pt x="987875" y="1017521"/>
                  <a:pt x="809862" y="1013160"/>
                  <a:pt x="582507" y="1005840"/>
                </a:cubicBezTo>
                <a:cubicBezTo>
                  <a:pt x="355152" y="998520"/>
                  <a:pt x="209818" y="1017318"/>
                  <a:pt x="0" y="1005840"/>
                </a:cubicBezTo>
                <a:cubicBezTo>
                  <a:pt x="9762" y="790934"/>
                  <a:pt x="18765" y="683671"/>
                  <a:pt x="0" y="523037"/>
                </a:cubicBezTo>
                <a:cubicBezTo>
                  <a:pt x="-18765" y="362403"/>
                  <a:pt x="21776" y="252754"/>
                  <a:pt x="0" y="0"/>
                </a:cubicBezTo>
                <a:close/>
              </a:path>
            </a:pathLst>
          </a:custGeom>
          <a:solidFill>
            <a:schemeClr val="accent3"/>
          </a:solidFill>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spc="-150" dirty="0">
                <a:effectLst>
                  <a:glow rad="101600">
                    <a:schemeClr val="accent1">
                      <a:satMod val="175000"/>
                      <a:alpha val="40000"/>
                    </a:schemeClr>
                  </a:glow>
                  <a:outerShdw blurRad="38100" dist="38100" dir="2700000" algn="tl">
                    <a:srgbClr val="000000">
                      <a:alpha val="43137"/>
                    </a:srgbClr>
                  </a:outerShdw>
                </a:effectLst>
                <a:latin typeface="Eras Bold ITC" panose="020B0907030504020204" pitchFamily="34" charset="0"/>
              </a:rPr>
              <a:t>We live today in the reality of Joel 2:32 </a:t>
            </a:r>
            <a:br>
              <a:rPr lang="en-US" sz="3200" spc="-150" dirty="0">
                <a:effectLst>
                  <a:glow rad="101600">
                    <a:schemeClr val="accent1">
                      <a:satMod val="175000"/>
                      <a:alpha val="40000"/>
                    </a:schemeClr>
                  </a:glow>
                  <a:outerShdw blurRad="38100" dist="38100" dir="2700000" algn="tl">
                    <a:srgbClr val="000000">
                      <a:alpha val="43137"/>
                    </a:srgbClr>
                  </a:outerShdw>
                </a:effectLst>
                <a:latin typeface="Eras Bold ITC" panose="020B0907030504020204" pitchFamily="34" charset="0"/>
              </a:rPr>
            </a:br>
            <a:r>
              <a:rPr lang="en-US" sz="3200" spc="-150" dirty="0">
                <a:effectLst>
                  <a:glow rad="101600">
                    <a:schemeClr val="accent1">
                      <a:satMod val="175000"/>
                      <a:alpha val="40000"/>
                    </a:schemeClr>
                  </a:glow>
                  <a:outerShdw blurRad="38100" dist="38100" dir="2700000" algn="tl">
                    <a:srgbClr val="000000">
                      <a:alpha val="43137"/>
                    </a:srgbClr>
                  </a:outerShdw>
                </a:effectLst>
                <a:latin typeface="Eras Bold ITC" panose="020B0907030504020204" pitchFamily="34" charset="0"/>
              </a:rPr>
              <a:t>and the invitation of Acts 2:38. </a:t>
            </a:r>
          </a:p>
        </p:txBody>
      </p:sp>
      <p:cxnSp>
        <p:nvCxnSpPr>
          <p:cNvPr id="6" name="Straight Connector 5">
            <a:extLst>
              <a:ext uri="{FF2B5EF4-FFF2-40B4-BE49-F238E27FC236}">
                <a16:creationId xmlns:a16="http://schemas.microsoft.com/office/drawing/2014/main" id="{3DD3CFBD-57AD-8890-D646-99669CF284C8}"/>
              </a:ext>
            </a:extLst>
          </p:cNvPr>
          <p:cNvCxnSpPr>
            <a:cxnSpLocks/>
          </p:cNvCxnSpPr>
          <p:nvPr/>
        </p:nvCxnSpPr>
        <p:spPr>
          <a:xfrm>
            <a:off x="1061049" y="4960189"/>
            <a:ext cx="4684143" cy="0"/>
          </a:xfrm>
          <a:prstGeom prst="line">
            <a:avLst/>
          </a:prstGeom>
          <a:ln w="28575">
            <a:solidFill>
              <a:schemeClr val="accent6"/>
            </a:solidFill>
            <a:headEnd type="diamond" w="med" len="med"/>
            <a:tailEnd type="diamond"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7681768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1FD018-3476-A46C-74BC-BD227B115D75}"/>
              </a:ext>
            </a:extLst>
          </p:cNvPr>
          <p:cNvSpPr txBox="1"/>
          <p:nvPr/>
        </p:nvSpPr>
        <p:spPr>
          <a:xfrm>
            <a:off x="0" y="1378984"/>
            <a:ext cx="12192000" cy="1446550"/>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t>True love is the secret to</a:t>
            </a:r>
            <a:b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br>
            <a: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t>gruntled hospitality.</a:t>
            </a:r>
          </a:p>
        </p:txBody>
      </p:sp>
      <p:sp>
        <p:nvSpPr>
          <p:cNvPr id="4" name="TextBox 3">
            <a:extLst>
              <a:ext uri="{FF2B5EF4-FFF2-40B4-BE49-F238E27FC236}">
                <a16:creationId xmlns:a16="http://schemas.microsoft.com/office/drawing/2014/main" id="{47A29482-69E3-D332-0EAF-842AC99EDDE8}"/>
              </a:ext>
            </a:extLst>
          </p:cNvPr>
          <p:cNvSpPr txBox="1"/>
          <p:nvPr/>
        </p:nvSpPr>
        <p:spPr>
          <a:xfrm>
            <a:off x="0" y="427072"/>
            <a:ext cx="12192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lvl="0" algn="ctr" rtl="0" eaLnBrk="0" fontAlgn="base" hangingPunct="0">
              <a:spcBef>
                <a:spcPct val="0"/>
              </a:spcBef>
              <a:spcAft>
                <a:spcPct val="0"/>
              </a:spcAft>
            </a:pPr>
            <a:r>
              <a:rPr lang="en-US" altLang="en-US" sz="3600" b="1" dirty="0">
                <a:solidFill>
                  <a:schemeClr val="tx1"/>
                </a:solidFill>
                <a:effectLst>
                  <a:outerShdw blurRad="38100" dist="38100" dir="2700000" algn="tl">
                    <a:srgbClr val="000000">
                      <a:alpha val="43137"/>
                    </a:srgbClr>
                  </a:outerShdw>
                </a:effectLst>
                <a:latin typeface="Aptos Light" panose="020B0004020202020204" pitchFamily="34" charset="0"/>
              </a:rPr>
              <a:t>Where love abounds in a fellowship of Christians…</a:t>
            </a:r>
          </a:p>
        </p:txBody>
      </p:sp>
      <p:sp>
        <p:nvSpPr>
          <p:cNvPr id="12" name="TextBox 11">
            <a:extLst>
              <a:ext uri="{FF2B5EF4-FFF2-40B4-BE49-F238E27FC236}">
                <a16:creationId xmlns:a16="http://schemas.microsoft.com/office/drawing/2014/main" id="{60BD0E16-A6C6-C335-75EE-4D232CADA0B9}"/>
              </a:ext>
            </a:extLst>
          </p:cNvPr>
          <p:cNvSpPr txBox="1"/>
          <p:nvPr/>
        </p:nvSpPr>
        <p:spPr>
          <a:xfrm>
            <a:off x="0" y="3181681"/>
            <a:ext cx="12192000" cy="1446550"/>
          </a:xfrm>
          <a:prstGeom prst="rect">
            <a:avLst/>
          </a:prstGeom>
          <a:solidFill>
            <a:schemeClr val="accent1">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t>Biblical love motivates us to</a:t>
            </a:r>
            <a:b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br>
            <a:r>
              <a:rPr lang="en-US" sz="4400" b="1" dirty="0">
                <a:solidFill>
                  <a:schemeClr val="bg1"/>
                </a:solidFill>
                <a:effectLst>
                  <a:outerShdw blurRad="38100" dist="38100" dir="2700000" algn="tl">
                    <a:srgbClr val="000000">
                      <a:alpha val="43137"/>
                    </a:srgbClr>
                  </a:outerShdw>
                </a:effectLst>
                <a:latin typeface="Aptos Light" panose="020B0004020202020204" pitchFamily="34" charset="0"/>
              </a:rPr>
              <a:t>serve others.</a:t>
            </a:r>
          </a:p>
        </p:txBody>
      </p:sp>
      <p:sp>
        <p:nvSpPr>
          <p:cNvPr id="5" name="TextBox 4">
            <a:extLst>
              <a:ext uri="{FF2B5EF4-FFF2-40B4-BE49-F238E27FC236}">
                <a16:creationId xmlns:a16="http://schemas.microsoft.com/office/drawing/2014/main" id="{60BD0E16-A6C6-C335-75EE-4D232CADA0B9}"/>
              </a:ext>
            </a:extLst>
          </p:cNvPr>
          <p:cNvSpPr txBox="1"/>
          <p:nvPr/>
        </p:nvSpPr>
        <p:spPr>
          <a:xfrm>
            <a:off x="0" y="4984378"/>
            <a:ext cx="12192000" cy="144655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400" b="1" dirty="0">
                <a:solidFill>
                  <a:schemeClr val="tx1"/>
                </a:solidFill>
                <a:latin typeface="Aptos Light" panose="020B0004020202020204" pitchFamily="34" charset="0"/>
              </a:rPr>
              <a:t>Sacrificially serving hospitable love </a:t>
            </a:r>
            <a:br>
              <a:rPr lang="en-US" sz="4400" b="1" dirty="0">
                <a:solidFill>
                  <a:schemeClr val="tx1"/>
                </a:solidFill>
                <a:latin typeface="Aptos Light" panose="020B0004020202020204" pitchFamily="34" charset="0"/>
              </a:rPr>
            </a:br>
            <a:r>
              <a:rPr lang="en-US" sz="4400" b="1" dirty="0">
                <a:solidFill>
                  <a:schemeClr val="tx1"/>
                </a:solidFill>
                <a:latin typeface="Aptos Light" panose="020B0004020202020204" pitchFamily="34" charset="0"/>
              </a:rPr>
              <a:t>glorifies Jesus.</a:t>
            </a:r>
          </a:p>
        </p:txBody>
      </p:sp>
    </p:spTree>
    <p:extLst>
      <p:ext uri="{BB962C8B-B14F-4D97-AF65-F5344CB8AC3E}">
        <p14:creationId xmlns:p14="http://schemas.microsoft.com/office/powerpoint/2010/main" val="101267069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094DD-4C1B-ECFC-047C-CE256B2DC4E1}"/>
              </a:ext>
            </a:extLst>
          </p:cNvPr>
          <p:cNvSpPr txBox="1"/>
          <p:nvPr/>
        </p:nvSpPr>
        <p:spPr>
          <a:xfrm>
            <a:off x="-1" y="790645"/>
            <a:ext cx="12192000" cy="193899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dirty="0">
                <a:effectLst>
                  <a:outerShdw blurRad="38100" dist="38100" dir="2700000" algn="tl">
                    <a:srgbClr val="000000">
                      <a:alpha val="43137"/>
                    </a:srgbClr>
                  </a:outerShdw>
                </a:effectLst>
                <a:latin typeface="Aptos" panose="020B0004020202020204" pitchFamily="34" charset="0"/>
              </a:rPr>
              <a:t>“The readers are encouraged to see God’s good purpose behind their difficulties, enabling them to grow stronger in faith and give more glory to God.”</a:t>
            </a:r>
          </a:p>
        </p:txBody>
      </p:sp>
      <p:sp>
        <p:nvSpPr>
          <p:cNvPr id="4" name="TextBox 3">
            <a:extLst>
              <a:ext uri="{FF2B5EF4-FFF2-40B4-BE49-F238E27FC236}">
                <a16:creationId xmlns:a16="http://schemas.microsoft.com/office/drawing/2014/main" id="{65BF6E94-D08A-91DC-BC3A-B5251D05BD9D}"/>
              </a:ext>
            </a:extLst>
          </p:cNvPr>
          <p:cNvSpPr txBox="1"/>
          <p:nvPr/>
        </p:nvSpPr>
        <p:spPr>
          <a:xfrm>
            <a:off x="0" y="258901"/>
            <a:ext cx="6096000"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b="1" dirty="0">
                <a:effectLst>
                  <a:outerShdw blurRad="38100" dist="38100" dir="2700000" algn="tl">
                    <a:srgbClr val="000000">
                      <a:alpha val="43137"/>
                    </a:srgbClr>
                  </a:outerShdw>
                </a:effectLst>
                <a:latin typeface="Aptos" panose="020B0004020202020204" pitchFamily="34" charset="0"/>
              </a:rPr>
              <a:t>Wayne Grudem</a:t>
            </a:r>
            <a:endParaRPr lang="en-US" sz="3200" i="1" dirty="0">
              <a:effectLst>
                <a:outerShdw blurRad="38100" dist="38100" dir="2700000" algn="tl">
                  <a:srgbClr val="000000">
                    <a:alpha val="43137"/>
                  </a:srgbClr>
                </a:outerShdw>
              </a:effectLst>
              <a:latin typeface="Aptos" panose="020B0004020202020204" pitchFamily="34" charset="0"/>
            </a:endParaRPr>
          </a:p>
        </p:txBody>
      </p:sp>
      <p:sp>
        <p:nvSpPr>
          <p:cNvPr id="7" name="TextBox 6">
            <a:extLst>
              <a:ext uri="{FF2B5EF4-FFF2-40B4-BE49-F238E27FC236}">
                <a16:creationId xmlns:a16="http://schemas.microsoft.com/office/drawing/2014/main" id="{CDDDF65C-0355-5722-221F-DA4EB4E15E2C}"/>
              </a:ext>
            </a:extLst>
          </p:cNvPr>
          <p:cNvSpPr txBox="1"/>
          <p:nvPr/>
        </p:nvSpPr>
        <p:spPr>
          <a:xfrm>
            <a:off x="1" y="2920028"/>
            <a:ext cx="12191999" cy="3170099"/>
          </a:xfrm>
          <a:prstGeom prst="rect">
            <a:avLst/>
          </a:prstGeom>
          <a:solidFill>
            <a:schemeClr val="accent5">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effectLst>
                  <a:outerShdw blurRad="38100" dist="38100" dir="2700000" algn="tl">
                    <a:srgbClr val="000000">
                      <a:alpha val="43137"/>
                    </a:srgbClr>
                  </a:outerShdw>
                </a:effectLst>
                <a:latin typeface="Abadi" panose="020B0604020104020204" pitchFamily="34" charset="0"/>
              </a:rPr>
              <a:t>“For You, O God, have tested us; You have tried us as silver is tried. You brought us into the net; You laid a crushing burden on our backs; You let men ride over our heads; we went through fire and through water; yet You have brought us out to a place of abundance.”</a:t>
            </a:r>
          </a:p>
        </p:txBody>
      </p:sp>
      <p:sp>
        <p:nvSpPr>
          <p:cNvPr id="2" name="TextBox 1">
            <a:extLst>
              <a:ext uri="{FF2B5EF4-FFF2-40B4-BE49-F238E27FC236}">
                <a16:creationId xmlns:a16="http://schemas.microsoft.com/office/drawing/2014/main" id="{8FFD414D-C951-8A4A-CE14-28E77B670283}"/>
              </a:ext>
            </a:extLst>
          </p:cNvPr>
          <p:cNvSpPr txBox="1"/>
          <p:nvPr/>
        </p:nvSpPr>
        <p:spPr>
          <a:xfrm>
            <a:off x="6096000" y="6014324"/>
            <a:ext cx="6096000" cy="58477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n-US" sz="3200" b="1" dirty="0">
                <a:effectLst>
                  <a:outerShdw blurRad="38100" dist="38100" dir="2700000" algn="tl">
                    <a:srgbClr val="000000">
                      <a:alpha val="43137"/>
                    </a:srgbClr>
                  </a:outerShdw>
                </a:effectLst>
                <a:latin typeface="Abadi" panose="020B0604020104020204" pitchFamily="34" charset="0"/>
              </a:rPr>
              <a:t>Psalm 66:10-12 (ESV)</a:t>
            </a:r>
            <a:endParaRPr lang="en-US" sz="3200" i="1" dirty="0">
              <a:effectLst>
                <a:outerShdw blurRad="38100" dist="38100" dir="2700000" algn="tl">
                  <a:srgbClr val="000000">
                    <a:alpha val="43137"/>
                  </a:srgbClr>
                </a:outerShdw>
              </a:effectLst>
              <a:latin typeface="Abadi" panose="020B0604020104020204" pitchFamily="34" charset="0"/>
            </a:endParaRPr>
          </a:p>
        </p:txBody>
      </p:sp>
    </p:spTree>
    <p:extLst>
      <p:ext uri="{BB962C8B-B14F-4D97-AF65-F5344CB8AC3E}">
        <p14:creationId xmlns:p14="http://schemas.microsoft.com/office/powerpoint/2010/main" val="7036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bg/>
                                          </p:spTgt>
                                        </p:tgtEl>
                                        <p:attrNameLst>
                                          <p:attrName>style.visibility</p:attrName>
                                        </p:attrNameLst>
                                      </p:cBhvr>
                                      <p:to>
                                        <p:strVal val="visible"/>
                                      </p:to>
                                    </p:set>
                                    <p:animEffect transition="in" filter="wipe(up)">
                                      <p:cBhvr>
                                        <p:cTn id="10" dur="1000"/>
                                        <p:tgtEl>
                                          <p:spTgt spid="3">
                                            <p:bg/>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1000"/>
                                        <p:tgtEl>
                                          <p:spTgt spid="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7">
                                            <p:bg/>
                                          </p:spTgt>
                                        </p:tgtEl>
                                        <p:attrNameLst>
                                          <p:attrName>style.visibility</p:attrName>
                                        </p:attrNameLst>
                                      </p:cBhvr>
                                      <p:to>
                                        <p:strVal val="visible"/>
                                      </p:to>
                                    </p:set>
                                    <p:animEffect transition="in" filter="wipe(down)">
                                      <p:cBhvr>
                                        <p:cTn id="21" dur="1000"/>
                                        <p:tgtEl>
                                          <p:spTgt spid="7">
                                            <p:bg/>
                                          </p:spTgt>
                                        </p:tgtEl>
                                      </p:cBhvr>
                                    </p:animEffect>
                                  </p:childTnLst>
                                </p:cTn>
                              </p:par>
                              <p:par>
                                <p:cTn id="22" presetID="22" presetClass="entr" presetSubtype="2" fill="hold" grpId="0" nodeType="withEffect">
                                  <p:stCondLst>
                                    <p:cond delay="200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right)">
                                      <p:cBhvr>
                                        <p:cTn id="2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7" grpId="0" uiExpand="1"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1131073"/>
            <a:ext cx="12192000" cy="79247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rgbClr val="92D050"/>
            </a:solid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solidFill>
                  <a:schemeClr val="bg1"/>
                </a:solidFill>
                <a:effectLst>
                  <a:outerShdw blurRad="38100" dist="38100" dir="2700000" algn="tl">
                    <a:srgbClr val="000000">
                      <a:alpha val="43137"/>
                    </a:srgbClr>
                  </a:outerShdw>
                </a:effectLst>
                <a:latin typeface="Abadi" panose="020B0604020104020204" pitchFamily="34" charset="0"/>
              </a:rPr>
              <a:t>Acts 16:25 – Paul and Silas were praying and singing</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2101690"/>
            <a:ext cx="12192000" cy="1938992"/>
          </a:xfrm>
          <a:prstGeom prst="rect">
            <a:avLst/>
          </a:prstGeom>
          <a:solidFill>
            <a:schemeClr val="dk1">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spc="300" dirty="0">
                <a:solidFill>
                  <a:schemeClr val="bg1"/>
                </a:solidFill>
                <a:effectLst>
                  <a:outerShdw blurRad="38100" dist="38100" dir="2700000" algn="tl">
                    <a:srgbClr val="000000">
                      <a:alpha val="43137"/>
                    </a:srgbClr>
                  </a:outerShdw>
                </a:effectLst>
                <a:latin typeface="Abadi Extra Light" panose="020B0204020104020204" pitchFamily="34" charset="0"/>
              </a:rPr>
              <a:t>Philippians 2:17 – Even if I am to be poured out as a drink offering upon the sacrificial offering of your faith, I am glad and rejoice with you all.</a:t>
            </a:r>
          </a:p>
        </p:txBody>
      </p:sp>
      <p:sp>
        <p:nvSpPr>
          <p:cNvPr id="5" name="TextBox 4">
            <a:extLst>
              <a:ext uri="{FF2B5EF4-FFF2-40B4-BE49-F238E27FC236}">
                <a16:creationId xmlns:a16="http://schemas.microsoft.com/office/drawing/2014/main" id="{87226996-F896-9C02-26FD-1D4A99084D4D}"/>
              </a:ext>
            </a:extLst>
          </p:cNvPr>
          <p:cNvSpPr txBox="1"/>
          <p:nvPr/>
        </p:nvSpPr>
        <p:spPr>
          <a:xfrm>
            <a:off x="0" y="4249599"/>
            <a:ext cx="12192000" cy="830997"/>
          </a:xfrm>
          <a:custGeom>
            <a:avLst/>
            <a:gdLst>
              <a:gd name="connsiteX0" fmla="*/ 0 w 12192000"/>
              <a:gd name="connsiteY0" fmla="*/ 0 h 830997"/>
              <a:gd name="connsiteX1" fmla="*/ 433493 w 12192000"/>
              <a:gd name="connsiteY1" fmla="*/ 0 h 830997"/>
              <a:gd name="connsiteX2" fmla="*/ 1354667 w 12192000"/>
              <a:gd name="connsiteY2" fmla="*/ 0 h 830997"/>
              <a:gd name="connsiteX3" fmla="*/ 1666240 w 12192000"/>
              <a:gd name="connsiteY3" fmla="*/ 0 h 830997"/>
              <a:gd name="connsiteX4" fmla="*/ 2099733 w 12192000"/>
              <a:gd name="connsiteY4" fmla="*/ 0 h 830997"/>
              <a:gd name="connsiteX5" fmla="*/ 2533227 w 12192000"/>
              <a:gd name="connsiteY5" fmla="*/ 0 h 830997"/>
              <a:gd name="connsiteX6" fmla="*/ 3088640 w 12192000"/>
              <a:gd name="connsiteY6" fmla="*/ 0 h 830997"/>
              <a:gd name="connsiteX7" fmla="*/ 4009813 w 12192000"/>
              <a:gd name="connsiteY7" fmla="*/ 0 h 830997"/>
              <a:gd name="connsiteX8" fmla="*/ 4443307 w 12192000"/>
              <a:gd name="connsiteY8" fmla="*/ 0 h 830997"/>
              <a:gd name="connsiteX9" fmla="*/ 5364480 w 12192000"/>
              <a:gd name="connsiteY9" fmla="*/ 0 h 830997"/>
              <a:gd name="connsiteX10" fmla="*/ 6163733 w 12192000"/>
              <a:gd name="connsiteY10" fmla="*/ 0 h 830997"/>
              <a:gd name="connsiteX11" fmla="*/ 6962987 w 12192000"/>
              <a:gd name="connsiteY11" fmla="*/ 0 h 830997"/>
              <a:gd name="connsiteX12" fmla="*/ 7274560 w 12192000"/>
              <a:gd name="connsiteY12" fmla="*/ 0 h 830997"/>
              <a:gd name="connsiteX13" fmla="*/ 7951893 w 12192000"/>
              <a:gd name="connsiteY13" fmla="*/ 0 h 830997"/>
              <a:gd name="connsiteX14" fmla="*/ 8385387 w 12192000"/>
              <a:gd name="connsiteY14" fmla="*/ 0 h 830997"/>
              <a:gd name="connsiteX15" fmla="*/ 8940800 w 12192000"/>
              <a:gd name="connsiteY15" fmla="*/ 0 h 830997"/>
              <a:gd name="connsiteX16" fmla="*/ 9618133 w 12192000"/>
              <a:gd name="connsiteY16" fmla="*/ 0 h 830997"/>
              <a:gd name="connsiteX17" fmla="*/ 10173547 w 12192000"/>
              <a:gd name="connsiteY17" fmla="*/ 0 h 830997"/>
              <a:gd name="connsiteX18" fmla="*/ 11094720 w 12192000"/>
              <a:gd name="connsiteY18" fmla="*/ 0 h 830997"/>
              <a:gd name="connsiteX19" fmla="*/ 12192000 w 12192000"/>
              <a:gd name="connsiteY19" fmla="*/ 0 h 830997"/>
              <a:gd name="connsiteX20" fmla="*/ 12192000 w 12192000"/>
              <a:gd name="connsiteY20" fmla="*/ 415499 h 830997"/>
              <a:gd name="connsiteX21" fmla="*/ 12192000 w 12192000"/>
              <a:gd name="connsiteY21" fmla="*/ 830997 h 830997"/>
              <a:gd name="connsiteX22" fmla="*/ 11636587 w 12192000"/>
              <a:gd name="connsiteY22" fmla="*/ 830997 h 830997"/>
              <a:gd name="connsiteX23" fmla="*/ 11325013 w 12192000"/>
              <a:gd name="connsiteY23" fmla="*/ 830997 h 830997"/>
              <a:gd name="connsiteX24" fmla="*/ 10891520 w 12192000"/>
              <a:gd name="connsiteY24" fmla="*/ 830997 h 830997"/>
              <a:gd name="connsiteX25" fmla="*/ 10214187 w 12192000"/>
              <a:gd name="connsiteY25" fmla="*/ 830997 h 830997"/>
              <a:gd name="connsiteX26" fmla="*/ 9780693 w 12192000"/>
              <a:gd name="connsiteY26" fmla="*/ 830997 h 830997"/>
              <a:gd name="connsiteX27" fmla="*/ 9347200 w 12192000"/>
              <a:gd name="connsiteY27" fmla="*/ 830997 h 830997"/>
              <a:gd name="connsiteX28" fmla="*/ 8913707 w 12192000"/>
              <a:gd name="connsiteY28" fmla="*/ 830997 h 830997"/>
              <a:gd name="connsiteX29" fmla="*/ 7992533 w 12192000"/>
              <a:gd name="connsiteY29" fmla="*/ 830997 h 830997"/>
              <a:gd name="connsiteX30" fmla="*/ 7437120 w 12192000"/>
              <a:gd name="connsiteY30" fmla="*/ 830997 h 830997"/>
              <a:gd name="connsiteX31" fmla="*/ 6759787 w 12192000"/>
              <a:gd name="connsiteY31" fmla="*/ 830997 h 830997"/>
              <a:gd name="connsiteX32" fmla="*/ 6326293 w 12192000"/>
              <a:gd name="connsiteY32" fmla="*/ 830997 h 830997"/>
              <a:gd name="connsiteX33" fmla="*/ 5770880 w 12192000"/>
              <a:gd name="connsiteY33" fmla="*/ 830997 h 830997"/>
              <a:gd name="connsiteX34" fmla="*/ 4971627 w 12192000"/>
              <a:gd name="connsiteY34" fmla="*/ 830997 h 830997"/>
              <a:gd name="connsiteX35" fmla="*/ 4294293 w 12192000"/>
              <a:gd name="connsiteY35" fmla="*/ 830997 h 830997"/>
              <a:gd name="connsiteX36" fmla="*/ 3860800 w 12192000"/>
              <a:gd name="connsiteY36" fmla="*/ 830997 h 830997"/>
              <a:gd name="connsiteX37" fmla="*/ 2939627 w 12192000"/>
              <a:gd name="connsiteY37" fmla="*/ 830997 h 830997"/>
              <a:gd name="connsiteX38" fmla="*/ 2628053 w 12192000"/>
              <a:gd name="connsiteY38" fmla="*/ 830997 h 830997"/>
              <a:gd name="connsiteX39" fmla="*/ 1706880 w 12192000"/>
              <a:gd name="connsiteY39" fmla="*/ 830997 h 830997"/>
              <a:gd name="connsiteX40" fmla="*/ 907627 w 12192000"/>
              <a:gd name="connsiteY40" fmla="*/ 830997 h 830997"/>
              <a:gd name="connsiteX41" fmla="*/ 0 w 12192000"/>
              <a:gd name="connsiteY41" fmla="*/ 830997 h 830997"/>
              <a:gd name="connsiteX42" fmla="*/ 0 w 12192000"/>
              <a:gd name="connsiteY42" fmla="*/ 432118 h 830997"/>
              <a:gd name="connsiteX43" fmla="*/ 0 w 12192000"/>
              <a:gd name="connsiteY4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830997" fill="none" extrusionOk="0">
                <a:moveTo>
                  <a:pt x="0" y="0"/>
                </a:moveTo>
                <a:cubicBezTo>
                  <a:pt x="92619" y="-277"/>
                  <a:pt x="331227" y="-19476"/>
                  <a:pt x="433493" y="0"/>
                </a:cubicBezTo>
                <a:cubicBezTo>
                  <a:pt x="535759" y="19476"/>
                  <a:pt x="1054524" y="8695"/>
                  <a:pt x="1354667" y="0"/>
                </a:cubicBezTo>
                <a:cubicBezTo>
                  <a:pt x="1654810" y="-8695"/>
                  <a:pt x="1521903" y="3444"/>
                  <a:pt x="1666240" y="0"/>
                </a:cubicBezTo>
                <a:cubicBezTo>
                  <a:pt x="1810577" y="-3444"/>
                  <a:pt x="1977259" y="-12676"/>
                  <a:pt x="2099733" y="0"/>
                </a:cubicBezTo>
                <a:cubicBezTo>
                  <a:pt x="2222207" y="12676"/>
                  <a:pt x="2364283" y="-12557"/>
                  <a:pt x="2533227" y="0"/>
                </a:cubicBezTo>
                <a:cubicBezTo>
                  <a:pt x="2702171" y="12557"/>
                  <a:pt x="2936665" y="59"/>
                  <a:pt x="3088640" y="0"/>
                </a:cubicBezTo>
                <a:cubicBezTo>
                  <a:pt x="3240615" y="-59"/>
                  <a:pt x="3566522" y="-40321"/>
                  <a:pt x="4009813" y="0"/>
                </a:cubicBezTo>
                <a:cubicBezTo>
                  <a:pt x="4453104" y="40321"/>
                  <a:pt x="4263996" y="-20677"/>
                  <a:pt x="4443307" y="0"/>
                </a:cubicBezTo>
                <a:cubicBezTo>
                  <a:pt x="4622618" y="20677"/>
                  <a:pt x="4980731" y="11953"/>
                  <a:pt x="5364480" y="0"/>
                </a:cubicBezTo>
                <a:cubicBezTo>
                  <a:pt x="5748229" y="-11953"/>
                  <a:pt x="5841265" y="32743"/>
                  <a:pt x="6163733" y="0"/>
                </a:cubicBezTo>
                <a:cubicBezTo>
                  <a:pt x="6486201" y="-32743"/>
                  <a:pt x="6680914" y="-26327"/>
                  <a:pt x="6962987" y="0"/>
                </a:cubicBezTo>
                <a:cubicBezTo>
                  <a:pt x="7245060" y="26327"/>
                  <a:pt x="7120687" y="6784"/>
                  <a:pt x="7274560" y="0"/>
                </a:cubicBezTo>
                <a:cubicBezTo>
                  <a:pt x="7428433" y="-6784"/>
                  <a:pt x="7696483" y="-4869"/>
                  <a:pt x="7951893" y="0"/>
                </a:cubicBezTo>
                <a:cubicBezTo>
                  <a:pt x="8207303" y="4869"/>
                  <a:pt x="8247236" y="19683"/>
                  <a:pt x="8385387" y="0"/>
                </a:cubicBezTo>
                <a:cubicBezTo>
                  <a:pt x="8523538" y="-19683"/>
                  <a:pt x="8784056" y="12992"/>
                  <a:pt x="8940800" y="0"/>
                </a:cubicBezTo>
                <a:cubicBezTo>
                  <a:pt x="9097544" y="-12992"/>
                  <a:pt x="9460188" y="-25449"/>
                  <a:pt x="9618133" y="0"/>
                </a:cubicBezTo>
                <a:cubicBezTo>
                  <a:pt x="9776078" y="25449"/>
                  <a:pt x="10032983" y="-10812"/>
                  <a:pt x="10173547" y="0"/>
                </a:cubicBezTo>
                <a:cubicBezTo>
                  <a:pt x="10314111" y="10812"/>
                  <a:pt x="10817314" y="38363"/>
                  <a:pt x="11094720" y="0"/>
                </a:cubicBezTo>
                <a:cubicBezTo>
                  <a:pt x="11372126" y="-38363"/>
                  <a:pt x="11669157" y="35657"/>
                  <a:pt x="12192000" y="0"/>
                </a:cubicBezTo>
                <a:cubicBezTo>
                  <a:pt x="12175515" y="141242"/>
                  <a:pt x="12177926" y="244246"/>
                  <a:pt x="12192000" y="415499"/>
                </a:cubicBezTo>
                <a:cubicBezTo>
                  <a:pt x="12206074" y="586752"/>
                  <a:pt x="12184269" y="732915"/>
                  <a:pt x="12192000" y="830997"/>
                </a:cubicBezTo>
                <a:cubicBezTo>
                  <a:pt x="11941076" y="845518"/>
                  <a:pt x="11875190" y="809717"/>
                  <a:pt x="11636587" y="830997"/>
                </a:cubicBezTo>
                <a:cubicBezTo>
                  <a:pt x="11397984" y="852277"/>
                  <a:pt x="11445998" y="828847"/>
                  <a:pt x="11325013" y="830997"/>
                </a:cubicBezTo>
                <a:cubicBezTo>
                  <a:pt x="11204028" y="833147"/>
                  <a:pt x="11008178" y="851833"/>
                  <a:pt x="10891520" y="830997"/>
                </a:cubicBezTo>
                <a:cubicBezTo>
                  <a:pt x="10774862" y="810161"/>
                  <a:pt x="10497059" y="829329"/>
                  <a:pt x="10214187" y="830997"/>
                </a:cubicBezTo>
                <a:cubicBezTo>
                  <a:pt x="9931315" y="832665"/>
                  <a:pt x="9995404" y="832935"/>
                  <a:pt x="9780693" y="830997"/>
                </a:cubicBezTo>
                <a:cubicBezTo>
                  <a:pt x="9565982" y="829059"/>
                  <a:pt x="9501451" y="835400"/>
                  <a:pt x="9347200" y="830997"/>
                </a:cubicBezTo>
                <a:cubicBezTo>
                  <a:pt x="9192949" y="826594"/>
                  <a:pt x="9044676" y="820794"/>
                  <a:pt x="8913707" y="830997"/>
                </a:cubicBezTo>
                <a:cubicBezTo>
                  <a:pt x="8782738" y="841200"/>
                  <a:pt x="8315875" y="801137"/>
                  <a:pt x="7992533" y="830997"/>
                </a:cubicBezTo>
                <a:cubicBezTo>
                  <a:pt x="7669191" y="860857"/>
                  <a:pt x="7689501" y="845648"/>
                  <a:pt x="7437120" y="830997"/>
                </a:cubicBezTo>
                <a:cubicBezTo>
                  <a:pt x="7184739" y="816346"/>
                  <a:pt x="6995829" y="816761"/>
                  <a:pt x="6759787" y="830997"/>
                </a:cubicBezTo>
                <a:cubicBezTo>
                  <a:pt x="6523745" y="845233"/>
                  <a:pt x="6445770" y="847665"/>
                  <a:pt x="6326293" y="830997"/>
                </a:cubicBezTo>
                <a:cubicBezTo>
                  <a:pt x="6206816" y="814329"/>
                  <a:pt x="5957261" y="843941"/>
                  <a:pt x="5770880" y="830997"/>
                </a:cubicBezTo>
                <a:cubicBezTo>
                  <a:pt x="5584499" y="818053"/>
                  <a:pt x="5289981" y="828215"/>
                  <a:pt x="4971627" y="830997"/>
                </a:cubicBezTo>
                <a:cubicBezTo>
                  <a:pt x="4653273" y="833779"/>
                  <a:pt x="4456522" y="817989"/>
                  <a:pt x="4294293" y="830997"/>
                </a:cubicBezTo>
                <a:cubicBezTo>
                  <a:pt x="4132064" y="844005"/>
                  <a:pt x="4075030" y="825143"/>
                  <a:pt x="3860800" y="830997"/>
                </a:cubicBezTo>
                <a:cubicBezTo>
                  <a:pt x="3646570" y="836851"/>
                  <a:pt x="3249073" y="850391"/>
                  <a:pt x="2939627" y="830997"/>
                </a:cubicBezTo>
                <a:cubicBezTo>
                  <a:pt x="2630181" y="811603"/>
                  <a:pt x="2752655" y="834552"/>
                  <a:pt x="2628053" y="830997"/>
                </a:cubicBezTo>
                <a:cubicBezTo>
                  <a:pt x="2503451" y="827442"/>
                  <a:pt x="1917157" y="859028"/>
                  <a:pt x="1706880" y="830997"/>
                </a:cubicBezTo>
                <a:cubicBezTo>
                  <a:pt x="1496603" y="802966"/>
                  <a:pt x="1134709" y="803579"/>
                  <a:pt x="907627" y="830997"/>
                </a:cubicBezTo>
                <a:cubicBezTo>
                  <a:pt x="680545" y="858415"/>
                  <a:pt x="211135" y="819893"/>
                  <a:pt x="0" y="830997"/>
                </a:cubicBezTo>
                <a:cubicBezTo>
                  <a:pt x="-12916" y="695731"/>
                  <a:pt x="15122" y="616431"/>
                  <a:pt x="0" y="432118"/>
                </a:cubicBezTo>
                <a:cubicBezTo>
                  <a:pt x="-15122" y="247805"/>
                  <a:pt x="6733" y="140292"/>
                  <a:pt x="0" y="0"/>
                </a:cubicBezTo>
                <a:close/>
              </a:path>
              <a:path w="12192000" h="830997" stroke="0" extrusionOk="0">
                <a:moveTo>
                  <a:pt x="0" y="0"/>
                </a:moveTo>
                <a:cubicBezTo>
                  <a:pt x="74802" y="6506"/>
                  <a:pt x="194167" y="-7332"/>
                  <a:pt x="311573" y="0"/>
                </a:cubicBezTo>
                <a:cubicBezTo>
                  <a:pt x="428979" y="7332"/>
                  <a:pt x="559932" y="-15654"/>
                  <a:pt x="745067" y="0"/>
                </a:cubicBezTo>
                <a:cubicBezTo>
                  <a:pt x="930202" y="15654"/>
                  <a:pt x="1120711" y="10271"/>
                  <a:pt x="1300480" y="0"/>
                </a:cubicBezTo>
                <a:cubicBezTo>
                  <a:pt x="1480249" y="-10271"/>
                  <a:pt x="1659525" y="5838"/>
                  <a:pt x="1977813" y="0"/>
                </a:cubicBezTo>
                <a:cubicBezTo>
                  <a:pt x="2296101" y="-5838"/>
                  <a:pt x="2490441" y="-23308"/>
                  <a:pt x="2655147" y="0"/>
                </a:cubicBezTo>
                <a:cubicBezTo>
                  <a:pt x="2819853" y="23308"/>
                  <a:pt x="2868677" y="-4934"/>
                  <a:pt x="2966720" y="0"/>
                </a:cubicBezTo>
                <a:cubicBezTo>
                  <a:pt x="3064763" y="4934"/>
                  <a:pt x="3501763" y="27237"/>
                  <a:pt x="3644053" y="0"/>
                </a:cubicBezTo>
                <a:cubicBezTo>
                  <a:pt x="3786343" y="-27237"/>
                  <a:pt x="4152847" y="-22742"/>
                  <a:pt x="4565227" y="0"/>
                </a:cubicBezTo>
                <a:cubicBezTo>
                  <a:pt x="4977607" y="22742"/>
                  <a:pt x="4792939" y="10353"/>
                  <a:pt x="4876800" y="0"/>
                </a:cubicBezTo>
                <a:cubicBezTo>
                  <a:pt x="4960661" y="-10353"/>
                  <a:pt x="5074781" y="13309"/>
                  <a:pt x="5188373" y="0"/>
                </a:cubicBezTo>
                <a:cubicBezTo>
                  <a:pt x="5301965" y="-13309"/>
                  <a:pt x="5403539" y="939"/>
                  <a:pt x="5499947" y="0"/>
                </a:cubicBezTo>
                <a:cubicBezTo>
                  <a:pt x="5596355" y="-939"/>
                  <a:pt x="5998819" y="-4171"/>
                  <a:pt x="6421120" y="0"/>
                </a:cubicBezTo>
                <a:cubicBezTo>
                  <a:pt x="6843421" y="4171"/>
                  <a:pt x="6764723" y="4656"/>
                  <a:pt x="6976533" y="0"/>
                </a:cubicBezTo>
                <a:cubicBezTo>
                  <a:pt x="7188343" y="-4656"/>
                  <a:pt x="7334887" y="9580"/>
                  <a:pt x="7531947" y="0"/>
                </a:cubicBezTo>
                <a:cubicBezTo>
                  <a:pt x="7729007" y="-9580"/>
                  <a:pt x="7961121" y="31358"/>
                  <a:pt x="8331200" y="0"/>
                </a:cubicBezTo>
                <a:cubicBezTo>
                  <a:pt x="8701279" y="-31358"/>
                  <a:pt x="8846942" y="-21548"/>
                  <a:pt x="9130453" y="0"/>
                </a:cubicBezTo>
                <a:cubicBezTo>
                  <a:pt x="9413964" y="21548"/>
                  <a:pt x="9319057" y="9006"/>
                  <a:pt x="9442027" y="0"/>
                </a:cubicBezTo>
                <a:cubicBezTo>
                  <a:pt x="9564997" y="-9006"/>
                  <a:pt x="9993660" y="-23163"/>
                  <a:pt x="10241280" y="0"/>
                </a:cubicBezTo>
                <a:cubicBezTo>
                  <a:pt x="10488900" y="23163"/>
                  <a:pt x="10671379" y="-11479"/>
                  <a:pt x="11040533" y="0"/>
                </a:cubicBezTo>
                <a:cubicBezTo>
                  <a:pt x="11409687" y="11479"/>
                  <a:pt x="11945258" y="-39373"/>
                  <a:pt x="12192000" y="0"/>
                </a:cubicBezTo>
                <a:cubicBezTo>
                  <a:pt x="12188579" y="150326"/>
                  <a:pt x="12210211" y="277661"/>
                  <a:pt x="12192000" y="415499"/>
                </a:cubicBezTo>
                <a:cubicBezTo>
                  <a:pt x="12173789" y="553337"/>
                  <a:pt x="12210653" y="663234"/>
                  <a:pt x="12192000" y="830997"/>
                </a:cubicBezTo>
                <a:cubicBezTo>
                  <a:pt x="11821012" y="836837"/>
                  <a:pt x="11584357" y="832576"/>
                  <a:pt x="11270827" y="830997"/>
                </a:cubicBezTo>
                <a:cubicBezTo>
                  <a:pt x="10957297" y="829418"/>
                  <a:pt x="10902827" y="813330"/>
                  <a:pt x="10715413" y="830997"/>
                </a:cubicBezTo>
                <a:cubicBezTo>
                  <a:pt x="10527999" y="848664"/>
                  <a:pt x="10521263" y="825541"/>
                  <a:pt x="10403840" y="830997"/>
                </a:cubicBezTo>
                <a:cubicBezTo>
                  <a:pt x="10286417" y="836453"/>
                  <a:pt x="10208002" y="838902"/>
                  <a:pt x="10092267" y="830997"/>
                </a:cubicBezTo>
                <a:cubicBezTo>
                  <a:pt x="9976532" y="823092"/>
                  <a:pt x="9555774" y="816224"/>
                  <a:pt x="9414933" y="830997"/>
                </a:cubicBezTo>
                <a:cubicBezTo>
                  <a:pt x="9274092" y="845770"/>
                  <a:pt x="9247258" y="823405"/>
                  <a:pt x="9103360" y="830997"/>
                </a:cubicBezTo>
                <a:cubicBezTo>
                  <a:pt x="8959462" y="838589"/>
                  <a:pt x="8781887" y="810438"/>
                  <a:pt x="8547947" y="830997"/>
                </a:cubicBezTo>
                <a:cubicBezTo>
                  <a:pt x="8314007" y="851556"/>
                  <a:pt x="8228699" y="819668"/>
                  <a:pt x="8114453" y="830997"/>
                </a:cubicBezTo>
                <a:cubicBezTo>
                  <a:pt x="8000207" y="842326"/>
                  <a:pt x="7685032" y="841452"/>
                  <a:pt x="7315200" y="830997"/>
                </a:cubicBezTo>
                <a:cubicBezTo>
                  <a:pt x="6945368" y="820542"/>
                  <a:pt x="6854424" y="815274"/>
                  <a:pt x="6515947" y="830997"/>
                </a:cubicBezTo>
                <a:cubicBezTo>
                  <a:pt x="6177470" y="846720"/>
                  <a:pt x="6084437" y="841207"/>
                  <a:pt x="5838613" y="830997"/>
                </a:cubicBezTo>
                <a:cubicBezTo>
                  <a:pt x="5592789" y="820787"/>
                  <a:pt x="5428720" y="820598"/>
                  <a:pt x="5283200" y="830997"/>
                </a:cubicBezTo>
                <a:cubicBezTo>
                  <a:pt x="5137680" y="841396"/>
                  <a:pt x="4584068" y="868218"/>
                  <a:pt x="4362027" y="830997"/>
                </a:cubicBezTo>
                <a:cubicBezTo>
                  <a:pt x="4139986" y="793776"/>
                  <a:pt x="3771556" y="841159"/>
                  <a:pt x="3562773" y="830997"/>
                </a:cubicBezTo>
                <a:cubicBezTo>
                  <a:pt x="3353990" y="820835"/>
                  <a:pt x="3238092" y="840967"/>
                  <a:pt x="3129280" y="830997"/>
                </a:cubicBezTo>
                <a:cubicBezTo>
                  <a:pt x="3020468" y="821027"/>
                  <a:pt x="2818320" y="836020"/>
                  <a:pt x="2573867" y="830997"/>
                </a:cubicBezTo>
                <a:cubicBezTo>
                  <a:pt x="2329414" y="825974"/>
                  <a:pt x="2020605" y="822620"/>
                  <a:pt x="1774613" y="830997"/>
                </a:cubicBezTo>
                <a:cubicBezTo>
                  <a:pt x="1528621" y="839374"/>
                  <a:pt x="1343730" y="852252"/>
                  <a:pt x="1219200" y="830997"/>
                </a:cubicBezTo>
                <a:cubicBezTo>
                  <a:pt x="1094670" y="809742"/>
                  <a:pt x="1061230" y="846221"/>
                  <a:pt x="907627" y="830997"/>
                </a:cubicBezTo>
                <a:cubicBezTo>
                  <a:pt x="754024" y="815773"/>
                  <a:pt x="451575" y="810913"/>
                  <a:pt x="0" y="830997"/>
                </a:cubicBezTo>
                <a:cubicBezTo>
                  <a:pt x="2702" y="670899"/>
                  <a:pt x="3829" y="553493"/>
                  <a:pt x="0" y="440428"/>
                </a:cubicBezTo>
                <a:cubicBezTo>
                  <a:pt x="-3829" y="327363"/>
                  <a:pt x="6661" y="213304"/>
                  <a:pt x="0" y="0"/>
                </a:cubicBezTo>
                <a:close/>
              </a:path>
            </a:pathLst>
          </a:custGeom>
          <a:ln w="19050">
            <a:extLst>
              <a:ext uri="{C807C97D-BFC1-408E-A445-0C87EB9F89A2}">
                <ask:lineSketchStyleProps xmlns:ask="http://schemas.microsoft.com/office/drawing/2018/sketchyshapes" sd="1610236489">
                  <a:prstGeom prst="rect">
                    <a:avLst/>
                  </a:prstGeom>
                  <ask:type>
                    <ask:lineSketchFreehand/>
                  </ask:type>
                </ask:lineSketchStyleProps>
              </a:ext>
            </a:extLst>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800" b="1" spc="300" dirty="0">
                <a:effectLst>
                  <a:outerShdw blurRad="38100" dist="38100" dir="2700000" algn="tl">
                    <a:srgbClr val="000000">
                      <a:alpha val="43137"/>
                    </a:srgbClr>
                  </a:outerShdw>
                </a:effectLst>
                <a:latin typeface="Abadi" panose="020B0604020104020204" pitchFamily="34" charset="0"/>
              </a:rPr>
              <a:t>James 1:2 – Count it all joy</a:t>
            </a:r>
          </a:p>
        </p:txBody>
      </p:sp>
      <p:sp>
        <p:nvSpPr>
          <p:cNvPr id="6" name="TextBox 5">
            <a:extLst>
              <a:ext uri="{FF2B5EF4-FFF2-40B4-BE49-F238E27FC236}">
                <a16:creationId xmlns:a16="http://schemas.microsoft.com/office/drawing/2014/main" id="{E3983B41-08A6-628F-A543-69B4B7453937}"/>
              </a:ext>
            </a:extLst>
          </p:cNvPr>
          <p:cNvSpPr txBox="1"/>
          <p:nvPr/>
        </p:nvSpPr>
        <p:spPr>
          <a:xfrm>
            <a:off x="0" y="214270"/>
            <a:ext cx="12192000" cy="707886"/>
          </a:xfrm>
          <a:prstGeom prst="rect">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p>
            <a:pPr lvl="0" algn="ctr" rtl="0" eaLnBrk="0" fontAlgn="base" hangingPunct="0">
              <a:spcBef>
                <a:spcPct val="0"/>
              </a:spcBef>
              <a:spcAft>
                <a:spcPct val="0"/>
              </a:spcAft>
            </a:pPr>
            <a:r>
              <a:rPr lang="en-US" altLang="en-US" sz="4000" b="1" dirty="0">
                <a:solidFill>
                  <a:schemeClr val="bg1"/>
                </a:solidFill>
                <a:effectLst>
                  <a:outerShdw blurRad="38100" dist="38100" dir="2700000" algn="tl">
                    <a:srgbClr val="000000">
                      <a:alpha val="43137"/>
                    </a:srgbClr>
                  </a:outerShdw>
                </a:effectLst>
                <a:latin typeface="Abadi Extra Light" panose="020B0204020104020204" pitchFamily="34" charset="0"/>
              </a:rPr>
              <a:t>Acts 5:41 – they were counted worthy to suffer</a:t>
            </a:r>
          </a:p>
        </p:txBody>
      </p:sp>
      <p:sp>
        <p:nvSpPr>
          <p:cNvPr id="4" name="TextBox 3">
            <a:extLst>
              <a:ext uri="{FF2B5EF4-FFF2-40B4-BE49-F238E27FC236}">
                <a16:creationId xmlns:a16="http://schemas.microsoft.com/office/drawing/2014/main" id="{A3A84728-32D1-1166-4D1C-99989684AF81}"/>
              </a:ext>
            </a:extLst>
          </p:cNvPr>
          <p:cNvSpPr txBox="1"/>
          <p:nvPr/>
        </p:nvSpPr>
        <p:spPr>
          <a:xfrm>
            <a:off x="0" y="5258735"/>
            <a:ext cx="12192000" cy="138499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spc="300" dirty="0">
                <a:effectLst>
                  <a:outerShdw blurRad="38100" dist="38100" dir="2700000" algn="tl">
                    <a:srgbClr val="000000">
                      <a:alpha val="43137"/>
                    </a:srgbClr>
                  </a:outerShdw>
                </a:effectLst>
                <a:latin typeface="Abadi Extra Light" panose="020B0204020104020204" pitchFamily="34" charset="0"/>
              </a:rPr>
              <a:t>Hebrews 12:2 – Jesus, who for the </a:t>
            </a:r>
            <a:r>
              <a:rPr lang="en-US" sz="4400" b="1" spc="300" dirty="0">
                <a:effectLst>
                  <a:outerShdw blurRad="38100" dist="38100" dir="2700000" algn="tl">
                    <a:srgbClr val="000000">
                      <a:alpha val="43137"/>
                    </a:srgbClr>
                  </a:outerShdw>
                </a:effectLst>
                <a:latin typeface="Abadi" panose="020B0604020104020204" pitchFamily="34" charset="0"/>
              </a:rPr>
              <a:t>joy</a:t>
            </a:r>
            <a:r>
              <a:rPr lang="en-US" sz="4000" b="1" spc="300" dirty="0">
                <a:effectLst>
                  <a:outerShdw blurRad="38100" dist="38100" dir="2700000" algn="tl">
                    <a:srgbClr val="000000">
                      <a:alpha val="43137"/>
                    </a:srgbClr>
                  </a:outerShdw>
                </a:effectLst>
                <a:latin typeface="Abadi Extra Light" panose="020B0204020104020204" pitchFamily="34" charset="0"/>
              </a:rPr>
              <a:t> that was set before Him, endured the cross</a:t>
            </a:r>
          </a:p>
        </p:txBody>
      </p:sp>
      <p:sp>
        <p:nvSpPr>
          <p:cNvPr id="9" name="Rectangle: Rounded Corners 8">
            <a:extLst>
              <a:ext uri="{FF2B5EF4-FFF2-40B4-BE49-F238E27FC236}">
                <a16:creationId xmlns:a16="http://schemas.microsoft.com/office/drawing/2014/main" id="{696D61E7-976C-FB44-02F7-3E368AEA20C0}"/>
              </a:ext>
            </a:extLst>
          </p:cNvPr>
          <p:cNvSpPr/>
          <p:nvPr/>
        </p:nvSpPr>
        <p:spPr>
          <a:xfrm>
            <a:off x="6096000" y="3429000"/>
            <a:ext cx="1706880" cy="522419"/>
          </a:xfrm>
          <a:custGeom>
            <a:avLst/>
            <a:gdLst>
              <a:gd name="connsiteX0" fmla="*/ 0 w 1706880"/>
              <a:gd name="connsiteY0" fmla="*/ 87072 h 522419"/>
              <a:gd name="connsiteX1" fmla="*/ 87072 w 1706880"/>
              <a:gd name="connsiteY1" fmla="*/ 0 h 522419"/>
              <a:gd name="connsiteX2" fmla="*/ 582657 w 1706880"/>
              <a:gd name="connsiteY2" fmla="*/ 0 h 522419"/>
              <a:gd name="connsiteX3" fmla="*/ 1062914 w 1706880"/>
              <a:gd name="connsiteY3" fmla="*/ 0 h 522419"/>
              <a:gd name="connsiteX4" fmla="*/ 1619808 w 1706880"/>
              <a:gd name="connsiteY4" fmla="*/ 0 h 522419"/>
              <a:gd name="connsiteX5" fmla="*/ 1706880 w 1706880"/>
              <a:gd name="connsiteY5" fmla="*/ 87072 h 522419"/>
              <a:gd name="connsiteX6" fmla="*/ 1706880 w 1706880"/>
              <a:gd name="connsiteY6" fmla="*/ 435347 h 522419"/>
              <a:gd name="connsiteX7" fmla="*/ 1619808 w 1706880"/>
              <a:gd name="connsiteY7" fmla="*/ 522419 h 522419"/>
              <a:gd name="connsiteX8" fmla="*/ 1108896 w 1706880"/>
              <a:gd name="connsiteY8" fmla="*/ 522419 h 522419"/>
              <a:gd name="connsiteX9" fmla="*/ 643966 w 1706880"/>
              <a:gd name="connsiteY9" fmla="*/ 522419 h 522419"/>
              <a:gd name="connsiteX10" fmla="*/ 87072 w 1706880"/>
              <a:gd name="connsiteY10" fmla="*/ 522419 h 522419"/>
              <a:gd name="connsiteX11" fmla="*/ 0 w 1706880"/>
              <a:gd name="connsiteY11" fmla="*/ 435347 h 522419"/>
              <a:gd name="connsiteX12" fmla="*/ 0 w 1706880"/>
              <a:gd name="connsiteY12" fmla="*/ 87072 h 5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6880" h="522419" extrusionOk="0">
                <a:moveTo>
                  <a:pt x="0" y="87072"/>
                </a:moveTo>
                <a:cubicBezTo>
                  <a:pt x="-3017" y="39520"/>
                  <a:pt x="45930" y="6307"/>
                  <a:pt x="87072" y="0"/>
                </a:cubicBezTo>
                <a:cubicBezTo>
                  <a:pt x="262047" y="-26312"/>
                  <a:pt x="421186" y="2490"/>
                  <a:pt x="582657" y="0"/>
                </a:cubicBezTo>
                <a:cubicBezTo>
                  <a:pt x="744128" y="-2490"/>
                  <a:pt x="919358" y="8863"/>
                  <a:pt x="1062914" y="0"/>
                </a:cubicBezTo>
                <a:cubicBezTo>
                  <a:pt x="1206470" y="-8863"/>
                  <a:pt x="1378474" y="37727"/>
                  <a:pt x="1619808" y="0"/>
                </a:cubicBezTo>
                <a:cubicBezTo>
                  <a:pt x="1657247" y="-4413"/>
                  <a:pt x="1716123" y="39262"/>
                  <a:pt x="1706880" y="87072"/>
                </a:cubicBezTo>
                <a:cubicBezTo>
                  <a:pt x="1741717" y="157710"/>
                  <a:pt x="1680487" y="289863"/>
                  <a:pt x="1706880" y="435347"/>
                </a:cubicBezTo>
                <a:cubicBezTo>
                  <a:pt x="1711935" y="486419"/>
                  <a:pt x="1664567" y="525466"/>
                  <a:pt x="1619808" y="522419"/>
                </a:cubicBezTo>
                <a:cubicBezTo>
                  <a:pt x="1365749" y="565249"/>
                  <a:pt x="1231463" y="514622"/>
                  <a:pt x="1108896" y="522419"/>
                </a:cubicBezTo>
                <a:cubicBezTo>
                  <a:pt x="986329" y="530216"/>
                  <a:pt x="794811" y="511260"/>
                  <a:pt x="643966" y="522419"/>
                </a:cubicBezTo>
                <a:cubicBezTo>
                  <a:pt x="493121" y="533578"/>
                  <a:pt x="213596" y="514673"/>
                  <a:pt x="87072" y="522419"/>
                </a:cubicBezTo>
                <a:cubicBezTo>
                  <a:pt x="39011" y="517506"/>
                  <a:pt x="1722" y="483960"/>
                  <a:pt x="0" y="435347"/>
                </a:cubicBezTo>
                <a:cubicBezTo>
                  <a:pt x="-9223" y="310150"/>
                  <a:pt x="15226" y="260487"/>
                  <a:pt x="0" y="87072"/>
                </a:cubicBezTo>
                <a:close/>
              </a:path>
            </a:pathLst>
          </a:custGeom>
          <a:ln w="28575">
            <a:extLst>
              <a:ext uri="{C807C97D-BFC1-408E-A445-0C87EB9F89A2}">
                <ask:lineSketchStyleProps xmlns:ask="http://schemas.microsoft.com/office/drawing/2018/sketchyshapes" sd="491092129">
                  <a:prstGeom prst="roundRect">
                    <a:avLst/>
                  </a:prstGeom>
                  <ask:type>
                    <ask:lineSketchScribble/>
                  </ask:type>
                </ask:lineSketchStyleProps>
              </a:ext>
            </a:extLst>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73375A-2630-24C5-EFA9-2AFDCE975980}"/>
              </a:ext>
            </a:extLst>
          </p:cNvPr>
          <p:cNvSpPr/>
          <p:nvPr/>
        </p:nvSpPr>
        <p:spPr>
          <a:xfrm>
            <a:off x="3927565" y="3356581"/>
            <a:ext cx="1166949" cy="684101"/>
          </a:xfrm>
          <a:prstGeom prst="ellipse">
            <a:avLst/>
          </a:prstGeom>
          <a:ln w="28575">
            <a:solidFill>
              <a:schemeClr val="accent6"/>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7F2A0B-1B89-5E0F-9AF8-05EEAE7CEF76}"/>
              </a:ext>
            </a:extLst>
          </p:cNvPr>
          <p:cNvCxnSpPr>
            <a:cxnSpLocks/>
          </p:cNvCxnSpPr>
          <p:nvPr/>
        </p:nvCxnSpPr>
        <p:spPr>
          <a:xfrm>
            <a:off x="7550331" y="804456"/>
            <a:ext cx="1532709" cy="0"/>
          </a:xfrm>
          <a:prstGeom prst="line">
            <a:avLst/>
          </a:prstGeom>
          <a:ln w="28575">
            <a:solidFill>
              <a:srgbClr val="FFF9C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34DEA4E-7378-7D9B-6D3B-2FAF7692A38E}"/>
              </a:ext>
            </a:extLst>
          </p:cNvPr>
          <p:cNvSpPr/>
          <p:nvPr/>
        </p:nvSpPr>
        <p:spPr>
          <a:xfrm>
            <a:off x="10176201" y="1254033"/>
            <a:ext cx="1771959" cy="627017"/>
          </a:xfrm>
          <a:custGeom>
            <a:avLst/>
            <a:gdLst>
              <a:gd name="connsiteX0" fmla="*/ 578885 w 1816092"/>
              <a:gd name="connsiteY0" fmla="*/ 9618 h 680178"/>
              <a:gd name="connsiteX1" fmla="*/ 343753 w 1816092"/>
              <a:gd name="connsiteY1" fmla="*/ 18327 h 680178"/>
              <a:gd name="connsiteX2" fmla="*/ 204416 w 1816092"/>
              <a:gd name="connsiteY2" fmla="*/ 79287 h 680178"/>
              <a:gd name="connsiteX3" fmla="*/ 152165 w 1816092"/>
              <a:gd name="connsiteY3" fmla="*/ 96704 h 680178"/>
              <a:gd name="connsiteX4" fmla="*/ 56370 w 1816092"/>
              <a:gd name="connsiteY4" fmla="*/ 157664 h 680178"/>
              <a:gd name="connsiteX5" fmla="*/ 21536 w 1816092"/>
              <a:gd name="connsiteY5" fmla="*/ 175081 h 680178"/>
              <a:gd name="connsiteX6" fmla="*/ 21536 w 1816092"/>
              <a:gd name="connsiteY6" fmla="*/ 384087 h 680178"/>
              <a:gd name="connsiteX7" fmla="*/ 47662 w 1816092"/>
              <a:gd name="connsiteY7" fmla="*/ 418921 h 680178"/>
              <a:gd name="connsiteX8" fmla="*/ 65079 w 1816092"/>
              <a:gd name="connsiteY8" fmla="*/ 514716 h 680178"/>
              <a:gd name="connsiteX9" fmla="*/ 134748 w 1816092"/>
              <a:gd name="connsiteY9" fmla="*/ 593093 h 680178"/>
              <a:gd name="connsiteX10" fmla="*/ 256668 w 1816092"/>
              <a:gd name="connsiteY10" fmla="*/ 654053 h 680178"/>
              <a:gd name="connsiteX11" fmla="*/ 430839 w 1816092"/>
              <a:gd name="connsiteY11" fmla="*/ 671470 h 680178"/>
              <a:gd name="connsiteX12" fmla="*/ 622428 w 1816092"/>
              <a:gd name="connsiteY12" fmla="*/ 680178 h 680178"/>
              <a:gd name="connsiteX13" fmla="*/ 814016 w 1816092"/>
              <a:gd name="connsiteY13" fmla="*/ 671470 h 680178"/>
              <a:gd name="connsiteX14" fmla="*/ 1719708 w 1816092"/>
              <a:gd name="connsiteY14" fmla="*/ 645344 h 680178"/>
              <a:gd name="connsiteX15" fmla="*/ 1754542 w 1816092"/>
              <a:gd name="connsiteY15" fmla="*/ 593093 h 680178"/>
              <a:gd name="connsiteX16" fmla="*/ 1798085 w 1816092"/>
              <a:gd name="connsiteY16" fmla="*/ 540841 h 680178"/>
              <a:gd name="connsiteX17" fmla="*/ 1815502 w 1816092"/>
              <a:gd name="connsiteY17" fmla="*/ 471173 h 680178"/>
              <a:gd name="connsiteX18" fmla="*/ 1780668 w 1816092"/>
              <a:gd name="connsiteY18" fmla="*/ 253458 h 680178"/>
              <a:gd name="connsiteX19" fmla="*/ 1745833 w 1816092"/>
              <a:gd name="connsiteY19" fmla="*/ 175081 h 680178"/>
              <a:gd name="connsiteX20" fmla="*/ 1693582 w 1816092"/>
              <a:gd name="connsiteY20" fmla="*/ 105413 h 680178"/>
              <a:gd name="connsiteX21" fmla="*/ 1589079 w 1816092"/>
              <a:gd name="connsiteY21" fmla="*/ 61870 h 680178"/>
              <a:gd name="connsiteX22" fmla="*/ 1519410 w 1816092"/>
              <a:gd name="connsiteY22" fmla="*/ 35744 h 680178"/>
              <a:gd name="connsiteX23" fmla="*/ 1336530 w 1816092"/>
              <a:gd name="connsiteY23" fmla="*/ 18327 h 680178"/>
              <a:gd name="connsiteX24" fmla="*/ 970770 w 1816092"/>
              <a:gd name="connsiteY24" fmla="*/ 910 h 680178"/>
              <a:gd name="connsiteX25" fmla="*/ 578885 w 1816092"/>
              <a:gd name="connsiteY25" fmla="*/ 9618 h 68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6092" h="680178">
                <a:moveTo>
                  <a:pt x="578885" y="9618"/>
                </a:moveTo>
                <a:cubicBezTo>
                  <a:pt x="474382" y="12521"/>
                  <a:pt x="421862" y="11226"/>
                  <a:pt x="343753" y="18327"/>
                </a:cubicBezTo>
                <a:cubicBezTo>
                  <a:pt x="303499" y="21987"/>
                  <a:pt x="232286" y="69997"/>
                  <a:pt x="204416" y="79287"/>
                </a:cubicBezTo>
                <a:cubicBezTo>
                  <a:pt x="186999" y="85093"/>
                  <a:pt x="168879" y="89107"/>
                  <a:pt x="152165" y="96704"/>
                </a:cubicBezTo>
                <a:cubicBezTo>
                  <a:pt x="127586" y="107877"/>
                  <a:pt x="77055" y="145253"/>
                  <a:pt x="56370" y="157664"/>
                </a:cubicBezTo>
                <a:cubicBezTo>
                  <a:pt x="45238" y="164343"/>
                  <a:pt x="33147" y="169275"/>
                  <a:pt x="21536" y="175081"/>
                </a:cubicBezTo>
                <a:cubicBezTo>
                  <a:pt x="-4808" y="267287"/>
                  <a:pt x="-9456" y="253922"/>
                  <a:pt x="21536" y="384087"/>
                </a:cubicBezTo>
                <a:cubicBezTo>
                  <a:pt x="24898" y="398207"/>
                  <a:pt x="38953" y="407310"/>
                  <a:pt x="47662" y="418921"/>
                </a:cubicBezTo>
                <a:cubicBezTo>
                  <a:pt x="49560" y="434110"/>
                  <a:pt x="52086" y="491329"/>
                  <a:pt x="65079" y="514716"/>
                </a:cubicBezTo>
                <a:cubicBezTo>
                  <a:pt x="86003" y="552379"/>
                  <a:pt x="98395" y="572897"/>
                  <a:pt x="134748" y="593093"/>
                </a:cubicBezTo>
                <a:cubicBezTo>
                  <a:pt x="174467" y="615159"/>
                  <a:pt x="212113" y="645142"/>
                  <a:pt x="256668" y="654053"/>
                </a:cubicBezTo>
                <a:cubicBezTo>
                  <a:pt x="338739" y="670466"/>
                  <a:pt x="298011" y="664290"/>
                  <a:pt x="430839" y="671470"/>
                </a:cubicBezTo>
                <a:lnTo>
                  <a:pt x="622428" y="680178"/>
                </a:lnTo>
                <a:cubicBezTo>
                  <a:pt x="686291" y="677275"/>
                  <a:pt x="750108" y="673081"/>
                  <a:pt x="814016" y="671470"/>
                </a:cubicBezTo>
                <a:cubicBezTo>
                  <a:pt x="1713033" y="648806"/>
                  <a:pt x="1377481" y="694236"/>
                  <a:pt x="1719708" y="645344"/>
                </a:cubicBezTo>
                <a:cubicBezTo>
                  <a:pt x="1778740" y="605989"/>
                  <a:pt x="1717052" y="655576"/>
                  <a:pt x="1754542" y="593093"/>
                </a:cubicBezTo>
                <a:cubicBezTo>
                  <a:pt x="1766207" y="573652"/>
                  <a:pt x="1783571" y="558258"/>
                  <a:pt x="1798085" y="540841"/>
                </a:cubicBezTo>
                <a:cubicBezTo>
                  <a:pt x="1803891" y="517618"/>
                  <a:pt x="1819284" y="494810"/>
                  <a:pt x="1815502" y="471173"/>
                </a:cubicBezTo>
                <a:cubicBezTo>
                  <a:pt x="1803891" y="398601"/>
                  <a:pt x="1797501" y="324999"/>
                  <a:pt x="1780668" y="253458"/>
                </a:cubicBezTo>
                <a:cubicBezTo>
                  <a:pt x="1774120" y="225628"/>
                  <a:pt x="1758619" y="200653"/>
                  <a:pt x="1745833" y="175081"/>
                </a:cubicBezTo>
                <a:cubicBezTo>
                  <a:pt x="1734574" y="152563"/>
                  <a:pt x="1716250" y="120525"/>
                  <a:pt x="1693582" y="105413"/>
                </a:cubicBezTo>
                <a:cubicBezTo>
                  <a:pt x="1656115" y="80435"/>
                  <a:pt x="1630384" y="76622"/>
                  <a:pt x="1589079" y="61870"/>
                </a:cubicBezTo>
                <a:cubicBezTo>
                  <a:pt x="1565722" y="53528"/>
                  <a:pt x="1543258" y="42558"/>
                  <a:pt x="1519410" y="35744"/>
                </a:cubicBezTo>
                <a:cubicBezTo>
                  <a:pt x="1475909" y="23315"/>
                  <a:pt x="1356763" y="19676"/>
                  <a:pt x="1336530" y="18327"/>
                </a:cubicBezTo>
                <a:cubicBezTo>
                  <a:pt x="1190479" y="-6016"/>
                  <a:pt x="1246743" y="910"/>
                  <a:pt x="970770" y="910"/>
                </a:cubicBezTo>
                <a:cubicBezTo>
                  <a:pt x="845914" y="910"/>
                  <a:pt x="683388" y="6715"/>
                  <a:pt x="578885" y="9618"/>
                </a:cubicBezTo>
                <a:close/>
              </a:path>
            </a:pathLst>
          </a:custGeom>
          <a:ln w="57150">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5B08A2E0-06C7-C670-FB70-86A0E22BFDAF}"/>
              </a:ext>
            </a:extLst>
          </p:cNvPr>
          <p:cNvSpPr/>
          <p:nvPr/>
        </p:nvSpPr>
        <p:spPr>
          <a:xfrm>
            <a:off x="8177352" y="4371703"/>
            <a:ext cx="226423" cy="592184"/>
          </a:xfrm>
          <a:prstGeom prst="leftBrace">
            <a:avLst>
              <a:gd name="adj1" fmla="val 31410"/>
              <a:gd name="adj2" fmla="val 49048"/>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8A998071-163F-91C1-6A03-89380213FF3D}"/>
              </a:ext>
            </a:extLst>
          </p:cNvPr>
          <p:cNvSpPr/>
          <p:nvPr/>
        </p:nvSpPr>
        <p:spPr>
          <a:xfrm rot="10800000">
            <a:off x="10023562" y="4371702"/>
            <a:ext cx="226423" cy="592184"/>
          </a:xfrm>
          <a:prstGeom prst="leftBrace">
            <a:avLst>
              <a:gd name="adj1" fmla="val 31410"/>
              <a:gd name="adj2" fmla="val 49048"/>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22539ADB-94B7-575F-E79C-E607C56F7A03}"/>
              </a:ext>
            </a:extLst>
          </p:cNvPr>
          <p:cNvSpPr/>
          <p:nvPr/>
        </p:nvSpPr>
        <p:spPr>
          <a:xfrm>
            <a:off x="6975566" y="5367992"/>
            <a:ext cx="2638697" cy="623505"/>
          </a:xfrm>
          <a:prstGeom prst="rect">
            <a:avLst/>
          </a:prstGeom>
          <a:noFill/>
          <a:ln w="57150" cap="flat" cmpd="sng" algn="ctr">
            <a:solidFill>
              <a:schemeClr val="accent2"/>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494319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1" presetClass="entr" presetSubtype="1" fill="hold" grpId="0"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14" presetClass="entr" presetSubtype="5" fill="hold" grpId="0"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randombar(vertical)">
                                      <p:cBhvr>
                                        <p:cTn id="23" dur="1000"/>
                                        <p:tgtEl>
                                          <p:spTgt spid="3"/>
                                        </p:tgtEl>
                                      </p:cBhvr>
                                    </p:animEffect>
                                  </p:childTnLst>
                                </p:cTn>
                              </p:par>
                              <p:par>
                                <p:cTn id="24" presetID="22" presetClass="entr" presetSubtype="2" fill="hold" grpId="0" nodeType="withEffect">
                                  <p:stCondLst>
                                    <p:cond delay="30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1000"/>
                                        <p:tgtEl>
                                          <p:spTgt spid="12"/>
                                        </p:tgtEl>
                                      </p:cBhvr>
                                    </p:animEffect>
                                  </p:childTnLst>
                                </p:cTn>
                              </p:par>
                              <p:par>
                                <p:cTn id="27" presetID="22" presetClass="entr" presetSubtype="8" fill="hold" grpId="0" nodeType="withEffect">
                                  <p:stCondLst>
                                    <p:cond delay="350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5" presetClass="entr" presetSubtype="0" fill="hold" grpId="0" nodeType="with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par>
                                <p:cTn id="42" presetID="53" presetClass="entr" presetSubtype="16" fill="hold" grpId="0" nodeType="withEffect">
                                  <p:stCondLst>
                                    <p:cond delay="2000"/>
                                  </p:stCondLst>
                                  <p:childTnLst>
                                    <p:set>
                                      <p:cBhvr>
                                        <p:cTn id="43" dur="1" fill="hold">
                                          <p:stCondLst>
                                            <p:cond delay="0"/>
                                          </p:stCondLst>
                                        </p:cTn>
                                        <p:tgtEl>
                                          <p:spTgt spid="5"/>
                                        </p:tgtEl>
                                        <p:attrNameLst>
                                          <p:attrName>style.visibility</p:attrName>
                                        </p:attrNameLst>
                                      </p:cBhvr>
                                      <p:to>
                                        <p:strVal val="visible"/>
                                      </p:to>
                                    </p:set>
                                    <p:anim calcmode="lin" valueType="num">
                                      <p:cBhvr>
                                        <p:cTn id="44" dur="2000" fill="hold"/>
                                        <p:tgtEl>
                                          <p:spTgt spid="5"/>
                                        </p:tgtEl>
                                        <p:attrNameLst>
                                          <p:attrName>ppt_w</p:attrName>
                                        </p:attrNameLst>
                                      </p:cBhvr>
                                      <p:tavLst>
                                        <p:tav tm="0">
                                          <p:val>
                                            <p:fltVal val="0"/>
                                          </p:val>
                                        </p:tav>
                                        <p:tav tm="100000">
                                          <p:val>
                                            <p:strVal val="#ppt_w"/>
                                          </p:val>
                                        </p:tav>
                                      </p:tavLst>
                                    </p:anim>
                                    <p:anim calcmode="lin" valueType="num">
                                      <p:cBhvr>
                                        <p:cTn id="45" dur="2000" fill="hold"/>
                                        <p:tgtEl>
                                          <p:spTgt spid="5"/>
                                        </p:tgtEl>
                                        <p:attrNameLst>
                                          <p:attrName>ppt_h</p:attrName>
                                        </p:attrNameLst>
                                      </p:cBhvr>
                                      <p:tavLst>
                                        <p:tav tm="0">
                                          <p:val>
                                            <p:fltVal val="0"/>
                                          </p:val>
                                        </p:tav>
                                        <p:tav tm="100000">
                                          <p:val>
                                            <p:strVal val="#ppt_h"/>
                                          </p:val>
                                        </p:tav>
                                      </p:tavLst>
                                    </p:anim>
                                    <p:animEffect transition="in" filter="fade">
                                      <p:cBhvr>
                                        <p:cTn id="46" dur="2000"/>
                                        <p:tgtEl>
                                          <p:spTgt spid="5"/>
                                        </p:tgtEl>
                                      </p:cBhvr>
                                    </p:animEffect>
                                  </p:childTnLst>
                                </p:cTn>
                              </p:par>
                              <p:par>
                                <p:cTn id="47" presetID="22" presetClass="entr" presetSubtype="2" fill="hold" grpId="0" nodeType="withEffect">
                                  <p:stCondLst>
                                    <p:cond delay="400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1000"/>
                                        <p:tgtEl>
                                          <p:spTgt spid="21"/>
                                        </p:tgtEl>
                                      </p:cBhvr>
                                    </p:animEffect>
                                  </p:childTnLst>
                                </p:cTn>
                              </p:par>
                              <p:par>
                                <p:cTn id="50" presetID="22" presetClass="entr" presetSubtype="8" fill="hold" grpId="0" nodeType="withEffect">
                                  <p:stCondLst>
                                    <p:cond delay="450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4" grpId="0" animBg="1"/>
      <p:bldP spid="9" grpId="0" animBg="1"/>
      <p:bldP spid="12"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sp>
        <p:nvSpPr>
          <p:cNvPr id="2" name="New Shape">
            <a:extLst>
              <a:ext uri="{FF2B5EF4-FFF2-40B4-BE49-F238E27FC236}">
                <a16:creationId xmlns:a16="http://schemas.microsoft.com/office/drawing/2014/main" id="{F4EE78CB-8994-EA34-8054-A898DD51B5E9}"/>
              </a:ext>
            </a:extLst>
          </p:cNvPr>
          <p:cNvSpPr txBox="1">
            <a:spLocks/>
          </p:cNvSpPr>
          <p:nvPr/>
        </p:nvSpPr>
        <p:spPr>
          <a:xfrm>
            <a:off x="0" y="462701"/>
            <a:ext cx="12192000" cy="707886"/>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anchor="ctr">
            <a:noAutofit/>
          </a:bodyPr>
          <a:lstStyle>
            <a:lvl1pPr algn="l">
              <a:defRPr sz="8120">
                <a:solidFill>
                  <a:srgbClr val="52463C"/>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dirty="0">
                <a:solidFill>
                  <a:schemeClr val="tx1"/>
                </a:solidFill>
                <a:effectLst>
                  <a:outerShdw blurRad="38100" dist="38100" dir="2700000" algn="tl">
                    <a:srgbClr val="000000">
                      <a:alpha val="43137"/>
                    </a:srgbClr>
                  </a:outerShdw>
                </a:effectLst>
                <a:latin typeface="Abadi Extra Light" panose="020B0204020104020204" pitchFamily="34" charset="0"/>
              </a:rPr>
              <a:t>David Walls &amp; Max Anders</a:t>
            </a:r>
          </a:p>
        </p:txBody>
      </p:sp>
      <p:sp>
        <p:nvSpPr>
          <p:cNvPr id="3" name="TextBox 2">
            <a:extLst>
              <a:ext uri="{FF2B5EF4-FFF2-40B4-BE49-F238E27FC236}">
                <a16:creationId xmlns:a16="http://schemas.microsoft.com/office/drawing/2014/main" id="{941FD018-3476-A46C-74BC-BD227B115D75}"/>
              </a:ext>
            </a:extLst>
          </p:cNvPr>
          <p:cNvSpPr txBox="1"/>
          <p:nvPr/>
        </p:nvSpPr>
        <p:spPr>
          <a:xfrm>
            <a:off x="0" y="1351508"/>
            <a:ext cx="12192000" cy="415498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dirty="0">
                <a:effectLst>
                  <a:outerShdw blurRad="38100" dist="38100" dir="2700000" algn="tl">
                    <a:srgbClr val="000000">
                      <a:alpha val="43137"/>
                    </a:srgbClr>
                  </a:outerShdw>
                </a:effectLst>
                <a:latin typeface="Abadi" panose="020B0604020104020204" pitchFamily="34" charset="0"/>
              </a:rPr>
              <a:t>“Joy, in its most sublime meaning, is a deep confidence that God is in control of every area of our lives, even the painful places. The fullness of joy comes from a deep sense of the presence of God in a person’s life. Joy occurs when our pain drives us to depend upon God.”</a:t>
            </a:r>
          </a:p>
        </p:txBody>
      </p:sp>
      <p:sp>
        <p:nvSpPr>
          <p:cNvPr id="4" name="TextBox 3">
            <a:extLst>
              <a:ext uri="{FF2B5EF4-FFF2-40B4-BE49-F238E27FC236}">
                <a16:creationId xmlns:a16="http://schemas.microsoft.com/office/drawing/2014/main" id="{A3A84728-32D1-1166-4D1C-99989684AF81}"/>
              </a:ext>
            </a:extLst>
          </p:cNvPr>
          <p:cNvSpPr txBox="1"/>
          <p:nvPr/>
        </p:nvSpPr>
        <p:spPr>
          <a:xfrm>
            <a:off x="0" y="5687413"/>
            <a:ext cx="12192000" cy="70788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spc="300" dirty="0">
                <a:effectLst>
                  <a:outerShdw blurRad="38100" dist="38100" dir="2700000" algn="tl">
                    <a:srgbClr val="000000">
                      <a:alpha val="43137"/>
                    </a:srgbClr>
                  </a:outerShdw>
                </a:effectLst>
                <a:latin typeface="Abadi" panose="020B0604020104020204" pitchFamily="34" charset="0"/>
              </a:rPr>
              <a:t>Luke 6:22-23</a:t>
            </a:r>
          </a:p>
        </p:txBody>
      </p:sp>
    </p:spTree>
    <p:extLst>
      <p:ext uri="{BB962C8B-B14F-4D97-AF65-F5344CB8AC3E}">
        <p14:creationId xmlns:p14="http://schemas.microsoft.com/office/powerpoint/2010/main" val="765908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5"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pic>
        <p:nvPicPr>
          <p:cNvPr id="6" name="Picture 5" descr="A person and person posing for a picture&#10;&#10;Description automatically generated">
            <a:extLst>
              <a:ext uri="{FF2B5EF4-FFF2-40B4-BE49-F238E27FC236}">
                <a16:creationId xmlns:a16="http://schemas.microsoft.com/office/drawing/2014/main" id="{3A46EE5A-D0D7-5624-E4B3-C6D6F0E99BAC}"/>
              </a:ext>
            </a:extLst>
          </p:cNvPr>
          <p:cNvPicPr>
            <a:picLocks noChangeAspect="1"/>
          </p:cNvPicPr>
          <p:nvPr/>
        </p:nvPicPr>
        <p:blipFill rotWithShape="1">
          <a:blip r:embed="rId3">
            <a:extLst>
              <a:ext uri="{28A0092B-C50C-407E-A947-70E740481C1C}">
                <a14:useLocalDpi xmlns:a14="http://schemas.microsoft.com/office/drawing/2010/main" val="0"/>
              </a:ext>
            </a:extLst>
          </a:blip>
          <a:srcRect l="9566" r="5179"/>
          <a:stretch/>
        </p:blipFill>
        <p:spPr>
          <a:xfrm>
            <a:off x="0" y="763716"/>
            <a:ext cx="12192000" cy="5585952"/>
          </a:xfrm>
          <a:prstGeom prst="rect">
            <a:avLst/>
          </a:prstGeom>
        </p:spPr>
      </p:pic>
      <p:pic>
        <p:nvPicPr>
          <p:cNvPr id="8" name="Picture 7" descr="A group of people standing in front of ruins&#10;&#10;Description automatically generated">
            <a:extLst>
              <a:ext uri="{FF2B5EF4-FFF2-40B4-BE49-F238E27FC236}">
                <a16:creationId xmlns:a16="http://schemas.microsoft.com/office/drawing/2014/main" id="{C8CE9773-E3B2-8496-CA90-A32B49F32845}"/>
              </a:ext>
            </a:extLst>
          </p:cNvPr>
          <p:cNvPicPr>
            <a:picLocks noChangeAspect="1"/>
          </p:cNvPicPr>
          <p:nvPr/>
        </p:nvPicPr>
        <p:blipFill rotWithShape="1">
          <a:blip r:embed="rId4">
            <a:extLst>
              <a:ext uri="{28A0092B-C50C-407E-A947-70E740481C1C}">
                <a14:useLocalDpi xmlns:a14="http://schemas.microsoft.com/office/drawing/2010/main" val="0"/>
              </a:ext>
            </a:extLst>
          </a:blip>
          <a:srcRect l="5578" t="14183" r="4421" b="11156"/>
          <a:stretch/>
        </p:blipFill>
        <p:spPr>
          <a:xfrm>
            <a:off x="4676504" y="-142275"/>
            <a:ext cx="11063618" cy="6883465"/>
          </a:xfrm>
          <a:prstGeom prst="ellipse">
            <a:avLst/>
          </a:prstGeom>
          <a:ln>
            <a:noFill/>
          </a:ln>
          <a:effectLst>
            <a:softEdge rad="112500"/>
          </a:effectLst>
        </p:spPr>
      </p:pic>
      <p:sp>
        <p:nvSpPr>
          <p:cNvPr id="12" name="TextBox 11">
            <a:extLst>
              <a:ext uri="{FF2B5EF4-FFF2-40B4-BE49-F238E27FC236}">
                <a16:creationId xmlns:a16="http://schemas.microsoft.com/office/drawing/2014/main" id="{4D91E764-8855-2CA8-CAC2-DC2007AACB57}"/>
              </a:ext>
            </a:extLst>
          </p:cNvPr>
          <p:cNvSpPr txBox="1"/>
          <p:nvPr/>
        </p:nvSpPr>
        <p:spPr>
          <a:xfrm>
            <a:off x="0" y="3813589"/>
            <a:ext cx="12192000" cy="286232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effectLst>
                  <a:outerShdw blurRad="38100" dist="38100" dir="2700000" algn="tl">
                    <a:srgbClr val="000000">
                      <a:alpha val="43137"/>
                    </a:srgbClr>
                  </a:outerShdw>
                </a:effectLst>
                <a:latin typeface="Abadi" panose="020B0604020104020204" pitchFamily="34" charset="0"/>
              </a:rPr>
              <a:t>“…Christianity was understood as a mystery cult that was threatening the cultural unity by denying the values of Roman religion and since the practice of Roman religion was a public affair that supported the state, denying the value of this practice was treason.”</a:t>
            </a:r>
          </a:p>
        </p:txBody>
      </p:sp>
      <p:sp>
        <p:nvSpPr>
          <p:cNvPr id="13" name="TextBox 12">
            <a:extLst>
              <a:ext uri="{FF2B5EF4-FFF2-40B4-BE49-F238E27FC236}">
                <a16:creationId xmlns:a16="http://schemas.microsoft.com/office/drawing/2014/main" id="{708FDA41-9DB1-A595-EC34-28B91DCC437E}"/>
              </a:ext>
            </a:extLst>
          </p:cNvPr>
          <p:cNvSpPr txBox="1"/>
          <p:nvPr/>
        </p:nvSpPr>
        <p:spPr>
          <a:xfrm>
            <a:off x="0" y="540482"/>
            <a:ext cx="12192000" cy="30162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800" spc="-150" dirty="0">
                <a:effectLst/>
                <a:latin typeface="Abadi Extra Light" panose="020B0204020104020204" pitchFamily="34" charset="0"/>
              </a:rPr>
              <a:t>“If Christians didn’t conform to the Roman religion, or at least accept it in addition to their own personal devotion to Christ, Rome saw itself as being robbed of pax </a:t>
            </a:r>
            <a:r>
              <a:rPr lang="en-US" sz="3800" spc="-150" dirty="0" err="1">
                <a:effectLst/>
                <a:latin typeface="Abadi Extra Light" panose="020B0204020104020204" pitchFamily="34" charset="0"/>
              </a:rPr>
              <a:t>deorum</a:t>
            </a:r>
            <a:r>
              <a:rPr lang="en-US" sz="3800" spc="-150" dirty="0">
                <a:effectLst/>
                <a:latin typeface="Abadi Extra Light" panose="020B0204020104020204" pitchFamily="34" charset="0"/>
              </a:rPr>
              <a:t> (the goodwill of the gods)… From their perspective, just by holding on to their beliefs, Christianity was disrespecting the very gods that let Rome maintain its empire at all.”</a:t>
            </a:r>
          </a:p>
        </p:txBody>
      </p:sp>
    </p:spTree>
    <p:extLst>
      <p:ext uri="{BB962C8B-B14F-4D97-AF65-F5344CB8AC3E}">
        <p14:creationId xmlns:p14="http://schemas.microsoft.com/office/powerpoint/2010/main" val="4815617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ppt_x</p:attrName>
                                        </p:attrNameLst>
                                      </p:cBhvr>
                                      <p:tavLst>
                                        <p:tav tm="0">
                                          <p:val>
                                            <p:strVal val="#ppt_x"/>
                                          </p:val>
                                        </p:tav>
                                        <p:tav tm="100000">
                                          <p:val>
                                            <p:strVal val="#ppt_x"/>
                                          </p:val>
                                        </p:tav>
                                      </p:tavLst>
                                    </p:anim>
                                    <p:anim calcmode="lin" valueType="num">
                                      <p:cBhvr>
                                        <p:cTn id="1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fltVal val="0.5"/>
                                          </p:val>
                                        </p:tav>
                                        <p:tav tm="100000">
                                          <p:val>
                                            <p:strVal val="#ppt_x"/>
                                          </p:val>
                                        </p:tav>
                                      </p:tavLst>
                                    </p:anim>
                                    <p:anim calcmode="lin" valueType="num">
                                      <p:cBhvr>
                                        <p:cTn id="21" dur="2000" fill="hold"/>
                                        <p:tgtEl>
                                          <p:spTgt spid="8"/>
                                        </p:tgtEl>
                                        <p:attrNameLst>
                                          <p:attrName>ppt_y</p:attrName>
                                        </p:attrNameLst>
                                      </p:cBhvr>
                                      <p:tavLst>
                                        <p:tav tm="0">
                                          <p:val>
                                            <p:fltVal val="0.5"/>
                                          </p:val>
                                        </p:tav>
                                        <p:tav tm="100000">
                                          <p:val>
                                            <p:strVal val="#ppt_y"/>
                                          </p:val>
                                        </p:tav>
                                      </p:tavLst>
                                    </p:anim>
                                  </p:childTnLst>
                                </p:cTn>
                              </p:par>
                              <p:par>
                                <p:cTn id="22" presetID="8" presetClass="emph" presetSubtype="0" fill="hold" nodeType="withEffect">
                                  <p:stCondLst>
                                    <p:cond delay="0"/>
                                  </p:stCondLst>
                                  <p:childTnLst>
                                    <p:animRot by="21600000">
                                      <p:cBhvr>
                                        <p:cTn id="23" dur="2000" fill="hold"/>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1000"/>
                                        <p:tgtEl>
                                          <p:spTgt spid="13"/>
                                        </p:tgtEl>
                                      </p:cBhvr>
                                    </p:animEffect>
                                  </p:childTnLst>
                                </p:cTn>
                              </p:par>
                              <p:par>
                                <p:cTn id="29" presetID="16" presetClass="exit" presetSubtype="21" fill="hold" nodeType="withEffect">
                                  <p:stCondLst>
                                    <p:cond delay="0"/>
                                  </p:stCondLst>
                                  <p:childTnLst>
                                    <p:animEffect transition="out" filter="barn(inVertical)">
                                      <p:cBhvr>
                                        <p:cTn id="30" dur="1000"/>
                                        <p:tgtEl>
                                          <p:spTgt spid="6"/>
                                        </p:tgtEl>
                                      </p:cBhvr>
                                    </p:animEffect>
                                    <p:set>
                                      <p:cBhvr>
                                        <p:cTn id="31" dur="1" fill="hold">
                                          <p:stCondLst>
                                            <p:cond delay="9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par>
                                <p:cTn id="37" presetID="53" presetClass="exit" presetSubtype="32" fill="hold" nodeType="withEffect">
                                  <p:stCondLst>
                                    <p:cond delay="0"/>
                                  </p:stCondLst>
                                  <p:childTnLst>
                                    <p:anim calcmode="lin" valueType="num">
                                      <p:cBhvr>
                                        <p:cTn id="38" dur="1000"/>
                                        <p:tgtEl>
                                          <p:spTgt spid="8"/>
                                        </p:tgtEl>
                                        <p:attrNameLst>
                                          <p:attrName>ppt_w</p:attrName>
                                        </p:attrNameLst>
                                      </p:cBhvr>
                                      <p:tavLst>
                                        <p:tav tm="0">
                                          <p:val>
                                            <p:strVal val="ppt_w"/>
                                          </p:val>
                                        </p:tav>
                                        <p:tav tm="100000">
                                          <p:val>
                                            <p:fltVal val="0"/>
                                          </p:val>
                                        </p:tav>
                                      </p:tavLst>
                                    </p:anim>
                                    <p:anim calcmode="lin" valueType="num">
                                      <p:cBhvr>
                                        <p:cTn id="39" dur="1000"/>
                                        <p:tgtEl>
                                          <p:spTgt spid="8"/>
                                        </p:tgtEl>
                                        <p:attrNameLst>
                                          <p:attrName>ppt_h</p:attrName>
                                        </p:attrNameLst>
                                      </p:cBhvr>
                                      <p:tavLst>
                                        <p:tav tm="0">
                                          <p:val>
                                            <p:strVal val="ppt_h"/>
                                          </p:val>
                                        </p:tav>
                                        <p:tav tm="100000">
                                          <p:val>
                                            <p:fltVal val="0"/>
                                          </p:val>
                                        </p:tav>
                                      </p:tavLst>
                                    </p:anim>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a:extLst>
            <a:ext uri="{FF2B5EF4-FFF2-40B4-BE49-F238E27FC236}">
              <a16:creationId xmlns:a16="http://schemas.microsoft.com/office/drawing/2014/main" id="{52F627F5-0FE7-CCB1-6E0D-760C1866569F}"/>
            </a:ext>
          </a:extLst>
        </p:cNvPr>
        <p:cNvGrpSpPr/>
        <p:nvPr/>
      </p:nvGrpSpPr>
      <p:grpSpPr>
        <a:xfrm>
          <a:off x="0" y="0"/>
          <a:ext cx="0" cy="0"/>
          <a:chOff x="0" y="0"/>
          <a:chExt cx="0" cy="0"/>
        </a:xfrm>
      </p:grpSpPr>
      <p:pic>
        <p:nvPicPr>
          <p:cNvPr id="6" name="Picture 5" descr="A person and person posing for a picture&#10;&#10;Description automatically generated">
            <a:extLst>
              <a:ext uri="{FF2B5EF4-FFF2-40B4-BE49-F238E27FC236}">
                <a16:creationId xmlns:a16="http://schemas.microsoft.com/office/drawing/2014/main" id="{3A46EE5A-D0D7-5624-E4B3-C6D6F0E99BAC}"/>
              </a:ext>
            </a:extLst>
          </p:cNvPr>
          <p:cNvPicPr>
            <a:picLocks noChangeAspect="1"/>
          </p:cNvPicPr>
          <p:nvPr/>
        </p:nvPicPr>
        <p:blipFill rotWithShape="1">
          <a:blip r:embed="rId3">
            <a:extLst>
              <a:ext uri="{28A0092B-C50C-407E-A947-70E740481C1C}">
                <a14:useLocalDpi xmlns:a14="http://schemas.microsoft.com/office/drawing/2010/main" val="0"/>
              </a:ext>
            </a:extLst>
          </a:blip>
          <a:srcRect l="9566" r="5179"/>
          <a:stretch/>
        </p:blipFill>
        <p:spPr>
          <a:xfrm>
            <a:off x="0" y="-102234"/>
            <a:ext cx="7480663" cy="3427381"/>
          </a:xfrm>
          <a:prstGeom prst="rect">
            <a:avLst/>
          </a:prstGeom>
        </p:spPr>
      </p:pic>
      <p:pic>
        <p:nvPicPr>
          <p:cNvPr id="8" name="Picture 7" descr="A group of people standing in front of ruins&#10;&#10;Description automatically generated">
            <a:extLst>
              <a:ext uri="{FF2B5EF4-FFF2-40B4-BE49-F238E27FC236}">
                <a16:creationId xmlns:a16="http://schemas.microsoft.com/office/drawing/2014/main" id="{C8CE9773-E3B2-8496-CA90-A32B49F32845}"/>
              </a:ext>
            </a:extLst>
          </p:cNvPr>
          <p:cNvPicPr>
            <a:picLocks noChangeAspect="1"/>
          </p:cNvPicPr>
          <p:nvPr/>
        </p:nvPicPr>
        <p:blipFill rotWithShape="1">
          <a:blip r:embed="rId4">
            <a:extLst>
              <a:ext uri="{28A0092B-C50C-407E-A947-70E740481C1C}">
                <a14:useLocalDpi xmlns:a14="http://schemas.microsoft.com/office/drawing/2010/main" val="0"/>
              </a:ext>
            </a:extLst>
          </a:blip>
          <a:srcRect l="5578" t="14183" r="4421" b="11156"/>
          <a:stretch/>
        </p:blipFill>
        <p:spPr>
          <a:xfrm>
            <a:off x="5261421" y="-1405498"/>
            <a:ext cx="8191776" cy="5096688"/>
          </a:xfrm>
          <a:prstGeom prst="ellipse">
            <a:avLst/>
          </a:prstGeom>
          <a:ln>
            <a:noFill/>
          </a:ln>
          <a:effectLst>
            <a:softEdge rad="112500"/>
          </a:effectLst>
        </p:spPr>
      </p:pic>
      <p:sp>
        <p:nvSpPr>
          <p:cNvPr id="2" name="TextBox 1">
            <a:extLst>
              <a:ext uri="{FF2B5EF4-FFF2-40B4-BE49-F238E27FC236}">
                <a16:creationId xmlns:a16="http://schemas.microsoft.com/office/drawing/2014/main" id="{3DA68DD0-3B26-2D86-989C-0AB9EBF18D54}"/>
              </a:ext>
            </a:extLst>
          </p:cNvPr>
          <p:cNvSpPr txBox="1"/>
          <p:nvPr/>
        </p:nvSpPr>
        <p:spPr>
          <a:xfrm>
            <a:off x="0" y="2672238"/>
            <a:ext cx="12192001"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200" spc="-150" dirty="0">
                <a:latin typeface="Abadi Extra Light" panose="020B0204020104020204" pitchFamily="34" charset="0"/>
              </a:rPr>
              <a:t>“…but no matter how hard Rome tried, Christianity didn’t stop. In fact, persecution probably made Christianity even stronger.”</a:t>
            </a:r>
          </a:p>
        </p:txBody>
      </p:sp>
      <p:sp>
        <p:nvSpPr>
          <p:cNvPr id="3" name="TextBox 2">
            <a:extLst>
              <a:ext uri="{FF2B5EF4-FFF2-40B4-BE49-F238E27FC236}">
                <a16:creationId xmlns:a16="http://schemas.microsoft.com/office/drawing/2014/main" id="{8036DCC3-D250-09BB-1B32-619AE6F1C42B}"/>
              </a:ext>
            </a:extLst>
          </p:cNvPr>
          <p:cNvSpPr txBox="1"/>
          <p:nvPr/>
        </p:nvSpPr>
        <p:spPr>
          <a:xfrm>
            <a:off x="0" y="4057233"/>
            <a:ext cx="12192000" cy="28007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400" spc="-150" dirty="0">
                <a:effectLst>
                  <a:outerShdw blurRad="38100" dist="38100" dir="2700000" algn="tl">
                    <a:srgbClr val="000000">
                      <a:alpha val="43137"/>
                    </a:srgbClr>
                  </a:outerShdw>
                </a:effectLst>
                <a:latin typeface="Abadi Extra Light" panose="020B0204020104020204" pitchFamily="34" charset="0"/>
              </a:rPr>
              <a:t>“As Foxe’s Book of Martyrs notes, ‘Though persecuting malice raged, yet the Gospel shone with resplendent brightness and, firm as an impregnable rock, withstood the attacks of its boisterous enemies with success.’”</a:t>
            </a:r>
          </a:p>
        </p:txBody>
      </p:sp>
      <p:cxnSp>
        <p:nvCxnSpPr>
          <p:cNvPr id="5" name="Straight Connector 4">
            <a:extLst>
              <a:ext uri="{FF2B5EF4-FFF2-40B4-BE49-F238E27FC236}">
                <a16:creationId xmlns:a16="http://schemas.microsoft.com/office/drawing/2014/main" id="{D35D8C55-3AE0-DFD4-3292-CC9297B31E4A}"/>
              </a:ext>
            </a:extLst>
          </p:cNvPr>
          <p:cNvCxnSpPr>
            <a:cxnSpLocks/>
          </p:cNvCxnSpPr>
          <p:nvPr/>
        </p:nvCxnSpPr>
        <p:spPr>
          <a:xfrm>
            <a:off x="3422469" y="6008914"/>
            <a:ext cx="5599611" cy="0"/>
          </a:xfrm>
          <a:prstGeom prst="line">
            <a:avLst/>
          </a:prstGeom>
          <a:ln w="28575">
            <a:solidFill>
              <a:srgbClr val="FFF9C9"/>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404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6" presetClass="entr" presetSubtype="21" fill="hold"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4463</TotalTime>
  <Words>623</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Abadi</vt:lpstr>
      <vt:lpstr>Abadi Extra Light</vt:lpstr>
      <vt:lpstr>Aptos</vt:lpstr>
      <vt:lpstr>Aptos Light</vt:lpstr>
      <vt:lpstr>Avenir Next LT Pro Light</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Warren</cp:lastModifiedBy>
  <cp:revision>1</cp:revision>
  <dcterms:modified xsi:type="dcterms:W3CDTF">2024-03-07T21:00:05Z</dcterms:modified>
</cp:coreProperties>
</file>