
<file path=[Content_Types].xml><?xml version="1.0" encoding="utf-8"?>
<Types xmlns="http://schemas.openxmlformats.org/package/2006/content-types">
  <Default Extension="bmp" ContentType="image/bmp"/>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300" r:id="rId3"/>
    <p:sldId id="298" r:id="rId4"/>
    <p:sldId id="305" r:id="rId5"/>
    <p:sldId id="306" r:id="rId6"/>
    <p:sldId id="303" r:id="rId7"/>
    <p:sldId id="307" r:id="rId8"/>
    <p:sldId id="308" r:id="rId9"/>
  </p:sldIdLst>
  <p:sldSz cx="12192000" cy="6858000"/>
  <p:notesSz cx="7010400" cy="9296400"/>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4A3"/>
    <a:srgbClr val="FFF9C9"/>
    <a:srgbClr val="8AAC4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1904FF-F325-45B2-9998-8862CE1CE3AB}" v="2" dt="2024-02-29T18:44:37.142"/>
    <p1510:client id="{C1A546AA-4F81-4F01-ABBC-336B423A805F}" v="2109" dt="2024-02-29T18:08:53.3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04" autoAdjust="0"/>
    <p:restoredTop sz="94660"/>
  </p:normalViewPr>
  <p:slideViewPr>
    <p:cSldViewPr snapToGrid="0">
      <p:cViewPr varScale="1">
        <p:scale>
          <a:sx n="104" d="100"/>
          <a:sy n="104" d="100"/>
        </p:scale>
        <p:origin x="78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k Warren" userId="8b469510-801c-4a14-a92d-c6d8837618b1" providerId="ADAL" clId="{76DD59A8-8160-42EB-9E7E-3F15E91AE61D}"/>
    <pc:docChg chg="undo custSel addSld delSld modSld sldOrd">
      <pc:chgData name="Mark Warren" userId="8b469510-801c-4a14-a92d-c6d8837618b1" providerId="ADAL" clId="{76DD59A8-8160-42EB-9E7E-3F15E91AE61D}" dt="2024-02-15T17:20:45.842" v="2705"/>
      <pc:docMkLst>
        <pc:docMk/>
      </pc:docMkLst>
      <pc:sldChg chg="modSp">
        <pc:chgData name="Mark Warren" userId="8b469510-801c-4a14-a92d-c6d8837618b1" providerId="ADAL" clId="{76DD59A8-8160-42EB-9E7E-3F15E91AE61D}" dt="2024-02-13T22:08:23.394" v="2626" actId="6549"/>
        <pc:sldMkLst>
          <pc:docMk/>
          <pc:sldMk cId="0" sldId="257"/>
        </pc:sldMkLst>
        <pc:spChg chg="mod">
          <ac:chgData name="Mark Warren" userId="8b469510-801c-4a14-a92d-c6d8837618b1" providerId="ADAL" clId="{76DD59A8-8160-42EB-9E7E-3F15E91AE61D}" dt="2024-02-13T22:08:23.394" v="2626" actId="6549"/>
          <ac:spMkLst>
            <pc:docMk/>
            <pc:sldMk cId="0" sldId="257"/>
            <ac:spMk id="2" creationId="{00000000-0000-0000-0000-000000000000}"/>
          </ac:spMkLst>
        </pc:spChg>
      </pc:sldChg>
      <pc:sldChg chg="del">
        <pc:chgData name="Mark Warren" userId="8b469510-801c-4a14-a92d-c6d8837618b1" providerId="ADAL" clId="{76DD59A8-8160-42EB-9E7E-3F15E91AE61D}" dt="2024-02-13T22:06:03.854" v="2624" actId="2696"/>
        <pc:sldMkLst>
          <pc:docMk/>
          <pc:sldMk cId="1798588805" sldId="284"/>
        </pc:sldMkLst>
      </pc:sldChg>
      <pc:sldChg chg="del">
        <pc:chgData name="Mark Warren" userId="8b469510-801c-4a14-a92d-c6d8837618b1" providerId="ADAL" clId="{76DD59A8-8160-42EB-9E7E-3F15E91AE61D}" dt="2024-02-13T22:06:01.642" v="2623" actId="2696"/>
        <pc:sldMkLst>
          <pc:docMk/>
          <pc:sldMk cId="2330568098" sldId="288"/>
        </pc:sldMkLst>
      </pc:sldChg>
      <pc:sldChg chg="addSp modSp mod ord modAnim">
        <pc:chgData name="Mark Warren" userId="8b469510-801c-4a14-a92d-c6d8837618b1" providerId="ADAL" clId="{76DD59A8-8160-42EB-9E7E-3F15E91AE61D}" dt="2024-02-15T17:20:45.842" v="2705"/>
        <pc:sldMkLst>
          <pc:docMk/>
          <pc:sldMk cId="291701336" sldId="291"/>
        </pc:sldMkLst>
        <pc:spChg chg="mod">
          <ac:chgData name="Mark Warren" userId="8b469510-801c-4a14-a92d-c6d8837618b1" providerId="ADAL" clId="{76DD59A8-8160-42EB-9E7E-3F15E91AE61D}" dt="2024-02-15T17:13:38.509" v="2646" actId="14100"/>
          <ac:spMkLst>
            <pc:docMk/>
            <pc:sldMk cId="291701336" sldId="291"/>
            <ac:spMk id="2" creationId="{00000000-0000-0000-0000-000000000000}"/>
          </ac:spMkLst>
        </pc:spChg>
        <pc:spChg chg="add mod">
          <ac:chgData name="Mark Warren" userId="8b469510-801c-4a14-a92d-c6d8837618b1" providerId="ADAL" clId="{76DD59A8-8160-42EB-9E7E-3F15E91AE61D}" dt="2024-02-15T17:14:32.293" v="2649" actId="1076"/>
          <ac:spMkLst>
            <pc:docMk/>
            <pc:sldMk cId="291701336" sldId="291"/>
            <ac:spMk id="3" creationId="{81174D41-D496-E125-A4E3-7629234ADED4}"/>
          </ac:spMkLst>
        </pc:spChg>
        <pc:spChg chg="add mod">
          <ac:chgData name="Mark Warren" userId="8b469510-801c-4a14-a92d-c6d8837618b1" providerId="ADAL" clId="{76DD59A8-8160-42EB-9E7E-3F15E91AE61D}" dt="2024-02-15T17:17:44.271" v="2687" actId="1076"/>
          <ac:spMkLst>
            <pc:docMk/>
            <pc:sldMk cId="291701336" sldId="291"/>
            <ac:spMk id="4" creationId="{FCF08EE8-AFB0-2990-CDA8-9B6164C498EB}"/>
          </ac:spMkLst>
        </pc:spChg>
        <pc:spChg chg="add mod">
          <ac:chgData name="Mark Warren" userId="8b469510-801c-4a14-a92d-c6d8837618b1" providerId="ADAL" clId="{76DD59A8-8160-42EB-9E7E-3F15E91AE61D}" dt="2024-02-15T17:19:07.874" v="2695" actId="113"/>
          <ac:spMkLst>
            <pc:docMk/>
            <pc:sldMk cId="291701336" sldId="291"/>
            <ac:spMk id="5" creationId="{8895D38F-1917-134C-07F0-7DA1A272F272}"/>
          </ac:spMkLst>
        </pc:spChg>
        <pc:spChg chg="mod">
          <ac:chgData name="Mark Warren" userId="8b469510-801c-4a14-a92d-c6d8837618b1" providerId="ADAL" clId="{76DD59A8-8160-42EB-9E7E-3F15E91AE61D}" dt="2024-02-13T20:46:50.718" v="440" actId="1076"/>
          <ac:spMkLst>
            <pc:docMk/>
            <pc:sldMk cId="291701336" sldId="291"/>
            <ac:spMk id="6" creationId="{F557D8F1-D183-36F9-4DB0-5C5548703CB4}"/>
          </ac:spMkLst>
        </pc:spChg>
      </pc:sldChg>
      <pc:sldChg chg="addSp delSp modSp mod ord delAnim modAnim">
        <pc:chgData name="Mark Warren" userId="8b469510-801c-4a14-a92d-c6d8837618b1" providerId="ADAL" clId="{76DD59A8-8160-42EB-9E7E-3F15E91AE61D}" dt="2024-02-13T21:19:52.891" v="1114"/>
        <pc:sldMkLst>
          <pc:docMk/>
          <pc:sldMk cId="1411267597" sldId="295"/>
        </pc:sldMkLst>
        <pc:spChg chg="mod">
          <ac:chgData name="Mark Warren" userId="8b469510-801c-4a14-a92d-c6d8837618b1" providerId="ADAL" clId="{76DD59A8-8160-42EB-9E7E-3F15E91AE61D}" dt="2024-02-13T21:00:05.204" v="972" actId="1076"/>
          <ac:spMkLst>
            <pc:docMk/>
            <pc:sldMk cId="1411267597" sldId="295"/>
            <ac:spMk id="2" creationId="{00000000-0000-0000-0000-000000000000}"/>
          </ac:spMkLst>
        </pc:spChg>
        <pc:spChg chg="mod">
          <ac:chgData name="Mark Warren" userId="8b469510-801c-4a14-a92d-c6d8837618b1" providerId="ADAL" clId="{76DD59A8-8160-42EB-9E7E-3F15E91AE61D}" dt="2024-02-13T21:12:43.009" v="1068" actId="1076"/>
          <ac:spMkLst>
            <pc:docMk/>
            <pc:sldMk cId="1411267597" sldId="295"/>
            <ac:spMk id="3" creationId="{EAC6C5D3-14A1-5D01-F090-8CCB78789AA1}"/>
          </ac:spMkLst>
        </pc:spChg>
        <pc:spChg chg="mod">
          <ac:chgData name="Mark Warren" userId="8b469510-801c-4a14-a92d-c6d8837618b1" providerId="ADAL" clId="{76DD59A8-8160-42EB-9E7E-3F15E91AE61D}" dt="2024-02-13T21:13:57.656" v="1074" actId="13822"/>
          <ac:spMkLst>
            <pc:docMk/>
            <pc:sldMk cId="1411267597" sldId="295"/>
            <ac:spMk id="4" creationId="{534E3061-B8E2-0B45-2A07-3B5929419FA2}"/>
          </ac:spMkLst>
        </pc:spChg>
        <pc:spChg chg="del">
          <ac:chgData name="Mark Warren" userId="8b469510-801c-4a14-a92d-c6d8837618b1" providerId="ADAL" clId="{76DD59A8-8160-42EB-9E7E-3F15E91AE61D}" dt="2024-02-13T20:55:20.207" v="745" actId="478"/>
          <ac:spMkLst>
            <pc:docMk/>
            <pc:sldMk cId="1411267597" sldId="295"/>
            <ac:spMk id="5" creationId="{52E9AB13-B0B9-76B3-7FCD-CD623BF6C7BD}"/>
          </ac:spMkLst>
        </pc:spChg>
        <pc:spChg chg="mod">
          <ac:chgData name="Mark Warren" userId="8b469510-801c-4a14-a92d-c6d8837618b1" providerId="ADAL" clId="{76DD59A8-8160-42EB-9E7E-3F15E91AE61D}" dt="2024-02-13T20:59:57.417" v="971" actId="1076"/>
          <ac:spMkLst>
            <pc:docMk/>
            <pc:sldMk cId="1411267597" sldId="295"/>
            <ac:spMk id="6" creationId="{F557D8F1-D183-36F9-4DB0-5C5548703CB4}"/>
          </ac:spMkLst>
        </pc:spChg>
        <pc:spChg chg="add mod">
          <ac:chgData name="Mark Warren" userId="8b469510-801c-4a14-a92d-c6d8837618b1" providerId="ADAL" clId="{76DD59A8-8160-42EB-9E7E-3F15E91AE61D}" dt="2024-02-13T21:04:09.383" v="993" actId="1076"/>
          <ac:spMkLst>
            <pc:docMk/>
            <pc:sldMk cId="1411267597" sldId="295"/>
            <ac:spMk id="7" creationId="{4625C1A2-E153-C9E4-B589-7DB4CF08C351}"/>
          </ac:spMkLst>
        </pc:spChg>
        <pc:spChg chg="add mod">
          <ac:chgData name="Mark Warren" userId="8b469510-801c-4a14-a92d-c6d8837618b1" providerId="ADAL" clId="{76DD59A8-8160-42EB-9E7E-3F15E91AE61D}" dt="2024-02-13T21:12:30.496" v="1067" actId="1076"/>
          <ac:spMkLst>
            <pc:docMk/>
            <pc:sldMk cId="1411267597" sldId="295"/>
            <ac:spMk id="8" creationId="{92B82B0D-2561-A9C9-52EE-A7E7519EFB73}"/>
          </ac:spMkLst>
        </pc:spChg>
        <pc:spChg chg="add del mod">
          <ac:chgData name="Mark Warren" userId="8b469510-801c-4a14-a92d-c6d8837618b1" providerId="ADAL" clId="{76DD59A8-8160-42EB-9E7E-3F15E91AE61D}" dt="2024-02-13T21:05:19.947" v="998" actId="478"/>
          <ac:spMkLst>
            <pc:docMk/>
            <pc:sldMk cId="1411267597" sldId="295"/>
            <ac:spMk id="9" creationId="{0CB8B498-1019-9AAE-1ABF-9F761F872B67}"/>
          </ac:spMkLst>
        </pc:spChg>
        <pc:spChg chg="add del mod">
          <ac:chgData name="Mark Warren" userId="8b469510-801c-4a14-a92d-c6d8837618b1" providerId="ADAL" clId="{76DD59A8-8160-42EB-9E7E-3F15E91AE61D}" dt="2024-02-13T21:06:06.091" v="1006" actId="478"/>
          <ac:spMkLst>
            <pc:docMk/>
            <pc:sldMk cId="1411267597" sldId="295"/>
            <ac:spMk id="10" creationId="{0A755925-853A-EF59-EE04-8F3D3E32388F}"/>
          </ac:spMkLst>
        </pc:spChg>
        <pc:spChg chg="add mod">
          <ac:chgData name="Mark Warren" userId="8b469510-801c-4a14-a92d-c6d8837618b1" providerId="ADAL" clId="{76DD59A8-8160-42EB-9E7E-3F15E91AE61D}" dt="2024-02-13T21:16:04.516" v="1089" actId="1076"/>
          <ac:spMkLst>
            <pc:docMk/>
            <pc:sldMk cId="1411267597" sldId="295"/>
            <ac:spMk id="11" creationId="{C3357244-F1EF-CEE1-5ECA-91C5F7E1452D}"/>
          </ac:spMkLst>
        </pc:spChg>
        <pc:spChg chg="add mod">
          <ac:chgData name="Mark Warren" userId="8b469510-801c-4a14-a92d-c6d8837618b1" providerId="ADAL" clId="{76DD59A8-8160-42EB-9E7E-3F15E91AE61D}" dt="2024-02-13T21:18:06.252" v="1106" actId="692"/>
          <ac:spMkLst>
            <pc:docMk/>
            <pc:sldMk cId="1411267597" sldId="295"/>
            <ac:spMk id="12" creationId="{994D0477-BEBE-E5C7-AF38-D489D92BBFB2}"/>
          </ac:spMkLst>
        </pc:spChg>
      </pc:sldChg>
      <pc:sldChg chg="ord">
        <pc:chgData name="Mark Warren" userId="8b469510-801c-4a14-a92d-c6d8837618b1" providerId="ADAL" clId="{76DD59A8-8160-42EB-9E7E-3F15E91AE61D}" dt="2024-02-13T20:39:08.558" v="1"/>
        <pc:sldMkLst>
          <pc:docMk/>
          <pc:sldMk cId="1423887286" sldId="297"/>
        </pc:sldMkLst>
      </pc:sldChg>
      <pc:sldChg chg="addSp delSp modSp add mod ord delAnim modAnim">
        <pc:chgData name="Mark Warren" userId="8b469510-801c-4a14-a92d-c6d8837618b1" providerId="ADAL" clId="{76DD59A8-8160-42EB-9E7E-3F15E91AE61D}" dt="2024-02-13T21:35:45.007" v="1825" actId="208"/>
        <pc:sldMkLst>
          <pc:docMk/>
          <pc:sldMk cId="2310524219" sldId="298"/>
        </pc:sldMkLst>
        <pc:spChg chg="mod">
          <ac:chgData name="Mark Warren" userId="8b469510-801c-4a14-a92d-c6d8837618b1" providerId="ADAL" clId="{76DD59A8-8160-42EB-9E7E-3F15E91AE61D}" dt="2024-02-13T21:35:45.007" v="1825" actId="208"/>
          <ac:spMkLst>
            <pc:docMk/>
            <pc:sldMk cId="2310524219" sldId="298"/>
            <ac:spMk id="2" creationId="{5DC4DD3C-95F0-0449-D3DD-E6BF1C477BD6}"/>
          </ac:spMkLst>
        </pc:spChg>
        <pc:spChg chg="mod">
          <ac:chgData name="Mark Warren" userId="8b469510-801c-4a14-a92d-c6d8837618b1" providerId="ADAL" clId="{76DD59A8-8160-42EB-9E7E-3F15E91AE61D}" dt="2024-02-13T21:33:44.867" v="1818" actId="179"/>
          <ac:spMkLst>
            <pc:docMk/>
            <pc:sldMk cId="2310524219" sldId="298"/>
            <ac:spMk id="3" creationId="{9A2C2B43-8649-E116-2A00-BCD9BD7CD1B8}"/>
          </ac:spMkLst>
        </pc:spChg>
        <pc:spChg chg="del">
          <ac:chgData name="Mark Warren" userId="8b469510-801c-4a14-a92d-c6d8837618b1" providerId="ADAL" clId="{76DD59A8-8160-42EB-9E7E-3F15E91AE61D}" dt="2024-02-13T21:26:55.170" v="1511" actId="478"/>
          <ac:spMkLst>
            <pc:docMk/>
            <pc:sldMk cId="2310524219" sldId="298"/>
            <ac:spMk id="4" creationId="{B6CE2544-B00E-4856-C1E0-AF7986D01E35}"/>
          </ac:spMkLst>
        </pc:spChg>
        <pc:spChg chg="add mod">
          <ac:chgData name="Mark Warren" userId="8b469510-801c-4a14-a92d-c6d8837618b1" providerId="ADAL" clId="{76DD59A8-8160-42EB-9E7E-3F15E91AE61D}" dt="2024-02-13T21:34:37.748" v="1823" actId="1076"/>
          <ac:spMkLst>
            <pc:docMk/>
            <pc:sldMk cId="2310524219" sldId="298"/>
            <ac:spMk id="5" creationId="{07EEA022-0AB4-D500-10A0-E4A0CB719A3B}"/>
          </ac:spMkLst>
        </pc:spChg>
        <pc:spChg chg="mod">
          <ac:chgData name="Mark Warren" userId="8b469510-801c-4a14-a92d-c6d8837618b1" providerId="ADAL" clId="{76DD59A8-8160-42EB-9E7E-3F15E91AE61D}" dt="2024-02-13T21:30:45.583" v="1757" actId="13822"/>
          <ac:spMkLst>
            <pc:docMk/>
            <pc:sldMk cId="2310524219" sldId="298"/>
            <ac:spMk id="6" creationId="{7AADD07E-44AB-0C66-5277-6329501B5B68}"/>
          </ac:spMkLst>
        </pc:spChg>
        <pc:spChg chg="add mod">
          <ac:chgData name="Mark Warren" userId="8b469510-801c-4a14-a92d-c6d8837618b1" providerId="ADAL" clId="{76DD59A8-8160-42EB-9E7E-3F15E91AE61D}" dt="2024-02-13T21:34:26.469" v="1822" actId="1076"/>
          <ac:spMkLst>
            <pc:docMk/>
            <pc:sldMk cId="2310524219" sldId="298"/>
            <ac:spMk id="7" creationId="{D57DBAA4-FF38-5C17-8CE1-5C29857D09BD}"/>
          </ac:spMkLst>
        </pc:spChg>
      </pc:sldChg>
      <pc:sldChg chg="addSp delSp modSp add mod delAnim modAnim">
        <pc:chgData name="Mark Warren" userId="8b469510-801c-4a14-a92d-c6d8837618b1" providerId="ADAL" clId="{76DD59A8-8160-42EB-9E7E-3F15E91AE61D}" dt="2024-02-13T22:05:49.745" v="2622"/>
        <pc:sldMkLst>
          <pc:docMk/>
          <pc:sldMk cId="2925546534" sldId="299"/>
        </pc:sldMkLst>
        <pc:spChg chg="mod">
          <ac:chgData name="Mark Warren" userId="8b469510-801c-4a14-a92d-c6d8837618b1" providerId="ADAL" clId="{76DD59A8-8160-42EB-9E7E-3F15E91AE61D}" dt="2024-02-13T21:59:46.529" v="2562" actId="1076"/>
          <ac:spMkLst>
            <pc:docMk/>
            <pc:sldMk cId="2925546534" sldId="299"/>
            <ac:spMk id="2" creationId="{22AA6E1C-ADD7-F7D3-6070-85D5089A2CD0}"/>
          </ac:spMkLst>
        </pc:spChg>
        <pc:spChg chg="del mod">
          <ac:chgData name="Mark Warren" userId="8b469510-801c-4a14-a92d-c6d8837618b1" providerId="ADAL" clId="{76DD59A8-8160-42EB-9E7E-3F15E91AE61D}" dt="2024-02-13T21:42:20.028" v="2363" actId="478"/>
          <ac:spMkLst>
            <pc:docMk/>
            <pc:sldMk cId="2925546534" sldId="299"/>
            <ac:spMk id="3" creationId="{5CB5E179-6951-A898-4CCC-F8C909CC18DD}"/>
          </ac:spMkLst>
        </pc:spChg>
        <pc:spChg chg="add mod">
          <ac:chgData name="Mark Warren" userId="8b469510-801c-4a14-a92d-c6d8837618b1" providerId="ADAL" clId="{76DD59A8-8160-42EB-9E7E-3F15E91AE61D}" dt="2024-02-13T22:02:52.561" v="2604" actId="14861"/>
          <ac:spMkLst>
            <pc:docMk/>
            <pc:sldMk cId="2925546534" sldId="299"/>
            <ac:spMk id="4" creationId="{5399AFB7-9CFE-AB55-C6CB-BF35E554FB1C}"/>
          </ac:spMkLst>
        </pc:spChg>
        <pc:spChg chg="mod">
          <ac:chgData name="Mark Warren" userId="8b469510-801c-4a14-a92d-c6d8837618b1" providerId="ADAL" clId="{76DD59A8-8160-42EB-9E7E-3F15E91AE61D}" dt="2024-02-13T21:59:39.563" v="2560" actId="1076"/>
          <ac:spMkLst>
            <pc:docMk/>
            <pc:sldMk cId="2925546534" sldId="299"/>
            <ac:spMk id="5" creationId="{A7E6C258-3452-DEE8-66B4-46C2D85772CE}"/>
          </ac:spMkLst>
        </pc:spChg>
        <pc:spChg chg="mod">
          <ac:chgData name="Mark Warren" userId="8b469510-801c-4a14-a92d-c6d8837618b1" providerId="ADAL" clId="{76DD59A8-8160-42EB-9E7E-3F15E91AE61D}" dt="2024-02-13T21:59:43.219" v="2561" actId="1076"/>
          <ac:spMkLst>
            <pc:docMk/>
            <pc:sldMk cId="2925546534" sldId="299"/>
            <ac:spMk id="6" creationId="{415EC7E7-5B0E-3870-4737-4F1E5F652A2F}"/>
          </ac:spMkLst>
        </pc:spChg>
        <pc:spChg chg="del mod">
          <ac:chgData name="Mark Warren" userId="8b469510-801c-4a14-a92d-c6d8837618b1" providerId="ADAL" clId="{76DD59A8-8160-42EB-9E7E-3F15E91AE61D}" dt="2024-02-13T21:47:03.004" v="2473" actId="478"/>
          <ac:spMkLst>
            <pc:docMk/>
            <pc:sldMk cId="2925546534" sldId="299"/>
            <ac:spMk id="7" creationId="{11705709-8400-3436-37EC-DA66DDA24D50}"/>
          </ac:spMkLst>
        </pc:spChg>
      </pc:sldChg>
      <pc:sldChg chg="add ord modAnim">
        <pc:chgData name="Mark Warren" userId="8b469510-801c-4a14-a92d-c6d8837618b1" providerId="ADAL" clId="{76DD59A8-8160-42EB-9E7E-3F15E91AE61D}" dt="2024-02-15T15:31:32.020" v="2633"/>
        <pc:sldMkLst>
          <pc:docMk/>
          <pc:sldMk cId="2293846669" sldId="300"/>
        </pc:sldMkLst>
      </pc:sldChg>
    </pc:docChg>
  </pc:docChgLst>
  <pc:docChgLst>
    <pc:chgData name="Mark Warren" userId="8b469510-801c-4a14-a92d-c6d8837618b1" providerId="ADAL" clId="{D1480FC4-9F96-4F2F-852B-C1DF88F05FD0}"/>
    <pc:docChg chg="undo custSel addSld delSld modSld">
      <pc:chgData name="Mark Warren" userId="8b469510-801c-4a14-a92d-c6d8837618b1" providerId="ADAL" clId="{D1480FC4-9F96-4F2F-852B-C1DF88F05FD0}" dt="2023-09-22T14:43:01.833" v="502"/>
      <pc:docMkLst>
        <pc:docMk/>
      </pc:docMkLst>
      <pc:sldChg chg="addSp modSp mod modAnim">
        <pc:chgData name="Mark Warren" userId="8b469510-801c-4a14-a92d-c6d8837618b1" providerId="ADAL" clId="{D1480FC4-9F96-4F2F-852B-C1DF88F05FD0}" dt="2023-09-22T14:43:01.833" v="502"/>
        <pc:sldMkLst>
          <pc:docMk/>
          <pc:sldMk cId="0" sldId="257"/>
        </pc:sldMkLst>
        <pc:spChg chg="mod">
          <ac:chgData name="Mark Warren" userId="8b469510-801c-4a14-a92d-c6d8837618b1" providerId="ADAL" clId="{D1480FC4-9F96-4F2F-852B-C1DF88F05FD0}" dt="2023-09-21T13:18:12.113" v="9" actId="20577"/>
          <ac:spMkLst>
            <pc:docMk/>
            <pc:sldMk cId="0" sldId="257"/>
            <ac:spMk id="2" creationId="{00000000-0000-0000-0000-000000000000}"/>
          </ac:spMkLst>
        </pc:spChg>
        <pc:cxnChg chg="add mod">
          <ac:chgData name="Mark Warren" userId="8b469510-801c-4a14-a92d-c6d8837618b1" providerId="ADAL" clId="{D1480FC4-9F96-4F2F-852B-C1DF88F05FD0}" dt="2023-09-22T13:57:14.590" v="171" actId="208"/>
          <ac:cxnSpMkLst>
            <pc:docMk/>
            <pc:sldMk cId="0" sldId="257"/>
            <ac:cxnSpMk id="6" creationId="{873EBAA5-307A-B6EF-9076-0F9216B6C7A0}"/>
          </ac:cxnSpMkLst>
        </pc:cxnChg>
      </pc:sldChg>
      <pc:sldChg chg="delSp modSp mod delAnim modAnim">
        <pc:chgData name="Mark Warren" userId="8b469510-801c-4a14-a92d-c6d8837618b1" providerId="ADAL" clId="{D1480FC4-9F96-4F2F-852B-C1DF88F05FD0}" dt="2023-09-22T14:02:42.299" v="196"/>
        <pc:sldMkLst>
          <pc:docMk/>
          <pc:sldMk cId="0" sldId="258"/>
        </pc:sldMkLst>
        <pc:spChg chg="mod">
          <ac:chgData name="Mark Warren" userId="8b469510-801c-4a14-a92d-c6d8837618b1" providerId="ADAL" clId="{D1480FC4-9F96-4F2F-852B-C1DF88F05FD0}" dt="2023-09-22T14:02:30.264" v="195" actId="1076"/>
          <ac:spMkLst>
            <pc:docMk/>
            <pc:sldMk cId="0" sldId="258"/>
            <ac:spMk id="2" creationId="{00000000-0000-0000-0000-000000000000}"/>
          </ac:spMkLst>
        </pc:spChg>
        <pc:spChg chg="mod">
          <ac:chgData name="Mark Warren" userId="8b469510-801c-4a14-a92d-c6d8837618b1" providerId="ADAL" clId="{D1480FC4-9F96-4F2F-852B-C1DF88F05FD0}" dt="2023-09-22T14:02:30.264" v="195" actId="1076"/>
          <ac:spMkLst>
            <pc:docMk/>
            <pc:sldMk cId="0" sldId="258"/>
            <ac:spMk id="3" creationId="{CCBCC202-42EB-8D6B-DA0C-9EE7E933DDC8}"/>
          </ac:spMkLst>
        </pc:spChg>
        <pc:spChg chg="del">
          <ac:chgData name="Mark Warren" userId="8b469510-801c-4a14-a92d-c6d8837618b1" providerId="ADAL" clId="{D1480FC4-9F96-4F2F-852B-C1DF88F05FD0}" dt="2023-09-22T13:29:39.187" v="11" actId="478"/>
          <ac:spMkLst>
            <pc:docMk/>
            <pc:sldMk cId="0" sldId="258"/>
            <ac:spMk id="4" creationId="{E18D17C3-AABD-6C33-D2EB-0FDD9994FC9D}"/>
          </ac:spMkLst>
        </pc:spChg>
        <pc:spChg chg="del">
          <ac:chgData name="Mark Warren" userId="8b469510-801c-4a14-a92d-c6d8837618b1" providerId="ADAL" clId="{D1480FC4-9F96-4F2F-852B-C1DF88F05FD0}" dt="2023-09-22T13:29:42.266" v="13" actId="478"/>
          <ac:spMkLst>
            <pc:docMk/>
            <pc:sldMk cId="0" sldId="258"/>
            <ac:spMk id="9" creationId="{1FA46F0C-A894-8C63-382E-9129500F949E}"/>
          </ac:spMkLst>
        </pc:spChg>
        <pc:cxnChg chg="del">
          <ac:chgData name="Mark Warren" userId="8b469510-801c-4a14-a92d-c6d8837618b1" providerId="ADAL" clId="{D1480FC4-9F96-4F2F-852B-C1DF88F05FD0}" dt="2023-09-22T13:29:40.683" v="12" actId="478"/>
          <ac:cxnSpMkLst>
            <pc:docMk/>
            <pc:sldMk cId="0" sldId="258"/>
            <ac:cxnSpMk id="6" creationId="{8A143C6F-35FF-6F58-5E95-3B8EC345DCDD}"/>
          </ac:cxnSpMkLst>
        </pc:cxnChg>
      </pc:sldChg>
      <pc:sldChg chg="modSp mod modAnim">
        <pc:chgData name="Mark Warren" userId="8b469510-801c-4a14-a92d-c6d8837618b1" providerId="ADAL" clId="{D1480FC4-9F96-4F2F-852B-C1DF88F05FD0}" dt="2023-09-22T14:41:44.451" v="494"/>
        <pc:sldMkLst>
          <pc:docMk/>
          <pc:sldMk cId="0" sldId="259"/>
        </pc:sldMkLst>
        <pc:spChg chg="mod">
          <ac:chgData name="Mark Warren" userId="8b469510-801c-4a14-a92d-c6d8837618b1" providerId="ADAL" clId="{D1480FC4-9F96-4F2F-852B-C1DF88F05FD0}" dt="2023-09-22T13:37:39.223" v="160" actId="207"/>
          <ac:spMkLst>
            <pc:docMk/>
            <pc:sldMk cId="0" sldId="259"/>
            <ac:spMk id="3" creationId="{9BBC50D5-1F56-17B1-AAA0-DC8FB36F51D4}"/>
          </ac:spMkLst>
        </pc:spChg>
      </pc:sldChg>
      <pc:sldChg chg="modSp mod modAnim">
        <pc:chgData name="Mark Warren" userId="8b469510-801c-4a14-a92d-c6d8837618b1" providerId="ADAL" clId="{D1480FC4-9F96-4F2F-852B-C1DF88F05FD0}" dt="2023-09-22T14:41:57.714" v="495"/>
        <pc:sldMkLst>
          <pc:docMk/>
          <pc:sldMk cId="0" sldId="260"/>
        </pc:sldMkLst>
        <pc:spChg chg="mod">
          <ac:chgData name="Mark Warren" userId="8b469510-801c-4a14-a92d-c6d8837618b1" providerId="ADAL" clId="{D1480FC4-9F96-4F2F-852B-C1DF88F05FD0}" dt="2023-09-22T14:26:48.275" v="358" actId="20577"/>
          <ac:spMkLst>
            <pc:docMk/>
            <pc:sldMk cId="0" sldId="260"/>
            <ac:spMk id="3" creationId="{D802243E-8EB1-0AC6-515E-8A7809BE4B5E}"/>
          </ac:spMkLst>
        </pc:spChg>
      </pc:sldChg>
      <pc:sldChg chg="del">
        <pc:chgData name="Mark Warren" userId="8b469510-801c-4a14-a92d-c6d8837618b1" providerId="ADAL" clId="{D1480FC4-9F96-4F2F-852B-C1DF88F05FD0}" dt="2023-09-22T14:33:24.833" v="461" actId="2696"/>
        <pc:sldMkLst>
          <pc:docMk/>
          <pc:sldMk cId="3259789806" sldId="261"/>
        </pc:sldMkLst>
      </pc:sldChg>
      <pc:sldChg chg="addSp delSp modSp add mod delAnim modAnim">
        <pc:chgData name="Mark Warren" userId="8b469510-801c-4a14-a92d-c6d8837618b1" providerId="ADAL" clId="{D1480FC4-9F96-4F2F-852B-C1DF88F05FD0}" dt="2023-09-22T14:41:21.467" v="492"/>
        <pc:sldMkLst>
          <pc:docMk/>
          <pc:sldMk cId="150426509" sldId="262"/>
        </pc:sldMkLst>
        <pc:spChg chg="mod">
          <ac:chgData name="Mark Warren" userId="8b469510-801c-4a14-a92d-c6d8837618b1" providerId="ADAL" clId="{D1480FC4-9F96-4F2F-852B-C1DF88F05FD0}" dt="2023-09-22T14:10:58.657" v="302" actId="14100"/>
          <ac:spMkLst>
            <pc:docMk/>
            <pc:sldMk cId="150426509" sldId="262"/>
            <ac:spMk id="2" creationId="{00000000-0000-0000-0000-000000000000}"/>
          </ac:spMkLst>
        </pc:spChg>
        <pc:spChg chg="mod">
          <ac:chgData name="Mark Warren" userId="8b469510-801c-4a14-a92d-c6d8837618b1" providerId="ADAL" clId="{D1480FC4-9F96-4F2F-852B-C1DF88F05FD0}" dt="2023-09-22T14:14:12.137" v="305" actId="122"/>
          <ac:spMkLst>
            <pc:docMk/>
            <pc:sldMk cId="150426509" sldId="262"/>
            <ac:spMk id="3" creationId="{CCBCC202-42EB-8D6B-DA0C-9EE7E933DDC8}"/>
          </ac:spMkLst>
        </pc:spChg>
        <pc:spChg chg="del">
          <ac:chgData name="Mark Warren" userId="8b469510-801c-4a14-a92d-c6d8837618b1" providerId="ADAL" clId="{D1480FC4-9F96-4F2F-852B-C1DF88F05FD0}" dt="2023-09-22T14:05:27.866" v="203" actId="478"/>
          <ac:spMkLst>
            <pc:docMk/>
            <pc:sldMk cId="150426509" sldId="262"/>
            <ac:spMk id="4" creationId="{E18D17C3-AABD-6C33-D2EB-0FDD9994FC9D}"/>
          </ac:spMkLst>
        </pc:spChg>
        <pc:spChg chg="del">
          <ac:chgData name="Mark Warren" userId="8b469510-801c-4a14-a92d-c6d8837618b1" providerId="ADAL" clId="{D1480FC4-9F96-4F2F-852B-C1DF88F05FD0}" dt="2023-09-22T14:05:30.490" v="205" actId="478"/>
          <ac:spMkLst>
            <pc:docMk/>
            <pc:sldMk cId="150426509" sldId="262"/>
            <ac:spMk id="9" creationId="{1FA46F0C-A894-8C63-382E-9129500F949E}"/>
          </ac:spMkLst>
        </pc:spChg>
        <pc:cxnChg chg="del">
          <ac:chgData name="Mark Warren" userId="8b469510-801c-4a14-a92d-c6d8837618b1" providerId="ADAL" clId="{D1480FC4-9F96-4F2F-852B-C1DF88F05FD0}" dt="2023-09-22T14:05:29.176" v="204" actId="478"/>
          <ac:cxnSpMkLst>
            <pc:docMk/>
            <pc:sldMk cId="150426509" sldId="262"/>
            <ac:cxnSpMk id="6" creationId="{8A143C6F-35FF-6F58-5E95-3B8EC345DCDD}"/>
          </ac:cxnSpMkLst>
        </pc:cxnChg>
        <pc:cxnChg chg="add mod">
          <ac:chgData name="Mark Warren" userId="8b469510-801c-4a14-a92d-c6d8837618b1" providerId="ADAL" clId="{D1480FC4-9F96-4F2F-852B-C1DF88F05FD0}" dt="2023-09-22T14:40:06.246" v="480" actId="1582"/>
          <ac:cxnSpMkLst>
            <pc:docMk/>
            <pc:sldMk cId="150426509" sldId="262"/>
            <ac:cxnSpMk id="7" creationId="{9A549784-6CF0-D808-F53F-1A733F0D59BE}"/>
          </ac:cxnSpMkLst>
        </pc:cxnChg>
        <pc:cxnChg chg="add mod">
          <ac:chgData name="Mark Warren" userId="8b469510-801c-4a14-a92d-c6d8837618b1" providerId="ADAL" clId="{D1480FC4-9F96-4F2F-852B-C1DF88F05FD0}" dt="2023-09-22T14:40:33.845" v="483" actId="14100"/>
          <ac:cxnSpMkLst>
            <pc:docMk/>
            <pc:sldMk cId="150426509" sldId="262"/>
            <ac:cxnSpMk id="10" creationId="{26F93111-31F2-998D-1EDA-4D984E2ABB0A}"/>
          </ac:cxnSpMkLst>
        </pc:cxnChg>
      </pc:sldChg>
      <pc:sldChg chg="addSp modSp add mod modAnim">
        <pc:chgData name="Mark Warren" userId="8b469510-801c-4a14-a92d-c6d8837618b1" providerId="ADAL" clId="{D1480FC4-9F96-4F2F-852B-C1DF88F05FD0}" dt="2023-09-22T14:13:56.176" v="304" actId="27636"/>
        <pc:sldMkLst>
          <pc:docMk/>
          <pc:sldMk cId="1264052453" sldId="263"/>
        </pc:sldMkLst>
        <pc:spChg chg="mod">
          <ac:chgData name="Mark Warren" userId="8b469510-801c-4a14-a92d-c6d8837618b1" providerId="ADAL" clId="{D1480FC4-9F96-4F2F-852B-C1DF88F05FD0}" dt="2023-09-22T13:34:19.904" v="90" actId="1076"/>
          <ac:spMkLst>
            <pc:docMk/>
            <pc:sldMk cId="1264052453" sldId="263"/>
            <ac:spMk id="2" creationId="{00000000-0000-0000-0000-000000000000}"/>
          </ac:spMkLst>
        </pc:spChg>
        <pc:spChg chg="mod">
          <ac:chgData name="Mark Warren" userId="8b469510-801c-4a14-a92d-c6d8837618b1" providerId="ADAL" clId="{D1480FC4-9F96-4F2F-852B-C1DF88F05FD0}" dt="2023-09-22T13:37:13.458" v="154" actId="1076"/>
          <ac:spMkLst>
            <pc:docMk/>
            <pc:sldMk cId="1264052453" sldId="263"/>
            <ac:spMk id="3" creationId="{CCBCC202-42EB-8D6B-DA0C-9EE7E933DDC8}"/>
          </ac:spMkLst>
        </pc:spChg>
        <pc:spChg chg="add mod">
          <ac:chgData name="Mark Warren" userId="8b469510-801c-4a14-a92d-c6d8837618b1" providerId="ADAL" clId="{D1480FC4-9F96-4F2F-852B-C1DF88F05FD0}" dt="2023-09-22T14:13:56.176" v="304" actId="27636"/>
          <ac:spMkLst>
            <pc:docMk/>
            <pc:sldMk cId="1264052453" sldId="263"/>
            <ac:spMk id="4" creationId="{06845BA5-CAA4-5385-1422-BFA6796E78BC}"/>
          </ac:spMkLst>
        </pc:spChg>
        <pc:spChg chg="add mod">
          <ac:chgData name="Mark Warren" userId="8b469510-801c-4a14-a92d-c6d8837618b1" providerId="ADAL" clId="{D1480FC4-9F96-4F2F-852B-C1DF88F05FD0}" dt="2023-09-22T13:36:57.482" v="151" actId="207"/>
          <ac:spMkLst>
            <pc:docMk/>
            <pc:sldMk cId="1264052453" sldId="263"/>
            <ac:spMk id="5" creationId="{89D5F190-E2CF-4A79-7640-D6B7C656269D}"/>
          </ac:spMkLst>
        </pc:spChg>
      </pc:sldChg>
      <pc:sldChg chg="modSp add mod modAnim">
        <pc:chgData name="Mark Warren" userId="8b469510-801c-4a14-a92d-c6d8837618b1" providerId="ADAL" clId="{D1480FC4-9F96-4F2F-852B-C1DF88F05FD0}" dt="2023-09-22T14:41:31.123" v="493"/>
        <pc:sldMkLst>
          <pc:docMk/>
          <pc:sldMk cId="365872962" sldId="264"/>
        </pc:sldMkLst>
        <pc:spChg chg="mod">
          <ac:chgData name="Mark Warren" userId="8b469510-801c-4a14-a92d-c6d8837618b1" providerId="ADAL" clId="{D1480FC4-9F96-4F2F-852B-C1DF88F05FD0}" dt="2023-09-22T14:18:09.491" v="357" actId="313"/>
          <ac:spMkLst>
            <pc:docMk/>
            <pc:sldMk cId="365872962" sldId="264"/>
            <ac:spMk id="2" creationId="{00000000-0000-0000-0000-000000000000}"/>
          </ac:spMkLst>
        </pc:spChg>
        <pc:spChg chg="mod">
          <ac:chgData name="Mark Warren" userId="8b469510-801c-4a14-a92d-c6d8837618b1" providerId="ADAL" clId="{D1480FC4-9F96-4F2F-852B-C1DF88F05FD0}" dt="2023-09-22T14:16:23.290" v="353" actId="1076"/>
          <ac:spMkLst>
            <pc:docMk/>
            <pc:sldMk cId="365872962" sldId="264"/>
            <ac:spMk id="3" creationId="{CCBCC202-42EB-8D6B-DA0C-9EE7E933DDC8}"/>
          </ac:spMkLst>
        </pc:spChg>
      </pc:sldChg>
      <pc:sldChg chg="addSp modSp add mod modAnim">
        <pc:chgData name="Mark Warren" userId="8b469510-801c-4a14-a92d-c6d8837618b1" providerId="ADAL" clId="{D1480FC4-9F96-4F2F-852B-C1DF88F05FD0}" dt="2023-09-22T14:36:51.440" v="472"/>
        <pc:sldMkLst>
          <pc:docMk/>
          <pc:sldMk cId="1230080666" sldId="265"/>
        </pc:sldMkLst>
        <pc:spChg chg="mod">
          <ac:chgData name="Mark Warren" userId="8b469510-801c-4a14-a92d-c6d8837618b1" providerId="ADAL" clId="{D1480FC4-9F96-4F2F-852B-C1DF88F05FD0}" dt="2023-09-22T14:33:08.167" v="459" actId="1076"/>
          <ac:spMkLst>
            <pc:docMk/>
            <pc:sldMk cId="1230080666" sldId="265"/>
            <ac:spMk id="2" creationId="{00000000-0000-0000-0000-000000000000}"/>
          </ac:spMkLst>
        </pc:spChg>
        <pc:spChg chg="mod">
          <ac:chgData name="Mark Warren" userId="8b469510-801c-4a14-a92d-c6d8837618b1" providerId="ADAL" clId="{D1480FC4-9F96-4F2F-852B-C1DF88F05FD0}" dt="2023-09-22T14:33:08.167" v="459" actId="1076"/>
          <ac:spMkLst>
            <pc:docMk/>
            <pc:sldMk cId="1230080666" sldId="265"/>
            <ac:spMk id="3" creationId="{D802243E-8EB1-0AC6-515E-8A7809BE4B5E}"/>
          </ac:spMkLst>
        </pc:spChg>
        <pc:spChg chg="add mod">
          <ac:chgData name="Mark Warren" userId="8b469510-801c-4a14-a92d-c6d8837618b1" providerId="ADAL" clId="{D1480FC4-9F96-4F2F-852B-C1DF88F05FD0}" dt="2023-09-22T14:33:08.167" v="459" actId="1076"/>
          <ac:spMkLst>
            <pc:docMk/>
            <pc:sldMk cId="1230080666" sldId="265"/>
            <ac:spMk id="4" creationId="{180E5B43-4C43-9B3B-2A84-4AF4D768795B}"/>
          </ac:spMkLst>
        </pc:spChg>
        <pc:spChg chg="add mod">
          <ac:chgData name="Mark Warren" userId="8b469510-801c-4a14-a92d-c6d8837618b1" providerId="ADAL" clId="{D1480FC4-9F96-4F2F-852B-C1DF88F05FD0}" dt="2023-09-22T14:33:12.926" v="460" actId="14100"/>
          <ac:spMkLst>
            <pc:docMk/>
            <pc:sldMk cId="1230080666" sldId="265"/>
            <ac:spMk id="5" creationId="{1EDD0734-1FA8-9574-0FC0-7162E2214A75}"/>
          </ac:spMkLst>
        </pc:spChg>
      </pc:sldChg>
    </pc:docChg>
  </pc:docChgLst>
  <pc:docChgLst>
    <pc:chgData name="Mark Warren" userId="8b469510-801c-4a14-a92d-c6d8837618b1" providerId="ADAL" clId="{84B9CE9E-D66E-47F0-BF70-627073685176}"/>
    <pc:docChg chg="undo custSel addSld delSld modSld sldOrd">
      <pc:chgData name="Mark Warren" userId="8b469510-801c-4a14-a92d-c6d8837618b1" providerId="ADAL" clId="{84B9CE9E-D66E-47F0-BF70-627073685176}" dt="2023-11-19T02:00:03.960" v="1142"/>
      <pc:docMkLst>
        <pc:docMk/>
      </pc:docMkLst>
      <pc:sldChg chg="modSp modAnim">
        <pc:chgData name="Mark Warren" userId="8b469510-801c-4a14-a92d-c6d8837618b1" providerId="ADAL" clId="{84B9CE9E-D66E-47F0-BF70-627073685176}" dt="2023-11-19T01:52:34.522" v="1098"/>
        <pc:sldMkLst>
          <pc:docMk/>
          <pc:sldMk cId="0" sldId="257"/>
        </pc:sldMkLst>
        <pc:spChg chg="mod">
          <ac:chgData name="Mark Warren" userId="8b469510-801c-4a14-a92d-c6d8837618b1" providerId="ADAL" clId="{84B9CE9E-D66E-47F0-BF70-627073685176}" dt="2023-11-18T23:32:48.741" v="181" actId="6549"/>
          <ac:spMkLst>
            <pc:docMk/>
            <pc:sldMk cId="0" sldId="257"/>
            <ac:spMk id="2" creationId="{00000000-0000-0000-0000-000000000000}"/>
          </ac:spMkLst>
        </pc:spChg>
      </pc:sldChg>
      <pc:sldChg chg="del">
        <pc:chgData name="Mark Warren" userId="8b469510-801c-4a14-a92d-c6d8837618b1" providerId="ADAL" clId="{84B9CE9E-D66E-47F0-BF70-627073685176}" dt="2023-11-18T23:14:46.643" v="0" actId="47"/>
        <pc:sldMkLst>
          <pc:docMk/>
          <pc:sldMk cId="2307355787" sldId="272"/>
        </pc:sldMkLst>
      </pc:sldChg>
      <pc:sldChg chg="modSp mod">
        <pc:chgData name="Mark Warren" userId="8b469510-801c-4a14-a92d-c6d8837618b1" providerId="ADAL" clId="{84B9CE9E-D66E-47F0-BF70-627073685176}" dt="2023-11-19T00:37:37.088" v="607" actId="122"/>
        <pc:sldMkLst>
          <pc:docMk/>
          <pc:sldMk cId="2219000479" sldId="279"/>
        </pc:sldMkLst>
        <pc:spChg chg="mod">
          <ac:chgData name="Mark Warren" userId="8b469510-801c-4a14-a92d-c6d8837618b1" providerId="ADAL" clId="{84B9CE9E-D66E-47F0-BF70-627073685176}" dt="2023-11-19T00:37:37.088" v="607" actId="122"/>
          <ac:spMkLst>
            <pc:docMk/>
            <pc:sldMk cId="2219000479" sldId="279"/>
            <ac:spMk id="2" creationId="{00000000-0000-0000-0000-000000000000}"/>
          </ac:spMkLst>
        </pc:spChg>
      </pc:sldChg>
      <pc:sldChg chg="del">
        <pc:chgData name="Mark Warren" userId="8b469510-801c-4a14-a92d-c6d8837618b1" providerId="ADAL" clId="{84B9CE9E-D66E-47F0-BF70-627073685176}" dt="2023-11-18T23:14:49.554" v="1" actId="47"/>
        <pc:sldMkLst>
          <pc:docMk/>
          <pc:sldMk cId="3862139806" sldId="282"/>
        </pc:sldMkLst>
      </pc:sldChg>
      <pc:sldChg chg="addSp delSp modSp add mod ord delAnim modAnim">
        <pc:chgData name="Mark Warren" userId="8b469510-801c-4a14-a92d-c6d8837618b1" providerId="ADAL" clId="{84B9CE9E-D66E-47F0-BF70-627073685176}" dt="2023-11-19T00:05:59.548" v="532"/>
        <pc:sldMkLst>
          <pc:docMk/>
          <pc:sldMk cId="2271320175" sldId="285"/>
        </pc:sldMkLst>
        <pc:spChg chg="del">
          <ac:chgData name="Mark Warren" userId="8b469510-801c-4a14-a92d-c6d8837618b1" providerId="ADAL" clId="{84B9CE9E-D66E-47F0-BF70-627073685176}" dt="2023-11-18T23:23:19.087" v="6" actId="478"/>
          <ac:spMkLst>
            <pc:docMk/>
            <pc:sldMk cId="2271320175" sldId="285"/>
            <ac:spMk id="2" creationId="{0C5AA253-7EB4-E590-BF28-40E5A035A6BF}"/>
          </ac:spMkLst>
        </pc:spChg>
        <pc:spChg chg="del">
          <ac:chgData name="Mark Warren" userId="8b469510-801c-4a14-a92d-c6d8837618b1" providerId="ADAL" clId="{84B9CE9E-D66E-47F0-BF70-627073685176}" dt="2023-11-18T23:25:38.268" v="12" actId="478"/>
          <ac:spMkLst>
            <pc:docMk/>
            <pc:sldMk cId="2271320175" sldId="285"/>
            <ac:spMk id="4" creationId="{37EAF3B9-00C4-011B-F429-7076FC28A997}"/>
          </ac:spMkLst>
        </pc:spChg>
        <pc:spChg chg="mod ord">
          <ac:chgData name="Mark Warren" userId="8b469510-801c-4a14-a92d-c6d8837618b1" providerId="ADAL" clId="{84B9CE9E-D66E-47F0-BF70-627073685176}" dt="2023-11-18T23:34:57.105" v="183" actId="14838"/>
          <ac:spMkLst>
            <pc:docMk/>
            <pc:sldMk cId="2271320175" sldId="285"/>
            <ac:spMk id="5" creationId="{163690D8-1562-8B9B-DAC9-6D6BEA76F57C}"/>
          </ac:spMkLst>
        </pc:spChg>
        <pc:spChg chg="add mod">
          <ac:chgData name="Mark Warren" userId="8b469510-801c-4a14-a92d-c6d8837618b1" providerId="ADAL" clId="{84B9CE9E-D66E-47F0-BF70-627073685176}" dt="2023-11-19T00:05:12.359" v="527"/>
          <ac:spMkLst>
            <pc:docMk/>
            <pc:sldMk cId="2271320175" sldId="285"/>
            <ac:spMk id="9" creationId="{6CA889BA-A3EF-69B5-F5EA-2BFC36154AE3}"/>
          </ac:spMkLst>
        </pc:spChg>
        <pc:picChg chg="add mod">
          <ac:chgData name="Mark Warren" userId="8b469510-801c-4a14-a92d-c6d8837618b1" providerId="ADAL" clId="{84B9CE9E-D66E-47F0-BF70-627073685176}" dt="2023-11-18T23:27:55.111" v="151" actId="1076"/>
          <ac:picMkLst>
            <pc:docMk/>
            <pc:sldMk cId="2271320175" sldId="285"/>
            <ac:picMk id="6" creationId="{60C219B5-128B-15DF-057C-F386E42B7311}"/>
          </ac:picMkLst>
        </pc:picChg>
        <pc:cxnChg chg="add mod">
          <ac:chgData name="Mark Warren" userId="8b469510-801c-4a14-a92d-c6d8837618b1" providerId="ADAL" clId="{84B9CE9E-D66E-47F0-BF70-627073685176}" dt="2023-11-18T23:31:54.948" v="174" actId="1076"/>
          <ac:cxnSpMkLst>
            <pc:docMk/>
            <pc:sldMk cId="2271320175" sldId="285"/>
            <ac:cxnSpMk id="8" creationId="{E4E7736C-B929-2143-F75F-86E93D786192}"/>
          </ac:cxnSpMkLst>
        </pc:cxnChg>
      </pc:sldChg>
      <pc:sldChg chg="addSp delSp modSp add mod ord addAnim delAnim modAnim">
        <pc:chgData name="Mark Warren" userId="8b469510-801c-4a14-a92d-c6d8837618b1" providerId="ADAL" clId="{84B9CE9E-D66E-47F0-BF70-627073685176}" dt="2023-11-19T01:55:00.372" v="1112" actId="20577"/>
        <pc:sldMkLst>
          <pc:docMk/>
          <pc:sldMk cId="2949982270" sldId="286"/>
        </pc:sldMkLst>
        <pc:spChg chg="mod">
          <ac:chgData name="Mark Warren" userId="8b469510-801c-4a14-a92d-c6d8837618b1" providerId="ADAL" clId="{84B9CE9E-D66E-47F0-BF70-627073685176}" dt="2023-11-19T01:55:00.372" v="1112" actId="20577"/>
          <ac:spMkLst>
            <pc:docMk/>
            <pc:sldMk cId="2949982270" sldId="286"/>
            <ac:spMk id="2" creationId="{00000000-0000-0000-0000-000000000000}"/>
          </ac:spMkLst>
        </pc:spChg>
        <pc:spChg chg="add del mod">
          <ac:chgData name="Mark Warren" userId="8b469510-801c-4a14-a92d-c6d8837618b1" providerId="ADAL" clId="{84B9CE9E-D66E-47F0-BF70-627073685176}" dt="2023-11-18T23:54:07.682" v="461" actId="1036"/>
          <ac:spMkLst>
            <pc:docMk/>
            <pc:sldMk cId="2949982270" sldId="286"/>
            <ac:spMk id="6" creationId="{F557D8F1-D183-36F9-4DB0-5C5548703CB4}"/>
          </ac:spMkLst>
        </pc:spChg>
      </pc:sldChg>
      <pc:sldChg chg="addSp delSp modSp add mod delAnim modAnim">
        <pc:chgData name="Mark Warren" userId="8b469510-801c-4a14-a92d-c6d8837618b1" providerId="ADAL" clId="{84B9CE9E-D66E-47F0-BF70-627073685176}" dt="2023-11-19T00:38:14.849" v="611"/>
        <pc:sldMkLst>
          <pc:docMk/>
          <pc:sldMk cId="2829541042" sldId="287"/>
        </pc:sldMkLst>
        <pc:spChg chg="mod">
          <ac:chgData name="Mark Warren" userId="8b469510-801c-4a14-a92d-c6d8837618b1" providerId="ADAL" clId="{84B9CE9E-D66E-47F0-BF70-627073685176}" dt="2023-11-19T00:37:27.036" v="606" actId="122"/>
          <ac:spMkLst>
            <pc:docMk/>
            <pc:sldMk cId="2829541042" sldId="287"/>
            <ac:spMk id="2" creationId="{00000000-0000-0000-0000-000000000000}"/>
          </ac:spMkLst>
        </pc:spChg>
        <pc:spChg chg="add mod">
          <ac:chgData name="Mark Warren" userId="8b469510-801c-4a14-a92d-c6d8837618b1" providerId="ADAL" clId="{84B9CE9E-D66E-47F0-BF70-627073685176}" dt="2023-11-19T00:37:04.062" v="603" actId="113"/>
          <ac:spMkLst>
            <pc:docMk/>
            <pc:sldMk cId="2829541042" sldId="287"/>
            <ac:spMk id="3" creationId="{02F69010-9865-D6FB-DED6-6D313F325702}"/>
          </ac:spMkLst>
        </pc:spChg>
        <pc:spChg chg="del">
          <ac:chgData name="Mark Warren" userId="8b469510-801c-4a14-a92d-c6d8837618b1" providerId="ADAL" clId="{84B9CE9E-D66E-47F0-BF70-627073685176}" dt="2023-11-19T00:35:14.203" v="538" actId="478"/>
          <ac:spMkLst>
            <pc:docMk/>
            <pc:sldMk cId="2829541042" sldId="287"/>
            <ac:spMk id="6" creationId="{F557D8F1-D183-36F9-4DB0-5C5548703CB4}"/>
          </ac:spMkLst>
        </pc:spChg>
      </pc:sldChg>
      <pc:sldChg chg="addSp modSp add mod ord modAnim">
        <pc:chgData name="Mark Warren" userId="8b469510-801c-4a14-a92d-c6d8837618b1" providerId="ADAL" clId="{84B9CE9E-D66E-47F0-BF70-627073685176}" dt="2023-11-19T01:17:48.632" v="770"/>
        <pc:sldMkLst>
          <pc:docMk/>
          <pc:sldMk cId="2330568098" sldId="288"/>
        </pc:sldMkLst>
        <pc:spChg chg="mod">
          <ac:chgData name="Mark Warren" userId="8b469510-801c-4a14-a92d-c6d8837618b1" providerId="ADAL" clId="{84B9CE9E-D66E-47F0-BF70-627073685176}" dt="2023-11-19T01:15:51.241" v="762" actId="1076"/>
          <ac:spMkLst>
            <pc:docMk/>
            <pc:sldMk cId="2330568098" sldId="288"/>
            <ac:spMk id="2" creationId="{00000000-0000-0000-0000-000000000000}"/>
          </ac:spMkLst>
        </pc:spChg>
        <pc:spChg chg="add mod">
          <ac:chgData name="Mark Warren" userId="8b469510-801c-4a14-a92d-c6d8837618b1" providerId="ADAL" clId="{84B9CE9E-D66E-47F0-BF70-627073685176}" dt="2023-11-19T01:16:06.277" v="763" actId="207"/>
          <ac:spMkLst>
            <pc:docMk/>
            <pc:sldMk cId="2330568098" sldId="288"/>
            <ac:spMk id="3" creationId="{556ECED3-15EB-4438-E4D4-9B8C3B216E8B}"/>
          </ac:spMkLst>
        </pc:spChg>
        <pc:spChg chg="add mod ord">
          <ac:chgData name="Mark Warren" userId="8b469510-801c-4a14-a92d-c6d8837618b1" providerId="ADAL" clId="{84B9CE9E-D66E-47F0-BF70-627073685176}" dt="2023-11-19T01:16:33.310" v="765" actId="13822"/>
          <ac:spMkLst>
            <pc:docMk/>
            <pc:sldMk cId="2330568098" sldId="288"/>
            <ac:spMk id="4" creationId="{60A63504-E479-2318-C8F9-84FD77AC34FF}"/>
          </ac:spMkLst>
        </pc:spChg>
        <pc:spChg chg="mod">
          <ac:chgData name="Mark Warren" userId="8b469510-801c-4a14-a92d-c6d8837618b1" providerId="ADAL" clId="{84B9CE9E-D66E-47F0-BF70-627073685176}" dt="2023-11-19T01:15:51.241" v="762" actId="1076"/>
          <ac:spMkLst>
            <pc:docMk/>
            <pc:sldMk cId="2330568098" sldId="288"/>
            <ac:spMk id="6" creationId="{F557D8F1-D183-36F9-4DB0-5C5548703CB4}"/>
          </ac:spMkLst>
        </pc:spChg>
      </pc:sldChg>
      <pc:sldChg chg="addSp modSp add mod ord modAnim">
        <pc:chgData name="Mark Warren" userId="8b469510-801c-4a14-a92d-c6d8837618b1" providerId="ADAL" clId="{84B9CE9E-D66E-47F0-BF70-627073685176}" dt="2023-11-19T01:38:36.026" v="954" actId="1076"/>
        <pc:sldMkLst>
          <pc:docMk/>
          <pc:sldMk cId="1009566193" sldId="289"/>
        </pc:sldMkLst>
        <pc:spChg chg="mod">
          <ac:chgData name="Mark Warren" userId="8b469510-801c-4a14-a92d-c6d8837618b1" providerId="ADAL" clId="{84B9CE9E-D66E-47F0-BF70-627073685176}" dt="2023-11-19T01:38:36.026" v="954" actId="1076"/>
          <ac:spMkLst>
            <pc:docMk/>
            <pc:sldMk cId="1009566193" sldId="289"/>
            <ac:spMk id="2" creationId="{00000000-0000-0000-0000-000000000000}"/>
          </ac:spMkLst>
        </pc:spChg>
        <pc:spChg chg="add mod">
          <ac:chgData name="Mark Warren" userId="8b469510-801c-4a14-a92d-c6d8837618b1" providerId="ADAL" clId="{84B9CE9E-D66E-47F0-BF70-627073685176}" dt="2023-11-19T01:38:36.026" v="954" actId="1076"/>
          <ac:spMkLst>
            <pc:docMk/>
            <pc:sldMk cId="1009566193" sldId="289"/>
            <ac:spMk id="3" creationId="{A0FFD9F0-BA00-7FD1-50F3-AAF10358D65F}"/>
          </ac:spMkLst>
        </pc:spChg>
        <pc:spChg chg="add mod">
          <ac:chgData name="Mark Warren" userId="8b469510-801c-4a14-a92d-c6d8837618b1" providerId="ADAL" clId="{84B9CE9E-D66E-47F0-BF70-627073685176}" dt="2023-11-19T01:38:36.026" v="954" actId="1076"/>
          <ac:spMkLst>
            <pc:docMk/>
            <pc:sldMk cId="1009566193" sldId="289"/>
            <ac:spMk id="4" creationId="{7620AF96-5EE1-31F7-C600-3F26CCC960A0}"/>
          </ac:spMkLst>
        </pc:spChg>
        <pc:spChg chg="mod">
          <ac:chgData name="Mark Warren" userId="8b469510-801c-4a14-a92d-c6d8837618b1" providerId="ADAL" clId="{84B9CE9E-D66E-47F0-BF70-627073685176}" dt="2023-11-19T01:38:36.026" v="954" actId="1076"/>
          <ac:spMkLst>
            <pc:docMk/>
            <pc:sldMk cId="1009566193" sldId="289"/>
            <ac:spMk id="6" creationId="{F557D8F1-D183-36F9-4DB0-5C5548703CB4}"/>
          </ac:spMkLst>
        </pc:spChg>
      </pc:sldChg>
      <pc:sldChg chg="modSp add mod ord modAnim">
        <pc:chgData name="Mark Warren" userId="8b469510-801c-4a14-a92d-c6d8837618b1" providerId="ADAL" clId="{84B9CE9E-D66E-47F0-BF70-627073685176}" dt="2023-11-19T01:45:57.329" v="1029"/>
        <pc:sldMkLst>
          <pc:docMk/>
          <pc:sldMk cId="42571587" sldId="290"/>
        </pc:sldMkLst>
        <pc:spChg chg="mod">
          <ac:chgData name="Mark Warren" userId="8b469510-801c-4a14-a92d-c6d8837618b1" providerId="ADAL" clId="{84B9CE9E-D66E-47F0-BF70-627073685176}" dt="2023-11-19T01:45:29.489" v="1026" actId="1076"/>
          <ac:spMkLst>
            <pc:docMk/>
            <pc:sldMk cId="42571587" sldId="290"/>
            <ac:spMk id="2" creationId="{00000000-0000-0000-0000-000000000000}"/>
          </ac:spMkLst>
        </pc:spChg>
        <pc:spChg chg="mod">
          <ac:chgData name="Mark Warren" userId="8b469510-801c-4a14-a92d-c6d8837618b1" providerId="ADAL" clId="{84B9CE9E-D66E-47F0-BF70-627073685176}" dt="2023-11-19T01:45:29.489" v="1026" actId="1076"/>
          <ac:spMkLst>
            <pc:docMk/>
            <pc:sldMk cId="42571587" sldId="290"/>
            <ac:spMk id="3" creationId="{02F69010-9865-D6FB-DED6-6D313F325702}"/>
          </ac:spMkLst>
        </pc:spChg>
      </pc:sldChg>
      <pc:sldChg chg="addSp modSp add mod ord modAnim">
        <pc:chgData name="Mark Warren" userId="8b469510-801c-4a14-a92d-c6d8837618b1" providerId="ADAL" clId="{84B9CE9E-D66E-47F0-BF70-627073685176}" dt="2023-11-19T02:00:03.960" v="1142"/>
        <pc:sldMkLst>
          <pc:docMk/>
          <pc:sldMk cId="291701336" sldId="291"/>
        </pc:sldMkLst>
        <pc:spChg chg="mod">
          <ac:chgData name="Mark Warren" userId="8b469510-801c-4a14-a92d-c6d8837618b1" providerId="ADAL" clId="{84B9CE9E-D66E-47F0-BF70-627073685176}" dt="2023-11-19T01:49:13.975" v="1085" actId="120"/>
          <ac:spMkLst>
            <pc:docMk/>
            <pc:sldMk cId="291701336" sldId="291"/>
            <ac:spMk id="2" creationId="{00000000-0000-0000-0000-000000000000}"/>
          </ac:spMkLst>
        </pc:spChg>
        <pc:spChg chg="add mod">
          <ac:chgData name="Mark Warren" userId="8b469510-801c-4a14-a92d-c6d8837618b1" providerId="ADAL" clId="{84B9CE9E-D66E-47F0-BF70-627073685176}" dt="2023-11-19T01:59:06.750" v="1135" actId="1036"/>
          <ac:spMkLst>
            <pc:docMk/>
            <pc:sldMk cId="291701336" sldId="291"/>
            <ac:spMk id="3" creationId="{B5C6C5B5-0EF6-B761-465A-8203A8577D6B}"/>
          </ac:spMkLst>
        </pc:spChg>
        <pc:spChg chg="mod">
          <ac:chgData name="Mark Warren" userId="8b469510-801c-4a14-a92d-c6d8837618b1" providerId="ADAL" clId="{84B9CE9E-D66E-47F0-BF70-627073685176}" dt="2023-11-19T01:49:04.799" v="1083" actId="1076"/>
          <ac:spMkLst>
            <pc:docMk/>
            <pc:sldMk cId="291701336" sldId="291"/>
            <ac:spMk id="6" creationId="{F557D8F1-D183-36F9-4DB0-5C5548703CB4}"/>
          </ac:spMkLst>
        </pc:spChg>
      </pc:sldChg>
    </pc:docChg>
  </pc:docChgLst>
  <pc:docChgLst>
    <pc:chgData name="Mark Warren" userId="8b469510-801c-4a14-a92d-c6d8837618b1" providerId="ADAL" clId="{C1A546AA-4F81-4F01-ABBC-336B423A805F}"/>
    <pc:docChg chg="undo custSel addSld delSld modSld sldOrd">
      <pc:chgData name="Mark Warren" userId="8b469510-801c-4a14-a92d-c6d8837618b1" providerId="ADAL" clId="{C1A546AA-4F81-4F01-ABBC-336B423A805F}" dt="2024-02-29T18:08:53.311" v="3338" actId="20577"/>
      <pc:docMkLst>
        <pc:docMk/>
      </pc:docMkLst>
      <pc:sldChg chg="modSp">
        <pc:chgData name="Mark Warren" userId="8b469510-801c-4a14-a92d-c6d8837618b1" providerId="ADAL" clId="{C1A546AA-4F81-4F01-ABBC-336B423A805F}" dt="2024-02-29T17:53:15.211" v="3282" actId="20577"/>
        <pc:sldMkLst>
          <pc:docMk/>
          <pc:sldMk cId="0" sldId="257"/>
        </pc:sldMkLst>
        <pc:spChg chg="mod">
          <ac:chgData name="Mark Warren" userId="8b469510-801c-4a14-a92d-c6d8837618b1" providerId="ADAL" clId="{C1A546AA-4F81-4F01-ABBC-336B423A805F}" dt="2024-02-28T14:54:09.169" v="1" actId="6549"/>
          <ac:spMkLst>
            <pc:docMk/>
            <pc:sldMk cId="0" sldId="257"/>
            <ac:spMk id="2" creationId="{00000000-0000-0000-0000-000000000000}"/>
          </ac:spMkLst>
        </pc:spChg>
        <pc:spChg chg="mod">
          <ac:chgData name="Mark Warren" userId="8b469510-801c-4a14-a92d-c6d8837618b1" providerId="ADAL" clId="{C1A546AA-4F81-4F01-ABBC-336B423A805F}" dt="2024-02-29T17:53:15.211" v="3282" actId="20577"/>
          <ac:spMkLst>
            <pc:docMk/>
            <pc:sldMk cId="0" sldId="257"/>
            <ac:spMk id="5" creationId="{7FD9608A-6A7D-EFAE-9FF6-E66A027F66C3}"/>
          </ac:spMkLst>
        </pc:spChg>
      </pc:sldChg>
      <pc:sldChg chg="addSp delSp modSp mod delAnim modAnim">
        <pc:chgData name="Mark Warren" userId="8b469510-801c-4a14-a92d-c6d8837618b1" providerId="ADAL" clId="{C1A546AA-4F81-4F01-ABBC-336B423A805F}" dt="2024-02-28T15:23:16.391" v="276"/>
        <pc:sldMkLst>
          <pc:docMk/>
          <pc:sldMk cId="2310524219" sldId="298"/>
        </pc:sldMkLst>
        <pc:spChg chg="del">
          <ac:chgData name="Mark Warren" userId="8b469510-801c-4a14-a92d-c6d8837618b1" providerId="ADAL" clId="{C1A546AA-4F81-4F01-ABBC-336B423A805F}" dt="2024-02-28T14:54:46.721" v="2" actId="478"/>
          <ac:spMkLst>
            <pc:docMk/>
            <pc:sldMk cId="2310524219" sldId="298"/>
            <ac:spMk id="2" creationId="{5DC4DD3C-95F0-0449-D3DD-E6BF1C477BD6}"/>
          </ac:spMkLst>
        </pc:spChg>
        <pc:spChg chg="del">
          <ac:chgData name="Mark Warren" userId="8b469510-801c-4a14-a92d-c6d8837618b1" providerId="ADAL" clId="{C1A546AA-4F81-4F01-ABBC-336B423A805F}" dt="2024-02-28T14:54:48.440" v="3" actId="478"/>
          <ac:spMkLst>
            <pc:docMk/>
            <pc:sldMk cId="2310524219" sldId="298"/>
            <ac:spMk id="4" creationId="{6187D5B6-2331-4DE1-75BD-557D69BFE958}"/>
          </ac:spMkLst>
        </pc:spChg>
        <pc:spChg chg="add del mod">
          <ac:chgData name="Mark Warren" userId="8b469510-801c-4a14-a92d-c6d8837618b1" providerId="ADAL" clId="{C1A546AA-4F81-4F01-ABBC-336B423A805F}" dt="2024-02-28T14:54:51.315" v="5" actId="478"/>
          <ac:spMkLst>
            <pc:docMk/>
            <pc:sldMk cId="2310524219" sldId="298"/>
            <ac:spMk id="5" creationId="{F7A4EB02-EE2D-F68C-1F1B-7A5672E5AC1D}"/>
          </ac:spMkLst>
        </pc:spChg>
        <pc:spChg chg="mod">
          <ac:chgData name="Mark Warren" userId="8b469510-801c-4a14-a92d-c6d8837618b1" providerId="ADAL" clId="{C1A546AA-4F81-4F01-ABBC-336B423A805F}" dt="2024-02-28T15:02:17.486" v="78" actId="1076"/>
          <ac:spMkLst>
            <pc:docMk/>
            <pc:sldMk cId="2310524219" sldId="298"/>
            <ac:spMk id="6" creationId="{7AADD07E-44AB-0C66-5277-6329501B5B68}"/>
          </ac:spMkLst>
        </pc:spChg>
        <pc:spChg chg="mod">
          <ac:chgData name="Mark Warren" userId="8b469510-801c-4a14-a92d-c6d8837618b1" providerId="ADAL" clId="{C1A546AA-4F81-4F01-ABBC-336B423A805F}" dt="2024-02-28T15:02:17.486" v="78" actId="1076"/>
          <ac:spMkLst>
            <pc:docMk/>
            <pc:sldMk cId="2310524219" sldId="298"/>
            <ac:spMk id="7" creationId="{D57DBAA4-FF38-5C17-8CE1-5C29857D09BD}"/>
          </ac:spMkLst>
        </pc:spChg>
        <pc:spChg chg="add mod">
          <ac:chgData name="Mark Warren" userId="8b469510-801c-4a14-a92d-c6d8837618b1" providerId="ADAL" clId="{C1A546AA-4F81-4F01-ABBC-336B423A805F}" dt="2024-02-28T15:02:17.486" v="78" actId="1076"/>
          <ac:spMkLst>
            <pc:docMk/>
            <pc:sldMk cId="2310524219" sldId="298"/>
            <ac:spMk id="8" creationId="{7AADD07E-44AB-0C66-5277-6329501B5B68}"/>
          </ac:spMkLst>
        </pc:spChg>
        <pc:spChg chg="add mod">
          <ac:chgData name="Mark Warren" userId="8b469510-801c-4a14-a92d-c6d8837618b1" providerId="ADAL" clId="{C1A546AA-4F81-4F01-ABBC-336B423A805F}" dt="2024-02-28T15:02:17.486" v="78" actId="1076"/>
          <ac:spMkLst>
            <pc:docMk/>
            <pc:sldMk cId="2310524219" sldId="298"/>
            <ac:spMk id="10" creationId="{7AADD07E-44AB-0C66-5277-6329501B5B68}"/>
          </ac:spMkLst>
        </pc:spChg>
        <pc:spChg chg="add mod">
          <ac:chgData name="Mark Warren" userId="8b469510-801c-4a14-a92d-c6d8837618b1" providerId="ADAL" clId="{C1A546AA-4F81-4F01-ABBC-336B423A805F}" dt="2024-02-28T15:02:17.486" v="78" actId="1076"/>
          <ac:spMkLst>
            <pc:docMk/>
            <pc:sldMk cId="2310524219" sldId="298"/>
            <ac:spMk id="11" creationId="{D57DBAA4-FF38-5C17-8CE1-5C29857D09BD}"/>
          </ac:spMkLst>
        </pc:spChg>
        <pc:spChg chg="add mod">
          <ac:chgData name="Mark Warren" userId="8b469510-801c-4a14-a92d-c6d8837618b1" providerId="ADAL" clId="{C1A546AA-4F81-4F01-ABBC-336B423A805F}" dt="2024-02-28T15:02:17.486" v="78" actId="1076"/>
          <ac:spMkLst>
            <pc:docMk/>
            <pc:sldMk cId="2310524219" sldId="298"/>
            <ac:spMk id="12" creationId="{D57DBAA4-FF38-5C17-8CE1-5C29857D09BD}"/>
          </ac:spMkLst>
        </pc:spChg>
        <pc:spChg chg="add mod">
          <ac:chgData name="Mark Warren" userId="8b469510-801c-4a14-a92d-c6d8837618b1" providerId="ADAL" clId="{C1A546AA-4F81-4F01-ABBC-336B423A805F}" dt="2024-02-28T15:02:46.682" v="96" actId="6549"/>
          <ac:spMkLst>
            <pc:docMk/>
            <pc:sldMk cId="2310524219" sldId="298"/>
            <ac:spMk id="13" creationId="{08746DED-ACD2-159A-038E-EB2F71CBD431}"/>
          </ac:spMkLst>
        </pc:spChg>
        <pc:cxnChg chg="del">
          <ac:chgData name="Mark Warren" userId="8b469510-801c-4a14-a92d-c6d8837618b1" providerId="ADAL" clId="{C1A546AA-4F81-4F01-ABBC-336B423A805F}" dt="2024-02-28T14:54:50.174" v="4" actId="478"/>
          <ac:cxnSpMkLst>
            <pc:docMk/>
            <pc:sldMk cId="2310524219" sldId="298"/>
            <ac:cxnSpMk id="9" creationId="{270B7BD3-5380-1E0F-FFA4-CBC718E534F3}"/>
          </ac:cxnSpMkLst>
        </pc:cxnChg>
      </pc:sldChg>
      <pc:sldChg chg="addSp delSp modSp mod modAnim">
        <pc:chgData name="Mark Warren" userId="8b469510-801c-4a14-a92d-c6d8837618b1" providerId="ADAL" clId="{C1A546AA-4F81-4F01-ABBC-336B423A805F}" dt="2024-02-28T15:19:51.858" v="246"/>
        <pc:sldMkLst>
          <pc:docMk/>
          <pc:sldMk cId="2293846669" sldId="300"/>
        </pc:sldMkLst>
        <pc:spChg chg="mod">
          <ac:chgData name="Mark Warren" userId="8b469510-801c-4a14-a92d-c6d8837618b1" providerId="ADAL" clId="{C1A546AA-4F81-4F01-ABBC-336B423A805F}" dt="2024-02-28T15:03:21.748" v="100" actId="115"/>
          <ac:spMkLst>
            <pc:docMk/>
            <pc:sldMk cId="2293846669" sldId="300"/>
            <ac:spMk id="3" creationId="{941FD018-3476-A46C-74BC-BD227B115D75}"/>
          </ac:spMkLst>
        </pc:spChg>
        <pc:spChg chg="mod">
          <ac:chgData name="Mark Warren" userId="8b469510-801c-4a14-a92d-c6d8837618b1" providerId="ADAL" clId="{C1A546AA-4F81-4F01-ABBC-336B423A805F}" dt="2024-02-28T15:02:38.568" v="86" actId="6549"/>
          <ac:spMkLst>
            <pc:docMk/>
            <pc:sldMk cId="2293846669" sldId="300"/>
            <ac:spMk id="6" creationId="{E3983B41-08A6-628F-A543-69B4B7453937}"/>
          </ac:spMkLst>
        </pc:spChg>
        <pc:spChg chg="add mod">
          <ac:chgData name="Mark Warren" userId="8b469510-801c-4a14-a92d-c6d8837618b1" providerId="ADAL" clId="{C1A546AA-4F81-4F01-ABBC-336B423A805F}" dt="2024-02-28T15:05:08.609" v="115" actId="1582"/>
          <ac:spMkLst>
            <pc:docMk/>
            <pc:sldMk cId="2293846669" sldId="300"/>
            <ac:spMk id="10" creationId="{54847216-9A84-AC63-18DE-590CCA13DAA7}"/>
          </ac:spMkLst>
        </pc:spChg>
        <pc:spChg chg="add mod">
          <ac:chgData name="Mark Warren" userId="8b469510-801c-4a14-a92d-c6d8837618b1" providerId="ADAL" clId="{C1A546AA-4F81-4F01-ABBC-336B423A805F}" dt="2024-02-28T15:13:05.666" v="178" actId="1076"/>
          <ac:spMkLst>
            <pc:docMk/>
            <pc:sldMk cId="2293846669" sldId="300"/>
            <ac:spMk id="11" creationId="{C6B92CB6-D3C3-409B-42CC-D9468CC72D4D}"/>
          </ac:spMkLst>
        </pc:spChg>
        <pc:spChg chg="add del">
          <ac:chgData name="Mark Warren" userId="8b469510-801c-4a14-a92d-c6d8837618b1" providerId="ADAL" clId="{C1A546AA-4F81-4F01-ABBC-336B423A805F}" dt="2024-02-28T15:06:35.137" v="127" actId="478"/>
          <ac:spMkLst>
            <pc:docMk/>
            <pc:sldMk cId="2293846669" sldId="300"/>
            <ac:spMk id="12" creationId="{442783E0-5FD7-1BC5-C63B-9E747A4E7784}"/>
          </ac:spMkLst>
        </pc:spChg>
        <pc:spChg chg="add mod">
          <ac:chgData name="Mark Warren" userId="8b469510-801c-4a14-a92d-c6d8837618b1" providerId="ADAL" clId="{C1A546AA-4F81-4F01-ABBC-336B423A805F}" dt="2024-02-28T15:11:42.487" v="169" actId="14100"/>
          <ac:spMkLst>
            <pc:docMk/>
            <pc:sldMk cId="2293846669" sldId="300"/>
            <ac:spMk id="13" creationId="{E1878C0D-9C39-A0D0-E7E9-BDB7A014E9FC}"/>
          </ac:spMkLst>
        </pc:spChg>
        <pc:spChg chg="add del mod">
          <ac:chgData name="Mark Warren" userId="8b469510-801c-4a14-a92d-c6d8837618b1" providerId="ADAL" clId="{C1A546AA-4F81-4F01-ABBC-336B423A805F}" dt="2024-02-28T15:09:46.846" v="149" actId="478"/>
          <ac:spMkLst>
            <pc:docMk/>
            <pc:sldMk cId="2293846669" sldId="300"/>
            <ac:spMk id="14" creationId="{A902D5D4-9030-B845-CD02-917DFD07889A}"/>
          </ac:spMkLst>
        </pc:spChg>
        <pc:spChg chg="add del mod">
          <ac:chgData name="Mark Warren" userId="8b469510-801c-4a14-a92d-c6d8837618b1" providerId="ADAL" clId="{C1A546AA-4F81-4F01-ABBC-336B423A805F}" dt="2024-02-28T15:10:43.364" v="161" actId="478"/>
          <ac:spMkLst>
            <pc:docMk/>
            <pc:sldMk cId="2293846669" sldId="300"/>
            <ac:spMk id="15" creationId="{EE059256-6D39-C817-1404-73A0B03E7643}"/>
          </ac:spMkLst>
        </pc:spChg>
        <pc:spChg chg="add mod">
          <ac:chgData name="Mark Warren" userId="8b469510-801c-4a14-a92d-c6d8837618b1" providerId="ADAL" clId="{C1A546AA-4F81-4F01-ABBC-336B423A805F}" dt="2024-02-28T15:13:16.792" v="180" actId="1076"/>
          <ac:spMkLst>
            <pc:docMk/>
            <pc:sldMk cId="2293846669" sldId="300"/>
            <ac:spMk id="16" creationId="{746B9247-2C1F-5AF9-14D4-252D9D0CCC60}"/>
          </ac:spMkLst>
        </pc:spChg>
        <pc:spChg chg="add mod">
          <ac:chgData name="Mark Warren" userId="8b469510-801c-4a14-a92d-c6d8837618b1" providerId="ADAL" clId="{C1A546AA-4F81-4F01-ABBC-336B423A805F}" dt="2024-02-28T15:14:51.785" v="190" actId="1076"/>
          <ac:spMkLst>
            <pc:docMk/>
            <pc:sldMk cId="2293846669" sldId="300"/>
            <ac:spMk id="17" creationId="{7724A9BA-2E0D-A5C9-49F9-C43A9032A074}"/>
          </ac:spMkLst>
        </pc:spChg>
        <pc:cxnChg chg="add mod">
          <ac:chgData name="Mark Warren" userId="8b469510-801c-4a14-a92d-c6d8837618b1" providerId="ADAL" clId="{C1A546AA-4F81-4F01-ABBC-336B423A805F}" dt="2024-02-28T15:04:06.659" v="106" actId="208"/>
          <ac:cxnSpMkLst>
            <pc:docMk/>
            <pc:sldMk cId="2293846669" sldId="300"/>
            <ac:cxnSpMk id="7" creationId="{D2997E21-30E9-AFA7-85AD-8578600FC479}"/>
          </ac:cxnSpMkLst>
        </pc:cxnChg>
        <pc:cxnChg chg="add mod">
          <ac:chgData name="Mark Warren" userId="8b469510-801c-4a14-a92d-c6d8837618b1" providerId="ADAL" clId="{C1A546AA-4F81-4F01-ABBC-336B423A805F}" dt="2024-02-28T15:04:21.461" v="109" actId="14100"/>
          <ac:cxnSpMkLst>
            <pc:docMk/>
            <pc:sldMk cId="2293846669" sldId="300"/>
            <ac:cxnSpMk id="8" creationId="{754403D0-B805-A53B-920C-F9032BC577A2}"/>
          </ac:cxnSpMkLst>
        </pc:cxnChg>
      </pc:sldChg>
      <pc:sldChg chg="delSp del mod delAnim">
        <pc:chgData name="Mark Warren" userId="8b469510-801c-4a14-a92d-c6d8837618b1" providerId="ADAL" clId="{C1A546AA-4F81-4F01-ABBC-336B423A805F}" dt="2024-02-28T15:23:51.093" v="277" actId="47"/>
        <pc:sldMkLst>
          <pc:docMk/>
          <pc:sldMk cId="4224093121" sldId="301"/>
        </pc:sldMkLst>
        <pc:spChg chg="del">
          <ac:chgData name="Mark Warren" userId="8b469510-801c-4a14-a92d-c6d8837618b1" providerId="ADAL" clId="{C1A546AA-4F81-4F01-ABBC-336B423A805F}" dt="2024-02-28T14:54:58.877" v="7" actId="21"/>
          <ac:spMkLst>
            <pc:docMk/>
            <pc:sldMk cId="4224093121" sldId="301"/>
            <ac:spMk id="6" creationId="{7AADD07E-44AB-0C66-5277-6329501B5B68}"/>
          </ac:spMkLst>
        </pc:spChg>
        <pc:spChg chg="del">
          <ac:chgData name="Mark Warren" userId="8b469510-801c-4a14-a92d-c6d8837618b1" providerId="ADAL" clId="{C1A546AA-4F81-4F01-ABBC-336B423A805F}" dt="2024-02-28T14:55:30.214" v="15" actId="21"/>
          <ac:spMkLst>
            <pc:docMk/>
            <pc:sldMk cId="4224093121" sldId="301"/>
            <ac:spMk id="7" creationId="{D57DBAA4-FF38-5C17-8CE1-5C29857D09BD}"/>
          </ac:spMkLst>
        </pc:spChg>
      </pc:sldChg>
      <pc:sldChg chg="delSp del mod delAnim">
        <pc:chgData name="Mark Warren" userId="8b469510-801c-4a14-a92d-c6d8837618b1" providerId="ADAL" clId="{C1A546AA-4F81-4F01-ABBC-336B423A805F}" dt="2024-02-28T15:23:54.422" v="278" actId="47"/>
        <pc:sldMkLst>
          <pc:docMk/>
          <pc:sldMk cId="3148460191" sldId="302"/>
        </pc:sldMkLst>
        <pc:spChg chg="del">
          <ac:chgData name="Mark Warren" userId="8b469510-801c-4a14-a92d-c6d8837618b1" providerId="ADAL" clId="{C1A546AA-4F81-4F01-ABBC-336B423A805F}" dt="2024-02-28T14:55:12.505" v="10" actId="21"/>
          <ac:spMkLst>
            <pc:docMk/>
            <pc:sldMk cId="3148460191" sldId="302"/>
            <ac:spMk id="6" creationId="{7AADD07E-44AB-0C66-5277-6329501B5B68}"/>
          </ac:spMkLst>
        </pc:spChg>
        <pc:spChg chg="del">
          <ac:chgData name="Mark Warren" userId="8b469510-801c-4a14-a92d-c6d8837618b1" providerId="ADAL" clId="{C1A546AA-4F81-4F01-ABBC-336B423A805F}" dt="2024-02-28T14:55:39.357" v="18" actId="21"/>
          <ac:spMkLst>
            <pc:docMk/>
            <pc:sldMk cId="3148460191" sldId="302"/>
            <ac:spMk id="7" creationId="{D57DBAA4-FF38-5C17-8CE1-5C29857D09BD}"/>
          </ac:spMkLst>
        </pc:spChg>
      </pc:sldChg>
      <pc:sldChg chg="addSp delSp modSp mod delAnim modAnim">
        <pc:chgData name="Mark Warren" userId="8b469510-801c-4a14-a92d-c6d8837618b1" providerId="ADAL" clId="{C1A546AA-4F81-4F01-ABBC-336B423A805F}" dt="2024-02-29T18:00:13.338" v="3299" actId="20577"/>
        <pc:sldMkLst>
          <pc:docMk/>
          <pc:sldMk cId="1012670695" sldId="303"/>
        </pc:sldMkLst>
        <pc:spChg chg="mod">
          <ac:chgData name="Mark Warren" userId="8b469510-801c-4a14-a92d-c6d8837618b1" providerId="ADAL" clId="{C1A546AA-4F81-4F01-ABBC-336B423A805F}" dt="2024-02-29T16:45:22.033" v="1990" actId="403"/>
          <ac:spMkLst>
            <pc:docMk/>
            <pc:sldMk cId="1012670695" sldId="303"/>
            <ac:spMk id="2" creationId="{F4EE78CB-8994-EA34-8054-A898DD51B5E9}"/>
          </ac:spMkLst>
        </pc:spChg>
        <pc:spChg chg="mod">
          <ac:chgData name="Mark Warren" userId="8b469510-801c-4a14-a92d-c6d8837618b1" providerId="ADAL" clId="{C1A546AA-4F81-4F01-ABBC-336B423A805F}" dt="2024-02-29T18:00:13.338" v="3299" actId="20577"/>
          <ac:spMkLst>
            <pc:docMk/>
            <pc:sldMk cId="1012670695" sldId="303"/>
            <ac:spMk id="3" creationId="{941FD018-3476-A46C-74BC-BD227B115D75}"/>
          </ac:spMkLst>
        </pc:spChg>
        <pc:spChg chg="add mod">
          <ac:chgData name="Mark Warren" userId="8b469510-801c-4a14-a92d-c6d8837618b1" providerId="ADAL" clId="{C1A546AA-4F81-4F01-ABBC-336B423A805F}" dt="2024-02-29T16:44:12.188" v="1975" actId="1076"/>
          <ac:spMkLst>
            <pc:docMk/>
            <pc:sldMk cId="1012670695" sldId="303"/>
            <ac:spMk id="4" creationId="{47A29482-69E3-D332-0EAF-842AC99EDDE8}"/>
          </ac:spMkLst>
        </pc:spChg>
        <pc:spChg chg="del">
          <ac:chgData name="Mark Warren" userId="8b469510-801c-4a14-a92d-c6d8837618b1" providerId="ADAL" clId="{C1A546AA-4F81-4F01-ABBC-336B423A805F}" dt="2024-02-29T16:35:38.822" v="1706" actId="478"/>
          <ac:spMkLst>
            <pc:docMk/>
            <pc:sldMk cId="1012670695" sldId="303"/>
            <ac:spMk id="5" creationId="{87226996-F896-9C02-26FD-1D4A99084D4D}"/>
          </ac:spMkLst>
        </pc:spChg>
        <pc:spChg chg="del mod">
          <ac:chgData name="Mark Warren" userId="8b469510-801c-4a14-a92d-c6d8837618b1" providerId="ADAL" clId="{C1A546AA-4F81-4F01-ABBC-336B423A805F}" dt="2024-02-29T16:39:16.253" v="1826" actId="478"/>
          <ac:spMkLst>
            <pc:docMk/>
            <pc:sldMk cId="1012670695" sldId="303"/>
            <ac:spMk id="6" creationId="{E3983B41-08A6-628F-A543-69B4B7453937}"/>
          </ac:spMkLst>
        </pc:spChg>
        <pc:spChg chg="add mod">
          <ac:chgData name="Mark Warren" userId="8b469510-801c-4a14-a92d-c6d8837618b1" providerId="ADAL" clId="{C1A546AA-4F81-4F01-ABBC-336B423A805F}" dt="2024-02-29T16:45:05.673" v="1988" actId="2711"/>
          <ac:spMkLst>
            <pc:docMk/>
            <pc:sldMk cId="1012670695" sldId="303"/>
            <ac:spMk id="7" creationId="{03FCF67F-2890-D474-8FCB-581910D0C8AF}"/>
          </ac:spMkLst>
        </pc:spChg>
      </pc:sldChg>
      <pc:sldChg chg="addSp delSp modSp add del mod">
        <pc:chgData name="Mark Warren" userId="8b469510-801c-4a14-a92d-c6d8837618b1" providerId="ADAL" clId="{C1A546AA-4F81-4F01-ABBC-336B423A805F}" dt="2024-02-28T15:38:14.446" v="968" actId="2696"/>
        <pc:sldMkLst>
          <pc:docMk/>
          <pc:sldMk cId="1431207595" sldId="304"/>
        </pc:sldMkLst>
        <pc:spChg chg="add del mod">
          <ac:chgData name="Mark Warren" userId="8b469510-801c-4a14-a92d-c6d8837618b1" providerId="ADAL" clId="{C1A546AA-4F81-4F01-ABBC-336B423A805F}" dt="2024-02-28T15:38:05.865" v="965" actId="21"/>
          <ac:spMkLst>
            <pc:docMk/>
            <pc:sldMk cId="1431207595" sldId="304"/>
            <ac:spMk id="2" creationId="{CDE094DD-4C1B-ECFC-047C-CE256B2DC4E1}"/>
          </ac:spMkLst>
        </pc:spChg>
      </pc:sldChg>
      <pc:sldChg chg="addSp delSp modSp new mod modAnim">
        <pc:chgData name="Mark Warren" userId="8b469510-801c-4a14-a92d-c6d8837618b1" providerId="ADAL" clId="{C1A546AA-4F81-4F01-ABBC-336B423A805F}" dt="2024-02-29T17:18:08.011" v="3187" actId="208"/>
        <pc:sldMkLst>
          <pc:docMk/>
          <pc:sldMk cId="1676817680" sldId="305"/>
        </pc:sldMkLst>
        <pc:spChg chg="del">
          <ac:chgData name="Mark Warren" userId="8b469510-801c-4a14-a92d-c6d8837618b1" providerId="ADAL" clId="{C1A546AA-4F81-4F01-ABBC-336B423A805F}" dt="2024-02-28T15:38:10.258" v="967" actId="478"/>
          <ac:spMkLst>
            <pc:docMk/>
            <pc:sldMk cId="1676817680" sldId="305"/>
            <ac:spMk id="2" creationId="{7F511E58-175D-C16D-E6FE-96F289D7435A}"/>
          </ac:spMkLst>
        </pc:spChg>
        <pc:spChg chg="add mod">
          <ac:chgData name="Mark Warren" userId="8b469510-801c-4a14-a92d-c6d8837618b1" providerId="ADAL" clId="{C1A546AA-4F81-4F01-ABBC-336B423A805F}" dt="2024-02-28T15:53:47.662" v="1075" actId="20577"/>
          <ac:spMkLst>
            <pc:docMk/>
            <pc:sldMk cId="1676817680" sldId="305"/>
            <ac:spMk id="3" creationId="{CDE094DD-4C1B-ECFC-047C-CE256B2DC4E1}"/>
          </ac:spMkLst>
        </pc:spChg>
        <pc:spChg chg="add mod">
          <ac:chgData name="Mark Warren" userId="8b469510-801c-4a14-a92d-c6d8837618b1" providerId="ADAL" clId="{C1A546AA-4F81-4F01-ABBC-336B423A805F}" dt="2024-02-28T15:55:38.553" v="1086" actId="1076"/>
          <ac:spMkLst>
            <pc:docMk/>
            <pc:sldMk cId="1676817680" sldId="305"/>
            <ac:spMk id="4" creationId="{65BF6E94-D08A-91DC-BC3A-B5251D05BD9D}"/>
          </ac:spMkLst>
        </pc:spChg>
        <pc:cxnChg chg="add mod">
          <ac:chgData name="Mark Warren" userId="8b469510-801c-4a14-a92d-c6d8837618b1" providerId="ADAL" clId="{C1A546AA-4F81-4F01-ABBC-336B423A805F}" dt="2024-02-29T17:18:08.011" v="3187" actId="208"/>
          <ac:cxnSpMkLst>
            <pc:docMk/>
            <pc:sldMk cId="1676817680" sldId="305"/>
            <ac:cxnSpMk id="6" creationId="{3DD3CFBD-57AD-8890-D646-99669CF284C8}"/>
          </ac:cxnSpMkLst>
        </pc:cxnChg>
      </pc:sldChg>
      <pc:sldChg chg="addSp delSp modSp add mod delAnim modAnim">
        <pc:chgData name="Mark Warren" userId="8b469510-801c-4a14-a92d-c6d8837618b1" providerId="ADAL" clId="{C1A546AA-4F81-4F01-ABBC-336B423A805F}" dt="2024-02-29T17:32:26.908" v="3280"/>
        <pc:sldMkLst>
          <pc:docMk/>
          <pc:sldMk cId="703671039" sldId="306"/>
        </pc:sldMkLst>
        <pc:spChg chg="add del mod">
          <ac:chgData name="Mark Warren" userId="8b469510-801c-4a14-a92d-c6d8837618b1" providerId="ADAL" clId="{C1A546AA-4F81-4F01-ABBC-336B423A805F}" dt="2024-02-29T17:23:59.445" v="3227" actId="478"/>
          <ac:spMkLst>
            <pc:docMk/>
            <pc:sldMk cId="703671039" sldId="306"/>
            <ac:spMk id="2" creationId="{7B483FE1-B5BA-CEA9-EA07-544A568D761B}"/>
          </ac:spMkLst>
        </pc:spChg>
        <pc:spChg chg="mod">
          <ac:chgData name="Mark Warren" userId="8b469510-801c-4a14-a92d-c6d8837618b1" providerId="ADAL" clId="{C1A546AA-4F81-4F01-ABBC-336B423A805F}" dt="2024-02-29T17:30:12.532" v="3268" actId="1076"/>
          <ac:spMkLst>
            <pc:docMk/>
            <pc:sldMk cId="703671039" sldId="306"/>
            <ac:spMk id="3" creationId="{CDE094DD-4C1B-ECFC-047C-CE256B2DC4E1}"/>
          </ac:spMkLst>
        </pc:spChg>
        <pc:spChg chg="mod">
          <ac:chgData name="Mark Warren" userId="8b469510-801c-4a14-a92d-c6d8837618b1" providerId="ADAL" clId="{C1A546AA-4F81-4F01-ABBC-336B423A805F}" dt="2024-02-29T17:30:07.921" v="3267" actId="1076"/>
          <ac:spMkLst>
            <pc:docMk/>
            <pc:sldMk cId="703671039" sldId="306"/>
            <ac:spMk id="4" creationId="{65BF6E94-D08A-91DC-BC3A-B5251D05BD9D}"/>
          </ac:spMkLst>
        </pc:spChg>
        <pc:spChg chg="add del mod">
          <ac:chgData name="Mark Warren" userId="8b469510-801c-4a14-a92d-c6d8837618b1" providerId="ADAL" clId="{C1A546AA-4F81-4F01-ABBC-336B423A805F}" dt="2024-02-29T17:24:33.690" v="3231"/>
          <ac:spMkLst>
            <pc:docMk/>
            <pc:sldMk cId="703671039" sldId="306"/>
            <ac:spMk id="6" creationId="{51F3CAAB-135E-7AE4-0CF7-1F334CEC0632}"/>
          </ac:spMkLst>
        </pc:spChg>
        <pc:spChg chg="add mod">
          <ac:chgData name="Mark Warren" userId="8b469510-801c-4a14-a92d-c6d8837618b1" providerId="ADAL" clId="{C1A546AA-4F81-4F01-ABBC-336B423A805F}" dt="2024-02-29T17:29:59.870" v="3265" actId="1076"/>
          <ac:spMkLst>
            <pc:docMk/>
            <pc:sldMk cId="703671039" sldId="306"/>
            <ac:spMk id="7" creationId="{CDDDF65C-0355-5722-221F-DA4EB4E15E2C}"/>
          </ac:spMkLst>
        </pc:spChg>
        <pc:cxnChg chg="add del mod">
          <ac:chgData name="Mark Warren" userId="8b469510-801c-4a14-a92d-c6d8837618b1" providerId="ADAL" clId="{C1A546AA-4F81-4F01-ABBC-336B423A805F}" dt="2024-02-29T17:26:49.965" v="3249" actId="478"/>
          <ac:cxnSpMkLst>
            <pc:docMk/>
            <pc:sldMk cId="703671039" sldId="306"/>
            <ac:cxnSpMk id="5" creationId="{80AB7631-36EE-2FAD-75DF-7DAE915E29AA}"/>
          </ac:cxnSpMkLst>
        </pc:cxnChg>
        <pc:cxnChg chg="del">
          <ac:chgData name="Mark Warren" userId="8b469510-801c-4a14-a92d-c6d8837618b1" providerId="ADAL" clId="{C1A546AA-4F81-4F01-ABBC-336B423A805F}" dt="2024-02-28T17:07:27.728" v="1134" actId="478"/>
          <ac:cxnSpMkLst>
            <pc:docMk/>
            <pc:sldMk cId="703671039" sldId="306"/>
            <ac:cxnSpMk id="6" creationId="{3DD3CFBD-57AD-8890-D646-99669CF284C8}"/>
          </ac:cxnSpMkLst>
        </pc:cxnChg>
      </pc:sldChg>
      <pc:sldChg chg="addSp delSp modSp add mod ord delAnim modAnim">
        <pc:chgData name="Mark Warren" userId="8b469510-801c-4a14-a92d-c6d8837618b1" providerId="ADAL" clId="{C1A546AA-4F81-4F01-ABBC-336B423A805F}" dt="2024-02-29T17:58:38.953" v="3283" actId="6549"/>
        <pc:sldMkLst>
          <pc:docMk/>
          <pc:sldMk cId="1088220608" sldId="307"/>
        </pc:sldMkLst>
        <pc:spChg chg="mod">
          <ac:chgData name="Mark Warren" userId="8b469510-801c-4a14-a92d-c6d8837618b1" providerId="ADAL" clId="{C1A546AA-4F81-4F01-ABBC-336B423A805F}" dt="2024-02-29T16:54:58.277" v="2410" actId="14100"/>
          <ac:spMkLst>
            <pc:docMk/>
            <pc:sldMk cId="1088220608" sldId="307"/>
            <ac:spMk id="2" creationId="{F4EE78CB-8994-EA34-8054-A898DD51B5E9}"/>
          </ac:spMkLst>
        </pc:spChg>
        <pc:spChg chg="del mod">
          <ac:chgData name="Mark Warren" userId="8b469510-801c-4a14-a92d-c6d8837618b1" providerId="ADAL" clId="{C1A546AA-4F81-4F01-ABBC-336B423A805F}" dt="2024-02-29T16:50:36.597" v="2296" actId="478"/>
          <ac:spMkLst>
            <pc:docMk/>
            <pc:sldMk cId="1088220608" sldId="307"/>
            <ac:spMk id="3" creationId="{941FD018-3476-A46C-74BC-BD227B115D75}"/>
          </ac:spMkLst>
        </pc:spChg>
        <pc:spChg chg="add mod">
          <ac:chgData name="Mark Warren" userId="8b469510-801c-4a14-a92d-c6d8837618b1" providerId="ADAL" clId="{C1A546AA-4F81-4F01-ABBC-336B423A805F}" dt="2024-02-29T16:47:23.862" v="1995"/>
          <ac:spMkLst>
            <pc:docMk/>
            <pc:sldMk cId="1088220608" sldId="307"/>
            <ac:spMk id="4" creationId="{03552EFC-6807-FF01-D5E4-416DF1F14C23}"/>
          </ac:spMkLst>
        </pc:spChg>
        <pc:spChg chg="del">
          <ac:chgData name="Mark Warren" userId="8b469510-801c-4a14-a92d-c6d8837618b1" providerId="ADAL" clId="{C1A546AA-4F81-4F01-ABBC-336B423A805F}" dt="2024-02-29T16:48:39.320" v="2253" actId="478"/>
          <ac:spMkLst>
            <pc:docMk/>
            <pc:sldMk cId="1088220608" sldId="307"/>
            <ac:spMk id="5" creationId="{87226996-F896-9C02-26FD-1D4A99084D4D}"/>
          </ac:spMkLst>
        </pc:spChg>
        <pc:spChg chg="del">
          <ac:chgData name="Mark Warren" userId="8b469510-801c-4a14-a92d-c6d8837618b1" providerId="ADAL" clId="{C1A546AA-4F81-4F01-ABBC-336B423A805F}" dt="2024-02-29T16:47:22.361" v="1994" actId="478"/>
          <ac:spMkLst>
            <pc:docMk/>
            <pc:sldMk cId="1088220608" sldId="307"/>
            <ac:spMk id="6" creationId="{E3983B41-08A6-628F-A543-69B4B7453937}"/>
          </ac:spMkLst>
        </pc:spChg>
        <pc:spChg chg="add mod">
          <ac:chgData name="Mark Warren" userId="8b469510-801c-4a14-a92d-c6d8837618b1" providerId="ADAL" clId="{C1A546AA-4F81-4F01-ABBC-336B423A805F}" dt="2024-02-29T16:55:04.137" v="2416" actId="1036"/>
          <ac:spMkLst>
            <pc:docMk/>
            <pc:sldMk cId="1088220608" sldId="307"/>
            <ac:spMk id="9" creationId="{37878337-4F29-79C0-7E09-3847C1917DED}"/>
          </ac:spMkLst>
        </pc:spChg>
        <pc:spChg chg="del">
          <ac:chgData name="Mark Warren" userId="8b469510-801c-4a14-a92d-c6d8837618b1" providerId="ADAL" clId="{C1A546AA-4F81-4F01-ABBC-336B423A805F}" dt="2024-02-29T16:47:28.268" v="1996" actId="478"/>
          <ac:spMkLst>
            <pc:docMk/>
            <pc:sldMk cId="1088220608" sldId="307"/>
            <ac:spMk id="10" creationId="{54847216-9A84-AC63-18DE-590CCA13DAA7}"/>
          </ac:spMkLst>
        </pc:spChg>
        <pc:spChg chg="del">
          <ac:chgData name="Mark Warren" userId="8b469510-801c-4a14-a92d-c6d8837618b1" providerId="ADAL" clId="{C1A546AA-4F81-4F01-ABBC-336B423A805F}" dt="2024-02-29T16:47:35.160" v="2000" actId="478"/>
          <ac:spMkLst>
            <pc:docMk/>
            <pc:sldMk cId="1088220608" sldId="307"/>
            <ac:spMk id="11" creationId="{C6B92CB6-D3C3-409B-42CC-D9468CC72D4D}"/>
          </ac:spMkLst>
        </pc:spChg>
        <pc:spChg chg="add mod">
          <ac:chgData name="Mark Warren" userId="8b469510-801c-4a14-a92d-c6d8837618b1" providerId="ADAL" clId="{C1A546AA-4F81-4F01-ABBC-336B423A805F}" dt="2024-02-29T17:58:38.953" v="3283" actId="6549"/>
          <ac:spMkLst>
            <pc:docMk/>
            <pc:sldMk cId="1088220608" sldId="307"/>
            <ac:spMk id="12" creationId="{60BD0E16-A6C6-C335-75EE-4D232CADA0B9}"/>
          </ac:spMkLst>
        </pc:spChg>
        <pc:spChg chg="del">
          <ac:chgData name="Mark Warren" userId="8b469510-801c-4a14-a92d-c6d8837618b1" providerId="ADAL" clId="{C1A546AA-4F81-4F01-ABBC-336B423A805F}" dt="2024-02-29T16:47:37.020" v="2001" actId="478"/>
          <ac:spMkLst>
            <pc:docMk/>
            <pc:sldMk cId="1088220608" sldId="307"/>
            <ac:spMk id="13" creationId="{E1878C0D-9C39-A0D0-E7E9-BDB7A014E9FC}"/>
          </ac:spMkLst>
        </pc:spChg>
        <pc:spChg chg="del">
          <ac:chgData name="Mark Warren" userId="8b469510-801c-4a14-a92d-c6d8837618b1" providerId="ADAL" clId="{C1A546AA-4F81-4F01-ABBC-336B423A805F}" dt="2024-02-29T16:47:39.708" v="2002" actId="478"/>
          <ac:spMkLst>
            <pc:docMk/>
            <pc:sldMk cId="1088220608" sldId="307"/>
            <ac:spMk id="16" creationId="{746B9247-2C1F-5AF9-14D4-252D9D0CCC60}"/>
          </ac:spMkLst>
        </pc:spChg>
        <pc:spChg chg="del">
          <ac:chgData name="Mark Warren" userId="8b469510-801c-4a14-a92d-c6d8837618b1" providerId="ADAL" clId="{C1A546AA-4F81-4F01-ABBC-336B423A805F}" dt="2024-02-29T16:47:30.018" v="1997" actId="478"/>
          <ac:spMkLst>
            <pc:docMk/>
            <pc:sldMk cId="1088220608" sldId="307"/>
            <ac:spMk id="17" creationId="{7724A9BA-2E0D-A5C9-49F9-C43A9032A074}"/>
          </ac:spMkLst>
        </pc:spChg>
        <pc:cxnChg chg="del">
          <ac:chgData name="Mark Warren" userId="8b469510-801c-4a14-a92d-c6d8837618b1" providerId="ADAL" clId="{C1A546AA-4F81-4F01-ABBC-336B423A805F}" dt="2024-02-29T16:47:32.597" v="1999" actId="478"/>
          <ac:cxnSpMkLst>
            <pc:docMk/>
            <pc:sldMk cId="1088220608" sldId="307"/>
            <ac:cxnSpMk id="7" creationId="{D2997E21-30E9-AFA7-85AD-8578600FC479}"/>
          </ac:cxnSpMkLst>
        </pc:cxnChg>
        <pc:cxnChg chg="del">
          <ac:chgData name="Mark Warren" userId="8b469510-801c-4a14-a92d-c6d8837618b1" providerId="ADAL" clId="{C1A546AA-4F81-4F01-ABBC-336B423A805F}" dt="2024-02-29T16:47:31.534" v="1998" actId="478"/>
          <ac:cxnSpMkLst>
            <pc:docMk/>
            <pc:sldMk cId="1088220608" sldId="307"/>
            <ac:cxnSpMk id="8" creationId="{754403D0-B805-A53B-920C-F9032BC577A2}"/>
          </ac:cxnSpMkLst>
        </pc:cxnChg>
      </pc:sldChg>
      <pc:sldChg chg="addSp delSp modSp add mod delAnim modAnim">
        <pc:chgData name="Mark Warren" userId="8b469510-801c-4a14-a92d-c6d8837618b1" providerId="ADAL" clId="{C1A546AA-4F81-4F01-ABBC-336B423A805F}" dt="2024-02-29T18:08:53.311" v="3338" actId="20577"/>
        <pc:sldMkLst>
          <pc:docMk/>
          <pc:sldMk cId="3656844922" sldId="308"/>
        </pc:sldMkLst>
        <pc:spChg chg="mod">
          <ac:chgData name="Mark Warren" userId="8b469510-801c-4a14-a92d-c6d8837618b1" providerId="ADAL" clId="{C1A546AA-4F81-4F01-ABBC-336B423A805F}" dt="2024-02-29T17:11:12.887" v="3159" actId="14100"/>
          <ac:spMkLst>
            <pc:docMk/>
            <pc:sldMk cId="3656844922" sldId="308"/>
            <ac:spMk id="2" creationId="{F4EE78CB-8994-EA34-8054-A898DD51B5E9}"/>
          </ac:spMkLst>
        </pc:spChg>
        <pc:spChg chg="add mod">
          <ac:chgData name="Mark Warren" userId="8b469510-801c-4a14-a92d-c6d8837618b1" providerId="ADAL" clId="{C1A546AA-4F81-4F01-ABBC-336B423A805F}" dt="2024-02-29T17:11:16.028" v="3160" actId="1076"/>
          <ac:spMkLst>
            <pc:docMk/>
            <pc:sldMk cId="3656844922" sldId="308"/>
            <ac:spMk id="3" creationId="{2EEF50BD-9685-55D0-6FA9-8452534C871F}"/>
          </ac:spMkLst>
        </pc:spChg>
        <pc:spChg chg="add mod">
          <ac:chgData name="Mark Warren" userId="8b469510-801c-4a14-a92d-c6d8837618b1" providerId="ADAL" clId="{C1A546AA-4F81-4F01-ABBC-336B423A805F}" dt="2024-02-29T17:16:58.221" v="3181" actId="20577"/>
          <ac:spMkLst>
            <pc:docMk/>
            <pc:sldMk cId="3656844922" sldId="308"/>
            <ac:spMk id="5" creationId="{A56691E2-9387-09AF-4B07-E87220AB4B47}"/>
          </ac:spMkLst>
        </pc:spChg>
        <pc:spChg chg="del">
          <ac:chgData name="Mark Warren" userId="8b469510-801c-4a14-a92d-c6d8837618b1" providerId="ADAL" clId="{C1A546AA-4F81-4F01-ABBC-336B423A805F}" dt="2024-02-29T17:04:02.572" v="2515" actId="478"/>
          <ac:spMkLst>
            <pc:docMk/>
            <pc:sldMk cId="3656844922" sldId="308"/>
            <ac:spMk id="9" creationId="{37878337-4F29-79C0-7E09-3847C1917DED}"/>
          </ac:spMkLst>
        </pc:spChg>
        <pc:spChg chg="mod">
          <ac:chgData name="Mark Warren" userId="8b469510-801c-4a14-a92d-c6d8837618b1" providerId="ADAL" clId="{C1A546AA-4F81-4F01-ABBC-336B423A805F}" dt="2024-02-29T18:08:53.311" v="3338" actId="20577"/>
          <ac:spMkLst>
            <pc:docMk/>
            <pc:sldMk cId="3656844922" sldId="308"/>
            <ac:spMk id="12" creationId="{60BD0E16-A6C6-C335-75EE-4D232CADA0B9}"/>
          </ac:spMkLst>
        </pc:spChg>
      </pc:sldChg>
    </pc:docChg>
  </pc:docChgLst>
  <pc:docChgLst>
    <pc:chgData name="Mark Warren" userId="8b469510-801c-4a14-a92d-c6d8837618b1" providerId="ADAL" clId="{0FA094D5-5558-4983-A28F-17E557B2D184}"/>
    <pc:docChg chg="custSel addSld modSld sldOrd">
      <pc:chgData name="Mark Warren" userId="8b469510-801c-4a14-a92d-c6d8837618b1" providerId="ADAL" clId="{0FA094D5-5558-4983-A28F-17E557B2D184}" dt="2023-09-17T11:45:48.736" v="365"/>
      <pc:docMkLst>
        <pc:docMk/>
      </pc:docMkLst>
      <pc:sldChg chg="addSp delSp modSp mod modTransition modAnim">
        <pc:chgData name="Mark Warren" userId="8b469510-801c-4a14-a92d-c6d8837618b1" providerId="ADAL" clId="{0FA094D5-5558-4983-A28F-17E557B2D184}" dt="2023-09-17T11:28:36.446" v="292"/>
        <pc:sldMkLst>
          <pc:docMk/>
          <pc:sldMk cId="0" sldId="257"/>
        </pc:sldMkLst>
        <pc:spChg chg="mod">
          <ac:chgData name="Mark Warren" userId="8b469510-801c-4a14-a92d-c6d8837618b1" providerId="ADAL" clId="{0FA094D5-5558-4983-A28F-17E557B2D184}" dt="2023-09-17T11:11:20.007" v="122"/>
          <ac:spMkLst>
            <pc:docMk/>
            <pc:sldMk cId="0" sldId="257"/>
            <ac:spMk id="2" creationId="{00000000-0000-0000-0000-000000000000}"/>
          </ac:spMkLst>
        </pc:spChg>
        <pc:spChg chg="mod">
          <ac:chgData name="Mark Warren" userId="8b469510-801c-4a14-a92d-c6d8837618b1" providerId="ADAL" clId="{0FA094D5-5558-4983-A28F-17E557B2D184}" dt="2023-09-17T11:11:35.490" v="124"/>
          <ac:spMkLst>
            <pc:docMk/>
            <pc:sldMk cId="0" sldId="257"/>
            <ac:spMk id="3" creationId="{00000000-0000-0000-0000-000000000000}"/>
          </ac:spMkLst>
        </pc:spChg>
        <pc:spChg chg="del">
          <ac:chgData name="Mark Warren" userId="8b469510-801c-4a14-a92d-c6d8837618b1" providerId="ADAL" clId="{0FA094D5-5558-4983-A28F-17E557B2D184}" dt="2023-09-17T11:04:18.683" v="50" actId="478"/>
          <ac:spMkLst>
            <pc:docMk/>
            <pc:sldMk cId="0" sldId="257"/>
            <ac:spMk id="4" creationId="{00000000-0000-0000-0000-000000000000}"/>
          </ac:spMkLst>
        </pc:spChg>
        <pc:spChg chg="add mod">
          <ac:chgData name="Mark Warren" userId="8b469510-801c-4a14-a92d-c6d8837618b1" providerId="ADAL" clId="{0FA094D5-5558-4983-A28F-17E557B2D184}" dt="2023-09-17T11:11:00.860" v="120" actId="1076"/>
          <ac:spMkLst>
            <pc:docMk/>
            <pc:sldMk cId="0" sldId="257"/>
            <ac:spMk id="5" creationId="{7FD9608A-6A7D-EFAE-9FF6-E66A027F66C3}"/>
          </ac:spMkLst>
        </pc:spChg>
      </pc:sldChg>
      <pc:sldChg chg="addSp modSp mod modTransition modAnim">
        <pc:chgData name="Mark Warren" userId="8b469510-801c-4a14-a92d-c6d8837618b1" providerId="ADAL" clId="{0FA094D5-5558-4983-A28F-17E557B2D184}" dt="2023-09-17T11:45:48.736" v="365"/>
        <pc:sldMkLst>
          <pc:docMk/>
          <pc:sldMk cId="0" sldId="258"/>
        </pc:sldMkLst>
        <pc:spChg chg="mod">
          <ac:chgData name="Mark Warren" userId="8b469510-801c-4a14-a92d-c6d8837618b1" providerId="ADAL" clId="{0FA094D5-5558-4983-A28F-17E557B2D184}" dt="2023-09-17T11:34:14.617" v="319" actId="113"/>
          <ac:spMkLst>
            <pc:docMk/>
            <pc:sldMk cId="0" sldId="258"/>
            <ac:spMk id="2" creationId="{00000000-0000-0000-0000-000000000000}"/>
          </ac:spMkLst>
        </pc:spChg>
        <pc:spChg chg="add mod">
          <ac:chgData name="Mark Warren" userId="8b469510-801c-4a14-a92d-c6d8837618b1" providerId="ADAL" clId="{0FA094D5-5558-4983-A28F-17E557B2D184}" dt="2023-09-17T11:29:40.261" v="297" actId="1076"/>
          <ac:spMkLst>
            <pc:docMk/>
            <pc:sldMk cId="0" sldId="258"/>
            <ac:spMk id="3" creationId="{CCBCC202-42EB-8D6B-DA0C-9EE7E933DDC8}"/>
          </ac:spMkLst>
        </pc:spChg>
        <pc:spChg chg="add mod">
          <ac:chgData name="Mark Warren" userId="8b469510-801c-4a14-a92d-c6d8837618b1" providerId="ADAL" clId="{0FA094D5-5558-4983-A28F-17E557B2D184}" dt="2023-09-17T11:34:45.301" v="321" actId="1582"/>
          <ac:spMkLst>
            <pc:docMk/>
            <pc:sldMk cId="0" sldId="258"/>
            <ac:spMk id="4" creationId="{E18D17C3-AABD-6C33-D2EB-0FDD9994FC9D}"/>
          </ac:spMkLst>
        </pc:spChg>
        <pc:spChg chg="add mod">
          <ac:chgData name="Mark Warren" userId="8b469510-801c-4a14-a92d-c6d8837618b1" providerId="ADAL" clId="{0FA094D5-5558-4983-A28F-17E557B2D184}" dt="2023-09-17T11:39:03.231" v="349" actId="1036"/>
          <ac:spMkLst>
            <pc:docMk/>
            <pc:sldMk cId="0" sldId="258"/>
            <ac:spMk id="9" creationId="{1FA46F0C-A894-8C63-382E-9129500F949E}"/>
          </ac:spMkLst>
        </pc:spChg>
        <pc:cxnChg chg="add mod">
          <ac:chgData name="Mark Warren" userId="8b469510-801c-4a14-a92d-c6d8837618b1" providerId="ADAL" clId="{0FA094D5-5558-4983-A28F-17E557B2D184}" dt="2023-09-17T11:35:50.495" v="327" actId="14100"/>
          <ac:cxnSpMkLst>
            <pc:docMk/>
            <pc:sldMk cId="0" sldId="258"/>
            <ac:cxnSpMk id="6" creationId="{8A143C6F-35FF-6F58-5E95-3B8EC345DCDD}"/>
          </ac:cxnSpMkLst>
        </pc:cxnChg>
      </pc:sldChg>
      <pc:sldChg chg="addSp modSp mod modTransition modAnim">
        <pc:chgData name="Mark Warren" userId="8b469510-801c-4a14-a92d-c6d8837618b1" providerId="ADAL" clId="{0FA094D5-5558-4983-A28F-17E557B2D184}" dt="2023-09-17T11:30:32.410" v="308"/>
        <pc:sldMkLst>
          <pc:docMk/>
          <pc:sldMk cId="0" sldId="259"/>
        </pc:sldMkLst>
        <pc:spChg chg="mod">
          <ac:chgData name="Mark Warren" userId="8b469510-801c-4a14-a92d-c6d8837618b1" providerId="ADAL" clId="{0FA094D5-5558-4983-A28F-17E557B2D184}" dt="2023-09-17T11:21:17.386" v="241" actId="14100"/>
          <ac:spMkLst>
            <pc:docMk/>
            <pc:sldMk cId="0" sldId="259"/>
            <ac:spMk id="2" creationId="{00000000-0000-0000-0000-000000000000}"/>
          </ac:spMkLst>
        </pc:spChg>
        <pc:spChg chg="add mod">
          <ac:chgData name="Mark Warren" userId="8b469510-801c-4a14-a92d-c6d8837618b1" providerId="ADAL" clId="{0FA094D5-5558-4983-A28F-17E557B2D184}" dt="2023-09-17T11:21:43.410" v="242" actId="115"/>
          <ac:spMkLst>
            <pc:docMk/>
            <pc:sldMk cId="0" sldId="259"/>
            <ac:spMk id="3" creationId="{9BBC50D5-1F56-17B1-AAA0-DC8FB36F51D4}"/>
          </ac:spMkLst>
        </pc:spChg>
      </pc:sldChg>
      <pc:sldChg chg="addSp modSp mod modTransition modAnim">
        <pc:chgData name="Mark Warren" userId="8b469510-801c-4a14-a92d-c6d8837618b1" providerId="ADAL" clId="{0FA094D5-5558-4983-A28F-17E557B2D184}" dt="2023-09-17T11:30:54.524" v="314"/>
        <pc:sldMkLst>
          <pc:docMk/>
          <pc:sldMk cId="0" sldId="260"/>
        </pc:sldMkLst>
        <pc:spChg chg="mod">
          <ac:chgData name="Mark Warren" userId="8b469510-801c-4a14-a92d-c6d8837618b1" providerId="ADAL" clId="{0FA094D5-5558-4983-A28F-17E557B2D184}" dt="2023-09-17T11:24:15.917" v="274" actId="2710"/>
          <ac:spMkLst>
            <pc:docMk/>
            <pc:sldMk cId="0" sldId="260"/>
            <ac:spMk id="2" creationId="{00000000-0000-0000-0000-000000000000}"/>
          </ac:spMkLst>
        </pc:spChg>
        <pc:spChg chg="add mod">
          <ac:chgData name="Mark Warren" userId="8b469510-801c-4a14-a92d-c6d8837618b1" providerId="ADAL" clId="{0FA094D5-5558-4983-A28F-17E557B2D184}" dt="2023-09-17T11:23:16.158" v="270" actId="14100"/>
          <ac:spMkLst>
            <pc:docMk/>
            <pc:sldMk cId="0" sldId="260"/>
            <ac:spMk id="3" creationId="{D802243E-8EB1-0AC6-515E-8A7809BE4B5E}"/>
          </ac:spMkLst>
        </pc:spChg>
      </pc:sldChg>
      <pc:sldChg chg="add ord modAnim">
        <pc:chgData name="Mark Warren" userId="8b469510-801c-4a14-a92d-c6d8837618b1" providerId="ADAL" clId="{0FA094D5-5558-4983-A28F-17E557B2D184}" dt="2023-09-17T11:44:37.267" v="363"/>
        <pc:sldMkLst>
          <pc:docMk/>
          <pc:sldMk cId="3259789806" sldId="261"/>
        </pc:sldMkLst>
      </pc:sldChg>
    </pc:docChg>
  </pc:docChgLst>
  <pc:docChgLst>
    <pc:chgData name="Mark Warren" userId="8b469510-801c-4a14-a92d-c6d8837618b1" providerId="ADAL" clId="{A20C472E-F61B-49FE-80C0-F54F3CA8482B}"/>
    <pc:docChg chg="modSld">
      <pc:chgData name="Mark Warren" userId="8b469510-801c-4a14-a92d-c6d8837618b1" providerId="ADAL" clId="{A20C472E-F61B-49FE-80C0-F54F3CA8482B}" dt="2024-02-22T16:56:47.278" v="61" actId="20577"/>
      <pc:docMkLst>
        <pc:docMk/>
      </pc:docMkLst>
      <pc:sldChg chg="modSp mod">
        <pc:chgData name="Mark Warren" userId="8b469510-801c-4a14-a92d-c6d8837618b1" providerId="ADAL" clId="{A20C472E-F61B-49FE-80C0-F54F3CA8482B}" dt="2024-02-22T16:56:47.278" v="61" actId="20577"/>
        <pc:sldMkLst>
          <pc:docMk/>
          <pc:sldMk cId="0" sldId="257"/>
        </pc:sldMkLst>
        <pc:spChg chg="mod">
          <ac:chgData name="Mark Warren" userId="8b469510-801c-4a14-a92d-c6d8837618b1" providerId="ADAL" clId="{A20C472E-F61B-49FE-80C0-F54F3CA8482B}" dt="2024-02-20T17:10:04.279" v="16" actId="20577"/>
          <ac:spMkLst>
            <pc:docMk/>
            <pc:sldMk cId="0" sldId="257"/>
            <ac:spMk id="2" creationId="{00000000-0000-0000-0000-000000000000}"/>
          </ac:spMkLst>
        </pc:spChg>
        <pc:spChg chg="mod">
          <ac:chgData name="Mark Warren" userId="8b469510-801c-4a14-a92d-c6d8837618b1" providerId="ADAL" clId="{A20C472E-F61B-49FE-80C0-F54F3CA8482B}" dt="2024-02-22T16:56:47.278" v="61" actId="20577"/>
          <ac:spMkLst>
            <pc:docMk/>
            <pc:sldMk cId="0" sldId="257"/>
            <ac:spMk id="5" creationId="{7FD9608A-6A7D-EFAE-9FF6-E66A027F66C3}"/>
          </ac:spMkLst>
        </pc:spChg>
        <pc:cxnChg chg="mod">
          <ac:chgData name="Mark Warren" userId="8b469510-801c-4a14-a92d-c6d8837618b1" providerId="ADAL" clId="{A20C472E-F61B-49FE-80C0-F54F3CA8482B}" dt="2024-02-20T17:10:40.578" v="29" actId="1038"/>
          <ac:cxnSpMkLst>
            <pc:docMk/>
            <pc:sldMk cId="0" sldId="257"/>
            <ac:cxnSpMk id="6" creationId="{873EBAA5-307A-B6EF-9076-0F9216B6C7A0}"/>
          </ac:cxnSpMkLst>
        </pc:cxnChg>
      </pc:sldChg>
      <pc:sldChg chg="modSp">
        <pc:chgData name="Mark Warren" userId="8b469510-801c-4a14-a92d-c6d8837618b1" providerId="ADAL" clId="{A20C472E-F61B-49FE-80C0-F54F3CA8482B}" dt="2024-02-20T17:44:20.384" v="59" actId="20577"/>
        <pc:sldMkLst>
          <pc:docMk/>
          <pc:sldMk cId="291701336" sldId="291"/>
        </pc:sldMkLst>
        <pc:spChg chg="mod">
          <ac:chgData name="Mark Warren" userId="8b469510-801c-4a14-a92d-c6d8837618b1" providerId="ADAL" clId="{A20C472E-F61B-49FE-80C0-F54F3CA8482B}" dt="2024-02-20T17:44:20.384" v="59" actId="20577"/>
          <ac:spMkLst>
            <pc:docMk/>
            <pc:sldMk cId="291701336" sldId="291"/>
            <ac:spMk id="6" creationId="{F557D8F1-D183-36F9-4DB0-5C5548703CB4}"/>
          </ac:spMkLst>
        </pc:spChg>
      </pc:sldChg>
      <pc:sldChg chg="modSp">
        <pc:chgData name="Mark Warren" userId="8b469510-801c-4a14-a92d-c6d8837618b1" providerId="ADAL" clId="{A20C472E-F61B-49FE-80C0-F54F3CA8482B}" dt="2024-02-20T17:43:48.472" v="38" actId="20577"/>
        <pc:sldMkLst>
          <pc:docMk/>
          <pc:sldMk cId="1423887286" sldId="297"/>
        </pc:sldMkLst>
        <pc:spChg chg="mod">
          <ac:chgData name="Mark Warren" userId="8b469510-801c-4a14-a92d-c6d8837618b1" providerId="ADAL" clId="{A20C472E-F61B-49FE-80C0-F54F3CA8482B}" dt="2024-02-20T17:43:48.472" v="38" actId="20577"/>
          <ac:spMkLst>
            <pc:docMk/>
            <pc:sldMk cId="1423887286" sldId="297"/>
            <ac:spMk id="4" creationId="{37EAF3B9-00C4-011B-F429-7076FC28A997}"/>
          </ac:spMkLst>
        </pc:spChg>
      </pc:sldChg>
    </pc:docChg>
  </pc:docChgLst>
  <pc:docChgLst>
    <pc:chgData name="Mark Warren" userId="8b469510-801c-4a14-a92d-c6d8837618b1" providerId="ADAL" clId="{890A3B87-2EC5-4ED4-A5A4-599654BD0C41}"/>
    <pc:docChg chg="undo custSel addSld delSld modSld">
      <pc:chgData name="Mark Warren" userId="8b469510-801c-4a14-a92d-c6d8837618b1" providerId="ADAL" clId="{890A3B87-2EC5-4ED4-A5A4-599654BD0C41}" dt="2023-09-30T15:56:49.307" v="624"/>
      <pc:docMkLst>
        <pc:docMk/>
      </pc:docMkLst>
      <pc:sldChg chg="modSp mod modTransition">
        <pc:chgData name="Mark Warren" userId="8b469510-801c-4a14-a92d-c6d8837618b1" providerId="ADAL" clId="{890A3B87-2EC5-4ED4-A5A4-599654BD0C41}" dt="2023-09-30T15:48:05.551" v="565"/>
        <pc:sldMkLst>
          <pc:docMk/>
          <pc:sldMk cId="0" sldId="257"/>
        </pc:sldMkLst>
        <pc:spChg chg="mod">
          <ac:chgData name="Mark Warren" userId="8b469510-801c-4a14-a92d-c6d8837618b1" providerId="ADAL" clId="{890A3B87-2EC5-4ED4-A5A4-599654BD0C41}" dt="2023-09-30T15:14:38.492" v="20" actId="20577"/>
          <ac:spMkLst>
            <pc:docMk/>
            <pc:sldMk cId="0" sldId="257"/>
            <ac:spMk id="2" creationId="{00000000-0000-0000-0000-000000000000}"/>
          </ac:spMkLst>
        </pc:spChg>
        <pc:spChg chg="mod">
          <ac:chgData name="Mark Warren" userId="8b469510-801c-4a14-a92d-c6d8837618b1" providerId="ADAL" clId="{890A3B87-2EC5-4ED4-A5A4-599654BD0C41}" dt="2023-09-30T15:14:47.263" v="24" actId="20577"/>
          <ac:spMkLst>
            <pc:docMk/>
            <pc:sldMk cId="0" sldId="257"/>
            <ac:spMk id="5" creationId="{7FD9608A-6A7D-EFAE-9FF6-E66A027F66C3}"/>
          </ac:spMkLst>
        </pc:spChg>
        <pc:cxnChg chg="mod">
          <ac:chgData name="Mark Warren" userId="8b469510-801c-4a14-a92d-c6d8837618b1" providerId="ADAL" clId="{890A3B87-2EC5-4ED4-A5A4-599654BD0C41}" dt="2023-09-30T15:15:02.431" v="26" actId="14100"/>
          <ac:cxnSpMkLst>
            <pc:docMk/>
            <pc:sldMk cId="0" sldId="257"/>
            <ac:cxnSpMk id="6" creationId="{873EBAA5-307A-B6EF-9076-0F9216B6C7A0}"/>
          </ac:cxnSpMkLst>
        </pc:cxnChg>
      </pc:sldChg>
      <pc:sldChg chg="del">
        <pc:chgData name="Mark Warren" userId="8b469510-801c-4a14-a92d-c6d8837618b1" providerId="ADAL" clId="{890A3B87-2EC5-4ED4-A5A4-599654BD0C41}" dt="2023-09-30T15:20:05.346" v="27" actId="2696"/>
        <pc:sldMkLst>
          <pc:docMk/>
          <pc:sldMk cId="0" sldId="258"/>
        </pc:sldMkLst>
      </pc:sldChg>
      <pc:sldChg chg="del">
        <pc:chgData name="Mark Warren" userId="8b469510-801c-4a14-a92d-c6d8837618b1" providerId="ADAL" clId="{890A3B87-2EC5-4ED4-A5A4-599654BD0C41}" dt="2023-09-30T15:21:41.821" v="38" actId="2696"/>
        <pc:sldMkLst>
          <pc:docMk/>
          <pc:sldMk cId="0" sldId="259"/>
        </pc:sldMkLst>
      </pc:sldChg>
      <pc:sldChg chg="addSp delSp modSp mod modTransition addAnim delAnim modAnim">
        <pc:chgData name="Mark Warren" userId="8b469510-801c-4a14-a92d-c6d8837618b1" providerId="ADAL" clId="{890A3B87-2EC5-4ED4-A5A4-599654BD0C41}" dt="2023-09-30T15:53:48.611" v="607"/>
        <pc:sldMkLst>
          <pc:docMk/>
          <pc:sldMk cId="0" sldId="260"/>
        </pc:sldMkLst>
        <pc:spChg chg="mod">
          <ac:chgData name="Mark Warren" userId="8b469510-801c-4a14-a92d-c6d8837618b1" providerId="ADAL" clId="{890A3B87-2EC5-4ED4-A5A4-599654BD0C41}" dt="2023-09-30T15:37:20.331" v="150" actId="27636"/>
          <ac:spMkLst>
            <pc:docMk/>
            <pc:sldMk cId="0" sldId="260"/>
            <ac:spMk id="2" creationId="{00000000-0000-0000-0000-000000000000}"/>
          </ac:spMkLst>
        </pc:spChg>
        <pc:spChg chg="add del mod">
          <ac:chgData name="Mark Warren" userId="8b469510-801c-4a14-a92d-c6d8837618b1" providerId="ADAL" clId="{890A3B87-2EC5-4ED4-A5A4-599654BD0C41}" dt="2023-09-30T15:37:26.884" v="151" actId="1076"/>
          <ac:spMkLst>
            <pc:docMk/>
            <pc:sldMk cId="0" sldId="260"/>
            <ac:spMk id="3" creationId="{D802243E-8EB1-0AC6-515E-8A7809BE4B5E}"/>
          </ac:spMkLst>
        </pc:spChg>
        <pc:spChg chg="add mod">
          <ac:chgData name="Mark Warren" userId="8b469510-801c-4a14-a92d-c6d8837618b1" providerId="ADAL" clId="{890A3B87-2EC5-4ED4-A5A4-599654BD0C41}" dt="2023-09-30T15:41:29.924" v="295" actId="242"/>
          <ac:spMkLst>
            <pc:docMk/>
            <pc:sldMk cId="0" sldId="260"/>
            <ac:spMk id="4" creationId="{60606254-9DFB-9FCE-4508-930FC61E7C58}"/>
          </ac:spMkLst>
        </pc:spChg>
        <pc:spChg chg="add mod">
          <ac:chgData name="Mark Warren" userId="8b469510-801c-4a14-a92d-c6d8837618b1" providerId="ADAL" clId="{890A3B87-2EC5-4ED4-A5A4-599654BD0C41}" dt="2023-09-30T15:40:37.411" v="290" actId="14100"/>
          <ac:spMkLst>
            <pc:docMk/>
            <pc:sldMk cId="0" sldId="260"/>
            <ac:spMk id="5" creationId="{2A580C38-9F4B-B52E-6E01-7C8FD43705FF}"/>
          </ac:spMkLst>
        </pc:spChg>
        <pc:spChg chg="add mod">
          <ac:chgData name="Mark Warren" userId="8b469510-801c-4a14-a92d-c6d8837618b1" providerId="ADAL" clId="{890A3B87-2EC5-4ED4-A5A4-599654BD0C41}" dt="2023-09-30T15:40:21.210" v="289" actId="20577"/>
          <ac:spMkLst>
            <pc:docMk/>
            <pc:sldMk cId="0" sldId="260"/>
            <ac:spMk id="6" creationId="{313AFD52-BCB8-B73E-4A99-7B7DFB970B2E}"/>
          </ac:spMkLst>
        </pc:spChg>
      </pc:sldChg>
      <pc:sldChg chg="del">
        <pc:chgData name="Mark Warren" userId="8b469510-801c-4a14-a92d-c6d8837618b1" providerId="ADAL" clId="{890A3B87-2EC5-4ED4-A5A4-599654BD0C41}" dt="2023-09-30T15:20:14.620" v="29" actId="2696"/>
        <pc:sldMkLst>
          <pc:docMk/>
          <pc:sldMk cId="150426509" sldId="262"/>
        </pc:sldMkLst>
      </pc:sldChg>
      <pc:sldChg chg="del">
        <pc:chgData name="Mark Warren" userId="8b469510-801c-4a14-a92d-c6d8837618b1" providerId="ADAL" clId="{890A3B87-2EC5-4ED4-A5A4-599654BD0C41}" dt="2023-09-30T15:20:10.555" v="28" actId="2696"/>
        <pc:sldMkLst>
          <pc:docMk/>
          <pc:sldMk cId="1264052453" sldId="263"/>
        </pc:sldMkLst>
      </pc:sldChg>
      <pc:sldChg chg="modSp mod modTransition">
        <pc:chgData name="Mark Warren" userId="8b469510-801c-4a14-a92d-c6d8837618b1" providerId="ADAL" clId="{890A3B87-2EC5-4ED4-A5A4-599654BD0C41}" dt="2023-09-30T15:48:05.551" v="565"/>
        <pc:sldMkLst>
          <pc:docMk/>
          <pc:sldMk cId="365872962" sldId="264"/>
        </pc:sldMkLst>
        <pc:spChg chg="mod">
          <ac:chgData name="Mark Warren" userId="8b469510-801c-4a14-a92d-c6d8837618b1" providerId="ADAL" clId="{890A3B87-2EC5-4ED4-A5A4-599654BD0C41}" dt="2023-09-30T15:21:54.945" v="39" actId="1076"/>
          <ac:spMkLst>
            <pc:docMk/>
            <pc:sldMk cId="365872962" sldId="264"/>
            <ac:spMk id="2" creationId="{00000000-0000-0000-0000-000000000000}"/>
          </ac:spMkLst>
        </pc:spChg>
        <pc:spChg chg="mod">
          <ac:chgData name="Mark Warren" userId="8b469510-801c-4a14-a92d-c6d8837618b1" providerId="ADAL" clId="{890A3B87-2EC5-4ED4-A5A4-599654BD0C41}" dt="2023-09-30T15:21:20.072" v="37" actId="403"/>
          <ac:spMkLst>
            <pc:docMk/>
            <pc:sldMk cId="365872962" sldId="264"/>
            <ac:spMk id="3" creationId="{CCBCC202-42EB-8D6B-DA0C-9EE7E933DDC8}"/>
          </ac:spMkLst>
        </pc:spChg>
      </pc:sldChg>
      <pc:sldChg chg="del">
        <pc:chgData name="Mark Warren" userId="8b469510-801c-4a14-a92d-c6d8837618b1" providerId="ADAL" clId="{890A3B87-2EC5-4ED4-A5A4-599654BD0C41}" dt="2023-09-30T15:44:04.394" v="343" actId="2696"/>
        <pc:sldMkLst>
          <pc:docMk/>
          <pc:sldMk cId="1230080666" sldId="265"/>
        </pc:sldMkLst>
      </pc:sldChg>
      <pc:sldChg chg="modSp add modTransition modAnim">
        <pc:chgData name="Mark Warren" userId="8b469510-801c-4a14-a92d-c6d8837618b1" providerId="ADAL" clId="{890A3B87-2EC5-4ED4-A5A4-599654BD0C41}" dt="2023-09-30T15:50:48.439" v="581"/>
        <pc:sldMkLst>
          <pc:docMk/>
          <pc:sldMk cId="2500315628" sldId="266"/>
        </pc:sldMkLst>
        <pc:spChg chg="mod">
          <ac:chgData name="Mark Warren" userId="8b469510-801c-4a14-a92d-c6d8837618b1" providerId="ADAL" clId="{890A3B87-2EC5-4ED4-A5A4-599654BD0C41}" dt="2023-09-30T15:23:17.174" v="47" actId="20577"/>
          <ac:spMkLst>
            <pc:docMk/>
            <pc:sldMk cId="2500315628" sldId="266"/>
            <ac:spMk id="2" creationId="{00000000-0000-0000-0000-000000000000}"/>
          </ac:spMkLst>
        </pc:spChg>
      </pc:sldChg>
      <pc:sldChg chg="modSp add modTransition modAnim">
        <pc:chgData name="Mark Warren" userId="8b469510-801c-4a14-a92d-c6d8837618b1" providerId="ADAL" clId="{890A3B87-2EC5-4ED4-A5A4-599654BD0C41}" dt="2023-09-30T15:50:25.896" v="576"/>
        <pc:sldMkLst>
          <pc:docMk/>
          <pc:sldMk cId="2506910068" sldId="267"/>
        </pc:sldMkLst>
        <pc:spChg chg="mod">
          <ac:chgData name="Mark Warren" userId="8b469510-801c-4a14-a92d-c6d8837618b1" providerId="ADAL" clId="{890A3B87-2EC5-4ED4-A5A4-599654BD0C41}" dt="2023-09-30T15:23:29.264" v="48" actId="6549"/>
          <ac:spMkLst>
            <pc:docMk/>
            <pc:sldMk cId="2506910068" sldId="267"/>
            <ac:spMk id="2" creationId="{00000000-0000-0000-0000-000000000000}"/>
          </ac:spMkLst>
        </pc:spChg>
      </pc:sldChg>
      <pc:sldChg chg="modSp add mod modTransition modAnim">
        <pc:chgData name="Mark Warren" userId="8b469510-801c-4a14-a92d-c6d8837618b1" providerId="ADAL" clId="{890A3B87-2EC5-4ED4-A5A4-599654BD0C41}" dt="2023-09-30T15:51:41.560" v="586"/>
        <pc:sldMkLst>
          <pc:docMk/>
          <pc:sldMk cId="2438799881" sldId="268"/>
        </pc:sldMkLst>
        <pc:spChg chg="mod">
          <ac:chgData name="Mark Warren" userId="8b469510-801c-4a14-a92d-c6d8837618b1" providerId="ADAL" clId="{890A3B87-2EC5-4ED4-A5A4-599654BD0C41}" dt="2023-09-30T15:26:37.925" v="60" actId="20577"/>
          <ac:spMkLst>
            <pc:docMk/>
            <pc:sldMk cId="2438799881" sldId="268"/>
            <ac:spMk id="2" creationId="{00000000-0000-0000-0000-000000000000}"/>
          </ac:spMkLst>
        </pc:spChg>
      </pc:sldChg>
      <pc:sldChg chg="modSp add modTransition modAnim">
        <pc:chgData name="Mark Warren" userId="8b469510-801c-4a14-a92d-c6d8837618b1" providerId="ADAL" clId="{890A3B87-2EC5-4ED4-A5A4-599654BD0C41}" dt="2023-09-30T15:50:05.264" v="574"/>
        <pc:sldMkLst>
          <pc:docMk/>
          <pc:sldMk cId="2872559353" sldId="269"/>
        </pc:sldMkLst>
        <pc:spChg chg="mod">
          <ac:chgData name="Mark Warren" userId="8b469510-801c-4a14-a92d-c6d8837618b1" providerId="ADAL" clId="{890A3B87-2EC5-4ED4-A5A4-599654BD0C41}" dt="2023-09-30T15:27:02.726" v="64" actId="20577"/>
          <ac:spMkLst>
            <pc:docMk/>
            <pc:sldMk cId="2872559353" sldId="269"/>
            <ac:spMk id="2" creationId="{00000000-0000-0000-0000-000000000000}"/>
          </ac:spMkLst>
        </pc:spChg>
      </pc:sldChg>
      <pc:sldChg chg="modSp add modTransition modAnim">
        <pc:chgData name="Mark Warren" userId="8b469510-801c-4a14-a92d-c6d8837618b1" providerId="ADAL" clId="{890A3B87-2EC5-4ED4-A5A4-599654BD0C41}" dt="2023-09-30T15:52:11.974" v="588"/>
        <pc:sldMkLst>
          <pc:docMk/>
          <pc:sldMk cId="1364620995" sldId="270"/>
        </pc:sldMkLst>
        <pc:spChg chg="mod">
          <ac:chgData name="Mark Warren" userId="8b469510-801c-4a14-a92d-c6d8837618b1" providerId="ADAL" clId="{890A3B87-2EC5-4ED4-A5A4-599654BD0C41}" dt="2023-09-30T15:27:17.557" v="67" actId="6549"/>
          <ac:spMkLst>
            <pc:docMk/>
            <pc:sldMk cId="1364620995" sldId="270"/>
            <ac:spMk id="2" creationId="{00000000-0000-0000-0000-000000000000}"/>
          </ac:spMkLst>
        </pc:spChg>
      </pc:sldChg>
      <pc:sldChg chg="modSp add mod modTransition modAnim">
        <pc:chgData name="Mark Warren" userId="8b469510-801c-4a14-a92d-c6d8837618b1" providerId="ADAL" clId="{890A3B87-2EC5-4ED4-A5A4-599654BD0C41}" dt="2023-09-30T15:56:49.307" v="624"/>
        <pc:sldMkLst>
          <pc:docMk/>
          <pc:sldMk cId="1446046377" sldId="271"/>
        </pc:sldMkLst>
        <pc:spChg chg="mod">
          <ac:chgData name="Mark Warren" userId="8b469510-801c-4a14-a92d-c6d8837618b1" providerId="ADAL" clId="{890A3B87-2EC5-4ED4-A5A4-599654BD0C41}" dt="2023-09-30T15:43:32.912" v="340" actId="14100"/>
          <ac:spMkLst>
            <pc:docMk/>
            <pc:sldMk cId="1446046377" sldId="271"/>
            <ac:spMk id="2" creationId="{00000000-0000-0000-0000-000000000000}"/>
          </ac:spMkLst>
        </pc:spChg>
        <pc:spChg chg="mod">
          <ac:chgData name="Mark Warren" userId="8b469510-801c-4a14-a92d-c6d8837618b1" providerId="ADAL" clId="{890A3B87-2EC5-4ED4-A5A4-599654BD0C41}" dt="2023-09-30T15:43:37.181" v="341" actId="1076"/>
          <ac:spMkLst>
            <pc:docMk/>
            <pc:sldMk cId="1446046377" sldId="271"/>
            <ac:spMk id="3" creationId="{D802243E-8EB1-0AC6-515E-8A7809BE4B5E}"/>
          </ac:spMkLst>
        </pc:spChg>
        <pc:spChg chg="mod">
          <ac:chgData name="Mark Warren" userId="8b469510-801c-4a14-a92d-c6d8837618b1" providerId="ADAL" clId="{890A3B87-2EC5-4ED4-A5A4-599654BD0C41}" dt="2023-09-30T15:43:47.984" v="342" actId="14100"/>
          <ac:spMkLst>
            <pc:docMk/>
            <pc:sldMk cId="1446046377" sldId="271"/>
            <ac:spMk id="5" creationId="{2A580C38-9F4B-B52E-6E01-7C8FD43705FF}"/>
          </ac:spMkLst>
        </pc:spChg>
        <pc:spChg chg="mod">
          <ac:chgData name="Mark Warren" userId="8b469510-801c-4a14-a92d-c6d8837618b1" providerId="ADAL" clId="{890A3B87-2EC5-4ED4-A5A4-599654BD0C41}" dt="2023-09-30T15:43:14.511" v="338" actId="20577"/>
          <ac:spMkLst>
            <pc:docMk/>
            <pc:sldMk cId="1446046377" sldId="271"/>
            <ac:spMk id="6" creationId="{313AFD52-BCB8-B73E-4A99-7B7DFB970B2E}"/>
          </ac:spMkLst>
        </pc:spChg>
      </pc:sldChg>
      <pc:sldChg chg="addSp delSp modSp add mod modTransition delAnim modAnim">
        <pc:chgData name="Mark Warren" userId="8b469510-801c-4a14-a92d-c6d8837618b1" providerId="ADAL" clId="{890A3B87-2EC5-4ED4-A5A4-599654BD0C41}" dt="2023-09-30T15:54:56.059" v="623"/>
        <pc:sldMkLst>
          <pc:docMk/>
          <pc:sldMk cId="2307355787" sldId="272"/>
        </pc:sldMkLst>
        <pc:spChg chg="del">
          <ac:chgData name="Mark Warren" userId="8b469510-801c-4a14-a92d-c6d8837618b1" providerId="ADAL" clId="{890A3B87-2EC5-4ED4-A5A4-599654BD0C41}" dt="2023-09-30T15:45:36.513" v="346" actId="478"/>
          <ac:spMkLst>
            <pc:docMk/>
            <pc:sldMk cId="2307355787" sldId="272"/>
            <ac:spMk id="2" creationId="{00000000-0000-0000-0000-000000000000}"/>
          </ac:spMkLst>
        </pc:spChg>
        <pc:spChg chg="del">
          <ac:chgData name="Mark Warren" userId="8b469510-801c-4a14-a92d-c6d8837618b1" providerId="ADAL" clId="{890A3B87-2EC5-4ED4-A5A4-599654BD0C41}" dt="2023-09-30T15:45:35.055" v="345" actId="478"/>
          <ac:spMkLst>
            <pc:docMk/>
            <pc:sldMk cId="2307355787" sldId="272"/>
            <ac:spMk id="3" creationId="{D802243E-8EB1-0AC6-515E-8A7809BE4B5E}"/>
          </ac:spMkLst>
        </pc:spChg>
        <pc:spChg chg="mod">
          <ac:chgData name="Mark Warren" userId="8b469510-801c-4a14-a92d-c6d8837618b1" providerId="ADAL" clId="{890A3B87-2EC5-4ED4-A5A4-599654BD0C41}" dt="2023-09-30T15:47:38.672" v="564" actId="1076"/>
          <ac:spMkLst>
            <pc:docMk/>
            <pc:sldMk cId="2307355787" sldId="272"/>
            <ac:spMk id="5" creationId="{2A580C38-9F4B-B52E-6E01-7C8FD43705FF}"/>
          </ac:spMkLst>
        </pc:spChg>
        <pc:spChg chg="del">
          <ac:chgData name="Mark Warren" userId="8b469510-801c-4a14-a92d-c6d8837618b1" providerId="ADAL" clId="{890A3B87-2EC5-4ED4-A5A4-599654BD0C41}" dt="2023-09-30T15:46:42.818" v="559" actId="478"/>
          <ac:spMkLst>
            <pc:docMk/>
            <pc:sldMk cId="2307355787" sldId="272"/>
            <ac:spMk id="6" creationId="{313AFD52-BCB8-B73E-4A99-7B7DFB970B2E}"/>
          </ac:spMkLst>
        </pc:spChg>
        <pc:spChg chg="add del mod">
          <ac:chgData name="Mark Warren" userId="8b469510-801c-4a14-a92d-c6d8837618b1" providerId="ADAL" clId="{890A3B87-2EC5-4ED4-A5A4-599654BD0C41}" dt="2023-09-30T15:45:39.467" v="348" actId="478"/>
          <ac:spMkLst>
            <pc:docMk/>
            <pc:sldMk cId="2307355787" sldId="272"/>
            <ac:spMk id="8" creationId="{DF01C4DF-3694-AD09-30A4-E82792195975}"/>
          </ac:spMkLst>
        </pc:spChg>
      </pc:sldChg>
    </pc:docChg>
  </pc:docChgLst>
  <pc:docChgLst>
    <pc:chgData name="Mark Warren" userId="8b469510-801c-4a14-a92d-c6d8837618b1" providerId="ADAL" clId="{EE39F06E-E066-45AD-8711-7A7286FA83D6}"/>
    <pc:docChg chg="undo custSel addSld delSld modSld sldOrd">
      <pc:chgData name="Mark Warren" userId="8b469510-801c-4a14-a92d-c6d8837618b1" providerId="ADAL" clId="{EE39F06E-E066-45AD-8711-7A7286FA83D6}" dt="2024-01-18T21:26:34.928" v="3388"/>
      <pc:docMkLst>
        <pc:docMk/>
      </pc:docMkLst>
      <pc:sldChg chg="modSp mod ord modAnim">
        <pc:chgData name="Mark Warren" userId="8b469510-801c-4a14-a92d-c6d8837618b1" providerId="ADAL" clId="{EE39F06E-E066-45AD-8711-7A7286FA83D6}" dt="2024-01-17T15:25:15.422" v="293"/>
        <pc:sldMkLst>
          <pc:docMk/>
          <pc:sldMk cId="2219000479" sldId="279"/>
        </pc:sldMkLst>
        <pc:spChg chg="mod">
          <ac:chgData name="Mark Warren" userId="8b469510-801c-4a14-a92d-c6d8837618b1" providerId="ADAL" clId="{EE39F06E-E066-45AD-8711-7A7286FA83D6}" dt="2024-01-17T15:00:56.772" v="13" actId="14100"/>
          <ac:spMkLst>
            <pc:docMk/>
            <pc:sldMk cId="2219000479" sldId="279"/>
            <ac:spMk id="2" creationId="{00000000-0000-0000-0000-000000000000}"/>
          </ac:spMkLst>
        </pc:spChg>
        <pc:spChg chg="mod">
          <ac:chgData name="Mark Warren" userId="8b469510-801c-4a14-a92d-c6d8837618b1" providerId="ADAL" clId="{EE39F06E-E066-45AD-8711-7A7286FA83D6}" dt="2024-01-17T15:01:05.375" v="15" actId="14100"/>
          <ac:spMkLst>
            <pc:docMk/>
            <pc:sldMk cId="2219000479" sldId="279"/>
            <ac:spMk id="6" creationId="{F557D8F1-D183-36F9-4DB0-5C5548703CB4}"/>
          </ac:spMkLst>
        </pc:spChg>
      </pc:sldChg>
      <pc:sldChg chg="modSp">
        <pc:chgData name="Mark Warren" userId="8b469510-801c-4a14-a92d-c6d8837618b1" providerId="ADAL" clId="{EE39F06E-E066-45AD-8711-7A7286FA83D6}" dt="2024-01-17T15:57:55.159" v="338" actId="20577"/>
        <pc:sldMkLst>
          <pc:docMk/>
          <pc:sldMk cId="1798588805" sldId="284"/>
        </pc:sldMkLst>
        <pc:spChg chg="mod">
          <ac:chgData name="Mark Warren" userId="8b469510-801c-4a14-a92d-c6d8837618b1" providerId="ADAL" clId="{EE39F06E-E066-45AD-8711-7A7286FA83D6}" dt="2024-01-17T15:57:55.159" v="338" actId="20577"/>
          <ac:spMkLst>
            <pc:docMk/>
            <pc:sldMk cId="1798588805" sldId="284"/>
            <ac:spMk id="5" creationId="{163690D8-1562-8B9B-DAC9-6D6BEA76F57C}"/>
          </ac:spMkLst>
        </pc:spChg>
      </pc:sldChg>
      <pc:sldChg chg="addSp modSp mod modAnim">
        <pc:chgData name="Mark Warren" userId="8b469510-801c-4a14-a92d-c6d8837618b1" providerId="ADAL" clId="{EE39F06E-E066-45AD-8711-7A7286FA83D6}" dt="2024-01-17T17:33:58.091" v="382" actId="20577"/>
        <pc:sldMkLst>
          <pc:docMk/>
          <pc:sldMk cId="2949982270" sldId="286"/>
        </pc:sldMkLst>
        <pc:spChg chg="mod">
          <ac:chgData name="Mark Warren" userId="8b469510-801c-4a14-a92d-c6d8837618b1" providerId="ADAL" clId="{EE39F06E-E066-45AD-8711-7A7286FA83D6}" dt="2024-01-17T17:33:58.091" v="382" actId="20577"/>
          <ac:spMkLst>
            <pc:docMk/>
            <pc:sldMk cId="2949982270" sldId="286"/>
            <ac:spMk id="2" creationId="{00000000-0000-0000-0000-000000000000}"/>
          </ac:spMkLst>
        </pc:spChg>
        <pc:spChg chg="add mod">
          <ac:chgData name="Mark Warren" userId="8b469510-801c-4a14-a92d-c6d8837618b1" providerId="ADAL" clId="{EE39F06E-E066-45AD-8711-7A7286FA83D6}" dt="2024-01-17T15:28:54.039" v="330" actId="1076"/>
          <ac:spMkLst>
            <pc:docMk/>
            <pc:sldMk cId="2949982270" sldId="286"/>
            <ac:spMk id="3" creationId="{4D3C9D23-7C03-FCDB-6D07-A155FD11D10D}"/>
          </ac:spMkLst>
        </pc:spChg>
        <pc:spChg chg="mod">
          <ac:chgData name="Mark Warren" userId="8b469510-801c-4a14-a92d-c6d8837618b1" providerId="ADAL" clId="{EE39F06E-E066-45AD-8711-7A7286FA83D6}" dt="2024-01-17T15:20:00.622" v="263" actId="17032"/>
          <ac:spMkLst>
            <pc:docMk/>
            <pc:sldMk cId="2949982270" sldId="286"/>
            <ac:spMk id="6" creationId="{F557D8F1-D183-36F9-4DB0-5C5548703CB4}"/>
          </ac:spMkLst>
        </pc:spChg>
        <pc:cxnChg chg="add mod">
          <ac:chgData name="Mark Warren" userId="8b469510-801c-4a14-a92d-c6d8837618b1" providerId="ADAL" clId="{EE39F06E-E066-45AD-8711-7A7286FA83D6}" dt="2024-01-17T15:19:06.836" v="260" actId="14100"/>
          <ac:cxnSpMkLst>
            <pc:docMk/>
            <pc:sldMk cId="2949982270" sldId="286"/>
            <ac:cxnSpMk id="5" creationId="{69C7677C-710C-A60A-4718-411031EB8489}"/>
          </ac:cxnSpMkLst>
        </pc:cxnChg>
      </pc:sldChg>
      <pc:sldChg chg="addSp modSp mod ord modAnim">
        <pc:chgData name="Mark Warren" userId="8b469510-801c-4a14-a92d-c6d8837618b1" providerId="ADAL" clId="{EE39F06E-E066-45AD-8711-7A7286FA83D6}" dt="2024-01-18T15:07:51.753" v="1944"/>
        <pc:sldMkLst>
          <pc:docMk/>
          <pc:sldMk cId="2829541042" sldId="287"/>
        </pc:sldMkLst>
        <pc:spChg chg="mod">
          <ac:chgData name="Mark Warren" userId="8b469510-801c-4a14-a92d-c6d8837618b1" providerId="ADAL" clId="{EE39F06E-E066-45AD-8711-7A7286FA83D6}" dt="2024-01-17T17:29:56.296" v="339" actId="6549"/>
          <ac:spMkLst>
            <pc:docMk/>
            <pc:sldMk cId="2829541042" sldId="287"/>
            <ac:spMk id="2" creationId="{00000000-0000-0000-0000-000000000000}"/>
          </ac:spMkLst>
        </pc:spChg>
        <pc:spChg chg="mod">
          <ac:chgData name="Mark Warren" userId="8b469510-801c-4a14-a92d-c6d8837618b1" providerId="ADAL" clId="{EE39F06E-E066-45AD-8711-7A7286FA83D6}" dt="2024-01-17T15:02:06.288" v="25" actId="403"/>
          <ac:spMkLst>
            <pc:docMk/>
            <pc:sldMk cId="2829541042" sldId="287"/>
            <ac:spMk id="3" creationId="{02F69010-9865-D6FB-DED6-6D313F325702}"/>
          </ac:spMkLst>
        </pc:spChg>
        <pc:cxnChg chg="add mod">
          <ac:chgData name="Mark Warren" userId="8b469510-801c-4a14-a92d-c6d8837618b1" providerId="ADAL" clId="{EE39F06E-E066-45AD-8711-7A7286FA83D6}" dt="2024-01-18T15:07:19.557" v="1939" actId="208"/>
          <ac:cxnSpMkLst>
            <pc:docMk/>
            <pc:sldMk cId="2829541042" sldId="287"/>
            <ac:cxnSpMk id="5" creationId="{B6D03CD5-5F19-8E1C-24FD-421939FBA02E}"/>
          </ac:cxnSpMkLst>
        </pc:cxnChg>
      </pc:sldChg>
      <pc:sldChg chg="addSp delSp modSp mod delAnim modAnim">
        <pc:chgData name="Mark Warren" userId="8b469510-801c-4a14-a92d-c6d8837618b1" providerId="ADAL" clId="{EE39F06E-E066-45AD-8711-7A7286FA83D6}" dt="2024-01-17T19:57:36.998" v="1932" actId="1076"/>
        <pc:sldMkLst>
          <pc:docMk/>
          <pc:sldMk cId="2330568098" sldId="288"/>
        </pc:sldMkLst>
        <pc:spChg chg="mod">
          <ac:chgData name="Mark Warren" userId="8b469510-801c-4a14-a92d-c6d8837618b1" providerId="ADAL" clId="{EE39F06E-E066-45AD-8711-7A7286FA83D6}" dt="2024-01-17T18:24:38.760" v="1331" actId="404"/>
          <ac:spMkLst>
            <pc:docMk/>
            <pc:sldMk cId="2330568098" sldId="288"/>
            <ac:spMk id="2" creationId="{00000000-0000-0000-0000-000000000000}"/>
          </ac:spMkLst>
        </pc:spChg>
        <pc:spChg chg="mod">
          <ac:chgData name="Mark Warren" userId="8b469510-801c-4a14-a92d-c6d8837618b1" providerId="ADAL" clId="{EE39F06E-E066-45AD-8711-7A7286FA83D6}" dt="2024-01-17T19:01:01.844" v="1896" actId="208"/>
          <ac:spMkLst>
            <pc:docMk/>
            <pc:sldMk cId="2330568098" sldId="288"/>
            <ac:spMk id="3" creationId="{556ECED3-15EB-4438-E4D4-9B8C3B216E8B}"/>
          </ac:spMkLst>
        </pc:spChg>
        <pc:spChg chg="del">
          <ac:chgData name="Mark Warren" userId="8b469510-801c-4a14-a92d-c6d8837618b1" providerId="ADAL" clId="{EE39F06E-E066-45AD-8711-7A7286FA83D6}" dt="2024-01-17T17:51:01.285" v="945" actId="478"/>
          <ac:spMkLst>
            <pc:docMk/>
            <pc:sldMk cId="2330568098" sldId="288"/>
            <ac:spMk id="4" creationId="{60A63504-E479-2318-C8F9-84FD77AC34FF}"/>
          </ac:spMkLst>
        </pc:spChg>
        <pc:spChg chg="add mod">
          <ac:chgData name="Mark Warren" userId="8b469510-801c-4a14-a92d-c6d8837618b1" providerId="ADAL" clId="{EE39F06E-E066-45AD-8711-7A7286FA83D6}" dt="2024-01-17T18:24:41.990" v="1332" actId="404"/>
          <ac:spMkLst>
            <pc:docMk/>
            <pc:sldMk cId="2330568098" sldId="288"/>
            <ac:spMk id="5" creationId="{DE406C3F-9713-9505-E3C3-C771BB9A32D6}"/>
          </ac:spMkLst>
        </pc:spChg>
        <pc:spChg chg="mod">
          <ac:chgData name="Mark Warren" userId="8b469510-801c-4a14-a92d-c6d8837618b1" providerId="ADAL" clId="{EE39F06E-E066-45AD-8711-7A7286FA83D6}" dt="2024-01-17T17:58:04.757" v="1027" actId="1076"/>
          <ac:spMkLst>
            <pc:docMk/>
            <pc:sldMk cId="2330568098" sldId="288"/>
            <ac:spMk id="6" creationId="{F557D8F1-D183-36F9-4DB0-5C5548703CB4}"/>
          </ac:spMkLst>
        </pc:spChg>
        <pc:spChg chg="add mod">
          <ac:chgData name="Mark Warren" userId="8b469510-801c-4a14-a92d-c6d8837618b1" providerId="ADAL" clId="{EE39F06E-E066-45AD-8711-7A7286FA83D6}" dt="2024-01-17T19:19:13.330" v="1900" actId="20577"/>
          <ac:spMkLst>
            <pc:docMk/>
            <pc:sldMk cId="2330568098" sldId="288"/>
            <ac:spMk id="7" creationId="{125829DF-AD40-93E0-05C8-06C2E2E7C8E1}"/>
          </ac:spMkLst>
        </pc:spChg>
        <pc:spChg chg="add mod">
          <ac:chgData name="Mark Warren" userId="8b469510-801c-4a14-a92d-c6d8837618b1" providerId="ADAL" clId="{EE39F06E-E066-45AD-8711-7A7286FA83D6}" dt="2024-01-17T19:21:08.906" v="1914" actId="1582"/>
          <ac:spMkLst>
            <pc:docMk/>
            <pc:sldMk cId="2330568098" sldId="288"/>
            <ac:spMk id="8" creationId="{50DDE280-5A9B-B43C-9DC7-DC11EB9DA986}"/>
          </ac:spMkLst>
        </pc:spChg>
        <pc:spChg chg="add mod">
          <ac:chgData name="Mark Warren" userId="8b469510-801c-4a14-a92d-c6d8837618b1" providerId="ADAL" clId="{EE39F06E-E066-45AD-8711-7A7286FA83D6}" dt="2024-01-17T19:22:01.923" v="1921" actId="1582"/>
          <ac:spMkLst>
            <pc:docMk/>
            <pc:sldMk cId="2330568098" sldId="288"/>
            <ac:spMk id="14" creationId="{8E142080-3E9B-9CE6-B34D-C4B0B3888770}"/>
          </ac:spMkLst>
        </pc:spChg>
        <pc:spChg chg="add mod">
          <ac:chgData name="Mark Warren" userId="8b469510-801c-4a14-a92d-c6d8837618b1" providerId="ADAL" clId="{EE39F06E-E066-45AD-8711-7A7286FA83D6}" dt="2024-01-17T19:22:07.742" v="1922" actId="1582"/>
          <ac:spMkLst>
            <pc:docMk/>
            <pc:sldMk cId="2330568098" sldId="288"/>
            <ac:spMk id="15" creationId="{6C02F602-3D09-A60C-1930-74459112C7A1}"/>
          </ac:spMkLst>
        </pc:spChg>
        <pc:spChg chg="add mod">
          <ac:chgData name="Mark Warren" userId="8b469510-801c-4a14-a92d-c6d8837618b1" providerId="ADAL" clId="{EE39F06E-E066-45AD-8711-7A7286FA83D6}" dt="2024-01-17T19:21:44.334" v="1919" actId="1582"/>
          <ac:spMkLst>
            <pc:docMk/>
            <pc:sldMk cId="2330568098" sldId="288"/>
            <ac:spMk id="16" creationId="{6468012E-DC3B-31A5-7DD6-C70102F428F2}"/>
          </ac:spMkLst>
        </pc:spChg>
        <pc:spChg chg="add mod">
          <ac:chgData name="Mark Warren" userId="8b469510-801c-4a14-a92d-c6d8837618b1" providerId="ADAL" clId="{EE39F06E-E066-45AD-8711-7A7286FA83D6}" dt="2024-01-17T19:21:31.969" v="1918" actId="14100"/>
          <ac:spMkLst>
            <pc:docMk/>
            <pc:sldMk cId="2330568098" sldId="288"/>
            <ac:spMk id="19" creationId="{1C384E28-EAFC-4D83-78E7-B19DAFDD8012}"/>
          </ac:spMkLst>
        </pc:spChg>
        <pc:spChg chg="add mod">
          <ac:chgData name="Mark Warren" userId="8b469510-801c-4a14-a92d-c6d8837618b1" providerId="ADAL" clId="{EE39F06E-E066-45AD-8711-7A7286FA83D6}" dt="2024-01-17T19:57:36.998" v="1932" actId="1076"/>
          <ac:spMkLst>
            <pc:docMk/>
            <pc:sldMk cId="2330568098" sldId="288"/>
            <ac:spMk id="24" creationId="{1B74EA7F-2E1C-3978-990E-1D6EA5D98351}"/>
          </ac:spMkLst>
        </pc:spChg>
        <pc:spChg chg="add mod">
          <ac:chgData name="Mark Warren" userId="8b469510-801c-4a14-a92d-c6d8837618b1" providerId="ADAL" clId="{EE39F06E-E066-45AD-8711-7A7286FA83D6}" dt="2024-01-17T19:56:04.813" v="1927" actId="14100"/>
          <ac:spMkLst>
            <pc:docMk/>
            <pc:sldMk cId="2330568098" sldId="288"/>
            <ac:spMk id="25" creationId="{2513CF1C-172E-CADA-3D10-864828145C4F}"/>
          </ac:spMkLst>
        </pc:spChg>
        <pc:spChg chg="add mod">
          <ac:chgData name="Mark Warren" userId="8b469510-801c-4a14-a92d-c6d8837618b1" providerId="ADAL" clId="{EE39F06E-E066-45AD-8711-7A7286FA83D6}" dt="2024-01-17T19:55:51.454" v="1926" actId="14100"/>
          <ac:spMkLst>
            <pc:docMk/>
            <pc:sldMk cId="2330568098" sldId="288"/>
            <ac:spMk id="26" creationId="{EF525423-F16C-4DE0-4499-72B6FBB5AD44}"/>
          </ac:spMkLst>
        </pc:spChg>
        <pc:spChg chg="add mod">
          <ac:chgData name="Mark Warren" userId="8b469510-801c-4a14-a92d-c6d8837618b1" providerId="ADAL" clId="{EE39F06E-E066-45AD-8711-7A7286FA83D6}" dt="2024-01-17T19:56:52.937" v="1931" actId="14100"/>
          <ac:spMkLst>
            <pc:docMk/>
            <pc:sldMk cId="2330568098" sldId="288"/>
            <ac:spMk id="27" creationId="{F0F7755C-8B3A-A5E3-47B3-041F84B061D2}"/>
          </ac:spMkLst>
        </pc:spChg>
        <pc:spChg chg="add mod">
          <ac:chgData name="Mark Warren" userId="8b469510-801c-4a14-a92d-c6d8837618b1" providerId="ADAL" clId="{EE39F06E-E066-45AD-8711-7A7286FA83D6}" dt="2024-01-17T19:00:26.325" v="1895" actId="1076"/>
          <ac:spMkLst>
            <pc:docMk/>
            <pc:sldMk cId="2330568098" sldId="288"/>
            <ac:spMk id="28" creationId="{5B714CB6-137A-F649-C457-AFC25FDC5B0B}"/>
          </ac:spMkLst>
        </pc:spChg>
        <pc:cxnChg chg="add mod">
          <ac:chgData name="Mark Warren" userId="8b469510-801c-4a14-a92d-c6d8837618b1" providerId="ADAL" clId="{EE39F06E-E066-45AD-8711-7A7286FA83D6}" dt="2024-01-17T19:22:19.243" v="1923" actId="1582"/>
          <ac:cxnSpMkLst>
            <pc:docMk/>
            <pc:sldMk cId="2330568098" sldId="288"/>
            <ac:cxnSpMk id="10" creationId="{73789814-1DF7-B0A6-8E80-60D29E314FBB}"/>
          </ac:cxnSpMkLst>
        </pc:cxnChg>
        <pc:cxnChg chg="add mod">
          <ac:chgData name="Mark Warren" userId="8b469510-801c-4a14-a92d-c6d8837618b1" providerId="ADAL" clId="{EE39F06E-E066-45AD-8711-7A7286FA83D6}" dt="2024-01-17T19:22:25.116" v="1924" actId="1582"/>
          <ac:cxnSpMkLst>
            <pc:docMk/>
            <pc:sldMk cId="2330568098" sldId="288"/>
            <ac:cxnSpMk id="13" creationId="{59BB6F56-6DE4-6FBA-7863-BA44643EBFDE}"/>
          </ac:cxnSpMkLst>
        </pc:cxnChg>
        <pc:cxnChg chg="add del">
          <ac:chgData name="Mark Warren" userId="8b469510-801c-4a14-a92d-c6d8837618b1" providerId="ADAL" clId="{EE39F06E-E066-45AD-8711-7A7286FA83D6}" dt="2024-01-17T18:19:13.797" v="1299" actId="11529"/>
          <ac:cxnSpMkLst>
            <pc:docMk/>
            <pc:sldMk cId="2330568098" sldId="288"/>
            <ac:cxnSpMk id="18" creationId="{8086151D-1F24-4540-40F3-F2ECD4C2A5CC}"/>
          </ac:cxnSpMkLst>
        </pc:cxnChg>
      </pc:sldChg>
      <pc:sldChg chg="delSp modSp mod delAnim modAnim">
        <pc:chgData name="Mark Warren" userId="8b469510-801c-4a14-a92d-c6d8837618b1" providerId="ADAL" clId="{EE39F06E-E066-45AD-8711-7A7286FA83D6}" dt="2024-01-18T21:26:34.928" v="3388"/>
        <pc:sldMkLst>
          <pc:docMk/>
          <pc:sldMk cId="1009566193" sldId="289"/>
        </pc:sldMkLst>
        <pc:spChg chg="mod">
          <ac:chgData name="Mark Warren" userId="8b469510-801c-4a14-a92d-c6d8837618b1" providerId="ADAL" clId="{EE39F06E-E066-45AD-8711-7A7286FA83D6}" dt="2024-01-18T20:43:56.144" v="3360" actId="13822"/>
          <ac:spMkLst>
            <pc:docMk/>
            <pc:sldMk cId="1009566193" sldId="289"/>
            <ac:spMk id="2" creationId="{00000000-0000-0000-0000-000000000000}"/>
          </ac:spMkLst>
        </pc:spChg>
        <pc:spChg chg="mod">
          <ac:chgData name="Mark Warren" userId="8b469510-801c-4a14-a92d-c6d8837618b1" providerId="ADAL" clId="{EE39F06E-E066-45AD-8711-7A7286FA83D6}" dt="2024-01-18T20:44:29.377" v="3361" actId="17032"/>
          <ac:spMkLst>
            <pc:docMk/>
            <pc:sldMk cId="1009566193" sldId="289"/>
            <ac:spMk id="3" creationId="{A0FFD9F0-BA00-7FD1-50F3-AAF10358D65F}"/>
          </ac:spMkLst>
        </pc:spChg>
        <pc:spChg chg="del">
          <ac:chgData name="Mark Warren" userId="8b469510-801c-4a14-a92d-c6d8837618b1" providerId="ADAL" clId="{EE39F06E-E066-45AD-8711-7A7286FA83D6}" dt="2024-01-18T17:20:07.429" v="2306" actId="478"/>
          <ac:spMkLst>
            <pc:docMk/>
            <pc:sldMk cId="1009566193" sldId="289"/>
            <ac:spMk id="4" creationId="{7620AF96-5EE1-31F7-C600-3F26CCC960A0}"/>
          </ac:spMkLst>
        </pc:spChg>
        <pc:spChg chg="mod">
          <ac:chgData name="Mark Warren" userId="8b469510-801c-4a14-a92d-c6d8837618b1" providerId="ADAL" clId="{EE39F06E-E066-45AD-8711-7A7286FA83D6}" dt="2024-01-18T17:24:24.528" v="2448" actId="1076"/>
          <ac:spMkLst>
            <pc:docMk/>
            <pc:sldMk cId="1009566193" sldId="289"/>
            <ac:spMk id="6" creationId="{F557D8F1-D183-36F9-4DB0-5C5548703CB4}"/>
          </ac:spMkLst>
        </pc:spChg>
      </pc:sldChg>
      <pc:sldChg chg="modSp mod ord modAnim">
        <pc:chgData name="Mark Warren" userId="8b469510-801c-4a14-a92d-c6d8837618b1" providerId="ADAL" clId="{EE39F06E-E066-45AD-8711-7A7286FA83D6}" dt="2024-01-18T20:49:16.702" v="3386"/>
        <pc:sldMkLst>
          <pc:docMk/>
          <pc:sldMk cId="42571587" sldId="290"/>
        </pc:sldMkLst>
        <pc:spChg chg="mod">
          <ac:chgData name="Mark Warren" userId="8b469510-801c-4a14-a92d-c6d8837618b1" providerId="ADAL" clId="{EE39F06E-E066-45AD-8711-7A7286FA83D6}" dt="2024-01-18T20:43:11.596" v="3357" actId="17032"/>
          <ac:spMkLst>
            <pc:docMk/>
            <pc:sldMk cId="42571587" sldId="290"/>
            <ac:spMk id="2" creationId="{00000000-0000-0000-0000-000000000000}"/>
          </ac:spMkLst>
        </pc:spChg>
        <pc:spChg chg="mod">
          <ac:chgData name="Mark Warren" userId="8b469510-801c-4a14-a92d-c6d8837618b1" providerId="ADAL" clId="{EE39F06E-E066-45AD-8711-7A7286FA83D6}" dt="2024-01-18T20:42:44.075" v="3355" actId="1076"/>
          <ac:spMkLst>
            <pc:docMk/>
            <pc:sldMk cId="42571587" sldId="290"/>
            <ac:spMk id="3" creationId="{02F69010-9865-D6FB-DED6-6D313F325702}"/>
          </ac:spMkLst>
        </pc:spChg>
      </pc:sldChg>
      <pc:sldChg chg="delSp modSp mod ord delAnim modAnim">
        <pc:chgData name="Mark Warren" userId="8b469510-801c-4a14-a92d-c6d8837618b1" providerId="ADAL" clId="{EE39F06E-E066-45AD-8711-7A7286FA83D6}" dt="2024-01-18T20:47:16.962" v="3370"/>
        <pc:sldMkLst>
          <pc:docMk/>
          <pc:sldMk cId="291701336" sldId="291"/>
        </pc:sldMkLst>
        <pc:spChg chg="mod">
          <ac:chgData name="Mark Warren" userId="8b469510-801c-4a14-a92d-c6d8837618b1" providerId="ADAL" clId="{EE39F06E-E066-45AD-8711-7A7286FA83D6}" dt="2024-01-18T19:32:36.540" v="3329" actId="17032"/>
          <ac:spMkLst>
            <pc:docMk/>
            <pc:sldMk cId="291701336" sldId="291"/>
            <ac:spMk id="2" creationId="{00000000-0000-0000-0000-000000000000}"/>
          </ac:spMkLst>
        </pc:spChg>
        <pc:spChg chg="del">
          <ac:chgData name="Mark Warren" userId="8b469510-801c-4a14-a92d-c6d8837618b1" providerId="ADAL" clId="{EE39F06E-E066-45AD-8711-7A7286FA83D6}" dt="2024-01-18T19:31:12.921" v="3315" actId="478"/>
          <ac:spMkLst>
            <pc:docMk/>
            <pc:sldMk cId="291701336" sldId="291"/>
            <ac:spMk id="3" creationId="{B5C6C5B5-0EF6-B761-465A-8203A8577D6B}"/>
          </ac:spMkLst>
        </pc:spChg>
        <pc:spChg chg="mod">
          <ac:chgData name="Mark Warren" userId="8b469510-801c-4a14-a92d-c6d8837618b1" providerId="ADAL" clId="{EE39F06E-E066-45AD-8711-7A7286FA83D6}" dt="2024-01-18T19:33:04.805" v="3333" actId="17032"/>
          <ac:spMkLst>
            <pc:docMk/>
            <pc:sldMk cId="291701336" sldId="291"/>
            <ac:spMk id="6" creationId="{F557D8F1-D183-36F9-4DB0-5C5548703CB4}"/>
          </ac:spMkLst>
        </pc:spChg>
      </pc:sldChg>
      <pc:sldChg chg="add del">
        <pc:chgData name="Mark Warren" userId="8b469510-801c-4a14-a92d-c6d8837618b1" providerId="ADAL" clId="{EE39F06E-E066-45AD-8711-7A7286FA83D6}" dt="2024-01-18T20:39:53.768" v="3352" actId="2696"/>
        <pc:sldMkLst>
          <pc:docMk/>
          <pc:sldMk cId="3363943332" sldId="292"/>
        </pc:sldMkLst>
      </pc:sldChg>
      <pc:sldChg chg="new del">
        <pc:chgData name="Mark Warren" userId="8b469510-801c-4a14-a92d-c6d8837618b1" providerId="ADAL" clId="{EE39F06E-E066-45AD-8711-7A7286FA83D6}" dt="2024-01-17T15:45:49.655" v="335" actId="680"/>
        <pc:sldMkLst>
          <pc:docMk/>
          <pc:sldMk cId="3802830440" sldId="292"/>
        </pc:sldMkLst>
      </pc:sldChg>
      <pc:sldChg chg="modSp add del ord">
        <pc:chgData name="Mark Warren" userId="8b469510-801c-4a14-a92d-c6d8837618b1" providerId="ADAL" clId="{EE39F06E-E066-45AD-8711-7A7286FA83D6}" dt="2024-01-18T20:05:55.320" v="3351" actId="2696"/>
        <pc:sldMkLst>
          <pc:docMk/>
          <pc:sldMk cId="2604517372" sldId="293"/>
        </pc:sldMkLst>
        <pc:spChg chg="mod">
          <ac:chgData name="Mark Warren" userId="8b469510-801c-4a14-a92d-c6d8837618b1" providerId="ADAL" clId="{EE39F06E-E066-45AD-8711-7A7286FA83D6}" dt="2024-01-18T20:05:38.377" v="3350" actId="20577"/>
          <ac:spMkLst>
            <pc:docMk/>
            <pc:sldMk cId="2604517372" sldId="293"/>
            <ac:spMk id="2" creationId="{00000000-0000-0000-0000-000000000000}"/>
          </ac:spMkLst>
        </pc:spChg>
      </pc:sldChg>
    </pc:docChg>
  </pc:docChgLst>
  <pc:docChgLst>
    <pc:chgData name="Mark Warren" userId="8b469510-801c-4a14-a92d-c6d8837618b1" providerId="ADAL" clId="{294E02C3-BC46-4C03-AD41-B2B0A07610AC}"/>
    <pc:docChg chg="undo custSel addSld delSld modSld sldOrd">
      <pc:chgData name="Mark Warren" userId="8b469510-801c-4a14-a92d-c6d8837618b1" providerId="ADAL" clId="{294E02C3-BC46-4C03-AD41-B2B0A07610AC}" dt="2024-01-26T17:11:25.973" v="1724" actId="14100"/>
      <pc:docMkLst>
        <pc:docMk/>
      </pc:docMkLst>
      <pc:sldChg chg="modSp">
        <pc:chgData name="Mark Warren" userId="8b469510-801c-4a14-a92d-c6d8837618b1" providerId="ADAL" clId="{294E02C3-BC46-4C03-AD41-B2B0A07610AC}" dt="2024-01-25T14:16:47.753" v="1" actId="6549"/>
        <pc:sldMkLst>
          <pc:docMk/>
          <pc:sldMk cId="0" sldId="257"/>
        </pc:sldMkLst>
        <pc:spChg chg="mod">
          <ac:chgData name="Mark Warren" userId="8b469510-801c-4a14-a92d-c6d8837618b1" providerId="ADAL" clId="{294E02C3-BC46-4C03-AD41-B2B0A07610AC}" dt="2024-01-25T14:16:47.753" v="1" actId="6549"/>
          <ac:spMkLst>
            <pc:docMk/>
            <pc:sldMk cId="0" sldId="257"/>
            <ac:spMk id="2" creationId="{00000000-0000-0000-0000-000000000000}"/>
          </ac:spMkLst>
        </pc:spChg>
      </pc:sldChg>
      <pc:sldChg chg="del">
        <pc:chgData name="Mark Warren" userId="8b469510-801c-4a14-a92d-c6d8837618b1" providerId="ADAL" clId="{294E02C3-BC46-4C03-AD41-B2B0A07610AC}" dt="2024-01-25T14:18:19.940" v="5" actId="2696"/>
        <pc:sldMkLst>
          <pc:docMk/>
          <pc:sldMk cId="2219000479" sldId="279"/>
        </pc:sldMkLst>
      </pc:sldChg>
      <pc:sldChg chg="del">
        <pc:chgData name="Mark Warren" userId="8b469510-801c-4a14-a92d-c6d8837618b1" providerId="ADAL" clId="{294E02C3-BC46-4C03-AD41-B2B0A07610AC}" dt="2024-01-25T14:17:02.925" v="2" actId="2696"/>
        <pc:sldMkLst>
          <pc:docMk/>
          <pc:sldMk cId="2271320175" sldId="285"/>
        </pc:sldMkLst>
      </pc:sldChg>
      <pc:sldChg chg="del">
        <pc:chgData name="Mark Warren" userId="8b469510-801c-4a14-a92d-c6d8837618b1" providerId="ADAL" clId="{294E02C3-BC46-4C03-AD41-B2B0A07610AC}" dt="2024-01-25T14:39:10.283" v="64" actId="2696"/>
        <pc:sldMkLst>
          <pc:docMk/>
          <pc:sldMk cId="2949982270" sldId="286"/>
        </pc:sldMkLst>
      </pc:sldChg>
      <pc:sldChg chg="del">
        <pc:chgData name="Mark Warren" userId="8b469510-801c-4a14-a92d-c6d8837618b1" providerId="ADAL" clId="{294E02C3-BC46-4C03-AD41-B2B0A07610AC}" dt="2024-01-25T14:18:24.412" v="6" actId="2696"/>
        <pc:sldMkLst>
          <pc:docMk/>
          <pc:sldMk cId="2829541042" sldId="287"/>
        </pc:sldMkLst>
      </pc:sldChg>
      <pc:sldChg chg="modAnim">
        <pc:chgData name="Mark Warren" userId="8b469510-801c-4a14-a92d-c6d8837618b1" providerId="ADAL" clId="{294E02C3-BC46-4C03-AD41-B2B0A07610AC}" dt="2024-01-25T14:39:39.893" v="68"/>
        <pc:sldMkLst>
          <pc:docMk/>
          <pc:sldMk cId="2330568098" sldId="288"/>
        </pc:sldMkLst>
      </pc:sldChg>
      <pc:sldChg chg="del">
        <pc:chgData name="Mark Warren" userId="8b469510-801c-4a14-a92d-c6d8837618b1" providerId="ADAL" clId="{294E02C3-BC46-4C03-AD41-B2B0A07610AC}" dt="2024-01-25T14:17:30.458" v="4" actId="2696"/>
        <pc:sldMkLst>
          <pc:docMk/>
          <pc:sldMk cId="1009566193" sldId="289"/>
        </pc:sldMkLst>
      </pc:sldChg>
      <pc:sldChg chg="del">
        <pc:chgData name="Mark Warren" userId="8b469510-801c-4a14-a92d-c6d8837618b1" providerId="ADAL" clId="{294E02C3-BC46-4C03-AD41-B2B0A07610AC}" dt="2024-01-25T14:17:26.615" v="3" actId="2696"/>
        <pc:sldMkLst>
          <pc:docMk/>
          <pc:sldMk cId="42571587" sldId="290"/>
        </pc:sldMkLst>
      </pc:sldChg>
      <pc:sldChg chg="modSp mod">
        <pc:chgData name="Mark Warren" userId="8b469510-801c-4a14-a92d-c6d8837618b1" providerId="ADAL" clId="{294E02C3-BC46-4C03-AD41-B2B0A07610AC}" dt="2024-01-25T14:42:10.133" v="92" actId="20577"/>
        <pc:sldMkLst>
          <pc:docMk/>
          <pc:sldMk cId="291701336" sldId="291"/>
        </pc:sldMkLst>
        <pc:spChg chg="mod">
          <ac:chgData name="Mark Warren" userId="8b469510-801c-4a14-a92d-c6d8837618b1" providerId="ADAL" clId="{294E02C3-BC46-4C03-AD41-B2B0A07610AC}" dt="2024-01-25T14:41:43.202" v="87" actId="208"/>
          <ac:spMkLst>
            <pc:docMk/>
            <pc:sldMk cId="291701336" sldId="291"/>
            <ac:spMk id="2" creationId="{00000000-0000-0000-0000-000000000000}"/>
          </ac:spMkLst>
        </pc:spChg>
        <pc:spChg chg="mod">
          <ac:chgData name="Mark Warren" userId="8b469510-801c-4a14-a92d-c6d8837618b1" providerId="ADAL" clId="{294E02C3-BC46-4C03-AD41-B2B0A07610AC}" dt="2024-01-25T14:42:10.133" v="92" actId="20577"/>
          <ac:spMkLst>
            <pc:docMk/>
            <pc:sldMk cId="291701336" sldId="291"/>
            <ac:spMk id="6" creationId="{F557D8F1-D183-36F9-4DB0-5C5548703CB4}"/>
          </ac:spMkLst>
        </pc:spChg>
      </pc:sldChg>
      <pc:sldChg chg="addSp delSp modSp add mod ord delAnim modAnim">
        <pc:chgData name="Mark Warren" userId="8b469510-801c-4a14-a92d-c6d8837618b1" providerId="ADAL" clId="{294E02C3-BC46-4C03-AD41-B2B0A07610AC}" dt="2024-01-25T15:25:09.541" v="300" actId="207"/>
        <pc:sldMkLst>
          <pc:docMk/>
          <pc:sldMk cId="1774793292" sldId="292"/>
        </pc:sldMkLst>
        <pc:spChg chg="mod">
          <ac:chgData name="Mark Warren" userId="8b469510-801c-4a14-a92d-c6d8837618b1" providerId="ADAL" clId="{294E02C3-BC46-4C03-AD41-B2B0A07610AC}" dt="2024-01-25T15:25:09.541" v="300" actId="207"/>
          <ac:spMkLst>
            <pc:docMk/>
            <pc:sldMk cId="1774793292" sldId="292"/>
            <ac:spMk id="2" creationId="{0C5AA253-7EB4-E590-BF28-40E5A035A6BF}"/>
          </ac:spMkLst>
        </pc:spChg>
        <pc:spChg chg="add del mod">
          <ac:chgData name="Mark Warren" userId="8b469510-801c-4a14-a92d-c6d8837618b1" providerId="ADAL" clId="{294E02C3-BC46-4C03-AD41-B2B0A07610AC}" dt="2024-01-25T14:34:52.444" v="37"/>
          <ac:spMkLst>
            <pc:docMk/>
            <pc:sldMk cId="1774793292" sldId="292"/>
            <ac:spMk id="3" creationId="{21C7812C-C5B3-A02E-7E27-E54565F9AC33}"/>
          </ac:spMkLst>
        </pc:spChg>
        <pc:spChg chg="mod">
          <ac:chgData name="Mark Warren" userId="8b469510-801c-4a14-a92d-c6d8837618b1" providerId="ADAL" clId="{294E02C3-BC46-4C03-AD41-B2B0A07610AC}" dt="2024-01-25T15:24:51.157" v="296" actId="207"/>
          <ac:spMkLst>
            <pc:docMk/>
            <pc:sldMk cId="1774793292" sldId="292"/>
            <ac:spMk id="4" creationId="{37EAF3B9-00C4-011B-F429-7076FC28A997}"/>
          </ac:spMkLst>
        </pc:spChg>
        <pc:spChg chg="del">
          <ac:chgData name="Mark Warren" userId="8b469510-801c-4a14-a92d-c6d8837618b1" providerId="ADAL" clId="{294E02C3-BC46-4C03-AD41-B2B0A07610AC}" dt="2024-01-25T14:34:52.443" v="35" actId="478"/>
          <ac:spMkLst>
            <pc:docMk/>
            <pc:sldMk cId="1774793292" sldId="292"/>
            <ac:spMk id="5" creationId="{163690D8-1562-8B9B-DAC9-6D6BEA76F57C}"/>
          </ac:spMkLst>
        </pc:spChg>
      </pc:sldChg>
      <pc:sldChg chg="add del">
        <pc:chgData name="Mark Warren" userId="8b469510-801c-4a14-a92d-c6d8837618b1" providerId="ADAL" clId="{294E02C3-BC46-4C03-AD41-B2B0A07610AC}" dt="2024-01-25T15:32:51.723" v="305" actId="2696"/>
        <pc:sldMkLst>
          <pc:docMk/>
          <pc:sldMk cId="645317053" sldId="293"/>
        </pc:sldMkLst>
      </pc:sldChg>
      <pc:sldChg chg="addSp modSp new del mod ord modTransition setBg modAnim">
        <pc:chgData name="Mark Warren" userId="8b469510-801c-4a14-a92d-c6d8837618b1" providerId="ADAL" clId="{294E02C3-BC46-4C03-AD41-B2B0A07610AC}" dt="2024-01-25T15:11:53.818" v="281" actId="2696"/>
        <pc:sldMkLst>
          <pc:docMk/>
          <pc:sldMk cId="686187903" sldId="293"/>
        </pc:sldMkLst>
        <pc:spChg chg="mod">
          <ac:chgData name="Mark Warren" userId="8b469510-801c-4a14-a92d-c6d8837618b1" providerId="ADAL" clId="{294E02C3-BC46-4C03-AD41-B2B0A07610AC}" dt="2024-01-25T15:03:33.982" v="276" actId="179"/>
          <ac:spMkLst>
            <pc:docMk/>
            <pc:sldMk cId="686187903" sldId="293"/>
            <ac:spMk id="2" creationId="{2FBC208F-26CA-42C6-4897-36F9384FBA09}"/>
          </ac:spMkLst>
        </pc:spChg>
        <pc:spChg chg="add mod">
          <ac:chgData name="Mark Warren" userId="8b469510-801c-4a14-a92d-c6d8837618b1" providerId="ADAL" clId="{294E02C3-BC46-4C03-AD41-B2B0A07610AC}" dt="2024-01-25T15:01:26.947" v="260" actId="688"/>
          <ac:spMkLst>
            <pc:docMk/>
            <pc:sldMk cId="686187903" sldId="293"/>
            <ac:spMk id="3" creationId="{A04E1DF4-FE91-782F-A137-990ABC53F032}"/>
          </ac:spMkLst>
        </pc:spChg>
        <pc:spChg chg="add mod">
          <ac:chgData name="Mark Warren" userId="8b469510-801c-4a14-a92d-c6d8837618b1" providerId="ADAL" clId="{294E02C3-BC46-4C03-AD41-B2B0A07610AC}" dt="2024-01-25T15:03:50.263" v="277" actId="14100"/>
          <ac:spMkLst>
            <pc:docMk/>
            <pc:sldMk cId="686187903" sldId="293"/>
            <ac:spMk id="4" creationId="{70893538-FDE9-0B50-DE06-CCA9EB4E0D32}"/>
          </ac:spMkLst>
        </pc:spChg>
      </pc:sldChg>
      <pc:sldChg chg="addSp delSp modSp add mod ord delAnim modAnim">
        <pc:chgData name="Mark Warren" userId="8b469510-801c-4a14-a92d-c6d8837618b1" providerId="ADAL" clId="{294E02C3-BC46-4C03-AD41-B2B0A07610AC}" dt="2024-01-26T14:54:20.439" v="1056"/>
        <pc:sldMkLst>
          <pc:docMk/>
          <pc:sldMk cId="1831750116" sldId="294"/>
        </pc:sldMkLst>
        <pc:spChg chg="mod">
          <ac:chgData name="Mark Warren" userId="8b469510-801c-4a14-a92d-c6d8837618b1" providerId="ADAL" clId="{294E02C3-BC46-4C03-AD41-B2B0A07610AC}" dt="2024-01-25T15:46:59.496" v="940" actId="1582"/>
          <ac:spMkLst>
            <pc:docMk/>
            <pc:sldMk cId="1831750116" sldId="294"/>
            <ac:spMk id="2" creationId="{00000000-0000-0000-0000-000000000000}"/>
          </ac:spMkLst>
        </pc:spChg>
        <pc:spChg chg="mod ord">
          <ac:chgData name="Mark Warren" userId="8b469510-801c-4a14-a92d-c6d8837618b1" providerId="ADAL" clId="{294E02C3-BC46-4C03-AD41-B2B0A07610AC}" dt="2024-01-25T21:03:10.948" v="1054" actId="14861"/>
          <ac:spMkLst>
            <pc:docMk/>
            <pc:sldMk cId="1831750116" sldId="294"/>
            <ac:spMk id="3" creationId="{556ECED3-15EB-4438-E4D4-9B8C3B216E8B}"/>
          </ac:spMkLst>
        </pc:spChg>
        <pc:spChg chg="mod">
          <ac:chgData name="Mark Warren" userId="8b469510-801c-4a14-a92d-c6d8837618b1" providerId="ADAL" clId="{294E02C3-BC46-4C03-AD41-B2B0A07610AC}" dt="2024-01-25T17:43:02.172" v="1023" actId="1076"/>
          <ac:spMkLst>
            <pc:docMk/>
            <pc:sldMk cId="1831750116" sldId="294"/>
            <ac:spMk id="5" creationId="{DE406C3F-9713-9505-E3C3-C771BB9A32D6}"/>
          </ac:spMkLst>
        </pc:spChg>
        <pc:spChg chg="mod">
          <ac:chgData name="Mark Warren" userId="8b469510-801c-4a14-a92d-c6d8837618b1" providerId="ADAL" clId="{294E02C3-BC46-4C03-AD41-B2B0A07610AC}" dt="2024-01-25T15:46:51.346" v="939" actId="2085"/>
          <ac:spMkLst>
            <pc:docMk/>
            <pc:sldMk cId="1831750116" sldId="294"/>
            <ac:spMk id="6" creationId="{F557D8F1-D183-36F9-4DB0-5C5548703CB4}"/>
          </ac:spMkLst>
        </pc:spChg>
        <pc:spChg chg="mod">
          <ac:chgData name="Mark Warren" userId="8b469510-801c-4a14-a92d-c6d8837618b1" providerId="ADAL" clId="{294E02C3-BC46-4C03-AD41-B2B0A07610AC}" dt="2024-01-25T20:58:00.759" v="1024" actId="1076"/>
          <ac:spMkLst>
            <pc:docMk/>
            <pc:sldMk cId="1831750116" sldId="294"/>
            <ac:spMk id="7" creationId="{125829DF-AD40-93E0-05C8-06C2E2E7C8E1}"/>
          </ac:spMkLst>
        </pc:spChg>
        <pc:spChg chg="del">
          <ac:chgData name="Mark Warren" userId="8b469510-801c-4a14-a92d-c6d8837618b1" providerId="ADAL" clId="{294E02C3-BC46-4C03-AD41-B2B0A07610AC}" dt="2024-01-25T15:33:00.889" v="307" actId="478"/>
          <ac:spMkLst>
            <pc:docMk/>
            <pc:sldMk cId="1831750116" sldId="294"/>
            <ac:spMk id="8" creationId="{50DDE280-5A9B-B43C-9DC7-DC11EB9DA986}"/>
          </ac:spMkLst>
        </pc:spChg>
        <pc:spChg chg="del">
          <ac:chgData name="Mark Warren" userId="8b469510-801c-4a14-a92d-c6d8837618b1" providerId="ADAL" clId="{294E02C3-BC46-4C03-AD41-B2B0A07610AC}" dt="2024-01-25T15:35:46.198" v="636" actId="478"/>
          <ac:spMkLst>
            <pc:docMk/>
            <pc:sldMk cId="1831750116" sldId="294"/>
            <ac:spMk id="14" creationId="{8E142080-3E9B-9CE6-B34D-C4B0B3888770}"/>
          </ac:spMkLst>
        </pc:spChg>
        <pc:spChg chg="del">
          <ac:chgData name="Mark Warren" userId="8b469510-801c-4a14-a92d-c6d8837618b1" providerId="ADAL" clId="{294E02C3-BC46-4C03-AD41-B2B0A07610AC}" dt="2024-01-25T15:35:43.823" v="635" actId="478"/>
          <ac:spMkLst>
            <pc:docMk/>
            <pc:sldMk cId="1831750116" sldId="294"/>
            <ac:spMk id="15" creationId="{6C02F602-3D09-A60C-1930-74459112C7A1}"/>
          </ac:spMkLst>
        </pc:spChg>
        <pc:spChg chg="del">
          <ac:chgData name="Mark Warren" userId="8b469510-801c-4a14-a92d-c6d8837618b1" providerId="ADAL" clId="{294E02C3-BC46-4C03-AD41-B2B0A07610AC}" dt="2024-01-25T15:36:26.258" v="801" actId="478"/>
          <ac:spMkLst>
            <pc:docMk/>
            <pc:sldMk cId="1831750116" sldId="294"/>
            <ac:spMk id="16" creationId="{6468012E-DC3B-31A5-7DD6-C70102F428F2}"/>
          </ac:spMkLst>
        </pc:spChg>
        <pc:spChg chg="del">
          <ac:chgData name="Mark Warren" userId="8b469510-801c-4a14-a92d-c6d8837618b1" providerId="ADAL" clId="{294E02C3-BC46-4C03-AD41-B2B0A07610AC}" dt="2024-01-25T15:32:59.160" v="306" actId="478"/>
          <ac:spMkLst>
            <pc:docMk/>
            <pc:sldMk cId="1831750116" sldId="294"/>
            <ac:spMk id="19" creationId="{1C384E28-EAFC-4D83-78E7-B19DAFDD8012}"/>
          </ac:spMkLst>
        </pc:spChg>
        <pc:spChg chg="mod">
          <ac:chgData name="Mark Warren" userId="8b469510-801c-4a14-a92d-c6d8837618b1" providerId="ADAL" clId="{294E02C3-BC46-4C03-AD41-B2B0A07610AC}" dt="2024-01-25T17:15:13.843" v="1022" actId="1076"/>
          <ac:spMkLst>
            <pc:docMk/>
            <pc:sldMk cId="1831750116" sldId="294"/>
            <ac:spMk id="24" creationId="{1B74EA7F-2E1C-3978-990E-1D6EA5D98351}"/>
          </ac:spMkLst>
        </pc:spChg>
        <pc:spChg chg="del">
          <ac:chgData name="Mark Warren" userId="8b469510-801c-4a14-a92d-c6d8837618b1" providerId="ADAL" clId="{294E02C3-BC46-4C03-AD41-B2B0A07610AC}" dt="2024-01-25T15:34:20.530" v="497" actId="478"/>
          <ac:spMkLst>
            <pc:docMk/>
            <pc:sldMk cId="1831750116" sldId="294"/>
            <ac:spMk id="25" creationId="{2513CF1C-172E-CADA-3D10-864828145C4F}"/>
          </ac:spMkLst>
        </pc:spChg>
        <pc:spChg chg="del">
          <ac:chgData name="Mark Warren" userId="8b469510-801c-4a14-a92d-c6d8837618b1" providerId="ADAL" clId="{294E02C3-BC46-4C03-AD41-B2B0A07610AC}" dt="2024-01-25T15:34:46.309" v="520" actId="478"/>
          <ac:spMkLst>
            <pc:docMk/>
            <pc:sldMk cId="1831750116" sldId="294"/>
            <ac:spMk id="26" creationId="{EF525423-F16C-4DE0-4499-72B6FBB5AD44}"/>
          </ac:spMkLst>
        </pc:spChg>
        <pc:spChg chg="del">
          <ac:chgData name="Mark Warren" userId="8b469510-801c-4a14-a92d-c6d8837618b1" providerId="ADAL" clId="{294E02C3-BC46-4C03-AD41-B2B0A07610AC}" dt="2024-01-25T15:35:41.474" v="634" actId="478"/>
          <ac:spMkLst>
            <pc:docMk/>
            <pc:sldMk cId="1831750116" sldId="294"/>
            <ac:spMk id="27" creationId="{F0F7755C-8B3A-A5E3-47B3-041F84B061D2}"/>
          </ac:spMkLst>
        </pc:spChg>
        <pc:spChg chg="del">
          <ac:chgData name="Mark Warren" userId="8b469510-801c-4a14-a92d-c6d8837618b1" providerId="ADAL" clId="{294E02C3-BC46-4C03-AD41-B2B0A07610AC}" dt="2024-01-25T15:36:30.222" v="802" actId="478"/>
          <ac:spMkLst>
            <pc:docMk/>
            <pc:sldMk cId="1831750116" sldId="294"/>
            <ac:spMk id="28" creationId="{5B714CB6-137A-F649-C457-AFC25FDC5B0B}"/>
          </ac:spMkLst>
        </pc:spChg>
        <pc:cxnChg chg="add mod">
          <ac:chgData name="Mark Warren" userId="8b469510-801c-4a14-a92d-c6d8837618b1" providerId="ADAL" clId="{294E02C3-BC46-4C03-AD41-B2B0A07610AC}" dt="2024-01-25T21:01:46.830" v="1049" actId="14100"/>
          <ac:cxnSpMkLst>
            <pc:docMk/>
            <pc:sldMk cId="1831750116" sldId="294"/>
            <ac:cxnSpMk id="9" creationId="{E4566EB6-613B-0620-B38A-EF0756C1F8DB}"/>
          </ac:cxnSpMkLst>
        </pc:cxnChg>
        <pc:cxnChg chg="del">
          <ac:chgData name="Mark Warren" userId="8b469510-801c-4a14-a92d-c6d8837618b1" providerId="ADAL" clId="{294E02C3-BC46-4C03-AD41-B2B0A07610AC}" dt="2024-01-25T15:33:51.941" v="430" actId="478"/>
          <ac:cxnSpMkLst>
            <pc:docMk/>
            <pc:sldMk cId="1831750116" sldId="294"/>
            <ac:cxnSpMk id="10" creationId="{73789814-1DF7-B0A6-8E80-60D29E314FBB}"/>
          </ac:cxnSpMkLst>
        </pc:cxnChg>
        <pc:cxnChg chg="del">
          <ac:chgData name="Mark Warren" userId="8b469510-801c-4a14-a92d-c6d8837618b1" providerId="ADAL" clId="{294E02C3-BC46-4C03-AD41-B2B0A07610AC}" dt="2024-01-25T15:34:48.533" v="521" actId="478"/>
          <ac:cxnSpMkLst>
            <pc:docMk/>
            <pc:sldMk cId="1831750116" sldId="294"/>
            <ac:cxnSpMk id="13" creationId="{59BB6F56-6DE4-6FBA-7863-BA44643EBFDE}"/>
          </ac:cxnSpMkLst>
        </pc:cxnChg>
      </pc:sldChg>
      <pc:sldChg chg="addSp modSp add mod ord modAnim">
        <pc:chgData name="Mark Warren" userId="8b469510-801c-4a14-a92d-c6d8837618b1" providerId="ADAL" clId="{294E02C3-BC46-4C03-AD41-B2B0A07610AC}" dt="2024-01-26T15:13:49.413" v="1204"/>
        <pc:sldMkLst>
          <pc:docMk/>
          <pc:sldMk cId="1411267597" sldId="295"/>
        </pc:sldMkLst>
        <pc:spChg chg="mod">
          <ac:chgData name="Mark Warren" userId="8b469510-801c-4a14-a92d-c6d8837618b1" providerId="ADAL" clId="{294E02C3-BC46-4C03-AD41-B2B0A07610AC}" dt="2024-01-26T15:10:21.585" v="1175" actId="20577"/>
          <ac:spMkLst>
            <pc:docMk/>
            <pc:sldMk cId="1411267597" sldId="295"/>
            <ac:spMk id="2" creationId="{00000000-0000-0000-0000-000000000000}"/>
          </ac:spMkLst>
        </pc:spChg>
        <pc:spChg chg="add mod">
          <ac:chgData name="Mark Warren" userId="8b469510-801c-4a14-a92d-c6d8837618b1" providerId="ADAL" clId="{294E02C3-BC46-4C03-AD41-B2B0A07610AC}" dt="2024-01-26T15:11:06.069" v="1188" actId="313"/>
          <ac:spMkLst>
            <pc:docMk/>
            <pc:sldMk cId="1411267597" sldId="295"/>
            <ac:spMk id="3" creationId="{EAC6C5D3-14A1-5D01-F090-8CCB78789AA1}"/>
          </ac:spMkLst>
        </pc:spChg>
        <pc:spChg chg="add mod">
          <ac:chgData name="Mark Warren" userId="8b469510-801c-4a14-a92d-c6d8837618b1" providerId="ADAL" clId="{294E02C3-BC46-4C03-AD41-B2B0A07610AC}" dt="2024-01-26T15:10:37.736" v="1176" actId="20577"/>
          <ac:spMkLst>
            <pc:docMk/>
            <pc:sldMk cId="1411267597" sldId="295"/>
            <ac:spMk id="4" creationId="{534E3061-B8E2-0B45-2A07-3B5929419FA2}"/>
          </ac:spMkLst>
        </pc:spChg>
        <pc:spChg chg="add mod">
          <ac:chgData name="Mark Warren" userId="8b469510-801c-4a14-a92d-c6d8837618b1" providerId="ADAL" clId="{294E02C3-BC46-4C03-AD41-B2B0A07610AC}" dt="2024-01-26T15:10:53.723" v="1180" actId="6549"/>
          <ac:spMkLst>
            <pc:docMk/>
            <pc:sldMk cId="1411267597" sldId="295"/>
            <ac:spMk id="5" creationId="{52E9AB13-B0B9-76B3-7FCD-CD623BF6C7BD}"/>
          </ac:spMkLst>
        </pc:spChg>
        <pc:spChg chg="mod">
          <ac:chgData name="Mark Warren" userId="8b469510-801c-4a14-a92d-c6d8837618b1" providerId="ADAL" clId="{294E02C3-BC46-4C03-AD41-B2B0A07610AC}" dt="2024-01-26T15:08:47.238" v="1162" actId="1076"/>
          <ac:spMkLst>
            <pc:docMk/>
            <pc:sldMk cId="1411267597" sldId="295"/>
            <ac:spMk id="6" creationId="{F557D8F1-D183-36F9-4DB0-5C5548703CB4}"/>
          </ac:spMkLst>
        </pc:spChg>
      </pc:sldChg>
      <pc:sldChg chg="addSp delSp modSp add mod ord delAnim modAnim">
        <pc:chgData name="Mark Warren" userId="8b469510-801c-4a14-a92d-c6d8837618b1" providerId="ADAL" clId="{294E02C3-BC46-4C03-AD41-B2B0A07610AC}" dt="2024-01-26T15:58:47.560" v="1345"/>
        <pc:sldMkLst>
          <pc:docMk/>
          <pc:sldMk cId="1865130689" sldId="296"/>
        </pc:sldMkLst>
        <pc:spChg chg="mod">
          <ac:chgData name="Mark Warren" userId="8b469510-801c-4a14-a92d-c6d8837618b1" providerId="ADAL" clId="{294E02C3-BC46-4C03-AD41-B2B0A07610AC}" dt="2024-01-26T15:27:31.891" v="1322" actId="20577"/>
          <ac:spMkLst>
            <pc:docMk/>
            <pc:sldMk cId="1865130689" sldId="296"/>
            <ac:spMk id="2" creationId="{0C5AA253-7EB4-E590-BF28-40E5A035A6BF}"/>
          </ac:spMkLst>
        </pc:spChg>
        <pc:spChg chg="del">
          <ac:chgData name="Mark Warren" userId="8b469510-801c-4a14-a92d-c6d8837618b1" providerId="ADAL" clId="{294E02C3-BC46-4C03-AD41-B2B0A07610AC}" dt="2024-01-26T15:22:55.873" v="1213" actId="478"/>
          <ac:spMkLst>
            <pc:docMk/>
            <pc:sldMk cId="1865130689" sldId="296"/>
            <ac:spMk id="4" creationId="{37EAF3B9-00C4-011B-F429-7076FC28A997}"/>
          </ac:spMkLst>
        </pc:spChg>
        <pc:cxnChg chg="add mod">
          <ac:chgData name="Mark Warren" userId="8b469510-801c-4a14-a92d-c6d8837618b1" providerId="ADAL" clId="{294E02C3-BC46-4C03-AD41-B2B0A07610AC}" dt="2024-01-26T15:58:47.560" v="1345"/>
          <ac:cxnSpMkLst>
            <pc:docMk/>
            <pc:sldMk cId="1865130689" sldId="296"/>
            <ac:cxnSpMk id="4" creationId="{5B08F90F-16C8-DD83-693F-D4A0E7A64AA3}"/>
          </ac:cxnSpMkLst>
        </pc:cxnChg>
      </pc:sldChg>
      <pc:sldChg chg="addSp modSp add mod ord modAnim">
        <pc:chgData name="Mark Warren" userId="8b469510-801c-4a14-a92d-c6d8837618b1" providerId="ADAL" clId="{294E02C3-BC46-4C03-AD41-B2B0A07610AC}" dt="2024-01-26T17:11:25.973" v="1724" actId="14100"/>
        <pc:sldMkLst>
          <pc:docMk/>
          <pc:sldMk cId="1423887286" sldId="297"/>
        </pc:sldMkLst>
        <pc:spChg chg="mod">
          <ac:chgData name="Mark Warren" userId="8b469510-801c-4a14-a92d-c6d8837618b1" providerId="ADAL" clId="{294E02C3-BC46-4C03-AD41-B2B0A07610AC}" dt="2024-01-26T17:10:42.547" v="1710" actId="6559"/>
          <ac:spMkLst>
            <pc:docMk/>
            <pc:sldMk cId="1423887286" sldId="297"/>
            <ac:spMk id="2" creationId="{0C5AA253-7EB4-E590-BF28-40E5A035A6BF}"/>
          </ac:spMkLst>
        </pc:spChg>
        <pc:spChg chg="add mod">
          <ac:chgData name="Mark Warren" userId="8b469510-801c-4a14-a92d-c6d8837618b1" providerId="ADAL" clId="{294E02C3-BC46-4C03-AD41-B2B0A07610AC}" dt="2024-01-26T17:10:51.227" v="1711" actId="6559"/>
          <ac:spMkLst>
            <pc:docMk/>
            <pc:sldMk cId="1423887286" sldId="297"/>
            <ac:spMk id="3" creationId="{B0FD4963-DCB0-74F3-C84E-039EA414CFB3}"/>
          </ac:spMkLst>
        </pc:spChg>
        <pc:spChg chg="mod">
          <ac:chgData name="Mark Warren" userId="8b469510-801c-4a14-a92d-c6d8837618b1" providerId="ADAL" clId="{294E02C3-BC46-4C03-AD41-B2B0A07610AC}" dt="2024-01-26T17:09:46.619" v="1705" actId="1076"/>
          <ac:spMkLst>
            <pc:docMk/>
            <pc:sldMk cId="1423887286" sldId="297"/>
            <ac:spMk id="4" creationId="{37EAF3B9-00C4-011B-F429-7076FC28A997}"/>
          </ac:spMkLst>
        </pc:spChg>
        <pc:spChg chg="add mod ord">
          <ac:chgData name="Mark Warren" userId="8b469510-801c-4a14-a92d-c6d8837618b1" providerId="ADAL" clId="{294E02C3-BC46-4C03-AD41-B2B0A07610AC}" dt="2024-01-26T17:11:25.973" v="1724" actId="14100"/>
          <ac:spMkLst>
            <pc:docMk/>
            <pc:sldMk cId="1423887286" sldId="297"/>
            <ac:spMk id="5" creationId="{D7CB2024-5077-BF5D-87C4-9FDC03E7FD38}"/>
          </ac:spMkLst>
        </pc:spChg>
      </pc:sldChg>
    </pc:docChg>
  </pc:docChgLst>
  <pc:docChgLst>
    <pc:chgData name="Mark Warren" userId="8b469510-801c-4a14-a92d-c6d8837618b1" providerId="ADAL" clId="{16D4034B-5ACC-491E-A98F-B50F07C604B9}"/>
    <pc:docChg chg="undo custSel addSld delSld modSld sldOrd">
      <pc:chgData name="Mark Warren" userId="8b469510-801c-4a14-a92d-c6d8837618b1" providerId="ADAL" clId="{16D4034B-5ACC-491E-A98F-B50F07C604B9}" dt="2023-11-11T22:39:48.576" v="366" actId="113"/>
      <pc:docMkLst>
        <pc:docMk/>
      </pc:docMkLst>
      <pc:sldChg chg="modSp mod">
        <pc:chgData name="Mark Warren" userId="8b469510-801c-4a14-a92d-c6d8837618b1" providerId="ADAL" clId="{16D4034B-5ACC-491E-A98F-B50F07C604B9}" dt="2023-11-11T16:26:35.499" v="27" actId="1037"/>
        <pc:sldMkLst>
          <pc:docMk/>
          <pc:sldMk cId="0" sldId="257"/>
        </pc:sldMkLst>
        <pc:spChg chg="mod">
          <ac:chgData name="Mark Warren" userId="8b469510-801c-4a14-a92d-c6d8837618b1" providerId="ADAL" clId="{16D4034B-5ACC-491E-A98F-B50F07C604B9}" dt="2023-11-11T16:26:02.893" v="17" actId="20577"/>
          <ac:spMkLst>
            <pc:docMk/>
            <pc:sldMk cId="0" sldId="257"/>
            <ac:spMk id="2" creationId="{00000000-0000-0000-0000-000000000000}"/>
          </ac:spMkLst>
        </pc:spChg>
        <pc:spChg chg="mod">
          <ac:chgData name="Mark Warren" userId="8b469510-801c-4a14-a92d-c6d8837618b1" providerId="ADAL" clId="{16D4034B-5ACC-491E-A98F-B50F07C604B9}" dt="2023-11-11T16:26:13.463" v="23" actId="6549"/>
          <ac:spMkLst>
            <pc:docMk/>
            <pc:sldMk cId="0" sldId="257"/>
            <ac:spMk id="5" creationId="{7FD9608A-6A7D-EFAE-9FF6-E66A027F66C3}"/>
          </ac:spMkLst>
        </pc:spChg>
        <pc:cxnChg chg="mod">
          <ac:chgData name="Mark Warren" userId="8b469510-801c-4a14-a92d-c6d8837618b1" providerId="ADAL" clId="{16D4034B-5ACC-491E-A98F-B50F07C604B9}" dt="2023-11-11T16:26:35.499" v="27" actId="1037"/>
          <ac:cxnSpMkLst>
            <pc:docMk/>
            <pc:sldMk cId="0" sldId="257"/>
            <ac:cxnSpMk id="6" creationId="{873EBAA5-307A-B6EF-9076-0F9216B6C7A0}"/>
          </ac:cxnSpMkLst>
        </pc:cxnChg>
      </pc:sldChg>
      <pc:sldChg chg="add del">
        <pc:chgData name="Mark Warren" userId="8b469510-801c-4a14-a92d-c6d8837618b1" providerId="ADAL" clId="{16D4034B-5ACC-491E-A98F-B50F07C604B9}" dt="2023-11-11T16:35:14.238" v="91" actId="47"/>
        <pc:sldMkLst>
          <pc:docMk/>
          <pc:sldMk cId="365872962" sldId="264"/>
        </pc:sldMkLst>
      </pc:sldChg>
      <pc:sldChg chg="addSp modSp add del mod modAnim">
        <pc:chgData name="Mark Warren" userId="8b469510-801c-4a14-a92d-c6d8837618b1" providerId="ADAL" clId="{16D4034B-5ACC-491E-A98F-B50F07C604B9}" dt="2023-11-11T22:39:48.576" v="366" actId="113"/>
        <pc:sldMkLst>
          <pc:docMk/>
          <pc:sldMk cId="2307355787" sldId="272"/>
        </pc:sldMkLst>
        <pc:spChg chg="mod">
          <ac:chgData name="Mark Warren" userId="8b469510-801c-4a14-a92d-c6d8837618b1" providerId="ADAL" clId="{16D4034B-5ACC-491E-A98F-B50F07C604B9}" dt="2023-11-11T22:30:26.609" v="148" actId="1076"/>
          <ac:spMkLst>
            <pc:docMk/>
            <pc:sldMk cId="2307355787" sldId="272"/>
            <ac:spMk id="2" creationId="{0C5AA253-7EB4-E590-BF28-40E5A035A6BF}"/>
          </ac:spMkLst>
        </pc:spChg>
        <pc:spChg chg="mod">
          <ac:chgData name="Mark Warren" userId="8b469510-801c-4a14-a92d-c6d8837618b1" providerId="ADAL" clId="{16D4034B-5ACC-491E-A98F-B50F07C604B9}" dt="2023-11-11T22:30:26.609" v="148" actId="1076"/>
          <ac:spMkLst>
            <pc:docMk/>
            <pc:sldMk cId="2307355787" sldId="272"/>
            <ac:spMk id="3" creationId="{2FF97339-8E1B-2EB4-D0BB-F126256CF593}"/>
          </ac:spMkLst>
        </pc:spChg>
        <pc:spChg chg="add mod">
          <ac:chgData name="Mark Warren" userId="8b469510-801c-4a14-a92d-c6d8837618b1" providerId="ADAL" clId="{16D4034B-5ACC-491E-A98F-B50F07C604B9}" dt="2023-11-11T22:39:48.576" v="366" actId="113"/>
          <ac:spMkLst>
            <pc:docMk/>
            <pc:sldMk cId="2307355787" sldId="272"/>
            <ac:spMk id="4" creationId="{BCC9E52F-B91C-7F93-4EEE-E521EE8B3DA5}"/>
          </ac:spMkLst>
        </pc:spChg>
      </pc:sldChg>
      <pc:sldChg chg="del">
        <pc:chgData name="Mark Warren" userId="8b469510-801c-4a14-a92d-c6d8837618b1" providerId="ADAL" clId="{16D4034B-5ACC-491E-A98F-B50F07C604B9}" dt="2023-11-11T16:33:42.863" v="77" actId="47"/>
        <pc:sldMkLst>
          <pc:docMk/>
          <pc:sldMk cId="4184231723" sldId="275"/>
        </pc:sldMkLst>
      </pc:sldChg>
      <pc:sldChg chg="add del">
        <pc:chgData name="Mark Warren" userId="8b469510-801c-4a14-a92d-c6d8837618b1" providerId="ADAL" clId="{16D4034B-5ACC-491E-A98F-B50F07C604B9}" dt="2023-11-11T16:35:19.230" v="92" actId="47"/>
        <pc:sldMkLst>
          <pc:docMk/>
          <pc:sldMk cId="3259066564" sldId="276"/>
        </pc:sldMkLst>
      </pc:sldChg>
      <pc:sldChg chg="addSp delSp modSp add del mod delAnim modAnim">
        <pc:chgData name="Mark Warren" userId="8b469510-801c-4a14-a92d-c6d8837618b1" providerId="ADAL" clId="{16D4034B-5ACC-491E-A98F-B50F07C604B9}" dt="2023-11-11T22:39:04.486" v="362" actId="1036"/>
        <pc:sldMkLst>
          <pc:docMk/>
          <pc:sldMk cId="2219000479" sldId="279"/>
        </pc:sldMkLst>
        <pc:spChg chg="mod">
          <ac:chgData name="Mark Warren" userId="8b469510-801c-4a14-a92d-c6d8837618b1" providerId="ADAL" clId="{16D4034B-5ACC-491E-A98F-B50F07C604B9}" dt="2023-11-11T22:39:04.486" v="362" actId="1036"/>
          <ac:spMkLst>
            <pc:docMk/>
            <pc:sldMk cId="2219000479" sldId="279"/>
            <ac:spMk id="2" creationId="{00000000-0000-0000-0000-000000000000}"/>
          </ac:spMkLst>
        </pc:spChg>
        <pc:spChg chg="del mod">
          <ac:chgData name="Mark Warren" userId="8b469510-801c-4a14-a92d-c6d8837618b1" providerId="ADAL" clId="{16D4034B-5ACC-491E-A98F-B50F07C604B9}" dt="2023-11-11T22:37:50.094" v="297" actId="478"/>
          <ac:spMkLst>
            <pc:docMk/>
            <pc:sldMk cId="2219000479" sldId="279"/>
            <ac:spMk id="3" creationId="{95556FAB-3147-FA3E-ED8B-A10B5AF7C914}"/>
          </ac:spMkLst>
        </pc:spChg>
        <pc:spChg chg="add del mod">
          <ac:chgData name="Mark Warren" userId="8b469510-801c-4a14-a92d-c6d8837618b1" providerId="ADAL" clId="{16D4034B-5ACC-491E-A98F-B50F07C604B9}" dt="2023-11-11T22:37:32.640" v="279"/>
          <ac:spMkLst>
            <pc:docMk/>
            <pc:sldMk cId="2219000479" sldId="279"/>
            <ac:spMk id="4" creationId="{8BA6A59B-EB25-BB01-0703-96F6F2A6C83F}"/>
          </ac:spMkLst>
        </pc:spChg>
        <pc:spChg chg="add del mod">
          <ac:chgData name="Mark Warren" userId="8b469510-801c-4a14-a92d-c6d8837618b1" providerId="ADAL" clId="{16D4034B-5ACC-491E-A98F-B50F07C604B9}" dt="2023-11-11T22:38:43.019" v="346" actId="478"/>
          <ac:spMkLst>
            <pc:docMk/>
            <pc:sldMk cId="2219000479" sldId="279"/>
            <ac:spMk id="5" creationId="{56D5E750-2232-EA10-E038-C2C7CC37DA1F}"/>
          </ac:spMkLst>
        </pc:spChg>
        <pc:spChg chg="add mod">
          <ac:chgData name="Mark Warren" userId="8b469510-801c-4a14-a92d-c6d8837618b1" providerId="ADAL" clId="{16D4034B-5ACC-491E-A98F-B50F07C604B9}" dt="2023-11-11T22:39:04.486" v="362" actId="1036"/>
          <ac:spMkLst>
            <pc:docMk/>
            <pc:sldMk cId="2219000479" sldId="279"/>
            <ac:spMk id="6" creationId="{F557D8F1-D183-36F9-4DB0-5C5548703CB4}"/>
          </ac:spMkLst>
        </pc:spChg>
      </pc:sldChg>
      <pc:sldChg chg="del">
        <pc:chgData name="Mark Warren" userId="8b469510-801c-4a14-a92d-c6d8837618b1" providerId="ADAL" clId="{16D4034B-5ACC-491E-A98F-B50F07C604B9}" dt="2023-11-11T16:33:48.200" v="78" actId="47"/>
        <pc:sldMkLst>
          <pc:docMk/>
          <pc:sldMk cId="1843351416" sldId="280"/>
        </pc:sldMkLst>
      </pc:sldChg>
      <pc:sldChg chg="del">
        <pc:chgData name="Mark Warren" userId="8b469510-801c-4a14-a92d-c6d8837618b1" providerId="ADAL" clId="{16D4034B-5ACC-491E-A98F-B50F07C604B9}" dt="2023-11-11T16:33:52.119" v="79" actId="47"/>
        <pc:sldMkLst>
          <pc:docMk/>
          <pc:sldMk cId="2689860265" sldId="281"/>
        </pc:sldMkLst>
      </pc:sldChg>
      <pc:sldChg chg="ord modAnim">
        <pc:chgData name="Mark Warren" userId="8b469510-801c-4a14-a92d-c6d8837618b1" providerId="ADAL" clId="{16D4034B-5ACC-491E-A98F-B50F07C604B9}" dt="2023-11-11T22:14:53.519" v="121"/>
        <pc:sldMkLst>
          <pc:docMk/>
          <pc:sldMk cId="3862139806" sldId="282"/>
        </pc:sldMkLst>
      </pc:sldChg>
      <pc:sldChg chg="del">
        <pc:chgData name="Mark Warren" userId="8b469510-801c-4a14-a92d-c6d8837618b1" providerId="ADAL" clId="{16D4034B-5ACC-491E-A98F-B50F07C604B9}" dt="2023-11-11T16:33:36.635" v="75" actId="47"/>
        <pc:sldMkLst>
          <pc:docMk/>
          <pc:sldMk cId="3258693468" sldId="283"/>
        </pc:sldMkLst>
      </pc:sldChg>
      <pc:sldChg chg="delSp modSp mod ord delAnim modAnim">
        <pc:chgData name="Mark Warren" userId="8b469510-801c-4a14-a92d-c6d8837618b1" providerId="ADAL" clId="{16D4034B-5ACC-491E-A98F-B50F07C604B9}" dt="2023-11-11T22:13:58.246" v="116"/>
        <pc:sldMkLst>
          <pc:docMk/>
          <pc:sldMk cId="1798588805" sldId="284"/>
        </pc:sldMkLst>
        <pc:spChg chg="mod">
          <ac:chgData name="Mark Warren" userId="8b469510-801c-4a14-a92d-c6d8837618b1" providerId="ADAL" clId="{16D4034B-5ACC-491E-A98F-B50F07C604B9}" dt="2023-11-11T16:30:42.458" v="68" actId="1076"/>
          <ac:spMkLst>
            <pc:docMk/>
            <pc:sldMk cId="1798588805" sldId="284"/>
            <ac:spMk id="2" creationId="{0C5AA253-7EB4-E590-BF28-40E5A035A6BF}"/>
          </ac:spMkLst>
        </pc:spChg>
        <pc:spChg chg="mod">
          <ac:chgData name="Mark Warren" userId="8b469510-801c-4a14-a92d-c6d8837618b1" providerId="ADAL" clId="{16D4034B-5ACC-491E-A98F-B50F07C604B9}" dt="2023-11-11T16:32:24.709" v="74" actId="20577"/>
          <ac:spMkLst>
            <pc:docMk/>
            <pc:sldMk cId="1798588805" sldId="284"/>
            <ac:spMk id="4" creationId="{37EAF3B9-00C4-011B-F429-7076FC28A997}"/>
          </ac:spMkLst>
        </pc:spChg>
        <pc:spChg chg="mod">
          <ac:chgData name="Mark Warren" userId="8b469510-801c-4a14-a92d-c6d8837618b1" providerId="ADAL" clId="{16D4034B-5ACC-491E-A98F-B50F07C604B9}" dt="2023-11-11T22:13:43.239" v="113" actId="1035"/>
          <ac:spMkLst>
            <pc:docMk/>
            <pc:sldMk cId="1798588805" sldId="284"/>
            <ac:spMk id="5" creationId="{163690D8-1562-8B9B-DAC9-6D6BEA76F57C}"/>
          </ac:spMkLst>
        </pc:spChg>
        <pc:picChg chg="del">
          <ac:chgData name="Mark Warren" userId="8b469510-801c-4a14-a92d-c6d8837618b1" providerId="ADAL" clId="{16D4034B-5ACC-491E-A98F-B50F07C604B9}" dt="2023-11-11T16:27:58.701" v="52" actId="478"/>
          <ac:picMkLst>
            <pc:docMk/>
            <pc:sldMk cId="1798588805" sldId="284"/>
            <ac:picMk id="7" creationId="{867F4F41-C713-A553-7FB8-9688A297D9EC}"/>
          </ac:picMkLst>
        </pc:picChg>
      </pc:sldChg>
      <pc:sldChg chg="del">
        <pc:chgData name="Mark Warren" userId="8b469510-801c-4a14-a92d-c6d8837618b1" providerId="ADAL" clId="{16D4034B-5ACC-491E-A98F-B50F07C604B9}" dt="2023-11-11T16:33:38.850" v="76" actId="47"/>
        <pc:sldMkLst>
          <pc:docMk/>
          <pc:sldMk cId="1079823932" sldId="285"/>
        </pc:sldMkLst>
      </pc:sldChg>
      <pc:sldChg chg="add del">
        <pc:chgData name="Mark Warren" userId="8b469510-801c-4a14-a92d-c6d8837618b1" providerId="ADAL" clId="{16D4034B-5ACC-491E-A98F-B50F07C604B9}" dt="2023-11-11T16:35:08.122" v="90" actId="47"/>
        <pc:sldMkLst>
          <pc:docMk/>
          <pc:sldMk cId="2798884781" sldId="286"/>
        </pc:sldMkLst>
      </pc:sldChg>
    </pc:docChg>
  </pc:docChgLst>
  <pc:docChgLst>
    <pc:chgData name="Mark Warren" userId="8b469510-801c-4a14-a92d-c6d8837618b1" providerId="ADAL" clId="{E57202EE-4B2C-4319-9053-8AAE7E7F00E6}"/>
    <pc:docChg chg="delSld modSld sldOrd">
      <pc:chgData name="Mark Warren" userId="8b469510-801c-4a14-a92d-c6d8837618b1" providerId="ADAL" clId="{E57202EE-4B2C-4319-9053-8AAE7E7F00E6}" dt="2024-02-09T21:31:01.064" v="760" actId="2696"/>
      <pc:docMkLst>
        <pc:docMk/>
      </pc:docMkLst>
      <pc:sldChg chg="modSp mod">
        <pc:chgData name="Mark Warren" userId="8b469510-801c-4a14-a92d-c6d8837618b1" providerId="ADAL" clId="{E57202EE-4B2C-4319-9053-8AAE7E7F00E6}" dt="2024-02-08T18:09:00.336" v="31" actId="14100"/>
        <pc:sldMkLst>
          <pc:docMk/>
          <pc:sldMk cId="0" sldId="257"/>
        </pc:sldMkLst>
        <pc:spChg chg="mod">
          <ac:chgData name="Mark Warren" userId="8b469510-801c-4a14-a92d-c6d8837618b1" providerId="ADAL" clId="{E57202EE-4B2C-4319-9053-8AAE7E7F00E6}" dt="2024-02-08T18:08:06.995" v="20" actId="20577"/>
          <ac:spMkLst>
            <pc:docMk/>
            <pc:sldMk cId="0" sldId="257"/>
            <ac:spMk id="2" creationId="{00000000-0000-0000-0000-000000000000}"/>
          </ac:spMkLst>
        </pc:spChg>
        <pc:spChg chg="mod">
          <ac:chgData name="Mark Warren" userId="8b469510-801c-4a14-a92d-c6d8837618b1" providerId="ADAL" clId="{E57202EE-4B2C-4319-9053-8AAE7E7F00E6}" dt="2024-02-08T18:08:15.830" v="26" actId="6549"/>
          <ac:spMkLst>
            <pc:docMk/>
            <pc:sldMk cId="0" sldId="257"/>
            <ac:spMk id="5" creationId="{7FD9608A-6A7D-EFAE-9FF6-E66A027F66C3}"/>
          </ac:spMkLst>
        </pc:spChg>
        <pc:cxnChg chg="mod">
          <ac:chgData name="Mark Warren" userId="8b469510-801c-4a14-a92d-c6d8837618b1" providerId="ADAL" clId="{E57202EE-4B2C-4319-9053-8AAE7E7F00E6}" dt="2024-02-08T18:09:00.336" v="31" actId="14100"/>
          <ac:cxnSpMkLst>
            <pc:docMk/>
            <pc:sldMk cId="0" sldId="257"/>
            <ac:cxnSpMk id="6" creationId="{873EBAA5-307A-B6EF-9076-0F9216B6C7A0}"/>
          </ac:cxnSpMkLst>
        </pc:cxnChg>
      </pc:sldChg>
      <pc:sldChg chg="del">
        <pc:chgData name="Mark Warren" userId="8b469510-801c-4a14-a92d-c6d8837618b1" providerId="ADAL" clId="{E57202EE-4B2C-4319-9053-8AAE7E7F00E6}" dt="2024-02-09T19:06:52.583" v="33" actId="2696"/>
        <pc:sldMkLst>
          <pc:docMk/>
          <pc:sldMk cId="1774793292" sldId="292"/>
        </pc:sldMkLst>
      </pc:sldChg>
      <pc:sldChg chg="del">
        <pc:chgData name="Mark Warren" userId="8b469510-801c-4a14-a92d-c6d8837618b1" providerId="ADAL" clId="{E57202EE-4B2C-4319-9053-8AAE7E7F00E6}" dt="2024-02-09T19:06:42.306" v="32" actId="2696"/>
        <pc:sldMkLst>
          <pc:docMk/>
          <pc:sldMk cId="1831750116" sldId="294"/>
        </pc:sldMkLst>
      </pc:sldChg>
      <pc:sldChg chg="modSp mod">
        <pc:chgData name="Mark Warren" userId="8b469510-801c-4a14-a92d-c6d8837618b1" providerId="ADAL" clId="{E57202EE-4B2C-4319-9053-8AAE7E7F00E6}" dt="2024-02-09T19:14:38.854" v="93" actId="6549"/>
        <pc:sldMkLst>
          <pc:docMk/>
          <pc:sldMk cId="1411267597" sldId="295"/>
        </pc:sldMkLst>
        <pc:spChg chg="mod">
          <ac:chgData name="Mark Warren" userId="8b469510-801c-4a14-a92d-c6d8837618b1" providerId="ADAL" clId="{E57202EE-4B2C-4319-9053-8AAE7E7F00E6}" dt="2024-02-09T19:14:38.854" v="93" actId="6549"/>
          <ac:spMkLst>
            <pc:docMk/>
            <pc:sldMk cId="1411267597" sldId="295"/>
            <ac:spMk id="2" creationId="{00000000-0000-0000-0000-000000000000}"/>
          </ac:spMkLst>
        </pc:spChg>
        <pc:spChg chg="mod">
          <ac:chgData name="Mark Warren" userId="8b469510-801c-4a14-a92d-c6d8837618b1" providerId="ADAL" clId="{E57202EE-4B2C-4319-9053-8AAE7E7F00E6}" dt="2024-02-09T19:10:21.314" v="73" actId="1035"/>
          <ac:spMkLst>
            <pc:docMk/>
            <pc:sldMk cId="1411267597" sldId="295"/>
            <ac:spMk id="4" creationId="{534E3061-B8E2-0B45-2A07-3B5929419FA2}"/>
          </ac:spMkLst>
        </pc:spChg>
        <pc:spChg chg="mod">
          <ac:chgData name="Mark Warren" userId="8b469510-801c-4a14-a92d-c6d8837618b1" providerId="ADAL" clId="{E57202EE-4B2C-4319-9053-8AAE7E7F00E6}" dt="2024-02-09T19:11:31.301" v="78" actId="1076"/>
          <ac:spMkLst>
            <pc:docMk/>
            <pc:sldMk cId="1411267597" sldId="295"/>
            <ac:spMk id="5" creationId="{52E9AB13-B0B9-76B3-7FCD-CD623BF6C7BD}"/>
          </ac:spMkLst>
        </pc:spChg>
        <pc:spChg chg="mod">
          <ac:chgData name="Mark Warren" userId="8b469510-801c-4a14-a92d-c6d8837618b1" providerId="ADAL" clId="{E57202EE-4B2C-4319-9053-8AAE7E7F00E6}" dt="2024-02-09T19:11:20.337" v="77" actId="1076"/>
          <ac:spMkLst>
            <pc:docMk/>
            <pc:sldMk cId="1411267597" sldId="295"/>
            <ac:spMk id="6" creationId="{F557D8F1-D183-36F9-4DB0-5C5548703CB4}"/>
          </ac:spMkLst>
        </pc:spChg>
      </pc:sldChg>
      <pc:sldChg chg="del">
        <pc:chgData name="Mark Warren" userId="8b469510-801c-4a14-a92d-c6d8837618b1" providerId="ADAL" clId="{E57202EE-4B2C-4319-9053-8AAE7E7F00E6}" dt="2024-02-09T21:31:01.064" v="760" actId="2696"/>
        <pc:sldMkLst>
          <pc:docMk/>
          <pc:sldMk cId="1865130689" sldId="296"/>
        </pc:sldMkLst>
      </pc:sldChg>
      <pc:sldChg chg="modSp mod ord modAnim">
        <pc:chgData name="Mark Warren" userId="8b469510-801c-4a14-a92d-c6d8837618b1" providerId="ADAL" clId="{E57202EE-4B2C-4319-9053-8AAE7E7F00E6}" dt="2024-02-09T20:29:46.498" v="759" actId="20577"/>
        <pc:sldMkLst>
          <pc:docMk/>
          <pc:sldMk cId="1423887286" sldId="297"/>
        </pc:sldMkLst>
        <pc:spChg chg="mod">
          <ac:chgData name="Mark Warren" userId="8b469510-801c-4a14-a92d-c6d8837618b1" providerId="ADAL" clId="{E57202EE-4B2C-4319-9053-8AAE7E7F00E6}" dt="2024-02-09T19:52:29.294" v="689" actId="1076"/>
          <ac:spMkLst>
            <pc:docMk/>
            <pc:sldMk cId="1423887286" sldId="297"/>
            <ac:spMk id="2" creationId="{0C5AA253-7EB4-E590-BF28-40E5A035A6BF}"/>
          </ac:spMkLst>
        </pc:spChg>
        <pc:spChg chg="mod">
          <ac:chgData name="Mark Warren" userId="8b469510-801c-4a14-a92d-c6d8837618b1" providerId="ADAL" clId="{E57202EE-4B2C-4319-9053-8AAE7E7F00E6}" dt="2024-02-09T20:29:46.498" v="759" actId="20577"/>
          <ac:spMkLst>
            <pc:docMk/>
            <pc:sldMk cId="1423887286" sldId="297"/>
            <ac:spMk id="3" creationId="{B0FD4963-DCB0-74F3-C84E-039EA414CFB3}"/>
          </ac:spMkLst>
        </pc:spChg>
        <pc:spChg chg="mod">
          <ac:chgData name="Mark Warren" userId="8b469510-801c-4a14-a92d-c6d8837618b1" providerId="ADAL" clId="{E57202EE-4B2C-4319-9053-8AAE7E7F00E6}" dt="2024-02-09T19:52:29.294" v="689" actId="1076"/>
          <ac:spMkLst>
            <pc:docMk/>
            <pc:sldMk cId="1423887286" sldId="297"/>
            <ac:spMk id="4" creationId="{37EAF3B9-00C4-011B-F429-7076FC28A997}"/>
          </ac:spMkLst>
        </pc:spChg>
        <pc:spChg chg="mod">
          <ac:chgData name="Mark Warren" userId="8b469510-801c-4a14-a92d-c6d8837618b1" providerId="ADAL" clId="{E57202EE-4B2C-4319-9053-8AAE7E7F00E6}" dt="2024-02-09T19:59:53.957" v="753" actId="20577"/>
          <ac:spMkLst>
            <pc:docMk/>
            <pc:sldMk cId="1423887286" sldId="297"/>
            <ac:spMk id="5" creationId="{D7CB2024-5077-BF5D-87C4-9FDC03E7FD38}"/>
          </ac:spMkLst>
        </pc:spChg>
      </pc:sldChg>
    </pc:docChg>
  </pc:docChgLst>
  <pc:docChgLst>
    <pc:chgData name="Mark Warren" userId="8b469510-801c-4a14-a92d-c6d8837618b1" providerId="ADAL" clId="{6ADB9EC0-B754-422C-8BBB-AFFF7FEDAEAA}"/>
    <pc:docChg chg="undo custSel addSld delSld modSld sldOrd">
      <pc:chgData name="Mark Warren" userId="8b469510-801c-4a14-a92d-c6d8837618b1" providerId="ADAL" clId="{6ADB9EC0-B754-422C-8BBB-AFFF7FEDAEAA}" dt="2023-10-27T17:41:38.968" v="1289"/>
      <pc:docMkLst>
        <pc:docMk/>
      </pc:docMkLst>
      <pc:sldChg chg="modSp">
        <pc:chgData name="Mark Warren" userId="8b469510-801c-4a14-a92d-c6d8837618b1" providerId="ADAL" clId="{6ADB9EC0-B754-422C-8BBB-AFFF7FEDAEAA}" dt="2023-10-27T15:25:23.439" v="750" actId="6549"/>
        <pc:sldMkLst>
          <pc:docMk/>
          <pc:sldMk cId="0" sldId="257"/>
        </pc:sldMkLst>
        <pc:spChg chg="mod">
          <ac:chgData name="Mark Warren" userId="8b469510-801c-4a14-a92d-c6d8837618b1" providerId="ADAL" clId="{6ADB9EC0-B754-422C-8BBB-AFFF7FEDAEAA}" dt="2023-10-27T13:43:47.199" v="16" actId="20577"/>
          <ac:spMkLst>
            <pc:docMk/>
            <pc:sldMk cId="0" sldId="257"/>
            <ac:spMk id="2" creationId="{00000000-0000-0000-0000-000000000000}"/>
          </ac:spMkLst>
        </pc:spChg>
        <pc:spChg chg="mod">
          <ac:chgData name="Mark Warren" userId="8b469510-801c-4a14-a92d-c6d8837618b1" providerId="ADAL" clId="{6ADB9EC0-B754-422C-8BBB-AFFF7FEDAEAA}" dt="2023-10-27T15:25:23.439" v="750" actId="6549"/>
          <ac:spMkLst>
            <pc:docMk/>
            <pc:sldMk cId="0" sldId="257"/>
            <ac:spMk id="5" creationId="{7FD9608A-6A7D-EFAE-9FF6-E66A027F66C3}"/>
          </ac:spMkLst>
        </pc:spChg>
      </pc:sldChg>
      <pc:sldChg chg="addSp delSp modSp del mod delAnim">
        <pc:chgData name="Mark Warren" userId="8b469510-801c-4a14-a92d-c6d8837618b1" providerId="ADAL" clId="{6ADB9EC0-B754-422C-8BBB-AFFF7FEDAEAA}" dt="2023-10-27T17:27:21.749" v="1200" actId="47"/>
        <pc:sldMkLst>
          <pc:docMk/>
          <pc:sldMk cId="0" sldId="260"/>
        </pc:sldMkLst>
        <pc:spChg chg="del">
          <ac:chgData name="Mark Warren" userId="8b469510-801c-4a14-a92d-c6d8837618b1" providerId="ADAL" clId="{6ADB9EC0-B754-422C-8BBB-AFFF7FEDAEAA}" dt="2023-10-27T17:22:43.305" v="1145" actId="21"/>
          <ac:spMkLst>
            <pc:docMk/>
            <pc:sldMk cId="0" sldId="260"/>
            <ac:spMk id="2" creationId="{00000000-0000-0000-0000-000000000000}"/>
          </ac:spMkLst>
        </pc:spChg>
        <pc:spChg chg="add mod">
          <ac:chgData name="Mark Warren" userId="8b469510-801c-4a14-a92d-c6d8837618b1" providerId="ADAL" clId="{6ADB9EC0-B754-422C-8BBB-AFFF7FEDAEAA}" dt="2023-10-27T17:22:43.305" v="1145" actId="21"/>
          <ac:spMkLst>
            <pc:docMk/>
            <pc:sldMk cId="0" sldId="260"/>
            <ac:spMk id="5" creationId="{F3DF9710-8836-19F9-3D95-106D7CDD2ECB}"/>
          </ac:spMkLst>
        </pc:spChg>
      </pc:sldChg>
      <pc:sldChg chg="addSp modSp mod ord modAnim">
        <pc:chgData name="Mark Warren" userId="8b469510-801c-4a14-a92d-c6d8837618b1" providerId="ADAL" clId="{6ADB9EC0-B754-422C-8BBB-AFFF7FEDAEAA}" dt="2023-10-27T17:28:59.257" v="1220"/>
        <pc:sldMkLst>
          <pc:docMk/>
          <pc:sldMk cId="365872962" sldId="264"/>
        </pc:sldMkLst>
        <pc:spChg chg="add mod">
          <ac:chgData name="Mark Warren" userId="8b469510-801c-4a14-a92d-c6d8837618b1" providerId="ADAL" clId="{6ADB9EC0-B754-422C-8BBB-AFFF7FEDAEAA}" dt="2023-10-27T17:28:59.257" v="1220"/>
          <ac:spMkLst>
            <pc:docMk/>
            <pc:sldMk cId="365872962" sldId="264"/>
            <ac:spMk id="2" creationId="{DE77D844-6D08-8C94-3D18-81B8F0E5ED2D}"/>
          </ac:spMkLst>
        </pc:spChg>
        <pc:spChg chg="add mod">
          <ac:chgData name="Mark Warren" userId="8b469510-801c-4a14-a92d-c6d8837618b1" providerId="ADAL" clId="{6ADB9EC0-B754-422C-8BBB-AFFF7FEDAEAA}" dt="2023-10-27T17:28:32.432" v="1211" actId="113"/>
          <ac:spMkLst>
            <pc:docMk/>
            <pc:sldMk cId="365872962" sldId="264"/>
            <ac:spMk id="3" creationId="{57B7DEF1-C402-85FD-5447-B9BD9D4B1CCD}"/>
          </ac:spMkLst>
        </pc:spChg>
        <pc:spChg chg="add mod">
          <ac:chgData name="Mark Warren" userId="8b469510-801c-4a14-a92d-c6d8837618b1" providerId="ADAL" clId="{6ADB9EC0-B754-422C-8BBB-AFFF7FEDAEAA}" dt="2023-10-27T17:28:54.075" v="1218" actId="113"/>
          <ac:spMkLst>
            <pc:docMk/>
            <pc:sldMk cId="365872962" sldId="264"/>
            <ac:spMk id="4" creationId="{A61B275E-4AD2-6BC8-E927-8A9D6830B356}"/>
          </ac:spMkLst>
        </pc:spChg>
        <pc:spChg chg="mod">
          <ac:chgData name="Mark Warren" userId="8b469510-801c-4a14-a92d-c6d8837618b1" providerId="ADAL" clId="{6ADB9EC0-B754-422C-8BBB-AFFF7FEDAEAA}" dt="2023-10-27T17:28:27.401" v="1209"/>
          <ac:spMkLst>
            <pc:docMk/>
            <pc:sldMk cId="365872962" sldId="264"/>
            <ac:spMk id="5" creationId="{3069D235-E5AE-8DFF-889E-6A9EFBD670E4}"/>
          </ac:spMkLst>
        </pc:spChg>
        <pc:spChg chg="add mod">
          <ac:chgData name="Mark Warren" userId="8b469510-801c-4a14-a92d-c6d8837618b1" providerId="ADAL" clId="{6ADB9EC0-B754-422C-8BBB-AFFF7FEDAEAA}" dt="2023-10-27T17:28:37.797" v="1212"/>
          <ac:spMkLst>
            <pc:docMk/>
            <pc:sldMk cId="365872962" sldId="264"/>
            <ac:spMk id="6" creationId="{CC9152B9-AE24-7A0D-A876-EC1BE5AA7907}"/>
          </ac:spMkLst>
        </pc:spChg>
        <pc:spChg chg="add mod">
          <ac:chgData name="Mark Warren" userId="8b469510-801c-4a14-a92d-c6d8837618b1" providerId="ADAL" clId="{6ADB9EC0-B754-422C-8BBB-AFFF7FEDAEAA}" dt="2023-10-27T17:28:43.395" v="1214" actId="113"/>
          <ac:spMkLst>
            <pc:docMk/>
            <pc:sldMk cId="365872962" sldId="264"/>
            <ac:spMk id="7" creationId="{AD974FE0-BCB1-A13F-B8D7-C067FD2257CB}"/>
          </ac:spMkLst>
        </pc:spChg>
        <pc:spChg chg="add mod">
          <ac:chgData name="Mark Warren" userId="8b469510-801c-4a14-a92d-c6d8837618b1" providerId="ADAL" clId="{6ADB9EC0-B754-422C-8BBB-AFFF7FEDAEAA}" dt="2023-10-27T17:28:49.295" v="1216" actId="113"/>
          <ac:spMkLst>
            <pc:docMk/>
            <pc:sldMk cId="365872962" sldId="264"/>
            <ac:spMk id="8" creationId="{AF93C269-F922-4107-B5F8-C68BB8A73764}"/>
          </ac:spMkLst>
        </pc:spChg>
        <pc:spChg chg="add mod">
          <ac:chgData name="Mark Warren" userId="8b469510-801c-4a14-a92d-c6d8837618b1" providerId="ADAL" clId="{6ADB9EC0-B754-422C-8BBB-AFFF7FEDAEAA}" dt="2023-10-27T17:28:23.170" v="1208" actId="113"/>
          <ac:spMkLst>
            <pc:docMk/>
            <pc:sldMk cId="365872962" sldId="264"/>
            <ac:spMk id="9" creationId="{85E28CBA-C3A2-A893-6CDC-80BD9A4047D6}"/>
          </ac:spMkLst>
        </pc:spChg>
      </pc:sldChg>
      <pc:sldChg chg="addSp modSp mod modAnim">
        <pc:chgData name="Mark Warren" userId="8b469510-801c-4a14-a92d-c6d8837618b1" providerId="ADAL" clId="{6ADB9EC0-B754-422C-8BBB-AFFF7FEDAEAA}" dt="2023-10-27T17:29:24.539" v="1223" actId="113"/>
        <pc:sldMkLst>
          <pc:docMk/>
          <pc:sldMk cId="2307355787" sldId="272"/>
        </pc:sldMkLst>
        <pc:spChg chg="add mod">
          <ac:chgData name="Mark Warren" userId="8b469510-801c-4a14-a92d-c6d8837618b1" providerId="ADAL" clId="{6ADB9EC0-B754-422C-8BBB-AFFF7FEDAEAA}" dt="2023-10-27T15:22:11.712" v="745" actId="1076"/>
          <ac:spMkLst>
            <pc:docMk/>
            <pc:sldMk cId="2307355787" sldId="272"/>
            <ac:spMk id="2" creationId="{0C5AA253-7EB4-E590-BF28-40E5A035A6BF}"/>
          </ac:spMkLst>
        </pc:spChg>
        <pc:spChg chg="add mod">
          <ac:chgData name="Mark Warren" userId="8b469510-801c-4a14-a92d-c6d8837618b1" providerId="ADAL" clId="{6ADB9EC0-B754-422C-8BBB-AFFF7FEDAEAA}" dt="2023-10-27T17:29:24.539" v="1223" actId="113"/>
          <ac:spMkLst>
            <pc:docMk/>
            <pc:sldMk cId="2307355787" sldId="272"/>
            <ac:spMk id="3" creationId="{2FF97339-8E1B-2EB4-D0BB-F126256CF593}"/>
          </ac:spMkLst>
        </pc:spChg>
        <pc:spChg chg="mod">
          <ac:chgData name="Mark Warren" userId="8b469510-801c-4a14-a92d-c6d8837618b1" providerId="ADAL" clId="{6ADB9EC0-B754-422C-8BBB-AFFF7FEDAEAA}" dt="2023-10-27T17:29:16.660" v="1221" actId="2711"/>
          <ac:spMkLst>
            <pc:docMk/>
            <pc:sldMk cId="2307355787" sldId="272"/>
            <ac:spMk id="4" creationId="{60606254-9DFB-9FCE-4508-930FC61E7C58}"/>
          </ac:spMkLst>
        </pc:spChg>
        <pc:spChg chg="mod">
          <ac:chgData name="Mark Warren" userId="8b469510-801c-4a14-a92d-c6d8837618b1" providerId="ADAL" clId="{6ADB9EC0-B754-422C-8BBB-AFFF7FEDAEAA}" dt="2023-10-27T15:20:51.952" v="725" actId="1076"/>
          <ac:spMkLst>
            <pc:docMk/>
            <pc:sldMk cId="2307355787" sldId="272"/>
            <ac:spMk id="5" creationId="{2A580C38-9F4B-B52E-6E01-7C8FD43705FF}"/>
          </ac:spMkLst>
        </pc:spChg>
      </pc:sldChg>
      <pc:sldChg chg="addSp delSp modSp add del mod delAnim modAnim">
        <pc:chgData name="Mark Warren" userId="8b469510-801c-4a14-a92d-c6d8837618b1" providerId="ADAL" clId="{6ADB9EC0-B754-422C-8BBB-AFFF7FEDAEAA}" dt="2023-10-27T17:30:13.649" v="1230" actId="113"/>
        <pc:sldMkLst>
          <pc:docMk/>
          <pc:sldMk cId="4184231723" sldId="275"/>
        </pc:sldMkLst>
        <pc:spChg chg="mod">
          <ac:chgData name="Mark Warren" userId="8b469510-801c-4a14-a92d-c6d8837618b1" providerId="ADAL" clId="{6ADB9EC0-B754-422C-8BBB-AFFF7FEDAEAA}" dt="2023-10-27T17:30:09.085" v="1229" actId="113"/>
          <ac:spMkLst>
            <pc:docMk/>
            <pc:sldMk cId="4184231723" sldId="275"/>
            <ac:spMk id="2" creationId="{20608E79-F5EF-67FE-3F42-931D7D4931A0}"/>
          </ac:spMkLst>
        </pc:spChg>
        <pc:spChg chg="del">
          <ac:chgData name="Mark Warren" userId="8b469510-801c-4a14-a92d-c6d8837618b1" providerId="ADAL" clId="{6ADB9EC0-B754-422C-8BBB-AFFF7FEDAEAA}" dt="2023-10-27T16:52:58.602" v="797" actId="478"/>
          <ac:spMkLst>
            <pc:docMk/>
            <pc:sldMk cId="4184231723" sldId="275"/>
            <ac:spMk id="3" creationId="{06B822AC-DBC6-C6A5-4963-63C805758343}"/>
          </ac:spMkLst>
        </pc:spChg>
        <pc:spChg chg="mod">
          <ac:chgData name="Mark Warren" userId="8b469510-801c-4a14-a92d-c6d8837618b1" providerId="ADAL" clId="{6ADB9EC0-B754-422C-8BBB-AFFF7FEDAEAA}" dt="2023-10-27T17:29:49.772" v="1225" actId="113"/>
          <ac:spMkLst>
            <pc:docMk/>
            <pc:sldMk cId="4184231723" sldId="275"/>
            <ac:spMk id="4" creationId="{60606254-9DFB-9FCE-4508-930FC61E7C58}"/>
          </ac:spMkLst>
        </pc:spChg>
        <pc:spChg chg="del">
          <ac:chgData name="Mark Warren" userId="8b469510-801c-4a14-a92d-c6d8837618b1" providerId="ADAL" clId="{6ADB9EC0-B754-422C-8BBB-AFFF7FEDAEAA}" dt="2023-10-27T16:56:26.085" v="840" actId="478"/>
          <ac:spMkLst>
            <pc:docMk/>
            <pc:sldMk cId="4184231723" sldId="275"/>
            <ac:spMk id="5" creationId="{2A580C38-9F4B-B52E-6E01-7C8FD43705FF}"/>
          </ac:spMkLst>
        </pc:spChg>
        <pc:spChg chg="add mod">
          <ac:chgData name="Mark Warren" userId="8b469510-801c-4a14-a92d-c6d8837618b1" providerId="ADAL" clId="{6ADB9EC0-B754-422C-8BBB-AFFF7FEDAEAA}" dt="2023-10-27T17:29:54.987" v="1226" actId="113"/>
          <ac:spMkLst>
            <pc:docMk/>
            <pc:sldMk cId="4184231723" sldId="275"/>
            <ac:spMk id="6" creationId="{E70110F7-37B1-57D3-BC7F-E42E70CC6B92}"/>
          </ac:spMkLst>
        </pc:spChg>
        <pc:spChg chg="add mod">
          <ac:chgData name="Mark Warren" userId="8b469510-801c-4a14-a92d-c6d8837618b1" providerId="ADAL" clId="{6ADB9EC0-B754-422C-8BBB-AFFF7FEDAEAA}" dt="2023-10-27T17:30:13.649" v="1230" actId="113"/>
          <ac:spMkLst>
            <pc:docMk/>
            <pc:sldMk cId="4184231723" sldId="275"/>
            <ac:spMk id="7" creationId="{9101BDE0-80CA-1C3A-3598-E0CFDC14E493}"/>
          </ac:spMkLst>
        </pc:spChg>
        <pc:spChg chg="add mod">
          <ac:chgData name="Mark Warren" userId="8b469510-801c-4a14-a92d-c6d8837618b1" providerId="ADAL" clId="{6ADB9EC0-B754-422C-8BBB-AFFF7FEDAEAA}" dt="2023-10-27T17:29:59.976" v="1227" actId="113"/>
          <ac:spMkLst>
            <pc:docMk/>
            <pc:sldMk cId="4184231723" sldId="275"/>
            <ac:spMk id="8" creationId="{44B945C9-02D3-FCD1-9003-172D9A5FEA3F}"/>
          </ac:spMkLst>
        </pc:spChg>
        <pc:spChg chg="add mod">
          <ac:chgData name="Mark Warren" userId="8b469510-801c-4a14-a92d-c6d8837618b1" providerId="ADAL" clId="{6ADB9EC0-B754-422C-8BBB-AFFF7FEDAEAA}" dt="2023-10-27T17:30:04.673" v="1228" actId="113"/>
          <ac:spMkLst>
            <pc:docMk/>
            <pc:sldMk cId="4184231723" sldId="275"/>
            <ac:spMk id="9" creationId="{AD952388-5508-BAD5-50B6-C0D56629D8F1}"/>
          </ac:spMkLst>
        </pc:spChg>
      </pc:sldChg>
      <pc:sldChg chg="addSp delSp modSp mod ord delAnim modAnim">
        <pc:chgData name="Mark Warren" userId="8b469510-801c-4a14-a92d-c6d8837618b1" providerId="ADAL" clId="{6ADB9EC0-B754-422C-8BBB-AFFF7FEDAEAA}" dt="2023-10-27T17:41:38.968" v="1289"/>
        <pc:sldMkLst>
          <pc:docMk/>
          <pc:sldMk cId="3259066564" sldId="276"/>
        </pc:sldMkLst>
        <pc:spChg chg="mod">
          <ac:chgData name="Mark Warren" userId="8b469510-801c-4a14-a92d-c6d8837618b1" providerId="ADAL" clId="{6ADB9EC0-B754-422C-8BBB-AFFF7FEDAEAA}" dt="2023-10-27T17:28:12.405" v="1207" actId="113"/>
          <ac:spMkLst>
            <pc:docMk/>
            <pc:sldMk cId="3259066564" sldId="276"/>
            <ac:spMk id="2" creationId="{6C0A7A35-7AA0-4FFC-E7B1-F8AD9ED09517}"/>
          </ac:spMkLst>
        </pc:spChg>
        <pc:spChg chg="mod">
          <ac:chgData name="Mark Warren" userId="8b469510-801c-4a14-a92d-c6d8837618b1" providerId="ADAL" clId="{6ADB9EC0-B754-422C-8BBB-AFFF7FEDAEAA}" dt="2023-10-27T17:39:45.172" v="1280" actId="122"/>
          <ac:spMkLst>
            <pc:docMk/>
            <pc:sldMk cId="3259066564" sldId="276"/>
            <ac:spMk id="3" creationId="{B1EEF80C-03DF-4463-9350-85109FDD599D}"/>
          </ac:spMkLst>
        </pc:spChg>
        <pc:spChg chg="mod">
          <ac:chgData name="Mark Warren" userId="8b469510-801c-4a14-a92d-c6d8837618b1" providerId="ADAL" clId="{6ADB9EC0-B754-422C-8BBB-AFFF7FEDAEAA}" dt="2023-10-27T17:39:41.864" v="1279" actId="122"/>
          <ac:spMkLst>
            <pc:docMk/>
            <pc:sldMk cId="3259066564" sldId="276"/>
            <ac:spMk id="5" creationId="{3069D235-E5AE-8DFF-889E-6A9EFBD670E4}"/>
          </ac:spMkLst>
        </pc:spChg>
        <pc:spChg chg="add mod">
          <ac:chgData name="Mark Warren" userId="8b469510-801c-4a14-a92d-c6d8837618b1" providerId="ADAL" clId="{6ADB9EC0-B754-422C-8BBB-AFFF7FEDAEAA}" dt="2023-10-27T17:39:53.465" v="1282" actId="20577"/>
          <ac:spMkLst>
            <pc:docMk/>
            <pc:sldMk cId="3259066564" sldId="276"/>
            <ac:spMk id="12" creationId="{2C570399-5659-6C04-C0F6-CE0D23C92B77}"/>
          </ac:spMkLst>
        </pc:spChg>
        <pc:cxnChg chg="del">
          <ac:chgData name="Mark Warren" userId="8b469510-801c-4a14-a92d-c6d8837618b1" providerId="ADAL" clId="{6ADB9EC0-B754-422C-8BBB-AFFF7FEDAEAA}" dt="2023-10-27T13:55:14.955" v="61" actId="478"/>
          <ac:cxnSpMkLst>
            <pc:docMk/>
            <pc:sldMk cId="3259066564" sldId="276"/>
            <ac:cxnSpMk id="6" creationId="{EC912400-CDCA-49EB-77D7-2ACDE1FB80E7}"/>
          </ac:cxnSpMkLst>
        </pc:cxnChg>
        <pc:cxnChg chg="add mod">
          <ac:chgData name="Mark Warren" userId="8b469510-801c-4a14-a92d-c6d8837618b1" providerId="ADAL" clId="{6ADB9EC0-B754-422C-8BBB-AFFF7FEDAEAA}" dt="2023-10-27T17:40:49.947" v="1287" actId="1582"/>
          <ac:cxnSpMkLst>
            <pc:docMk/>
            <pc:sldMk cId="3259066564" sldId="276"/>
            <ac:cxnSpMk id="7" creationId="{E5A75E57-AFAA-6FFE-535D-6E8D5105CBF5}"/>
          </ac:cxnSpMkLst>
        </pc:cxnChg>
        <pc:cxnChg chg="add mod">
          <ac:chgData name="Mark Warren" userId="8b469510-801c-4a14-a92d-c6d8837618b1" providerId="ADAL" clId="{6ADB9EC0-B754-422C-8BBB-AFFF7FEDAEAA}" dt="2023-10-27T17:40:43.483" v="1286" actId="1582"/>
          <ac:cxnSpMkLst>
            <pc:docMk/>
            <pc:sldMk cId="3259066564" sldId="276"/>
            <ac:cxnSpMk id="8" creationId="{C0F2FB22-E300-3B18-D0EF-DD2D93C86BBD}"/>
          </ac:cxnSpMkLst>
        </pc:cxnChg>
      </pc:sldChg>
      <pc:sldChg chg="addSp delSp modSp mod ord delAnim modAnim">
        <pc:chgData name="Mark Warren" userId="8b469510-801c-4a14-a92d-c6d8837618b1" providerId="ADAL" clId="{6ADB9EC0-B754-422C-8BBB-AFFF7FEDAEAA}" dt="2023-10-27T17:11:53.666" v="994" actId="20577"/>
        <pc:sldMkLst>
          <pc:docMk/>
          <pc:sldMk cId="2835905541" sldId="277"/>
        </pc:sldMkLst>
        <pc:spChg chg="mod">
          <ac:chgData name="Mark Warren" userId="8b469510-801c-4a14-a92d-c6d8837618b1" providerId="ADAL" clId="{6ADB9EC0-B754-422C-8BBB-AFFF7FEDAEAA}" dt="2023-10-27T17:11:53.666" v="994" actId="20577"/>
          <ac:spMkLst>
            <pc:docMk/>
            <pc:sldMk cId="2835905541" sldId="277"/>
            <ac:spMk id="2" creationId="{00000000-0000-0000-0000-000000000000}"/>
          </ac:spMkLst>
        </pc:spChg>
        <pc:spChg chg="mod">
          <ac:chgData name="Mark Warren" userId="8b469510-801c-4a14-a92d-c6d8837618b1" providerId="ADAL" clId="{6ADB9EC0-B754-422C-8BBB-AFFF7FEDAEAA}" dt="2023-10-27T17:11:17.342" v="991" actId="1076"/>
          <ac:spMkLst>
            <pc:docMk/>
            <pc:sldMk cId="2835905541" sldId="277"/>
            <ac:spMk id="3" creationId="{95556FAB-3147-FA3E-ED8B-A10B5AF7C914}"/>
          </ac:spMkLst>
        </pc:spChg>
        <pc:spChg chg="add del mod">
          <ac:chgData name="Mark Warren" userId="8b469510-801c-4a14-a92d-c6d8837618b1" providerId="ADAL" clId="{6ADB9EC0-B754-422C-8BBB-AFFF7FEDAEAA}" dt="2023-10-27T17:07:34.033" v="935" actId="478"/>
          <ac:spMkLst>
            <pc:docMk/>
            <pc:sldMk cId="2835905541" sldId="277"/>
            <ac:spMk id="4" creationId="{46AF6132-002C-3ABD-E674-0415CD513398}"/>
          </ac:spMkLst>
        </pc:spChg>
        <pc:spChg chg="add del">
          <ac:chgData name="Mark Warren" userId="8b469510-801c-4a14-a92d-c6d8837618b1" providerId="ADAL" clId="{6ADB9EC0-B754-422C-8BBB-AFFF7FEDAEAA}" dt="2023-10-27T17:07:46.184" v="939"/>
          <ac:spMkLst>
            <pc:docMk/>
            <pc:sldMk cId="2835905541" sldId="277"/>
            <ac:spMk id="5" creationId="{84BD8EA7-4F1E-A7B9-0847-1386F8C38B06}"/>
          </ac:spMkLst>
        </pc:spChg>
        <pc:spChg chg="add del mod">
          <ac:chgData name="Mark Warren" userId="8b469510-801c-4a14-a92d-c6d8837618b1" providerId="ADAL" clId="{6ADB9EC0-B754-422C-8BBB-AFFF7FEDAEAA}" dt="2023-10-27T17:07:45.274" v="938"/>
          <ac:spMkLst>
            <pc:docMk/>
            <pc:sldMk cId="2835905541" sldId="277"/>
            <ac:spMk id="6" creationId="{5CB65F10-80C6-C8BC-DE22-04C11BC4E467}"/>
          </ac:spMkLst>
        </pc:spChg>
        <pc:spChg chg="del">
          <ac:chgData name="Mark Warren" userId="8b469510-801c-4a14-a92d-c6d8837618b1" providerId="ADAL" clId="{6ADB9EC0-B754-422C-8BBB-AFFF7FEDAEAA}" dt="2023-10-27T17:08:49.458" v="958" actId="478"/>
          <ac:spMkLst>
            <pc:docMk/>
            <pc:sldMk cId="2835905541" sldId="277"/>
            <ac:spMk id="7" creationId="{D705D1BC-07E1-54AB-373E-2AA250EC3952}"/>
          </ac:spMkLst>
        </pc:spChg>
        <pc:spChg chg="add del mod">
          <ac:chgData name="Mark Warren" userId="8b469510-801c-4a14-a92d-c6d8837618b1" providerId="ADAL" clId="{6ADB9EC0-B754-422C-8BBB-AFFF7FEDAEAA}" dt="2023-10-27T17:08:49.458" v="960"/>
          <ac:spMkLst>
            <pc:docMk/>
            <pc:sldMk cId="2835905541" sldId="277"/>
            <ac:spMk id="8" creationId="{546A5E98-7189-BA7B-B8CB-8E39E0189B64}"/>
          </ac:spMkLst>
        </pc:spChg>
      </pc:sldChg>
      <pc:sldChg chg="addSp modSp add mod modAnim">
        <pc:chgData name="Mark Warren" userId="8b469510-801c-4a14-a92d-c6d8837618b1" providerId="ADAL" clId="{6ADB9EC0-B754-422C-8BBB-AFFF7FEDAEAA}" dt="2023-10-27T17:38:53.543" v="1278" actId="1035"/>
        <pc:sldMkLst>
          <pc:docMk/>
          <pc:sldMk cId="2780632410" sldId="278"/>
        </pc:sldMkLst>
        <pc:spChg chg="mod">
          <ac:chgData name="Mark Warren" userId="8b469510-801c-4a14-a92d-c6d8837618b1" providerId="ADAL" clId="{6ADB9EC0-B754-422C-8BBB-AFFF7FEDAEAA}" dt="2023-10-27T17:29:40.572" v="1224" actId="2711"/>
          <ac:spMkLst>
            <pc:docMk/>
            <pc:sldMk cId="2780632410" sldId="278"/>
            <ac:spMk id="4" creationId="{60606254-9DFB-9FCE-4508-930FC61E7C58}"/>
          </ac:spMkLst>
        </pc:spChg>
        <pc:spChg chg="mod">
          <ac:chgData name="Mark Warren" userId="8b469510-801c-4a14-a92d-c6d8837618b1" providerId="ADAL" clId="{6ADB9EC0-B754-422C-8BBB-AFFF7FEDAEAA}" dt="2023-10-27T16:38:20.730" v="793" actId="20577"/>
          <ac:spMkLst>
            <pc:docMk/>
            <pc:sldMk cId="2780632410" sldId="278"/>
            <ac:spMk id="5" creationId="{2A580C38-9F4B-B52E-6E01-7C8FD43705FF}"/>
          </ac:spMkLst>
        </pc:spChg>
        <pc:cxnChg chg="add mod">
          <ac:chgData name="Mark Warren" userId="8b469510-801c-4a14-a92d-c6d8837618b1" providerId="ADAL" clId="{6ADB9EC0-B754-422C-8BBB-AFFF7FEDAEAA}" dt="2023-10-27T17:38:45.874" v="1276" actId="1035"/>
          <ac:cxnSpMkLst>
            <pc:docMk/>
            <pc:sldMk cId="2780632410" sldId="278"/>
            <ac:cxnSpMk id="3" creationId="{7C1FB3D6-A299-BDA3-A3EB-8CE9EE807A6C}"/>
          </ac:cxnSpMkLst>
        </pc:cxnChg>
        <pc:cxnChg chg="add mod">
          <ac:chgData name="Mark Warren" userId="8b469510-801c-4a14-a92d-c6d8837618b1" providerId="ADAL" clId="{6ADB9EC0-B754-422C-8BBB-AFFF7FEDAEAA}" dt="2023-10-27T17:38:41.110" v="1275" actId="1035"/>
          <ac:cxnSpMkLst>
            <pc:docMk/>
            <pc:sldMk cId="2780632410" sldId="278"/>
            <ac:cxnSpMk id="7" creationId="{58850FCB-FF45-26FE-3BE1-647FA46011BB}"/>
          </ac:cxnSpMkLst>
        </pc:cxnChg>
        <pc:cxnChg chg="add mod">
          <ac:chgData name="Mark Warren" userId="8b469510-801c-4a14-a92d-c6d8837618b1" providerId="ADAL" clId="{6ADB9EC0-B754-422C-8BBB-AFFF7FEDAEAA}" dt="2023-10-27T17:38:49.879" v="1277" actId="1035"/>
          <ac:cxnSpMkLst>
            <pc:docMk/>
            <pc:sldMk cId="2780632410" sldId="278"/>
            <ac:cxnSpMk id="9" creationId="{9B15D6FF-E231-83CA-A511-828C02128803}"/>
          </ac:cxnSpMkLst>
        </pc:cxnChg>
        <pc:cxnChg chg="add mod">
          <ac:chgData name="Mark Warren" userId="8b469510-801c-4a14-a92d-c6d8837618b1" providerId="ADAL" clId="{6ADB9EC0-B754-422C-8BBB-AFFF7FEDAEAA}" dt="2023-10-27T17:35:29.273" v="1253" actId="14100"/>
          <ac:cxnSpMkLst>
            <pc:docMk/>
            <pc:sldMk cId="2780632410" sldId="278"/>
            <ac:cxnSpMk id="10" creationId="{657780A1-6C57-F808-A334-C636DC6E59E4}"/>
          </ac:cxnSpMkLst>
        </pc:cxnChg>
        <pc:cxnChg chg="add mod">
          <ac:chgData name="Mark Warren" userId="8b469510-801c-4a14-a92d-c6d8837618b1" providerId="ADAL" clId="{6ADB9EC0-B754-422C-8BBB-AFFF7FEDAEAA}" dt="2023-10-27T17:38:53.543" v="1278" actId="1035"/>
          <ac:cxnSpMkLst>
            <pc:docMk/>
            <pc:sldMk cId="2780632410" sldId="278"/>
            <ac:cxnSpMk id="11" creationId="{9240612E-A6DC-7F71-3797-C8D9AE91F773}"/>
          </ac:cxnSpMkLst>
        </pc:cxnChg>
      </pc:sldChg>
      <pc:sldChg chg="addSp delSp modSp add mod modAnim">
        <pc:chgData name="Mark Warren" userId="8b469510-801c-4a14-a92d-c6d8837618b1" providerId="ADAL" clId="{6ADB9EC0-B754-422C-8BBB-AFFF7FEDAEAA}" dt="2023-10-27T17:30:38.948" v="1233" actId="113"/>
        <pc:sldMkLst>
          <pc:docMk/>
          <pc:sldMk cId="2219000479" sldId="279"/>
        </pc:sldMkLst>
        <pc:spChg chg="mod">
          <ac:chgData name="Mark Warren" userId="8b469510-801c-4a14-a92d-c6d8837618b1" providerId="ADAL" clId="{6ADB9EC0-B754-422C-8BBB-AFFF7FEDAEAA}" dt="2023-10-27T17:15:19.345" v="1034" actId="14100"/>
          <ac:spMkLst>
            <pc:docMk/>
            <pc:sldMk cId="2219000479" sldId="279"/>
            <ac:spMk id="2" creationId="{00000000-0000-0000-0000-000000000000}"/>
          </ac:spMkLst>
        </pc:spChg>
        <pc:spChg chg="mod">
          <ac:chgData name="Mark Warren" userId="8b469510-801c-4a14-a92d-c6d8837618b1" providerId="ADAL" clId="{6ADB9EC0-B754-422C-8BBB-AFFF7FEDAEAA}" dt="2023-10-27T17:15:23.157" v="1035" actId="1076"/>
          <ac:spMkLst>
            <pc:docMk/>
            <pc:sldMk cId="2219000479" sldId="279"/>
            <ac:spMk id="3" creationId="{95556FAB-3147-FA3E-ED8B-A10B5AF7C914}"/>
          </ac:spMkLst>
        </pc:spChg>
        <pc:spChg chg="add mod">
          <ac:chgData name="Mark Warren" userId="8b469510-801c-4a14-a92d-c6d8837618b1" providerId="ADAL" clId="{6ADB9EC0-B754-422C-8BBB-AFFF7FEDAEAA}" dt="2023-10-27T17:30:34.556" v="1232" actId="113"/>
          <ac:spMkLst>
            <pc:docMk/>
            <pc:sldMk cId="2219000479" sldId="279"/>
            <ac:spMk id="4" creationId="{2DD01677-F918-C8B4-D868-D709A2CE06B5}"/>
          </ac:spMkLst>
        </pc:spChg>
        <pc:spChg chg="add del">
          <ac:chgData name="Mark Warren" userId="8b469510-801c-4a14-a92d-c6d8837618b1" providerId="ADAL" clId="{6ADB9EC0-B754-422C-8BBB-AFFF7FEDAEAA}" dt="2023-10-27T17:16:00.252" v="1040"/>
          <ac:spMkLst>
            <pc:docMk/>
            <pc:sldMk cId="2219000479" sldId="279"/>
            <ac:spMk id="5" creationId="{574440AC-FC82-54E0-D7BF-4A8EB84341BC}"/>
          </ac:spMkLst>
        </pc:spChg>
        <pc:spChg chg="add del mod">
          <ac:chgData name="Mark Warren" userId="8b469510-801c-4a14-a92d-c6d8837618b1" providerId="ADAL" clId="{6ADB9EC0-B754-422C-8BBB-AFFF7FEDAEAA}" dt="2023-10-27T17:15:58.818" v="1039"/>
          <ac:spMkLst>
            <pc:docMk/>
            <pc:sldMk cId="2219000479" sldId="279"/>
            <ac:spMk id="6" creationId="{2D771CA6-C319-3BE0-8D60-79BB5509E08D}"/>
          </ac:spMkLst>
        </pc:spChg>
        <pc:spChg chg="add mod">
          <ac:chgData name="Mark Warren" userId="8b469510-801c-4a14-a92d-c6d8837618b1" providerId="ADAL" clId="{6ADB9EC0-B754-422C-8BBB-AFFF7FEDAEAA}" dt="2023-10-27T17:30:38.948" v="1233" actId="113"/>
          <ac:spMkLst>
            <pc:docMk/>
            <pc:sldMk cId="2219000479" sldId="279"/>
            <ac:spMk id="7" creationId="{359130E8-EBB1-8521-0E4C-DC99305ECC83}"/>
          </ac:spMkLst>
        </pc:spChg>
      </pc:sldChg>
    </pc:docChg>
  </pc:docChgLst>
  <pc:docChgLst>
    <pc:chgData name="Mark Warren" userId="8b469510-801c-4a14-a92d-c6d8837618b1" providerId="ADAL" clId="{3DC3E5A3-2046-4513-B137-96808579D7D7}"/>
    <pc:docChg chg="undo custSel addSld delSld modSld sldOrd">
      <pc:chgData name="Mark Warren" userId="8b469510-801c-4a14-a92d-c6d8837618b1" providerId="ADAL" clId="{3DC3E5A3-2046-4513-B137-96808579D7D7}" dt="2023-11-02T18:53:57.987" v="2230"/>
      <pc:docMkLst>
        <pc:docMk/>
      </pc:docMkLst>
      <pc:sldChg chg="modSp">
        <pc:chgData name="Mark Warren" userId="8b469510-801c-4a14-a92d-c6d8837618b1" providerId="ADAL" clId="{3DC3E5A3-2046-4513-B137-96808579D7D7}" dt="2023-11-01T14:53:24.105" v="5" actId="6549"/>
        <pc:sldMkLst>
          <pc:docMk/>
          <pc:sldMk cId="0" sldId="257"/>
        </pc:sldMkLst>
        <pc:spChg chg="mod">
          <ac:chgData name="Mark Warren" userId="8b469510-801c-4a14-a92d-c6d8837618b1" providerId="ADAL" clId="{3DC3E5A3-2046-4513-B137-96808579D7D7}" dt="2023-11-01T14:53:24.105" v="5" actId="6549"/>
          <ac:spMkLst>
            <pc:docMk/>
            <pc:sldMk cId="0" sldId="257"/>
            <ac:spMk id="2" creationId="{00000000-0000-0000-0000-000000000000}"/>
          </ac:spMkLst>
        </pc:spChg>
        <pc:spChg chg="mod">
          <ac:chgData name="Mark Warren" userId="8b469510-801c-4a14-a92d-c6d8837618b1" providerId="ADAL" clId="{3DC3E5A3-2046-4513-B137-96808579D7D7}" dt="2023-11-01T14:53:18.573" v="3" actId="20577"/>
          <ac:spMkLst>
            <pc:docMk/>
            <pc:sldMk cId="0" sldId="257"/>
            <ac:spMk id="5" creationId="{7FD9608A-6A7D-EFAE-9FF6-E66A027F66C3}"/>
          </ac:spMkLst>
        </pc:spChg>
      </pc:sldChg>
      <pc:sldChg chg="modAnim">
        <pc:chgData name="Mark Warren" userId="8b469510-801c-4a14-a92d-c6d8837618b1" providerId="ADAL" clId="{3DC3E5A3-2046-4513-B137-96808579D7D7}" dt="2023-11-01T15:03:20.861" v="48"/>
        <pc:sldMkLst>
          <pc:docMk/>
          <pc:sldMk cId="365872962" sldId="264"/>
        </pc:sldMkLst>
      </pc:sldChg>
      <pc:sldChg chg="delSp modSp mod delAnim modAnim">
        <pc:chgData name="Mark Warren" userId="8b469510-801c-4a14-a92d-c6d8837618b1" providerId="ADAL" clId="{3DC3E5A3-2046-4513-B137-96808579D7D7}" dt="2023-11-02T18:22:12.499" v="1760"/>
        <pc:sldMkLst>
          <pc:docMk/>
          <pc:sldMk cId="2307355787" sldId="272"/>
        </pc:sldMkLst>
        <pc:spChg chg="mod">
          <ac:chgData name="Mark Warren" userId="8b469510-801c-4a14-a92d-c6d8837618b1" providerId="ADAL" clId="{3DC3E5A3-2046-4513-B137-96808579D7D7}" dt="2023-11-02T13:18:14.534" v="567" actId="20577"/>
          <ac:spMkLst>
            <pc:docMk/>
            <pc:sldMk cId="2307355787" sldId="272"/>
            <ac:spMk id="2" creationId="{0C5AA253-7EB4-E590-BF28-40E5A035A6BF}"/>
          </ac:spMkLst>
        </pc:spChg>
        <pc:spChg chg="mod">
          <ac:chgData name="Mark Warren" userId="8b469510-801c-4a14-a92d-c6d8837618b1" providerId="ADAL" clId="{3DC3E5A3-2046-4513-B137-96808579D7D7}" dt="2023-11-02T13:17:45.038" v="562" actId="1076"/>
          <ac:spMkLst>
            <pc:docMk/>
            <pc:sldMk cId="2307355787" sldId="272"/>
            <ac:spMk id="3" creationId="{2FF97339-8E1B-2EB4-D0BB-F126256CF593}"/>
          </ac:spMkLst>
        </pc:spChg>
        <pc:spChg chg="del mod">
          <ac:chgData name="Mark Warren" userId="8b469510-801c-4a14-a92d-c6d8837618b1" providerId="ADAL" clId="{3DC3E5A3-2046-4513-B137-96808579D7D7}" dt="2023-11-02T13:13:07.952" v="81" actId="478"/>
          <ac:spMkLst>
            <pc:docMk/>
            <pc:sldMk cId="2307355787" sldId="272"/>
            <ac:spMk id="4" creationId="{60606254-9DFB-9FCE-4508-930FC61E7C58}"/>
          </ac:spMkLst>
        </pc:spChg>
        <pc:spChg chg="del">
          <ac:chgData name="Mark Warren" userId="8b469510-801c-4a14-a92d-c6d8837618b1" providerId="ADAL" clId="{3DC3E5A3-2046-4513-B137-96808579D7D7}" dt="2023-11-02T13:13:09.680" v="82" actId="478"/>
          <ac:spMkLst>
            <pc:docMk/>
            <pc:sldMk cId="2307355787" sldId="272"/>
            <ac:spMk id="5" creationId="{2A580C38-9F4B-B52E-6E01-7C8FD43705FF}"/>
          </ac:spMkLst>
        </pc:spChg>
      </pc:sldChg>
      <pc:sldChg chg="delSp modSp mod ord delAnim modAnim">
        <pc:chgData name="Mark Warren" userId="8b469510-801c-4a14-a92d-c6d8837618b1" providerId="ADAL" clId="{3DC3E5A3-2046-4513-B137-96808579D7D7}" dt="2023-11-02T18:23:09.106" v="1763"/>
        <pc:sldMkLst>
          <pc:docMk/>
          <pc:sldMk cId="4184231723" sldId="275"/>
        </pc:sldMkLst>
        <pc:spChg chg="del">
          <ac:chgData name="Mark Warren" userId="8b469510-801c-4a14-a92d-c6d8837618b1" providerId="ADAL" clId="{3DC3E5A3-2046-4513-B137-96808579D7D7}" dt="2023-11-02T13:55:17.706" v="1050" actId="478"/>
          <ac:spMkLst>
            <pc:docMk/>
            <pc:sldMk cId="4184231723" sldId="275"/>
            <ac:spMk id="2" creationId="{20608E79-F5EF-67FE-3F42-931D7D4931A0}"/>
          </ac:spMkLst>
        </pc:spChg>
        <pc:spChg chg="mod">
          <ac:chgData name="Mark Warren" userId="8b469510-801c-4a14-a92d-c6d8837618b1" providerId="ADAL" clId="{3DC3E5A3-2046-4513-B137-96808579D7D7}" dt="2023-11-02T14:51:15.156" v="1350" actId="207"/>
          <ac:spMkLst>
            <pc:docMk/>
            <pc:sldMk cId="4184231723" sldId="275"/>
            <ac:spMk id="4" creationId="{60606254-9DFB-9FCE-4508-930FC61E7C58}"/>
          </ac:spMkLst>
        </pc:spChg>
        <pc:spChg chg="mod">
          <ac:chgData name="Mark Warren" userId="8b469510-801c-4a14-a92d-c6d8837618b1" providerId="ADAL" clId="{3DC3E5A3-2046-4513-B137-96808579D7D7}" dt="2023-11-02T14:51:29.047" v="1351" actId="13822"/>
          <ac:spMkLst>
            <pc:docMk/>
            <pc:sldMk cId="4184231723" sldId="275"/>
            <ac:spMk id="6" creationId="{E70110F7-37B1-57D3-BC7F-E42E70CC6B92}"/>
          </ac:spMkLst>
        </pc:spChg>
        <pc:spChg chg="del">
          <ac:chgData name="Mark Warren" userId="8b469510-801c-4a14-a92d-c6d8837618b1" providerId="ADAL" clId="{3DC3E5A3-2046-4513-B137-96808579D7D7}" dt="2023-11-02T13:55:19.010" v="1051" actId="478"/>
          <ac:spMkLst>
            <pc:docMk/>
            <pc:sldMk cId="4184231723" sldId="275"/>
            <ac:spMk id="7" creationId="{9101BDE0-80CA-1C3A-3598-E0CFDC14E493}"/>
          </ac:spMkLst>
        </pc:spChg>
        <pc:spChg chg="del">
          <ac:chgData name="Mark Warren" userId="8b469510-801c-4a14-a92d-c6d8837618b1" providerId="ADAL" clId="{3DC3E5A3-2046-4513-B137-96808579D7D7}" dt="2023-11-02T13:55:14.927" v="1048" actId="478"/>
          <ac:spMkLst>
            <pc:docMk/>
            <pc:sldMk cId="4184231723" sldId="275"/>
            <ac:spMk id="8" creationId="{44B945C9-02D3-FCD1-9003-172D9A5FEA3F}"/>
          </ac:spMkLst>
        </pc:spChg>
        <pc:spChg chg="del">
          <ac:chgData name="Mark Warren" userId="8b469510-801c-4a14-a92d-c6d8837618b1" providerId="ADAL" clId="{3DC3E5A3-2046-4513-B137-96808579D7D7}" dt="2023-11-02T13:55:16.581" v="1049" actId="478"/>
          <ac:spMkLst>
            <pc:docMk/>
            <pc:sldMk cId="4184231723" sldId="275"/>
            <ac:spMk id="9" creationId="{AD952388-5508-BAD5-50B6-C0D56629D8F1}"/>
          </ac:spMkLst>
        </pc:spChg>
      </pc:sldChg>
      <pc:sldChg chg="modAnim">
        <pc:chgData name="Mark Warren" userId="8b469510-801c-4a14-a92d-c6d8837618b1" providerId="ADAL" clId="{3DC3E5A3-2046-4513-B137-96808579D7D7}" dt="2023-11-01T14:54:14.153" v="11"/>
        <pc:sldMkLst>
          <pc:docMk/>
          <pc:sldMk cId="3259066564" sldId="276"/>
        </pc:sldMkLst>
      </pc:sldChg>
      <pc:sldChg chg="del">
        <pc:chgData name="Mark Warren" userId="8b469510-801c-4a14-a92d-c6d8837618b1" providerId="ADAL" clId="{3DC3E5A3-2046-4513-B137-96808579D7D7}" dt="2023-11-02T14:00:09.248" v="1106" actId="2696"/>
        <pc:sldMkLst>
          <pc:docMk/>
          <pc:sldMk cId="2835905541" sldId="277"/>
        </pc:sldMkLst>
      </pc:sldChg>
      <pc:sldChg chg="del">
        <pc:chgData name="Mark Warren" userId="8b469510-801c-4a14-a92d-c6d8837618b1" providerId="ADAL" clId="{3DC3E5A3-2046-4513-B137-96808579D7D7}" dt="2023-11-02T14:00:05.730" v="1105" actId="2696"/>
        <pc:sldMkLst>
          <pc:docMk/>
          <pc:sldMk cId="2780632410" sldId="278"/>
        </pc:sldMkLst>
      </pc:sldChg>
      <pc:sldChg chg="addSp delSp modSp mod ord addAnim delAnim modAnim">
        <pc:chgData name="Mark Warren" userId="8b469510-801c-4a14-a92d-c6d8837618b1" providerId="ADAL" clId="{3DC3E5A3-2046-4513-B137-96808579D7D7}" dt="2023-11-02T13:37:44.258" v="1047" actId="6549"/>
        <pc:sldMkLst>
          <pc:docMk/>
          <pc:sldMk cId="2219000479" sldId="279"/>
        </pc:sldMkLst>
        <pc:spChg chg="mod">
          <ac:chgData name="Mark Warren" userId="8b469510-801c-4a14-a92d-c6d8837618b1" providerId="ADAL" clId="{3DC3E5A3-2046-4513-B137-96808579D7D7}" dt="2023-11-02T13:37:02.055" v="1032" actId="1076"/>
          <ac:spMkLst>
            <pc:docMk/>
            <pc:sldMk cId="2219000479" sldId="279"/>
            <ac:spMk id="2" creationId="{00000000-0000-0000-0000-000000000000}"/>
          </ac:spMkLst>
        </pc:spChg>
        <pc:spChg chg="mod">
          <ac:chgData name="Mark Warren" userId="8b469510-801c-4a14-a92d-c6d8837618b1" providerId="ADAL" clId="{3DC3E5A3-2046-4513-B137-96808579D7D7}" dt="2023-11-02T13:37:44.258" v="1047" actId="6549"/>
          <ac:spMkLst>
            <pc:docMk/>
            <pc:sldMk cId="2219000479" sldId="279"/>
            <ac:spMk id="3" creationId="{95556FAB-3147-FA3E-ED8B-A10B5AF7C914}"/>
          </ac:spMkLst>
        </pc:spChg>
        <pc:spChg chg="del">
          <ac:chgData name="Mark Warren" userId="8b469510-801c-4a14-a92d-c6d8837618b1" providerId="ADAL" clId="{3DC3E5A3-2046-4513-B137-96808579D7D7}" dt="2023-11-02T13:35:59.204" v="879" actId="478"/>
          <ac:spMkLst>
            <pc:docMk/>
            <pc:sldMk cId="2219000479" sldId="279"/>
            <ac:spMk id="4" creationId="{2DD01677-F918-C8B4-D868-D709A2CE06B5}"/>
          </ac:spMkLst>
        </pc:spChg>
        <pc:spChg chg="add del mod">
          <ac:chgData name="Mark Warren" userId="8b469510-801c-4a14-a92d-c6d8837618b1" providerId="ADAL" clId="{3DC3E5A3-2046-4513-B137-96808579D7D7}" dt="2023-11-02T13:36:37.255" v="1029" actId="478"/>
          <ac:spMkLst>
            <pc:docMk/>
            <pc:sldMk cId="2219000479" sldId="279"/>
            <ac:spMk id="7" creationId="{359130E8-EBB1-8521-0E4C-DC99305ECC83}"/>
          </ac:spMkLst>
        </pc:spChg>
      </pc:sldChg>
      <pc:sldChg chg="modSp add mod ord modAnim">
        <pc:chgData name="Mark Warren" userId="8b469510-801c-4a14-a92d-c6d8837618b1" providerId="ADAL" clId="{3DC3E5A3-2046-4513-B137-96808579D7D7}" dt="2023-11-02T18:22:52.947" v="1762"/>
        <pc:sldMkLst>
          <pc:docMk/>
          <pc:sldMk cId="1843351416" sldId="280"/>
        </pc:sldMkLst>
        <pc:spChg chg="mod">
          <ac:chgData name="Mark Warren" userId="8b469510-801c-4a14-a92d-c6d8837618b1" providerId="ADAL" clId="{3DC3E5A3-2046-4513-B137-96808579D7D7}" dt="2023-11-02T14:52:02.481" v="1358" actId="1076"/>
          <ac:spMkLst>
            <pc:docMk/>
            <pc:sldMk cId="1843351416" sldId="280"/>
            <ac:spMk id="2" creationId="{0C5AA253-7EB4-E590-BF28-40E5A035A6BF}"/>
          </ac:spMkLst>
        </pc:spChg>
        <pc:spChg chg="mod">
          <ac:chgData name="Mark Warren" userId="8b469510-801c-4a14-a92d-c6d8837618b1" providerId="ADAL" clId="{3DC3E5A3-2046-4513-B137-96808579D7D7}" dt="2023-11-02T14:51:53.425" v="1357" actId="115"/>
          <ac:spMkLst>
            <pc:docMk/>
            <pc:sldMk cId="1843351416" sldId="280"/>
            <ac:spMk id="3" creationId="{2FF97339-8E1B-2EB4-D0BB-F126256CF593}"/>
          </ac:spMkLst>
        </pc:spChg>
      </pc:sldChg>
      <pc:sldChg chg="add modAnim">
        <pc:chgData name="Mark Warren" userId="8b469510-801c-4a14-a92d-c6d8837618b1" providerId="ADAL" clId="{3DC3E5A3-2046-4513-B137-96808579D7D7}" dt="2023-11-02T18:22:38.192" v="1761"/>
        <pc:sldMkLst>
          <pc:docMk/>
          <pc:sldMk cId="2689860265" sldId="281"/>
        </pc:sldMkLst>
      </pc:sldChg>
      <pc:sldChg chg="delSp modSp add mod ord delAnim modAnim">
        <pc:chgData name="Mark Warren" userId="8b469510-801c-4a14-a92d-c6d8837618b1" providerId="ADAL" clId="{3DC3E5A3-2046-4513-B137-96808579D7D7}" dt="2023-11-02T15:23:40.829" v="1487"/>
        <pc:sldMkLst>
          <pc:docMk/>
          <pc:sldMk cId="3862139806" sldId="282"/>
        </pc:sldMkLst>
        <pc:spChg chg="mod">
          <ac:chgData name="Mark Warren" userId="8b469510-801c-4a14-a92d-c6d8837618b1" providerId="ADAL" clId="{3DC3E5A3-2046-4513-B137-96808579D7D7}" dt="2023-11-02T15:21:06.160" v="1475" actId="13822"/>
          <ac:spMkLst>
            <pc:docMk/>
            <pc:sldMk cId="3862139806" sldId="282"/>
            <ac:spMk id="2" creationId="{6C0A7A35-7AA0-4FFC-E7B1-F8AD9ED09517}"/>
          </ac:spMkLst>
        </pc:spChg>
        <pc:spChg chg="mod">
          <ac:chgData name="Mark Warren" userId="8b469510-801c-4a14-a92d-c6d8837618b1" providerId="ADAL" clId="{3DC3E5A3-2046-4513-B137-96808579D7D7}" dt="2023-11-02T15:21:43.468" v="1480" actId="13822"/>
          <ac:spMkLst>
            <pc:docMk/>
            <pc:sldMk cId="3862139806" sldId="282"/>
            <ac:spMk id="3" creationId="{B1EEF80C-03DF-4463-9350-85109FDD599D}"/>
          </ac:spMkLst>
        </pc:spChg>
        <pc:spChg chg="mod">
          <ac:chgData name="Mark Warren" userId="8b469510-801c-4a14-a92d-c6d8837618b1" providerId="ADAL" clId="{3DC3E5A3-2046-4513-B137-96808579D7D7}" dt="2023-11-02T15:21:58.355" v="1481" actId="17032"/>
          <ac:spMkLst>
            <pc:docMk/>
            <pc:sldMk cId="3862139806" sldId="282"/>
            <ac:spMk id="5" creationId="{3069D235-E5AE-8DFF-889E-6A9EFBD670E4}"/>
          </ac:spMkLst>
        </pc:spChg>
        <pc:spChg chg="mod">
          <ac:chgData name="Mark Warren" userId="8b469510-801c-4a14-a92d-c6d8837618b1" providerId="ADAL" clId="{3DC3E5A3-2046-4513-B137-96808579D7D7}" dt="2023-11-02T15:20:39.577" v="1473" actId="13822"/>
          <ac:spMkLst>
            <pc:docMk/>
            <pc:sldMk cId="3862139806" sldId="282"/>
            <ac:spMk id="12" creationId="{2C570399-5659-6C04-C0F6-CE0D23C92B77}"/>
          </ac:spMkLst>
        </pc:spChg>
        <pc:cxnChg chg="del">
          <ac:chgData name="Mark Warren" userId="8b469510-801c-4a14-a92d-c6d8837618b1" providerId="ADAL" clId="{3DC3E5A3-2046-4513-B137-96808579D7D7}" dt="2023-11-02T15:16:20.162" v="1424" actId="478"/>
          <ac:cxnSpMkLst>
            <pc:docMk/>
            <pc:sldMk cId="3862139806" sldId="282"/>
            <ac:cxnSpMk id="7" creationId="{E5A75E57-AFAA-6FFE-535D-6E8D5105CBF5}"/>
          </ac:cxnSpMkLst>
        </pc:cxnChg>
        <pc:cxnChg chg="del">
          <ac:chgData name="Mark Warren" userId="8b469510-801c-4a14-a92d-c6d8837618b1" providerId="ADAL" clId="{3DC3E5A3-2046-4513-B137-96808579D7D7}" dt="2023-11-02T15:16:21.936" v="1425" actId="478"/>
          <ac:cxnSpMkLst>
            <pc:docMk/>
            <pc:sldMk cId="3862139806" sldId="282"/>
            <ac:cxnSpMk id="8" creationId="{C0F2FB22-E300-3B18-D0EF-DD2D93C86BBD}"/>
          </ac:cxnSpMkLst>
        </pc:cxnChg>
      </pc:sldChg>
      <pc:sldChg chg="modSp add mod ord modAnim">
        <pc:chgData name="Mark Warren" userId="8b469510-801c-4a14-a92d-c6d8837618b1" providerId="ADAL" clId="{3DC3E5A3-2046-4513-B137-96808579D7D7}" dt="2023-11-02T18:23:30.528" v="1764"/>
        <pc:sldMkLst>
          <pc:docMk/>
          <pc:sldMk cId="3258693468" sldId="283"/>
        </pc:sldMkLst>
        <pc:spChg chg="mod">
          <ac:chgData name="Mark Warren" userId="8b469510-801c-4a14-a92d-c6d8837618b1" providerId="ADAL" clId="{3DC3E5A3-2046-4513-B137-96808579D7D7}" dt="2023-11-02T15:34:45.279" v="1563" actId="1076"/>
          <ac:spMkLst>
            <pc:docMk/>
            <pc:sldMk cId="3258693468" sldId="283"/>
            <ac:spMk id="2" creationId="{0C5AA253-7EB4-E590-BF28-40E5A035A6BF}"/>
          </ac:spMkLst>
        </pc:spChg>
        <pc:spChg chg="mod">
          <ac:chgData name="Mark Warren" userId="8b469510-801c-4a14-a92d-c6d8837618b1" providerId="ADAL" clId="{3DC3E5A3-2046-4513-B137-96808579D7D7}" dt="2023-11-02T15:35:33.080" v="1566" actId="1076"/>
          <ac:spMkLst>
            <pc:docMk/>
            <pc:sldMk cId="3258693468" sldId="283"/>
            <ac:spMk id="3" creationId="{2FF97339-8E1B-2EB4-D0BB-F126256CF593}"/>
          </ac:spMkLst>
        </pc:spChg>
      </pc:sldChg>
      <pc:sldChg chg="addSp delSp modSp add mod delAnim modAnim">
        <pc:chgData name="Mark Warren" userId="8b469510-801c-4a14-a92d-c6d8837618b1" providerId="ADAL" clId="{3DC3E5A3-2046-4513-B137-96808579D7D7}" dt="2023-11-02T18:27:34.184" v="1792" actId="1076"/>
        <pc:sldMkLst>
          <pc:docMk/>
          <pc:sldMk cId="1798588805" sldId="284"/>
        </pc:sldMkLst>
        <pc:spChg chg="mod">
          <ac:chgData name="Mark Warren" userId="8b469510-801c-4a14-a92d-c6d8837618b1" providerId="ADAL" clId="{3DC3E5A3-2046-4513-B137-96808579D7D7}" dt="2023-11-02T17:43:16.153" v="1619" actId="1076"/>
          <ac:spMkLst>
            <pc:docMk/>
            <pc:sldMk cId="1798588805" sldId="284"/>
            <ac:spMk id="2" creationId="{0C5AA253-7EB4-E590-BF28-40E5A035A6BF}"/>
          </ac:spMkLst>
        </pc:spChg>
        <pc:spChg chg="del">
          <ac:chgData name="Mark Warren" userId="8b469510-801c-4a14-a92d-c6d8837618b1" providerId="ADAL" clId="{3DC3E5A3-2046-4513-B137-96808579D7D7}" dt="2023-11-02T17:39:00.706" v="1574" actId="478"/>
          <ac:spMkLst>
            <pc:docMk/>
            <pc:sldMk cId="1798588805" sldId="284"/>
            <ac:spMk id="3" creationId="{2FF97339-8E1B-2EB4-D0BB-F126256CF593}"/>
          </ac:spMkLst>
        </pc:spChg>
        <pc:spChg chg="add mod">
          <ac:chgData name="Mark Warren" userId="8b469510-801c-4a14-a92d-c6d8837618b1" providerId="ADAL" clId="{3DC3E5A3-2046-4513-B137-96808579D7D7}" dt="2023-11-02T17:50:30.468" v="1717" actId="20577"/>
          <ac:spMkLst>
            <pc:docMk/>
            <pc:sldMk cId="1798588805" sldId="284"/>
            <ac:spMk id="4" creationId="{37EAF3B9-00C4-011B-F429-7076FC28A997}"/>
          </ac:spMkLst>
        </pc:spChg>
        <pc:spChg chg="add mod">
          <ac:chgData name="Mark Warren" userId="8b469510-801c-4a14-a92d-c6d8837618b1" providerId="ADAL" clId="{3DC3E5A3-2046-4513-B137-96808579D7D7}" dt="2023-11-02T18:27:14.402" v="1790" actId="404"/>
          <ac:spMkLst>
            <pc:docMk/>
            <pc:sldMk cId="1798588805" sldId="284"/>
            <ac:spMk id="5" creationId="{163690D8-1562-8B9B-DAC9-6D6BEA76F57C}"/>
          </ac:spMkLst>
        </pc:spChg>
        <pc:picChg chg="add mod">
          <ac:chgData name="Mark Warren" userId="8b469510-801c-4a14-a92d-c6d8837618b1" providerId="ADAL" clId="{3DC3E5A3-2046-4513-B137-96808579D7D7}" dt="2023-11-02T18:27:34.184" v="1792" actId="1076"/>
          <ac:picMkLst>
            <pc:docMk/>
            <pc:sldMk cId="1798588805" sldId="284"/>
            <ac:picMk id="7" creationId="{867F4F41-C713-A553-7FB8-9688A297D9EC}"/>
          </ac:picMkLst>
        </pc:picChg>
      </pc:sldChg>
      <pc:sldChg chg="modSp add mod ord modAnim">
        <pc:chgData name="Mark Warren" userId="8b469510-801c-4a14-a92d-c6d8837618b1" providerId="ADAL" clId="{3DC3E5A3-2046-4513-B137-96808579D7D7}" dt="2023-11-02T18:25:52.869" v="1784"/>
        <pc:sldMkLst>
          <pc:docMk/>
          <pc:sldMk cId="1079823932" sldId="285"/>
        </pc:sldMkLst>
        <pc:spChg chg="mod">
          <ac:chgData name="Mark Warren" userId="8b469510-801c-4a14-a92d-c6d8837618b1" providerId="ADAL" clId="{3DC3E5A3-2046-4513-B137-96808579D7D7}" dt="2023-11-02T18:18:15.700" v="1759" actId="6549"/>
          <ac:spMkLst>
            <pc:docMk/>
            <pc:sldMk cId="1079823932" sldId="285"/>
            <ac:spMk id="4" creationId="{60606254-9DFB-9FCE-4508-930FC61E7C58}"/>
          </ac:spMkLst>
        </pc:spChg>
        <pc:spChg chg="mod">
          <ac:chgData name="Mark Warren" userId="8b469510-801c-4a14-a92d-c6d8837618b1" providerId="ADAL" clId="{3DC3E5A3-2046-4513-B137-96808579D7D7}" dt="2023-11-02T18:17:34.886" v="1752" actId="17032"/>
          <ac:spMkLst>
            <pc:docMk/>
            <pc:sldMk cId="1079823932" sldId="285"/>
            <ac:spMk id="6" creationId="{E70110F7-37B1-57D3-BC7F-E42E70CC6B92}"/>
          </ac:spMkLst>
        </pc:spChg>
      </pc:sldChg>
      <pc:sldChg chg="addSp delSp modSp add mod ord setBg delAnim modAnim">
        <pc:chgData name="Mark Warren" userId="8b469510-801c-4a14-a92d-c6d8837618b1" providerId="ADAL" clId="{3DC3E5A3-2046-4513-B137-96808579D7D7}" dt="2023-11-02T18:53:57.987" v="2230"/>
        <pc:sldMkLst>
          <pc:docMk/>
          <pc:sldMk cId="2798884781" sldId="286"/>
        </pc:sldMkLst>
        <pc:spChg chg="del">
          <ac:chgData name="Mark Warren" userId="8b469510-801c-4a14-a92d-c6d8837618b1" providerId="ADAL" clId="{3DC3E5A3-2046-4513-B137-96808579D7D7}" dt="2023-11-02T18:36:49.821" v="1796" actId="478"/>
          <ac:spMkLst>
            <pc:docMk/>
            <pc:sldMk cId="2798884781" sldId="286"/>
            <ac:spMk id="2" creationId="{0C5AA253-7EB4-E590-BF28-40E5A035A6BF}"/>
          </ac:spMkLst>
        </pc:spChg>
        <pc:spChg chg="del">
          <ac:chgData name="Mark Warren" userId="8b469510-801c-4a14-a92d-c6d8837618b1" providerId="ADAL" clId="{3DC3E5A3-2046-4513-B137-96808579D7D7}" dt="2023-11-02T18:36:50.858" v="1797" actId="478"/>
          <ac:spMkLst>
            <pc:docMk/>
            <pc:sldMk cId="2798884781" sldId="286"/>
            <ac:spMk id="3" creationId="{2FF97339-8E1B-2EB4-D0BB-F126256CF593}"/>
          </ac:spMkLst>
        </pc:spChg>
        <pc:spChg chg="add mod">
          <ac:chgData name="Mark Warren" userId="8b469510-801c-4a14-a92d-c6d8837618b1" providerId="ADAL" clId="{3DC3E5A3-2046-4513-B137-96808579D7D7}" dt="2023-11-02T18:53:18.930" v="2228" actId="404"/>
          <ac:spMkLst>
            <pc:docMk/>
            <pc:sldMk cId="2798884781" sldId="286"/>
            <ac:spMk id="12" creationId="{1B7DB57B-74D4-D830-12FB-C5B6BD3DA845}"/>
          </ac:spMkLst>
        </pc:spChg>
        <pc:spChg chg="add">
          <ac:chgData name="Mark Warren" userId="8b469510-801c-4a14-a92d-c6d8837618b1" providerId="ADAL" clId="{3DC3E5A3-2046-4513-B137-96808579D7D7}" dt="2023-11-02T18:37:29.953" v="1799" actId="26606"/>
          <ac:spMkLst>
            <pc:docMk/>
            <pc:sldMk cId="2798884781" sldId="286"/>
            <ac:spMk id="16" creationId="{25414FA1-2D4C-41DB-83DE-4F3E38C10A63}"/>
          </ac:spMkLst>
        </pc:spChg>
        <pc:picChg chg="add mod">
          <ac:chgData name="Mark Warren" userId="8b469510-801c-4a14-a92d-c6d8837618b1" providerId="ADAL" clId="{3DC3E5A3-2046-4513-B137-96808579D7D7}" dt="2023-11-02T18:37:29.953" v="1799" actId="26606"/>
          <ac:picMkLst>
            <pc:docMk/>
            <pc:sldMk cId="2798884781" sldId="286"/>
            <ac:picMk id="5" creationId="{3DD13C9A-0092-BF9E-A909-99F63DBA5538}"/>
          </ac:picMkLst>
        </pc:picChg>
        <pc:picChg chg="add mod">
          <ac:chgData name="Mark Warren" userId="8b469510-801c-4a14-a92d-c6d8837618b1" providerId="ADAL" clId="{3DC3E5A3-2046-4513-B137-96808579D7D7}" dt="2023-11-02T18:37:29.953" v="1799" actId="26606"/>
          <ac:picMkLst>
            <pc:docMk/>
            <pc:sldMk cId="2798884781" sldId="286"/>
            <ac:picMk id="7" creationId="{94FD3AE5-28ED-AEDF-F053-F99ED66DF4CB}"/>
          </ac:picMkLst>
        </pc:picChg>
        <pc:picChg chg="add mod">
          <ac:chgData name="Mark Warren" userId="8b469510-801c-4a14-a92d-c6d8837618b1" providerId="ADAL" clId="{3DC3E5A3-2046-4513-B137-96808579D7D7}" dt="2023-11-02T18:37:29.953" v="1799" actId="26606"/>
          <ac:picMkLst>
            <pc:docMk/>
            <pc:sldMk cId="2798884781" sldId="286"/>
            <ac:picMk id="9" creationId="{B6A2CDEF-D0AD-711A-4DAE-6207EE1504D1}"/>
          </ac:picMkLst>
        </pc:picChg>
        <pc:picChg chg="add mod ord">
          <ac:chgData name="Mark Warren" userId="8b469510-801c-4a14-a92d-c6d8837618b1" providerId="ADAL" clId="{3DC3E5A3-2046-4513-B137-96808579D7D7}" dt="2023-11-02T18:37:29.953" v="1799" actId="26606"/>
          <ac:picMkLst>
            <pc:docMk/>
            <pc:sldMk cId="2798884781" sldId="286"/>
            <ac:picMk id="11" creationId="{8534CFCF-4097-A33D-C934-1FBA3451CEFB}"/>
          </ac:picMkLst>
        </pc:picChg>
      </pc:sldChg>
      <pc:sldChg chg="add del">
        <pc:chgData name="Mark Warren" userId="8b469510-801c-4a14-a92d-c6d8837618b1" providerId="ADAL" clId="{3DC3E5A3-2046-4513-B137-96808579D7D7}" dt="2023-11-02T18:36:43.889" v="1794" actId="2696"/>
        <pc:sldMkLst>
          <pc:docMk/>
          <pc:sldMk cId="3883260858" sldId="286"/>
        </pc:sldMkLst>
      </pc:sldChg>
    </pc:docChg>
  </pc:docChgLst>
  <pc:docChgLst>
    <pc:chgData name="Mark Warren" userId="8b469510-801c-4a14-a92d-c6d8837618b1" providerId="ADAL" clId="{C76DA26F-50BB-4216-9644-BDD2E1CCF7FD}"/>
    <pc:docChg chg="undo custSel addSld delSld modSld sldOrd">
      <pc:chgData name="Mark Warren" userId="8b469510-801c-4a14-a92d-c6d8837618b1" providerId="ADAL" clId="{C76DA26F-50BB-4216-9644-BDD2E1CCF7FD}" dt="2023-10-12T16:22:35.749" v="2261"/>
      <pc:docMkLst>
        <pc:docMk/>
      </pc:docMkLst>
      <pc:sldChg chg="modSp mod">
        <pc:chgData name="Mark Warren" userId="8b469510-801c-4a14-a92d-c6d8837618b1" providerId="ADAL" clId="{C76DA26F-50BB-4216-9644-BDD2E1CCF7FD}" dt="2023-10-12T13:34:38.562" v="25" actId="14100"/>
        <pc:sldMkLst>
          <pc:docMk/>
          <pc:sldMk cId="0" sldId="257"/>
        </pc:sldMkLst>
        <pc:spChg chg="mod">
          <ac:chgData name="Mark Warren" userId="8b469510-801c-4a14-a92d-c6d8837618b1" providerId="ADAL" clId="{C76DA26F-50BB-4216-9644-BDD2E1CCF7FD}" dt="2023-10-12T13:33:54.238" v="11" actId="20577"/>
          <ac:spMkLst>
            <pc:docMk/>
            <pc:sldMk cId="0" sldId="257"/>
            <ac:spMk id="2" creationId="{00000000-0000-0000-0000-000000000000}"/>
          </ac:spMkLst>
        </pc:spChg>
        <pc:spChg chg="mod">
          <ac:chgData name="Mark Warren" userId="8b469510-801c-4a14-a92d-c6d8837618b1" providerId="ADAL" clId="{C76DA26F-50BB-4216-9644-BDD2E1CCF7FD}" dt="2023-10-12T13:34:08.338" v="22" actId="6549"/>
          <ac:spMkLst>
            <pc:docMk/>
            <pc:sldMk cId="0" sldId="257"/>
            <ac:spMk id="5" creationId="{7FD9608A-6A7D-EFAE-9FF6-E66A027F66C3}"/>
          </ac:spMkLst>
        </pc:spChg>
        <pc:cxnChg chg="mod">
          <ac:chgData name="Mark Warren" userId="8b469510-801c-4a14-a92d-c6d8837618b1" providerId="ADAL" clId="{C76DA26F-50BB-4216-9644-BDD2E1CCF7FD}" dt="2023-10-12T13:34:38.562" v="25" actId="14100"/>
          <ac:cxnSpMkLst>
            <pc:docMk/>
            <pc:sldMk cId="0" sldId="257"/>
            <ac:cxnSpMk id="6" creationId="{873EBAA5-307A-B6EF-9076-0F9216B6C7A0}"/>
          </ac:cxnSpMkLst>
        </pc:cxnChg>
      </pc:sldChg>
      <pc:sldChg chg="addSp delSp modSp mod delAnim modAnim">
        <pc:chgData name="Mark Warren" userId="8b469510-801c-4a14-a92d-c6d8837618b1" providerId="ADAL" clId="{C76DA26F-50BB-4216-9644-BDD2E1CCF7FD}" dt="2023-10-12T14:25:51.806" v="989"/>
        <pc:sldMkLst>
          <pc:docMk/>
          <pc:sldMk cId="0" sldId="260"/>
        </pc:sldMkLst>
        <pc:spChg chg="mod">
          <ac:chgData name="Mark Warren" userId="8b469510-801c-4a14-a92d-c6d8837618b1" providerId="ADAL" clId="{C76DA26F-50BB-4216-9644-BDD2E1CCF7FD}" dt="2023-10-12T14:24:33.562" v="987" actId="12789"/>
          <ac:spMkLst>
            <pc:docMk/>
            <pc:sldMk cId="0" sldId="260"/>
            <ac:spMk id="2" creationId="{00000000-0000-0000-0000-000000000000}"/>
          </ac:spMkLst>
        </pc:spChg>
        <pc:spChg chg="del">
          <ac:chgData name="Mark Warren" userId="8b469510-801c-4a14-a92d-c6d8837618b1" providerId="ADAL" clId="{C76DA26F-50BB-4216-9644-BDD2E1CCF7FD}" dt="2023-10-12T14:21:25.050" v="954" actId="478"/>
          <ac:spMkLst>
            <pc:docMk/>
            <pc:sldMk cId="0" sldId="260"/>
            <ac:spMk id="3" creationId="{D802243E-8EB1-0AC6-515E-8A7809BE4B5E}"/>
          </ac:spMkLst>
        </pc:spChg>
        <pc:spChg chg="del">
          <ac:chgData name="Mark Warren" userId="8b469510-801c-4a14-a92d-c6d8837618b1" providerId="ADAL" clId="{C76DA26F-50BB-4216-9644-BDD2E1CCF7FD}" dt="2023-10-12T14:20:38.141" v="934" actId="478"/>
          <ac:spMkLst>
            <pc:docMk/>
            <pc:sldMk cId="0" sldId="260"/>
            <ac:spMk id="4" creationId="{60606254-9DFB-9FCE-4508-930FC61E7C58}"/>
          </ac:spMkLst>
        </pc:spChg>
        <pc:spChg chg="del">
          <ac:chgData name="Mark Warren" userId="8b469510-801c-4a14-a92d-c6d8837618b1" providerId="ADAL" clId="{C76DA26F-50BB-4216-9644-BDD2E1CCF7FD}" dt="2023-10-12T14:21:26.907" v="955" actId="478"/>
          <ac:spMkLst>
            <pc:docMk/>
            <pc:sldMk cId="0" sldId="260"/>
            <ac:spMk id="5" creationId="{2A580C38-9F4B-B52E-6E01-7C8FD43705FF}"/>
          </ac:spMkLst>
        </pc:spChg>
        <pc:spChg chg="del">
          <ac:chgData name="Mark Warren" userId="8b469510-801c-4a14-a92d-c6d8837618b1" providerId="ADAL" clId="{C76DA26F-50BB-4216-9644-BDD2E1CCF7FD}" dt="2023-10-12T14:21:28.324" v="956" actId="478"/>
          <ac:spMkLst>
            <pc:docMk/>
            <pc:sldMk cId="0" sldId="260"/>
            <ac:spMk id="6" creationId="{313AFD52-BCB8-B73E-4A99-7B7DFB970B2E}"/>
          </ac:spMkLst>
        </pc:spChg>
        <pc:spChg chg="add mod">
          <ac:chgData name="Mark Warren" userId="8b469510-801c-4a14-a92d-c6d8837618b1" providerId="ADAL" clId="{C76DA26F-50BB-4216-9644-BDD2E1CCF7FD}" dt="2023-10-12T14:24:33.562" v="987" actId="12789"/>
          <ac:spMkLst>
            <pc:docMk/>
            <pc:sldMk cId="0" sldId="260"/>
            <ac:spMk id="7" creationId="{D705D1BC-07E1-54AB-373E-2AA250EC3952}"/>
          </ac:spMkLst>
        </pc:spChg>
      </pc:sldChg>
      <pc:sldChg chg="addSp modSp mod modAnim">
        <pc:chgData name="Mark Warren" userId="8b469510-801c-4a14-a92d-c6d8837618b1" providerId="ADAL" clId="{C76DA26F-50BB-4216-9644-BDD2E1CCF7FD}" dt="2023-10-12T16:20:34.329" v="2256"/>
        <pc:sldMkLst>
          <pc:docMk/>
          <pc:sldMk cId="365872962" sldId="264"/>
        </pc:sldMkLst>
        <pc:spChg chg="mod">
          <ac:chgData name="Mark Warren" userId="8b469510-801c-4a14-a92d-c6d8837618b1" providerId="ADAL" clId="{C76DA26F-50BB-4216-9644-BDD2E1CCF7FD}" dt="2023-10-12T13:54:04.223" v="860" actId="1035"/>
          <ac:spMkLst>
            <pc:docMk/>
            <pc:sldMk cId="365872962" sldId="264"/>
            <ac:spMk id="2" creationId="{00000000-0000-0000-0000-000000000000}"/>
          </ac:spMkLst>
        </pc:spChg>
        <pc:spChg chg="mod">
          <ac:chgData name="Mark Warren" userId="8b469510-801c-4a14-a92d-c6d8837618b1" providerId="ADAL" clId="{C76DA26F-50BB-4216-9644-BDD2E1CCF7FD}" dt="2023-10-12T13:56:22.475" v="887" actId="17032"/>
          <ac:spMkLst>
            <pc:docMk/>
            <pc:sldMk cId="365872962" sldId="264"/>
            <ac:spMk id="3" creationId="{CCBCC202-42EB-8D6B-DA0C-9EE7E933DDC8}"/>
          </ac:spMkLst>
        </pc:spChg>
        <pc:spChg chg="add mod">
          <ac:chgData name="Mark Warren" userId="8b469510-801c-4a14-a92d-c6d8837618b1" providerId="ADAL" clId="{C76DA26F-50BB-4216-9644-BDD2E1CCF7FD}" dt="2023-10-12T13:55:44.329" v="884" actId="1076"/>
          <ac:spMkLst>
            <pc:docMk/>
            <pc:sldMk cId="365872962" sldId="264"/>
            <ac:spMk id="4" creationId="{6205AEDB-AA8B-735D-0C2D-C34B32C142AC}"/>
          </ac:spMkLst>
        </pc:spChg>
        <pc:spChg chg="add mod">
          <ac:chgData name="Mark Warren" userId="8b469510-801c-4a14-a92d-c6d8837618b1" providerId="ADAL" clId="{C76DA26F-50BB-4216-9644-BDD2E1CCF7FD}" dt="2023-10-12T13:55:50.162" v="885" actId="1076"/>
          <ac:spMkLst>
            <pc:docMk/>
            <pc:sldMk cId="365872962" sldId="264"/>
            <ac:spMk id="5" creationId="{3069D235-E5AE-8DFF-889E-6A9EFBD670E4}"/>
          </ac:spMkLst>
        </pc:spChg>
      </pc:sldChg>
      <pc:sldChg chg="del">
        <pc:chgData name="Mark Warren" userId="8b469510-801c-4a14-a92d-c6d8837618b1" providerId="ADAL" clId="{C76DA26F-50BB-4216-9644-BDD2E1CCF7FD}" dt="2023-10-12T14:04:19.375" v="929" actId="2696"/>
        <pc:sldMkLst>
          <pc:docMk/>
          <pc:sldMk cId="2500315628" sldId="266"/>
        </pc:sldMkLst>
      </pc:sldChg>
      <pc:sldChg chg="del">
        <pc:chgData name="Mark Warren" userId="8b469510-801c-4a14-a92d-c6d8837618b1" providerId="ADAL" clId="{C76DA26F-50BB-4216-9644-BDD2E1CCF7FD}" dt="2023-10-12T14:04:21.872" v="930" actId="2696"/>
        <pc:sldMkLst>
          <pc:docMk/>
          <pc:sldMk cId="2506910068" sldId="267"/>
        </pc:sldMkLst>
      </pc:sldChg>
      <pc:sldChg chg="del">
        <pc:chgData name="Mark Warren" userId="8b469510-801c-4a14-a92d-c6d8837618b1" providerId="ADAL" clId="{C76DA26F-50BB-4216-9644-BDD2E1CCF7FD}" dt="2023-10-12T14:04:23.888" v="931" actId="2696"/>
        <pc:sldMkLst>
          <pc:docMk/>
          <pc:sldMk cId="2438799881" sldId="268"/>
        </pc:sldMkLst>
      </pc:sldChg>
      <pc:sldChg chg="del">
        <pc:chgData name="Mark Warren" userId="8b469510-801c-4a14-a92d-c6d8837618b1" providerId="ADAL" clId="{C76DA26F-50BB-4216-9644-BDD2E1CCF7FD}" dt="2023-10-12T14:04:26.352" v="932" actId="2696"/>
        <pc:sldMkLst>
          <pc:docMk/>
          <pc:sldMk cId="2872559353" sldId="269"/>
        </pc:sldMkLst>
      </pc:sldChg>
      <pc:sldChg chg="del">
        <pc:chgData name="Mark Warren" userId="8b469510-801c-4a14-a92d-c6d8837618b1" providerId="ADAL" clId="{C76DA26F-50BB-4216-9644-BDD2E1CCF7FD}" dt="2023-10-12T14:04:28.658" v="933" actId="2696"/>
        <pc:sldMkLst>
          <pc:docMk/>
          <pc:sldMk cId="1364620995" sldId="270"/>
        </pc:sldMkLst>
      </pc:sldChg>
      <pc:sldChg chg="del">
        <pc:chgData name="Mark Warren" userId="8b469510-801c-4a14-a92d-c6d8837618b1" providerId="ADAL" clId="{C76DA26F-50BB-4216-9644-BDD2E1CCF7FD}" dt="2023-10-12T15:17:30.295" v="1057" actId="2696"/>
        <pc:sldMkLst>
          <pc:docMk/>
          <pc:sldMk cId="1446046377" sldId="271"/>
        </pc:sldMkLst>
      </pc:sldChg>
      <pc:sldChg chg="addSp modSp mod ord modAnim">
        <pc:chgData name="Mark Warren" userId="8b469510-801c-4a14-a92d-c6d8837618b1" providerId="ADAL" clId="{C76DA26F-50BB-4216-9644-BDD2E1CCF7FD}" dt="2023-10-12T13:58:48.664" v="907"/>
        <pc:sldMkLst>
          <pc:docMk/>
          <pc:sldMk cId="2307355787" sldId="272"/>
        </pc:sldMkLst>
        <pc:spChg chg="add mod">
          <ac:chgData name="Mark Warren" userId="8b469510-801c-4a14-a92d-c6d8837618b1" providerId="ADAL" clId="{C76DA26F-50BB-4216-9644-BDD2E1CCF7FD}" dt="2023-10-12T13:58:41.305" v="905" actId="14100"/>
          <ac:spMkLst>
            <pc:docMk/>
            <pc:sldMk cId="2307355787" sldId="272"/>
            <ac:spMk id="2" creationId="{20608E79-F5EF-67FE-3F42-931D7D4931A0}"/>
          </ac:spMkLst>
        </pc:spChg>
        <pc:spChg chg="mod">
          <ac:chgData name="Mark Warren" userId="8b469510-801c-4a14-a92d-c6d8837618b1" providerId="ADAL" clId="{C76DA26F-50BB-4216-9644-BDD2E1CCF7FD}" dt="2023-10-12T13:56:41.327" v="888" actId="1076"/>
          <ac:spMkLst>
            <pc:docMk/>
            <pc:sldMk cId="2307355787" sldId="272"/>
            <ac:spMk id="4" creationId="{60606254-9DFB-9FCE-4508-930FC61E7C58}"/>
          </ac:spMkLst>
        </pc:spChg>
        <pc:spChg chg="mod">
          <ac:chgData name="Mark Warren" userId="8b469510-801c-4a14-a92d-c6d8837618b1" providerId="ADAL" clId="{C76DA26F-50BB-4216-9644-BDD2E1CCF7FD}" dt="2023-10-12T13:57:22.543" v="896" actId="20577"/>
          <ac:spMkLst>
            <pc:docMk/>
            <pc:sldMk cId="2307355787" sldId="272"/>
            <ac:spMk id="5" creationId="{2A580C38-9F4B-B52E-6E01-7C8FD43705FF}"/>
          </ac:spMkLst>
        </pc:spChg>
      </pc:sldChg>
      <pc:sldChg chg="modSp add mod">
        <pc:chgData name="Mark Warren" userId="8b469510-801c-4a14-a92d-c6d8837618b1" providerId="ADAL" clId="{C76DA26F-50BB-4216-9644-BDD2E1CCF7FD}" dt="2023-10-12T15:15:58.378" v="1056" actId="1076"/>
        <pc:sldMkLst>
          <pc:docMk/>
          <pc:sldMk cId="550566888" sldId="273"/>
        </pc:sldMkLst>
        <pc:spChg chg="mod">
          <ac:chgData name="Mark Warren" userId="8b469510-801c-4a14-a92d-c6d8837618b1" providerId="ADAL" clId="{C76DA26F-50BB-4216-9644-BDD2E1CCF7FD}" dt="2023-10-12T15:15:58.378" v="1056" actId="1076"/>
          <ac:spMkLst>
            <pc:docMk/>
            <pc:sldMk cId="550566888" sldId="273"/>
            <ac:spMk id="2" creationId="{00000000-0000-0000-0000-000000000000}"/>
          </ac:spMkLst>
        </pc:spChg>
        <pc:spChg chg="mod">
          <ac:chgData name="Mark Warren" userId="8b469510-801c-4a14-a92d-c6d8837618b1" providerId="ADAL" clId="{C76DA26F-50BB-4216-9644-BDD2E1CCF7FD}" dt="2023-10-12T15:15:58.378" v="1056" actId="1076"/>
          <ac:spMkLst>
            <pc:docMk/>
            <pc:sldMk cId="550566888" sldId="273"/>
            <ac:spMk id="7" creationId="{D705D1BC-07E1-54AB-373E-2AA250EC3952}"/>
          </ac:spMkLst>
        </pc:spChg>
      </pc:sldChg>
      <pc:sldChg chg="addSp modSp add mod ord modAnim">
        <pc:chgData name="Mark Warren" userId="8b469510-801c-4a14-a92d-c6d8837618b1" providerId="ADAL" clId="{C76DA26F-50BB-4216-9644-BDD2E1CCF7FD}" dt="2023-10-12T16:22:35.749" v="2261"/>
        <pc:sldMkLst>
          <pc:docMk/>
          <pc:sldMk cId="3357917022" sldId="274"/>
        </pc:sldMkLst>
        <pc:spChg chg="mod ord">
          <ac:chgData name="Mark Warren" userId="8b469510-801c-4a14-a92d-c6d8837618b1" providerId="ADAL" clId="{C76DA26F-50BB-4216-9644-BDD2E1CCF7FD}" dt="2023-10-12T15:36:56.547" v="1452" actId="113"/>
          <ac:spMkLst>
            <pc:docMk/>
            <pc:sldMk cId="3357917022" sldId="274"/>
            <ac:spMk id="2" creationId="{00000000-0000-0000-0000-000000000000}"/>
          </ac:spMkLst>
        </pc:spChg>
        <pc:spChg chg="mod">
          <ac:chgData name="Mark Warren" userId="8b469510-801c-4a14-a92d-c6d8837618b1" providerId="ADAL" clId="{C76DA26F-50BB-4216-9644-BDD2E1CCF7FD}" dt="2023-10-12T16:22:35.749" v="2261"/>
          <ac:spMkLst>
            <pc:docMk/>
            <pc:sldMk cId="3357917022" sldId="274"/>
            <ac:spMk id="3" creationId="{CCBCC202-42EB-8D6B-DA0C-9EE7E933DDC8}"/>
          </ac:spMkLst>
        </pc:spChg>
        <pc:spChg chg="mod">
          <ac:chgData name="Mark Warren" userId="8b469510-801c-4a14-a92d-c6d8837618b1" providerId="ADAL" clId="{C76DA26F-50BB-4216-9644-BDD2E1CCF7FD}" dt="2023-10-12T16:22:20.985" v="2260"/>
          <ac:spMkLst>
            <pc:docMk/>
            <pc:sldMk cId="3357917022" sldId="274"/>
            <ac:spMk id="4" creationId="{6205AEDB-AA8B-735D-0C2D-C34B32C142AC}"/>
          </ac:spMkLst>
        </pc:spChg>
        <pc:spChg chg="mod">
          <ac:chgData name="Mark Warren" userId="8b469510-801c-4a14-a92d-c6d8837618b1" providerId="ADAL" clId="{C76DA26F-50BB-4216-9644-BDD2E1CCF7FD}" dt="2023-10-12T15:36:43.272" v="1448" actId="114"/>
          <ac:spMkLst>
            <pc:docMk/>
            <pc:sldMk cId="3357917022" sldId="274"/>
            <ac:spMk id="5" creationId="{3069D235-E5AE-8DFF-889E-6A9EFBD670E4}"/>
          </ac:spMkLst>
        </pc:spChg>
        <pc:spChg chg="add mod ord">
          <ac:chgData name="Mark Warren" userId="8b469510-801c-4a14-a92d-c6d8837618b1" providerId="ADAL" clId="{C76DA26F-50BB-4216-9644-BDD2E1CCF7FD}" dt="2023-10-12T15:36:50.602" v="1450" actId="113"/>
          <ac:spMkLst>
            <pc:docMk/>
            <pc:sldMk cId="3357917022" sldId="274"/>
            <ac:spMk id="6" creationId="{1298B003-3C71-A37A-3486-37EB07964D6E}"/>
          </ac:spMkLst>
        </pc:spChg>
        <pc:spChg chg="add mod">
          <ac:chgData name="Mark Warren" userId="8b469510-801c-4a14-a92d-c6d8837618b1" providerId="ADAL" clId="{C76DA26F-50BB-4216-9644-BDD2E1CCF7FD}" dt="2023-10-12T15:39:13.150" v="1460" actId="13822"/>
          <ac:spMkLst>
            <pc:docMk/>
            <pc:sldMk cId="3357917022" sldId="274"/>
            <ac:spMk id="7" creationId="{71F31A22-521A-1DAE-E400-5D197B0CC001}"/>
          </ac:spMkLst>
        </pc:spChg>
      </pc:sldChg>
      <pc:sldChg chg="addSp modSp add mod ord modAnim">
        <pc:chgData name="Mark Warren" userId="8b469510-801c-4a14-a92d-c6d8837618b1" providerId="ADAL" clId="{C76DA26F-50BB-4216-9644-BDD2E1CCF7FD}" dt="2023-10-12T16:21:55.726" v="2259" actId="115"/>
        <pc:sldMkLst>
          <pc:docMk/>
          <pc:sldMk cId="4184231723" sldId="275"/>
        </pc:sldMkLst>
        <pc:spChg chg="mod">
          <ac:chgData name="Mark Warren" userId="8b469510-801c-4a14-a92d-c6d8837618b1" providerId="ADAL" clId="{C76DA26F-50BB-4216-9644-BDD2E1CCF7FD}" dt="2023-10-12T16:16:18.032" v="2193" actId="20577"/>
          <ac:spMkLst>
            <pc:docMk/>
            <pc:sldMk cId="4184231723" sldId="275"/>
            <ac:spMk id="2" creationId="{20608E79-F5EF-67FE-3F42-931D7D4931A0}"/>
          </ac:spMkLst>
        </pc:spChg>
        <pc:spChg chg="add mod">
          <ac:chgData name="Mark Warren" userId="8b469510-801c-4a14-a92d-c6d8837618b1" providerId="ADAL" clId="{C76DA26F-50BB-4216-9644-BDD2E1CCF7FD}" dt="2023-10-12T16:16:51.985" v="2244" actId="1037"/>
          <ac:spMkLst>
            <pc:docMk/>
            <pc:sldMk cId="4184231723" sldId="275"/>
            <ac:spMk id="3" creationId="{06B822AC-DBC6-C6A5-4963-63C805758343}"/>
          </ac:spMkLst>
        </pc:spChg>
        <pc:spChg chg="mod">
          <ac:chgData name="Mark Warren" userId="8b469510-801c-4a14-a92d-c6d8837618b1" providerId="ADAL" clId="{C76DA26F-50BB-4216-9644-BDD2E1CCF7FD}" dt="2023-10-12T16:17:12.481" v="2255" actId="20577"/>
          <ac:spMkLst>
            <pc:docMk/>
            <pc:sldMk cId="4184231723" sldId="275"/>
            <ac:spMk id="4" creationId="{60606254-9DFB-9FCE-4508-930FC61E7C58}"/>
          </ac:spMkLst>
        </pc:spChg>
        <pc:spChg chg="mod">
          <ac:chgData name="Mark Warren" userId="8b469510-801c-4a14-a92d-c6d8837618b1" providerId="ADAL" clId="{C76DA26F-50BB-4216-9644-BDD2E1CCF7FD}" dt="2023-10-12T16:21:55.726" v="2259" actId="115"/>
          <ac:spMkLst>
            <pc:docMk/>
            <pc:sldMk cId="4184231723" sldId="275"/>
            <ac:spMk id="5" creationId="{2A580C38-9F4B-B52E-6E01-7C8FD43705FF}"/>
          </ac:spMkLst>
        </pc:spChg>
      </pc:sldChg>
    </pc:docChg>
  </pc:docChgLst>
  <pc:docChgLst>
    <pc:chgData name="Mark Warren" userId="8b469510-801c-4a14-a92d-c6d8837618b1" providerId="ADAL" clId="{3A11579E-1543-49C8-9C51-91BA106E2689}"/>
    <pc:docChg chg="custSel addSld delSld modSld sldOrd">
      <pc:chgData name="Mark Warren" userId="8b469510-801c-4a14-a92d-c6d8837618b1" providerId="ADAL" clId="{3A11579E-1543-49C8-9C51-91BA106E2689}" dt="2023-10-21T20:06:23.720" v="2199" actId="20577"/>
      <pc:docMkLst>
        <pc:docMk/>
      </pc:docMkLst>
      <pc:sldChg chg="modSp">
        <pc:chgData name="Mark Warren" userId="8b469510-801c-4a14-a92d-c6d8837618b1" providerId="ADAL" clId="{3A11579E-1543-49C8-9C51-91BA106E2689}" dt="2023-10-21T17:16:18.684" v="1" actId="6549"/>
        <pc:sldMkLst>
          <pc:docMk/>
          <pc:sldMk cId="0" sldId="257"/>
        </pc:sldMkLst>
        <pc:spChg chg="mod">
          <ac:chgData name="Mark Warren" userId="8b469510-801c-4a14-a92d-c6d8837618b1" providerId="ADAL" clId="{3A11579E-1543-49C8-9C51-91BA106E2689}" dt="2023-10-21T17:16:18.684" v="1" actId="6549"/>
          <ac:spMkLst>
            <pc:docMk/>
            <pc:sldMk cId="0" sldId="257"/>
            <ac:spMk id="2" creationId="{00000000-0000-0000-0000-000000000000}"/>
          </ac:spMkLst>
        </pc:spChg>
      </pc:sldChg>
      <pc:sldChg chg="addSp delSp modSp mod ord delAnim modAnim">
        <pc:chgData name="Mark Warren" userId="8b469510-801c-4a14-a92d-c6d8837618b1" providerId="ADAL" clId="{3A11579E-1543-49C8-9C51-91BA106E2689}" dt="2023-10-21T19:58:45.969" v="2160"/>
        <pc:sldMkLst>
          <pc:docMk/>
          <pc:sldMk cId="0" sldId="260"/>
        </pc:sldMkLst>
        <pc:spChg chg="mod">
          <ac:chgData name="Mark Warren" userId="8b469510-801c-4a14-a92d-c6d8837618b1" providerId="ADAL" clId="{3A11579E-1543-49C8-9C51-91BA106E2689}" dt="2023-10-21T19:58:20.027" v="2158" actId="1076"/>
          <ac:spMkLst>
            <pc:docMk/>
            <pc:sldMk cId="0" sldId="260"/>
            <ac:spMk id="2" creationId="{00000000-0000-0000-0000-000000000000}"/>
          </ac:spMkLst>
        </pc:spChg>
        <pc:spChg chg="add del mod">
          <ac:chgData name="Mark Warren" userId="8b469510-801c-4a14-a92d-c6d8837618b1" providerId="ADAL" clId="{3A11579E-1543-49C8-9C51-91BA106E2689}" dt="2023-10-21T19:56:05.820" v="2114" actId="478"/>
          <ac:spMkLst>
            <pc:docMk/>
            <pc:sldMk cId="0" sldId="260"/>
            <ac:spMk id="3" creationId="{95556FAB-3147-FA3E-ED8B-A10B5AF7C914}"/>
          </ac:spMkLst>
        </pc:spChg>
        <pc:spChg chg="add mod">
          <ac:chgData name="Mark Warren" userId="8b469510-801c-4a14-a92d-c6d8837618b1" providerId="ADAL" clId="{3A11579E-1543-49C8-9C51-91BA106E2689}" dt="2023-10-21T19:58:20.027" v="2158" actId="1076"/>
          <ac:spMkLst>
            <pc:docMk/>
            <pc:sldMk cId="0" sldId="260"/>
            <ac:spMk id="4" creationId="{DA20EC1F-8F0C-23A5-5EBF-DDE9D3B69163}"/>
          </ac:spMkLst>
        </pc:spChg>
        <pc:spChg chg="del mod">
          <ac:chgData name="Mark Warren" userId="8b469510-801c-4a14-a92d-c6d8837618b1" providerId="ADAL" clId="{3A11579E-1543-49C8-9C51-91BA106E2689}" dt="2023-10-21T19:53:30.111" v="1664" actId="478"/>
          <ac:spMkLst>
            <pc:docMk/>
            <pc:sldMk cId="0" sldId="260"/>
            <ac:spMk id="7" creationId="{D705D1BC-07E1-54AB-373E-2AA250EC3952}"/>
          </ac:spMkLst>
        </pc:spChg>
      </pc:sldChg>
      <pc:sldChg chg="addSp delSp modSp mod delAnim modAnim">
        <pc:chgData name="Mark Warren" userId="8b469510-801c-4a14-a92d-c6d8837618b1" providerId="ADAL" clId="{3A11579E-1543-49C8-9C51-91BA106E2689}" dt="2023-10-21T19:59:02.839" v="2161"/>
        <pc:sldMkLst>
          <pc:docMk/>
          <pc:sldMk cId="365872962" sldId="264"/>
        </pc:sldMkLst>
        <pc:spChg chg="del">
          <ac:chgData name="Mark Warren" userId="8b469510-801c-4a14-a92d-c6d8837618b1" providerId="ADAL" clId="{3A11579E-1543-49C8-9C51-91BA106E2689}" dt="2023-10-21T19:17:19.753" v="831" actId="478"/>
          <ac:spMkLst>
            <pc:docMk/>
            <pc:sldMk cId="365872962" sldId="264"/>
            <ac:spMk id="2" creationId="{00000000-0000-0000-0000-000000000000}"/>
          </ac:spMkLst>
        </pc:spChg>
        <pc:spChg chg="del">
          <ac:chgData name="Mark Warren" userId="8b469510-801c-4a14-a92d-c6d8837618b1" providerId="ADAL" clId="{3A11579E-1543-49C8-9C51-91BA106E2689}" dt="2023-10-21T19:17:31.885" v="835" actId="478"/>
          <ac:spMkLst>
            <pc:docMk/>
            <pc:sldMk cId="365872962" sldId="264"/>
            <ac:spMk id="3" creationId="{CCBCC202-42EB-8D6B-DA0C-9EE7E933DDC8}"/>
          </ac:spMkLst>
        </pc:spChg>
        <pc:spChg chg="del">
          <ac:chgData name="Mark Warren" userId="8b469510-801c-4a14-a92d-c6d8837618b1" providerId="ADAL" clId="{3A11579E-1543-49C8-9C51-91BA106E2689}" dt="2023-10-21T19:17:27.600" v="833" actId="478"/>
          <ac:spMkLst>
            <pc:docMk/>
            <pc:sldMk cId="365872962" sldId="264"/>
            <ac:spMk id="4" creationId="{6205AEDB-AA8B-735D-0C2D-C34B32C142AC}"/>
          </ac:spMkLst>
        </pc:spChg>
        <pc:spChg chg="mod">
          <ac:chgData name="Mark Warren" userId="8b469510-801c-4a14-a92d-c6d8837618b1" providerId="ADAL" clId="{3A11579E-1543-49C8-9C51-91BA106E2689}" dt="2023-10-21T19:19:58.342" v="959" actId="20577"/>
          <ac:spMkLst>
            <pc:docMk/>
            <pc:sldMk cId="365872962" sldId="264"/>
            <ac:spMk id="5" creationId="{3069D235-E5AE-8DFF-889E-6A9EFBD670E4}"/>
          </ac:spMkLst>
        </pc:spChg>
        <pc:spChg chg="add del mod">
          <ac:chgData name="Mark Warren" userId="8b469510-801c-4a14-a92d-c6d8837618b1" providerId="ADAL" clId="{3A11579E-1543-49C8-9C51-91BA106E2689}" dt="2023-10-21T19:17:26.267" v="832" actId="478"/>
          <ac:spMkLst>
            <pc:docMk/>
            <pc:sldMk cId="365872962" sldId="264"/>
            <ac:spMk id="7" creationId="{9CE39E8A-528F-05EB-ECA1-7CCDE75CB38B}"/>
          </ac:spMkLst>
        </pc:spChg>
      </pc:sldChg>
      <pc:sldChg chg="delSp modSp mod delAnim modAnim">
        <pc:chgData name="Mark Warren" userId="8b469510-801c-4a14-a92d-c6d8837618b1" providerId="ADAL" clId="{3A11579E-1543-49C8-9C51-91BA106E2689}" dt="2023-10-21T20:06:23.720" v="2199" actId="20577"/>
        <pc:sldMkLst>
          <pc:docMk/>
          <pc:sldMk cId="2307355787" sldId="272"/>
        </pc:sldMkLst>
        <pc:spChg chg="del mod">
          <ac:chgData name="Mark Warren" userId="8b469510-801c-4a14-a92d-c6d8837618b1" providerId="ADAL" clId="{3A11579E-1543-49C8-9C51-91BA106E2689}" dt="2023-10-21T17:20:14.962" v="349" actId="478"/>
          <ac:spMkLst>
            <pc:docMk/>
            <pc:sldMk cId="2307355787" sldId="272"/>
            <ac:spMk id="2" creationId="{20608E79-F5EF-67FE-3F42-931D7D4931A0}"/>
          </ac:spMkLst>
        </pc:spChg>
        <pc:spChg chg="mod">
          <ac:chgData name="Mark Warren" userId="8b469510-801c-4a14-a92d-c6d8837618b1" providerId="ADAL" clId="{3A11579E-1543-49C8-9C51-91BA106E2689}" dt="2023-10-21T20:06:23.720" v="2199" actId="20577"/>
          <ac:spMkLst>
            <pc:docMk/>
            <pc:sldMk cId="2307355787" sldId="272"/>
            <ac:spMk id="4" creationId="{60606254-9DFB-9FCE-4508-930FC61E7C58}"/>
          </ac:spMkLst>
        </pc:spChg>
        <pc:spChg chg="mod">
          <ac:chgData name="Mark Warren" userId="8b469510-801c-4a14-a92d-c6d8837618b1" providerId="ADAL" clId="{3A11579E-1543-49C8-9C51-91BA106E2689}" dt="2023-10-21T20:06:16.984" v="2193" actId="1076"/>
          <ac:spMkLst>
            <pc:docMk/>
            <pc:sldMk cId="2307355787" sldId="272"/>
            <ac:spMk id="5" creationId="{2A580C38-9F4B-B52E-6E01-7C8FD43705FF}"/>
          </ac:spMkLst>
        </pc:spChg>
      </pc:sldChg>
      <pc:sldChg chg="del">
        <pc:chgData name="Mark Warren" userId="8b469510-801c-4a14-a92d-c6d8837618b1" providerId="ADAL" clId="{3A11579E-1543-49C8-9C51-91BA106E2689}" dt="2023-10-21T19:28:34.528" v="1547" actId="47"/>
        <pc:sldMkLst>
          <pc:docMk/>
          <pc:sldMk cId="550566888" sldId="273"/>
        </pc:sldMkLst>
      </pc:sldChg>
      <pc:sldChg chg="del">
        <pc:chgData name="Mark Warren" userId="8b469510-801c-4a14-a92d-c6d8837618b1" providerId="ADAL" clId="{3A11579E-1543-49C8-9C51-91BA106E2689}" dt="2023-10-21T19:28:36.504" v="1548" actId="47"/>
        <pc:sldMkLst>
          <pc:docMk/>
          <pc:sldMk cId="3357917022" sldId="274"/>
        </pc:sldMkLst>
      </pc:sldChg>
      <pc:sldChg chg="ord modAnim">
        <pc:chgData name="Mark Warren" userId="8b469510-801c-4a14-a92d-c6d8837618b1" providerId="ADAL" clId="{3A11579E-1543-49C8-9C51-91BA106E2689}" dt="2023-10-21T17:23:14.246" v="362"/>
        <pc:sldMkLst>
          <pc:docMk/>
          <pc:sldMk cId="4184231723" sldId="275"/>
        </pc:sldMkLst>
      </pc:sldChg>
      <pc:sldChg chg="addSp modSp add mod ord modAnim">
        <pc:chgData name="Mark Warren" userId="8b469510-801c-4a14-a92d-c6d8837618b1" providerId="ADAL" clId="{3A11579E-1543-49C8-9C51-91BA106E2689}" dt="2023-10-21T20:05:06.909" v="2191"/>
        <pc:sldMkLst>
          <pc:docMk/>
          <pc:sldMk cId="3259066564" sldId="276"/>
        </pc:sldMkLst>
        <pc:spChg chg="add mod">
          <ac:chgData name="Mark Warren" userId="8b469510-801c-4a14-a92d-c6d8837618b1" providerId="ADAL" clId="{3A11579E-1543-49C8-9C51-91BA106E2689}" dt="2023-10-21T20:02:14.584" v="2170" actId="1076"/>
          <ac:spMkLst>
            <pc:docMk/>
            <pc:sldMk cId="3259066564" sldId="276"/>
            <ac:spMk id="2" creationId="{6C0A7A35-7AA0-4FFC-E7B1-F8AD9ED09517}"/>
          </ac:spMkLst>
        </pc:spChg>
        <pc:spChg chg="add mod">
          <ac:chgData name="Mark Warren" userId="8b469510-801c-4a14-a92d-c6d8837618b1" providerId="ADAL" clId="{3A11579E-1543-49C8-9C51-91BA106E2689}" dt="2023-10-21T20:04:28.859" v="2186" actId="14838"/>
          <ac:spMkLst>
            <pc:docMk/>
            <pc:sldMk cId="3259066564" sldId="276"/>
            <ac:spMk id="3" creationId="{B1EEF80C-03DF-4463-9350-85109FDD599D}"/>
          </ac:spMkLst>
        </pc:spChg>
        <pc:spChg chg="mod">
          <ac:chgData name="Mark Warren" userId="8b469510-801c-4a14-a92d-c6d8837618b1" providerId="ADAL" clId="{3A11579E-1543-49C8-9C51-91BA106E2689}" dt="2023-10-21T20:02:14.584" v="2170" actId="1076"/>
          <ac:spMkLst>
            <pc:docMk/>
            <pc:sldMk cId="3259066564" sldId="276"/>
            <ac:spMk id="5" creationId="{3069D235-E5AE-8DFF-889E-6A9EFBD670E4}"/>
          </ac:spMkLst>
        </pc:spChg>
        <pc:cxnChg chg="add mod">
          <ac:chgData name="Mark Warren" userId="8b469510-801c-4a14-a92d-c6d8837618b1" providerId="ADAL" clId="{3A11579E-1543-49C8-9C51-91BA106E2689}" dt="2023-10-21T20:03:19.617" v="2180" actId="1036"/>
          <ac:cxnSpMkLst>
            <pc:docMk/>
            <pc:sldMk cId="3259066564" sldId="276"/>
            <ac:cxnSpMk id="6" creationId="{EC912400-CDCA-49EB-77D7-2ACDE1FB80E7}"/>
          </ac:cxnSpMkLst>
        </pc:cxnChg>
      </pc:sldChg>
      <pc:sldChg chg="modSp add mod">
        <pc:chgData name="Mark Warren" userId="8b469510-801c-4a14-a92d-c6d8837618b1" providerId="ADAL" clId="{3A11579E-1543-49C8-9C51-91BA106E2689}" dt="2023-10-21T19:59:45.940" v="2163" actId="1076"/>
        <pc:sldMkLst>
          <pc:docMk/>
          <pc:sldMk cId="2835905541" sldId="277"/>
        </pc:sldMkLst>
        <pc:spChg chg="mod">
          <ac:chgData name="Mark Warren" userId="8b469510-801c-4a14-a92d-c6d8837618b1" providerId="ADAL" clId="{3A11579E-1543-49C8-9C51-91BA106E2689}" dt="2023-10-21T19:59:45.940" v="2163" actId="1076"/>
          <ac:spMkLst>
            <pc:docMk/>
            <pc:sldMk cId="2835905541" sldId="277"/>
            <ac:spMk id="2" creationId="{00000000-0000-0000-0000-000000000000}"/>
          </ac:spMkLst>
        </pc:spChg>
        <pc:spChg chg="mod">
          <ac:chgData name="Mark Warren" userId="8b469510-801c-4a14-a92d-c6d8837618b1" providerId="ADAL" clId="{3A11579E-1543-49C8-9C51-91BA106E2689}" dt="2023-10-21T19:59:45.940" v="2163" actId="1076"/>
          <ac:spMkLst>
            <pc:docMk/>
            <pc:sldMk cId="2835905541" sldId="277"/>
            <ac:spMk id="3" creationId="{95556FAB-3147-FA3E-ED8B-A10B5AF7C914}"/>
          </ac:spMkLst>
        </pc:spChg>
        <pc:spChg chg="mod">
          <ac:chgData name="Mark Warren" userId="8b469510-801c-4a14-a92d-c6d8837618b1" providerId="ADAL" clId="{3A11579E-1543-49C8-9C51-91BA106E2689}" dt="2023-10-21T19:59:45.940" v="2163" actId="1076"/>
          <ac:spMkLst>
            <pc:docMk/>
            <pc:sldMk cId="2835905541" sldId="277"/>
            <ac:spMk id="7" creationId="{D705D1BC-07E1-54AB-373E-2AA250EC3952}"/>
          </ac:spMkLst>
        </pc:spChg>
      </pc:sldChg>
    </pc:docChg>
  </pc:docChgLst>
  <pc:docChgLst>
    <pc:chgData name="Mark Warren" userId="8b469510-801c-4a14-a92d-c6d8837618b1" providerId="ADAL" clId="{A7160489-0EAD-49E6-B4F4-5FAF7DE03487}"/>
    <pc:docChg chg="modSld">
      <pc:chgData name="Mark Warren" userId="8b469510-801c-4a14-a92d-c6d8837618b1" providerId="ADAL" clId="{A7160489-0EAD-49E6-B4F4-5FAF7DE03487}" dt="2024-01-16T19:00:06.416" v="26" actId="20577"/>
      <pc:docMkLst>
        <pc:docMk/>
      </pc:docMkLst>
      <pc:sldChg chg="modSp mod">
        <pc:chgData name="Mark Warren" userId="8b469510-801c-4a14-a92d-c6d8837618b1" providerId="ADAL" clId="{A7160489-0EAD-49E6-B4F4-5FAF7DE03487}" dt="2024-01-16T19:00:06.416" v="26" actId="20577"/>
        <pc:sldMkLst>
          <pc:docMk/>
          <pc:sldMk cId="0" sldId="257"/>
        </pc:sldMkLst>
        <pc:spChg chg="mod">
          <ac:chgData name="Mark Warren" userId="8b469510-801c-4a14-a92d-c6d8837618b1" providerId="ADAL" clId="{A7160489-0EAD-49E6-B4F4-5FAF7DE03487}" dt="2024-01-16T18:59:52.118" v="22" actId="20577"/>
          <ac:spMkLst>
            <pc:docMk/>
            <pc:sldMk cId="0" sldId="257"/>
            <ac:spMk id="2" creationId="{00000000-0000-0000-0000-000000000000}"/>
          </ac:spMkLst>
        </pc:spChg>
        <pc:spChg chg="mod">
          <ac:chgData name="Mark Warren" userId="8b469510-801c-4a14-a92d-c6d8837618b1" providerId="ADAL" clId="{A7160489-0EAD-49E6-B4F4-5FAF7DE03487}" dt="2024-01-16T19:00:06.416" v="26" actId="20577"/>
          <ac:spMkLst>
            <pc:docMk/>
            <pc:sldMk cId="0" sldId="257"/>
            <ac:spMk id="5" creationId="{7FD9608A-6A7D-EFAE-9FF6-E66A027F66C3}"/>
          </ac:spMkLst>
        </pc:spChg>
        <pc:cxnChg chg="mod">
          <ac:chgData name="Mark Warren" userId="8b469510-801c-4a14-a92d-c6d8837618b1" providerId="ADAL" clId="{A7160489-0EAD-49E6-B4F4-5FAF7DE03487}" dt="2024-01-16T19:00:04.244" v="24" actId="14100"/>
          <ac:cxnSpMkLst>
            <pc:docMk/>
            <pc:sldMk cId="0" sldId="257"/>
            <ac:cxnSpMk id="6" creationId="{873EBAA5-307A-B6EF-9076-0F9216B6C7A0}"/>
          </ac:cxnSpMkLst>
        </pc:cxnChg>
      </pc:sldChg>
    </pc:docChg>
  </pc:docChgLst>
  <pc:docChgLst>
    <pc:chgData name="Mark Warren" userId="8b469510-801c-4a14-a92d-c6d8837618b1" providerId="ADAL" clId="{3C962EE4-46A7-42DC-A294-18E69B9E729A}"/>
    <pc:docChg chg="custSel addSld delSld modSld sldOrd">
      <pc:chgData name="Mark Warren" userId="8b469510-801c-4a14-a92d-c6d8837618b1" providerId="ADAL" clId="{3C962EE4-46A7-42DC-A294-18E69B9E729A}" dt="2024-02-24T19:14:53.624" v="951"/>
      <pc:docMkLst>
        <pc:docMk/>
      </pc:docMkLst>
      <pc:sldChg chg="modSp">
        <pc:chgData name="Mark Warren" userId="8b469510-801c-4a14-a92d-c6d8837618b1" providerId="ADAL" clId="{3C962EE4-46A7-42DC-A294-18E69B9E729A}" dt="2024-02-24T18:13:49.674" v="525" actId="20577"/>
        <pc:sldMkLst>
          <pc:docMk/>
          <pc:sldMk cId="0" sldId="257"/>
        </pc:sldMkLst>
        <pc:spChg chg="mod">
          <ac:chgData name="Mark Warren" userId="8b469510-801c-4a14-a92d-c6d8837618b1" providerId="ADAL" clId="{3C962EE4-46A7-42DC-A294-18E69B9E729A}" dt="2024-02-24T18:13:49.674" v="525" actId="20577"/>
          <ac:spMkLst>
            <pc:docMk/>
            <pc:sldMk cId="0" sldId="257"/>
            <ac:spMk id="5" creationId="{7FD9608A-6A7D-EFAE-9FF6-E66A027F66C3}"/>
          </ac:spMkLst>
        </pc:spChg>
      </pc:sldChg>
      <pc:sldChg chg="del">
        <pc:chgData name="Mark Warren" userId="8b469510-801c-4a14-a92d-c6d8837618b1" providerId="ADAL" clId="{3C962EE4-46A7-42DC-A294-18E69B9E729A}" dt="2024-02-24T18:13:27.951" v="522" actId="2696"/>
        <pc:sldMkLst>
          <pc:docMk/>
          <pc:sldMk cId="291701336" sldId="291"/>
        </pc:sldMkLst>
      </pc:sldChg>
      <pc:sldChg chg="del">
        <pc:chgData name="Mark Warren" userId="8b469510-801c-4a14-a92d-c6d8837618b1" providerId="ADAL" clId="{3C962EE4-46A7-42DC-A294-18E69B9E729A}" dt="2024-02-24T18:13:31.539" v="523" actId="2696"/>
        <pc:sldMkLst>
          <pc:docMk/>
          <pc:sldMk cId="1411267597" sldId="295"/>
        </pc:sldMkLst>
      </pc:sldChg>
      <pc:sldChg chg="del">
        <pc:chgData name="Mark Warren" userId="8b469510-801c-4a14-a92d-c6d8837618b1" providerId="ADAL" clId="{3C962EE4-46A7-42DC-A294-18E69B9E729A}" dt="2024-02-24T14:05:30.875" v="5" actId="47"/>
        <pc:sldMkLst>
          <pc:docMk/>
          <pc:sldMk cId="1423887286" sldId="297"/>
        </pc:sldMkLst>
      </pc:sldChg>
      <pc:sldChg chg="addSp delSp modSp mod ord delAnim modAnim">
        <pc:chgData name="Mark Warren" userId="8b469510-801c-4a14-a92d-c6d8837618b1" providerId="ADAL" clId="{3C962EE4-46A7-42DC-A294-18E69B9E729A}" dt="2024-02-24T18:53:37.246" v="810"/>
        <pc:sldMkLst>
          <pc:docMk/>
          <pc:sldMk cId="2310524219" sldId="298"/>
        </pc:sldMkLst>
        <pc:spChg chg="mod">
          <ac:chgData name="Mark Warren" userId="8b469510-801c-4a14-a92d-c6d8837618b1" providerId="ADAL" clId="{3C962EE4-46A7-42DC-A294-18E69B9E729A}" dt="2024-02-24T18:48:12.250" v="781" actId="6549"/>
          <ac:spMkLst>
            <pc:docMk/>
            <pc:sldMk cId="2310524219" sldId="298"/>
            <ac:spMk id="2" creationId="{5DC4DD3C-95F0-0449-D3DD-E6BF1C477BD6}"/>
          </ac:spMkLst>
        </pc:spChg>
        <pc:spChg chg="del">
          <ac:chgData name="Mark Warren" userId="8b469510-801c-4a14-a92d-c6d8837618b1" providerId="ADAL" clId="{3C962EE4-46A7-42DC-A294-18E69B9E729A}" dt="2024-02-24T18:17:19.158" v="533" actId="478"/>
          <ac:spMkLst>
            <pc:docMk/>
            <pc:sldMk cId="2310524219" sldId="298"/>
            <ac:spMk id="3" creationId="{9A2C2B43-8649-E116-2A00-BCD9BD7CD1B8}"/>
          </ac:spMkLst>
        </pc:spChg>
        <pc:spChg chg="add mod">
          <ac:chgData name="Mark Warren" userId="8b469510-801c-4a14-a92d-c6d8837618b1" providerId="ADAL" clId="{3C962EE4-46A7-42DC-A294-18E69B9E729A}" dt="2024-02-24T18:47:50.582" v="779" actId="1076"/>
          <ac:spMkLst>
            <pc:docMk/>
            <pc:sldMk cId="2310524219" sldId="298"/>
            <ac:spMk id="4" creationId="{6187D5B6-2331-4DE1-75BD-557D69BFE958}"/>
          </ac:spMkLst>
        </pc:spChg>
        <pc:spChg chg="del mod">
          <ac:chgData name="Mark Warren" userId="8b469510-801c-4a14-a92d-c6d8837618b1" providerId="ADAL" clId="{3C962EE4-46A7-42DC-A294-18E69B9E729A}" dt="2024-02-24T18:18:36.102" v="536" actId="478"/>
          <ac:spMkLst>
            <pc:docMk/>
            <pc:sldMk cId="2310524219" sldId="298"/>
            <ac:spMk id="5" creationId="{07EEA022-0AB4-D500-10A0-E4A0CB719A3B}"/>
          </ac:spMkLst>
        </pc:spChg>
        <pc:spChg chg="mod">
          <ac:chgData name="Mark Warren" userId="8b469510-801c-4a14-a92d-c6d8837618b1" providerId="ADAL" clId="{3C962EE4-46A7-42DC-A294-18E69B9E729A}" dt="2024-02-24T14:22:52.076" v="73" actId="6549"/>
          <ac:spMkLst>
            <pc:docMk/>
            <pc:sldMk cId="2310524219" sldId="298"/>
            <ac:spMk id="6" creationId="{7AADD07E-44AB-0C66-5277-6329501B5B68}"/>
          </ac:spMkLst>
        </pc:spChg>
        <pc:spChg chg="mod">
          <ac:chgData name="Mark Warren" userId="8b469510-801c-4a14-a92d-c6d8837618b1" providerId="ADAL" clId="{3C962EE4-46A7-42DC-A294-18E69B9E729A}" dt="2024-02-24T18:47:34.856" v="778" actId="14100"/>
          <ac:spMkLst>
            <pc:docMk/>
            <pc:sldMk cId="2310524219" sldId="298"/>
            <ac:spMk id="7" creationId="{D57DBAA4-FF38-5C17-8CE1-5C29857D09BD}"/>
          </ac:spMkLst>
        </pc:spChg>
        <pc:cxnChg chg="add mod">
          <ac:chgData name="Mark Warren" userId="8b469510-801c-4a14-a92d-c6d8837618b1" providerId="ADAL" clId="{3C962EE4-46A7-42DC-A294-18E69B9E729A}" dt="2024-02-24T18:49:46.166" v="788" actId="1582"/>
          <ac:cxnSpMkLst>
            <pc:docMk/>
            <pc:sldMk cId="2310524219" sldId="298"/>
            <ac:cxnSpMk id="9" creationId="{270B7BD3-5380-1E0F-FFA4-CBC718E534F3}"/>
          </ac:cxnSpMkLst>
        </pc:cxnChg>
      </pc:sldChg>
      <pc:sldChg chg="del ord">
        <pc:chgData name="Mark Warren" userId="8b469510-801c-4a14-a92d-c6d8837618b1" providerId="ADAL" clId="{3C962EE4-46A7-42DC-A294-18E69B9E729A}" dt="2024-02-24T19:08:09.990" v="883" actId="2696"/>
        <pc:sldMkLst>
          <pc:docMk/>
          <pc:sldMk cId="2925546534" sldId="299"/>
        </pc:sldMkLst>
      </pc:sldChg>
      <pc:sldChg chg="addSp delSp modSp mod ord modAnim">
        <pc:chgData name="Mark Warren" userId="8b469510-801c-4a14-a92d-c6d8837618b1" providerId="ADAL" clId="{3C962EE4-46A7-42DC-A294-18E69B9E729A}" dt="2024-02-24T14:05:09.743" v="4"/>
        <pc:sldMkLst>
          <pc:docMk/>
          <pc:sldMk cId="2293846669" sldId="300"/>
        </pc:sldMkLst>
        <pc:spChg chg="del">
          <ac:chgData name="Mark Warren" userId="8b469510-801c-4a14-a92d-c6d8837618b1" providerId="ADAL" clId="{3C962EE4-46A7-42DC-A294-18E69B9E729A}" dt="2024-02-24T14:05:01.241" v="2" actId="478"/>
          <ac:spMkLst>
            <pc:docMk/>
            <pc:sldMk cId="2293846669" sldId="300"/>
            <ac:spMk id="4" creationId="{0830468B-04DD-D7B5-609E-7C9300FF289F}"/>
          </ac:spMkLst>
        </pc:spChg>
        <pc:spChg chg="add mod">
          <ac:chgData name="Mark Warren" userId="8b469510-801c-4a14-a92d-c6d8837618b1" providerId="ADAL" clId="{3C962EE4-46A7-42DC-A294-18E69B9E729A}" dt="2024-02-24T14:05:02.534" v="3"/>
          <ac:spMkLst>
            <pc:docMk/>
            <pc:sldMk cId="2293846669" sldId="300"/>
            <ac:spMk id="6" creationId="{E3983B41-08A6-628F-A543-69B4B7453937}"/>
          </ac:spMkLst>
        </pc:spChg>
      </pc:sldChg>
      <pc:sldChg chg="addSp delSp modSp add mod modAnim">
        <pc:chgData name="Mark Warren" userId="8b469510-801c-4a14-a92d-c6d8837618b1" providerId="ADAL" clId="{3C962EE4-46A7-42DC-A294-18E69B9E729A}" dt="2024-02-24T19:01:15.788" v="857"/>
        <pc:sldMkLst>
          <pc:docMk/>
          <pc:sldMk cId="4224093121" sldId="301"/>
        </pc:sldMkLst>
        <pc:spChg chg="mod">
          <ac:chgData name="Mark Warren" userId="8b469510-801c-4a14-a92d-c6d8837618b1" providerId="ADAL" clId="{3C962EE4-46A7-42DC-A294-18E69B9E729A}" dt="2024-02-24T18:30:52.828" v="656" actId="14100"/>
          <ac:spMkLst>
            <pc:docMk/>
            <pc:sldMk cId="4224093121" sldId="301"/>
            <ac:spMk id="2" creationId="{5DC4DD3C-95F0-0449-D3DD-E6BF1C477BD6}"/>
          </ac:spMkLst>
        </pc:spChg>
        <pc:spChg chg="mod">
          <ac:chgData name="Mark Warren" userId="8b469510-801c-4a14-a92d-c6d8837618b1" providerId="ADAL" clId="{3C962EE4-46A7-42DC-A294-18E69B9E729A}" dt="2024-02-24T18:34:29.124" v="691" actId="1076"/>
          <ac:spMkLst>
            <pc:docMk/>
            <pc:sldMk cId="4224093121" sldId="301"/>
            <ac:spMk id="3" creationId="{9A2C2B43-8649-E116-2A00-BCD9BD7CD1B8}"/>
          </ac:spMkLst>
        </pc:spChg>
        <pc:spChg chg="add del">
          <ac:chgData name="Mark Warren" userId="8b469510-801c-4a14-a92d-c6d8837618b1" providerId="ADAL" clId="{3C962EE4-46A7-42DC-A294-18E69B9E729A}" dt="2024-02-24T18:55:17.331" v="815" actId="478"/>
          <ac:spMkLst>
            <pc:docMk/>
            <pc:sldMk cId="4224093121" sldId="301"/>
            <ac:spMk id="4" creationId="{95B34994-74E9-1F7D-CE44-9C18DF484B46}"/>
          </ac:spMkLst>
        </pc:spChg>
        <pc:spChg chg="mod">
          <ac:chgData name="Mark Warren" userId="8b469510-801c-4a14-a92d-c6d8837618b1" providerId="ADAL" clId="{3C962EE4-46A7-42DC-A294-18E69B9E729A}" dt="2024-02-24T18:33:13.276" v="683" actId="1076"/>
          <ac:spMkLst>
            <pc:docMk/>
            <pc:sldMk cId="4224093121" sldId="301"/>
            <ac:spMk id="5" creationId="{07EEA022-0AB4-D500-10A0-E4A0CB719A3B}"/>
          </ac:spMkLst>
        </pc:spChg>
        <pc:spChg chg="mod">
          <ac:chgData name="Mark Warren" userId="8b469510-801c-4a14-a92d-c6d8837618b1" providerId="ADAL" clId="{3C962EE4-46A7-42DC-A294-18E69B9E729A}" dt="2024-02-24T14:22:41.457" v="69" actId="20577"/>
          <ac:spMkLst>
            <pc:docMk/>
            <pc:sldMk cId="4224093121" sldId="301"/>
            <ac:spMk id="6" creationId="{7AADD07E-44AB-0C66-5277-6329501B5B68}"/>
          </ac:spMkLst>
        </pc:spChg>
        <pc:spChg chg="mod">
          <ac:chgData name="Mark Warren" userId="8b469510-801c-4a14-a92d-c6d8837618b1" providerId="ADAL" clId="{3C962EE4-46A7-42DC-A294-18E69B9E729A}" dt="2024-02-24T18:34:00.331" v="686" actId="1076"/>
          <ac:spMkLst>
            <pc:docMk/>
            <pc:sldMk cId="4224093121" sldId="301"/>
            <ac:spMk id="7" creationId="{D57DBAA4-FF38-5C17-8CE1-5C29857D09BD}"/>
          </ac:spMkLst>
        </pc:spChg>
        <pc:spChg chg="add mod">
          <ac:chgData name="Mark Warren" userId="8b469510-801c-4a14-a92d-c6d8837618b1" providerId="ADAL" clId="{3C962EE4-46A7-42DC-A294-18E69B9E729A}" dt="2024-02-24T18:57:06.278" v="837" actId="1035"/>
          <ac:spMkLst>
            <pc:docMk/>
            <pc:sldMk cId="4224093121" sldId="301"/>
            <ac:spMk id="8" creationId="{3FA915A7-7FAB-8ACA-6703-F0C957005775}"/>
          </ac:spMkLst>
        </pc:spChg>
        <pc:spChg chg="add mod">
          <ac:chgData name="Mark Warren" userId="8b469510-801c-4a14-a92d-c6d8837618b1" providerId="ADAL" clId="{3C962EE4-46A7-42DC-A294-18E69B9E729A}" dt="2024-02-24T18:58:18.694" v="846" actId="14100"/>
          <ac:spMkLst>
            <pc:docMk/>
            <pc:sldMk cId="4224093121" sldId="301"/>
            <ac:spMk id="9" creationId="{39353976-BAA9-4429-FA0F-B683113FC4E5}"/>
          </ac:spMkLst>
        </pc:spChg>
      </pc:sldChg>
      <pc:sldChg chg="addSp modSp add mod modAnim">
        <pc:chgData name="Mark Warren" userId="8b469510-801c-4a14-a92d-c6d8837618b1" providerId="ADAL" clId="{3C962EE4-46A7-42DC-A294-18E69B9E729A}" dt="2024-02-24T19:14:53.624" v="951"/>
        <pc:sldMkLst>
          <pc:docMk/>
          <pc:sldMk cId="3148460191" sldId="302"/>
        </pc:sldMkLst>
        <pc:spChg chg="mod">
          <ac:chgData name="Mark Warren" userId="8b469510-801c-4a14-a92d-c6d8837618b1" providerId="ADAL" clId="{3C962EE4-46A7-42DC-A294-18E69B9E729A}" dt="2024-02-24T18:38:06.670" v="732" actId="20577"/>
          <ac:spMkLst>
            <pc:docMk/>
            <pc:sldMk cId="3148460191" sldId="302"/>
            <ac:spMk id="2" creationId="{5DC4DD3C-95F0-0449-D3DD-E6BF1C477BD6}"/>
          </ac:spMkLst>
        </pc:spChg>
        <pc:spChg chg="mod">
          <ac:chgData name="Mark Warren" userId="8b469510-801c-4a14-a92d-c6d8837618b1" providerId="ADAL" clId="{3C962EE4-46A7-42DC-A294-18E69B9E729A}" dt="2024-02-24T18:38:28.769" v="733" actId="1076"/>
          <ac:spMkLst>
            <pc:docMk/>
            <pc:sldMk cId="3148460191" sldId="302"/>
            <ac:spMk id="3" creationId="{9A2C2B43-8649-E116-2A00-BCD9BD7CD1B8}"/>
          </ac:spMkLst>
        </pc:spChg>
        <pc:spChg chg="mod">
          <ac:chgData name="Mark Warren" userId="8b469510-801c-4a14-a92d-c6d8837618b1" providerId="ADAL" clId="{3C962EE4-46A7-42DC-A294-18E69B9E729A}" dt="2024-02-24T19:07:36.612" v="882" actId="20577"/>
          <ac:spMkLst>
            <pc:docMk/>
            <pc:sldMk cId="3148460191" sldId="302"/>
            <ac:spMk id="5" creationId="{07EEA022-0AB4-D500-10A0-E4A0CB719A3B}"/>
          </ac:spMkLst>
        </pc:spChg>
        <pc:spChg chg="mod">
          <ac:chgData name="Mark Warren" userId="8b469510-801c-4a14-a92d-c6d8837618b1" providerId="ADAL" clId="{3C962EE4-46A7-42DC-A294-18E69B9E729A}" dt="2024-02-24T14:28:29.226" v="89" actId="20577"/>
          <ac:spMkLst>
            <pc:docMk/>
            <pc:sldMk cId="3148460191" sldId="302"/>
            <ac:spMk id="6" creationId="{7AADD07E-44AB-0C66-5277-6329501B5B68}"/>
          </ac:spMkLst>
        </pc:spChg>
        <pc:spChg chg="mod">
          <ac:chgData name="Mark Warren" userId="8b469510-801c-4a14-a92d-c6d8837618b1" providerId="ADAL" clId="{3C962EE4-46A7-42DC-A294-18E69B9E729A}" dt="2024-02-24T19:06:44.397" v="875" actId="1076"/>
          <ac:spMkLst>
            <pc:docMk/>
            <pc:sldMk cId="3148460191" sldId="302"/>
            <ac:spMk id="7" creationId="{D57DBAA4-FF38-5C17-8CE1-5C29857D09BD}"/>
          </ac:spMkLst>
        </pc:spChg>
        <pc:spChg chg="add mod">
          <ac:chgData name="Mark Warren" userId="8b469510-801c-4a14-a92d-c6d8837618b1" providerId="ADAL" clId="{3C962EE4-46A7-42DC-A294-18E69B9E729A}" dt="2024-02-24T19:11:32.467" v="912" actId="207"/>
          <ac:spMkLst>
            <pc:docMk/>
            <pc:sldMk cId="3148460191" sldId="302"/>
            <ac:spMk id="11" creationId="{1EC8D99B-88DC-4925-67C5-6A0691FA9DDC}"/>
          </ac:spMkLst>
        </pc:spChg>
        <pc:cxnChg chg="add mod">
          <ac:chgData name="Mark Warren" userId="8b469510-801c-4a14-a92d-c6d8837618b1" providerId="ADAL" clId="{3C962EE4-46A7-42DC-A294-18E69B9E729A}" dt="2024-02-24T19:09:33.123" v="886" actId="1582"/>
          <ac:cxnSpMkLst>
            <pc:docMk/>
            <pc:sldMk cId="3148460191" sldId="302"/>
            <ac:cxnSpMk id="8" creationId="{F448E63E-4018-9095-7E3D-EF1122EF6236}"/>
          </ac:cxnSpMkLst>
        </pc:cxnChg>
        <pc:cxnChg chg="add mod">
          <ac:chgData name="Mark Warren" userId="8b469510-801c-4a14-a92d-c6d8837618b1" providerId="ADAL" clId="{3C962EE4-46A7-42DC-A294-18E69B9E729A}" dt="2024-02-24T19:14:32.443" v="949" actId="14100"/>
          <ac:cxnSpMkLst>
            <pc:docMk/>
            <pc:sldMk cId="3148460191" sldId="302"/>
            <ac:cxnSpMk id="9" creationId="{B5D7BF2D-B9E8-F38E-BAA2-2B228AA5ED86}"/>
          </ac:cxnSpMkLst>
        </pc:cxnChg>
      </pc:sldChg>
      <pc:sldChg chg="modSp mod modAnim">
        <pc:chgData name="Mark Warren" userId="8b469510-801c-4a14-a92d-c6d8837618b1" providerId="ADAL" clId="{3C962EE4-46A7-42DC-A294-18E69B9E729A}" dt="2024-02-24T18:13:16.521" v="521" actId="20577"/>
        <pc:sldMkLst>
          <pc:docMk/>
          <pc:sldMk cId="1012670695" sldId="303"/>
        </pc:sldMkLst>
        <pc:spChg chg="mod">
          <ac:chgData name="Mark Warren" userId="8b469510-801c-4a14-a92d-c6d8837618b1" providerId="ADAL" clId="{3C962EE4-46A7-42DC-A294-18E69B9E729A}" dt="2024-02-24T18:13:02.267" v="515" actId="20577"/>
          <ac:spMkLst>
            <pc:docMk/>
            <pc:sldMk cId="1012670695" sldId="303"/>
            <ac:spMk id="2" creationId="{F4EE78CB-8994-EA34-8054-A898DD51B5E9}"/>
          </ac:spMkLst>
        </pc:spChg>
        <pc:spChg chg="mod">
          <ac:chgData name="Mark Warren" userId="8b469510-801c-4a14-a92d-c6d8837618b1" providerId="ADAL" clId="{3C962EE4-46A7-42DC-A294-18E69B9E729A}" dt="2024-02-24T18:13:10.074" v="518" actId="20577"/>
          <ac:spMkLst>
            <pc:docMk/>
            <pc:sldMk cId="1012670695" sldId="303"/>
            <ac:spMk id="3" creationId="{941FD018-3476-A46C-74BC-BD227B115D75}"/>
          </ac:spMkLst>
        </pc:spChg>
        <pc:spChg chg="mod">
          <ac:chgData name="Mark Warren" userId="8b469510-801c-4a14-a92d-c6d8837618b1" providerId="ADAL" clId="{3C962EE4-46A7-42DC-A294-18E69B9E729A}" dt="2024-02-24T18:13:16.521" v="521" actId="20577"/>
          <ac:spMkLst>
            <pc:docMk/>
            <pc:sldMk cId="1012670695" sldId="303"/>
            <ac:spMk id="5" creationId="{87226996-F896-9C02-26FD-1D4A99084D4D}"/>
          </ac:spMkLst>
        </pc:spChg>
        <pc:spChg chg="mod">
          <ac:chgData name="Mark Warren" userId="8b469510-801c-4a14-a92d-c6d8837618b1" providerId="ADAL" clId="{3C962EE4-46A7-42DC-A294-18E69B9E729A}" dt="2024-02-24T18:10:47.340" v="452" actId="20577"/>
          <ac:spMkLst>
            <pc:docMk/>
            <pc:sldMk cId="1012670695" sldId="303"/>
            <ac:spMk id="6" creationId="{E3983B41-08A6-628F-A543-69B4B7453937}"/>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825499" y="634999"/>
            <a:ext cx="9080500" cy="13208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9193">
                <a:solidFill>
                  <a:srgbClr val="353746"/>
                </a:solidFill>
              </a:defRPr>
            </a:lvl1pPr>
          </a:lstStyle>
          <a:p>
            <a:pPr algn="l"/>
            <a:endParaRPr/>
          </a:p>
        </p:txBody>
      </p:sp>
      <p:sp>
        <p:nvSpPr>
          <p:cNvPr id="3" name="New Shape"/>
          <p:cNvSpPr>
            <a:spLocks noGrp="1"/>
          </p:cNvSpPr>
          <p:nvPr>
            <p:ph type="body" idx="1"/>
          </p:nvPr>
        </p:nvSpPr>
        <p:spPr>
          <a:xfrm>
            <a:off x="825499" y="1968500"/>
            <a:ext cx="8001000" cy="6985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5086">
                <a:solidFill>
                  <a:srgbClr val="52463C"/>
                </a:solidFill>
              </a:defRPr>
            </a:lvl1pPr>
          </a:lstStyle>
          <a:p>
            <a:pPr algn="l"/>
            <a:endParaRPr/>
          </a:p>
        </p:txBody>
      </p:sp>
      <p:sp>
        <p:nvSpPr>
          <p:cNvPr id="4" name="New Shape"/>
          <p:cNvSpPr>
            <a:spLocks noGrp="1"/>
          </p:cNvSpPr>
          <p:nvPr>
            <p:ph type="body" idx="2"/>
          </p:nvPr>
        </p:nvSpPr>
        <p:spPr>
          <a:xfrm>
            <a:off x="825499" y="2857500"/>
            <a:ext cx="7048500" cy="63500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b">
            <a:normAutofit/>
          </a:bodyPr>
          <a:lstStyle>
            <a:lvl1pPr algn="l">
              <a:defRPr sz="3593">
                <a:solidFill>
                  <a:srgbClr val="52463C"/>
                </a:solidFill>
              </a:defRPr>
            </a:lvl1pPr>
          </a:lstStyle>
          <a:p>
            <a:pPr algn="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679450"/>
            <a:ext cx="10287000" cy="40195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8120">
                <a:solidFill>
                  <a:srgbClr val="52463C"/>
                </a:solidFill>
              </a:defRPr>
            </a:lvl1pPr>
          </a:lstStyle>
          <a:p>
            <a:pPr algn="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679450"/>
            <a:ext cx="10287000" cy="40195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8120">
                <a:solidFill>
                  <a:srgbClr val="52463C"/>
                </a:solidFill>
              </a:defRPr>
            </a:lvl1pPr>
          </a:lstStyle>
          <a:p>
            <a:pPr algn="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952500" y="679450"/>
            <a:ext cx="10287000" cy="4019550"/>
          </a:xfrm>
          <a:prstGeom prst="rect">
            <a:avLst/>
          </a:prstGeom>
          <a:noFill/>
          <a:ln cmpd="sng">
            <a:noFill/>
          </a:ln>
        </p:spPr>
        <p:style>
          <a:lnRef idx="2">
            <a:schemeClr val="accent1">
              <a:shade val="50000"/>
            </a:schemeClr>
          </a:lnRef>
          <a:fillRef idx="1">
            <a:schemeClr val="accent1">
              <a:shade val="50000"/>
            </a:schemeClr>
          </a:fillRef>
          <a:effectRef idx="0">
            <a:schemeClr val="accent1">
              <a:shade val="50000"/>
            </a:schemeClr>
          </a:effectRef>
          <a:fontRef idx="major">
            <a:schemeClr val="lt1"/>
          </a:fontRef>
        </p:style>
        <p:txBody>
          <a:bodyPr anchor="t">
            <a:normAutofit/>
          </a:bodyPr>
          <a:lstStyle>
            <a:lvl1pPr algn="l">
              <a:defRPr sz="8120">
                <a:solidFill>
                  <a:srgbClr val="52463C"/>
                </a:solidFill>
              </a:defRPr>
            </a:lvl1pPr>
          </a:lstStyle>
          <a:p>
            <a:pPr algn="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ide Master">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bmp"/><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p:cNvGrpSpPr/>
        <p:nvPr/>
      </p:nvGrpSpPr>
      <p:grpSpPr>
        <a:xfrm>
          <a:off x="0" y="0"/>
          <a:ext cx="0" cy="0"/>
          <a:chOff x="0" y="0"/>
          <a:chExt cx="0" cy="0"/>
        </a:xfrm>
      </p:grpSpPr>
      <p:sp>
        <p:nvSpPr>
          <p:cNvPr id="2" name="New Shape"/>
          <p:cNvSpPr>
            <a:spLocks noGrp="1"/>
          </p:cNvSpPr>
          <p:nvPr>
            <p:ph type="body"/>
          </p:nvPr>
        </p:nvSpPr>
        <p:spPr>
          <a:xfrm>
            <a:off x="-1" y="2768600"/>
            <a:ext cx="12191999" cy="1320800"/>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anchor="ctr">
            <a:normAutofit/>
          </a:bodyPr>
          <a:lstStyle>
            <a:lvl1pPr algn="l">
              <a:defRPr sz="9193">
                <a:solidFill>
                  <a:srgbClr val="353746"/>
                </a:solidFill>
              </a:defRPr>
            </a:lvl1pPr>
          </a:lstStyle>
          <a:p>
            <a:pPr algn="ctr"/>
            <a:r>
              <a:rPr sz="6000" b="0" dirty="0">
                <a:solidFill>
                  <a:schemeClr val="bg1"/>
                </a:solidFill>
                <a:effectLst>
                  <a:outerShdw blurRad="38100" dist="38100" dir="2700000" algn="tl">
                    <a:srgbClr val="000000">
                      <a:alpha val="43137"/>
                    </a:srgbClr>
                  </a:outerShdw>
                </a:effectLst>
                <a:latin typeface="Avenir Next LT Pro Light" panose="020B0304020202020204" pitchFamily="34" charset="0"/>
              </a:rPr>
              <a:t>A </a:t>
            </a:r>
            <a:r>
              <a:rPr lang="en-US" sz="6000" b="0" dirty="0">
                <a:solidFill>
                  <a:schemeClr val="bg1"/>
                </a:solidFill>
                <a:effectLst>
                  <a:outerShdw blurRad="38100" dist="38100" dir="2700000" algn="tl">
                    <a:srgbClr val="000000">
                      <a:alpha val="43137"/>
                    </a:srgbClr>
                  </a:outerShdw>
                </a:effectLst>
                <a:latin typeface="Avenir Next LT Pro Light" panose="020B0304020202020204" pitchFamily="34" charset="0"/>
              </a:rPr>
              <a:t>Wonderful Gift (Part 2)</a:t>
            </a:r>
            <a:endParaRPr sz="6000" b="0" dirty="0">
              <a:solidFill>
                <a:schemeClr val="bg1"/>
              </a:solidFill>
              <a:effectLst>
                <a:outerShdw blurRad="38100" dist="38100" dir="2700000" algn="tl">
                  <a:srgbClr val="000000">
                    <a:alpha val="43137"/>
                  </a:srgbClr>
                </a:outerShdw>
              </a:effectLst>
              <a:latin typeface="Avenir Next LT Pro Light" panose="020B0304020202020204" pitchFamily="34" charset="0"/>
            </a:endParaRPr>
          </a:p>
        </p:txBody>
      </p:sp>
      <p:sp>
        <p:nvSpPr>
          <p:cNvPr id="3" name="New Shape"/>
          <p:cNvSpPr>
            <a:spLocks noGrp="1"/>
          </p:cNvSpPr>
          <p:nvPr>
            <p:ph type="body" idx="1"/>
          </p:nvPr>
        </p:nvSpPr>
        <p:spPr>
          <a:xfrm>
            <a:off x="883919" y="1021079"/>
            <a:ext cx="10424160" cy="1320800"/>
          </a:xfrm>
          <a:prstGeom prst="rect">
            <a:avLst/>
          </a:prstGeom>
          <a:ln w="38100">
            <a:solidFill>
              <a:schemeClr val="tx2"/>
            </a:solidFill>
          </a:ln>
        </p:spPr>
        <p:style>
          <a:lnRef idx="2">
            <a:schemeClr val="accent1"/>
          </a:lnRef>
          <a:fillRef idx="1">
            <a:schemeClr val="lt1"/>
          </a:fillRef>
          <a:effectRef idx="0">
            <a:schemeClr val="accent1"/>
          </a:effectRef>
          <a:fontRef idx="minor">
            <a:schemeClr val="dk1"/>
          </a:fontRef>
        </p:style>
        <p:txBody>
          <a:bodyPr anchor="ctr">
            <a:normAutofit/>
          </a:bodyPr>
          <a:lstStyle>
            <a:lvl1pPr algn="l">
              <a:defRPr sz="5086">
                <a:solidFill>
                  <a:srgbClr val="52463C"/>
                </a:solidFill>
              </a:defRPr>
            </a:lvl1pPr>
          </a:lstStyle>
          <a:p>
            <a:pPr algn="ctr"/>
            <a:r>
              <a:rPr lang="en-US" dirty="0">
                <a:solidFill>
                  <a:schemeClr val="tx2"/>
                </a:solidFill>
                <a:effectLst>
                  <a:outerShdw blurRad="38100" dist="38100" dir="2700000" algn="tl">
                    <a:srgbClr val="000000">
                      <a:alpha val="43137"/>
                    </a:srgbClr>
                  </a:outerShdw>
                </a:effectLst>
                <a:latin typeface="Avenir Next LT Pro Light" panose="020B0304020202020204" pitchFamily="34" charset="0"/>
              </a:rPr>
              <a:t>Surrendering to Christ  |  1 Peter</a:t>
            </a:r>
            <a:endParaRPr dirty="0">
              <a:solidFill>
                <a:schemeClr val="tx2"/>
              </a:solidFill>
              <a:effectLst>
                <a:outerShdw blurRad="38100" dist="38100" dir="2700000" algn="tl">
                  <a:srgbClr val="000000">
                    <a:alpha val="43137"/>
                  </a:srgbClr>
                </a:outerShdw>
              </a:effectLst>
              <a:latin typeface="Avenir Next LT Pro Light" panose="020B0304020202020204" pitchFamily="34" charset="0"/>
            </a:endParaRPr>
          </a:p>
        </p:txBody>
      </p:sp>
      <p:sp>
        <p:nvSpPr>
          <p:cNvPr id="5" name="TextBox 4">
            <a:extLst>
              <a:ext uri="{FF2B5EF4-FFF2-40B4-BE49-F238E27FC236}">
                <a16:creationId xmlns:a16="http://schemas.microsoft.com/office/drawing/2014/main" id="{7FD9608A-6A7D-EFAE-9FF6-E66A027F66C3}"/>
              </a:ext>
            </a:extLst>
          </p:cNvPr>
          <p:cNvSpPr txBox="1"/>
          <p:nvPr/>
        </p:nvSpPr>
        <p:spPr>
          <a:xfrm>
            <a:off x="3784598" y="4089400"/>
            <a:ext cx="4622800" cy="769441"/>
          </a:xfrm>
          <a:prstGeom prst="rect">
            <a:avLst/>
          </a:prstGeom>
          <a:noFill/>
        </p:spPr>
        <p:txBody>
          <a:bodyPr wrap="square" rtlCol="0" anchor="ctr">
            <a:spAutoFit/>
          </a:bodyPr>
          <a:lstStyle/>
          <a:p>
            <a:pPr algn="ctr"/>
            <a:r>
              <a:rPr lang="en-US" sz="4400" dirty="0">
                <a:effectLst>
                  <a:outerShdw blurRad="38100" dist="38100" dir="2700000" algn="tl">
                    <a:srgbClr val="000000">
                      <a:alpha val="43137"/>
                    </a:srgbClr>
                  </a:outerShdw>
                </a:effectLst>
                <a:latin typeface="Avenir Next LT Pro Light" panose="020B0304020202020204" pitchFamily="34" charset="0"/>
              </a:rPr>
              <a:t>1 Peter 4:7-11</a:t>
            </a:r>
          </a:p>
        </p:txBody>
      </p:sp>
      <p:cxnSp>
        <p:nvCxnSpPr>
          <p:cNvPr id="6" name="Straight Connector 5">
            <a:extLst>
              <a:ext uri="{FF2B5EF4-FFF2-40B4-BE49-F238E27FC236}">
                <a16:creationId xmlns:a16="http://schemas.microsoft.com/office/drawing/2014/main" id="{873EBAA5-307A-B6EF-9076-0F9216B6C7A0}"/>
              </a:ext>
            </a:extLst>
          </p:cNvPr>
          <p:cNvCxnSpPr>
            <a:cxnSpLocks/>
          </p:cNvCxnSpPr>
          <p:nvPr/>
        </p:nvCxnSpPr>
        <p:spPr>
          <a:xfrm>
            <a:off x="4307840" y="4743891"/>
            <a:ext cx="3616960" cy="0"/>
          </a:xfrm>
          <a:prstGeom prst="line">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outVertical)">
                                      <p:cBhvr>
                                        <p:cTn id="7" dur="500"/>
                                        <p:tgtEl>
                                          <p:spTgt spid="3"/>
                                        </p:tgtEl>
                                      </p:cBhvr>
                                    </p:animEffect>
                                  </p:childTnLst>
                                </p:cTn>
                              </p:par>
                              <p:par>
                                <p:cTn id="8" presetID="47" presetClass="entr" presetSubtype="0" fill="hold" grpId="0" nodeType="withEffect">
                                  <p:stCondLst>
                                    <p:cond delay="100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anim calcmode="lin" valueType="num">
                                      <p:cBhvr>
                                        <p:cTn id="11" dur="1000" fill="hold"/>
                                        <p:tgtEl>
                                          <p:spTgt spid="2"/>
                                        </p:tgtEl>
                                        <p:attrNameLst>
                                          <p:attrName>ppt_x</p:attrName>
                                        </p:attrNameLst>
                                      </p:cBhvr>
                                      <p:tavLst>
                                        <p:tav tm="0">
                                          <p:val>
                                            <p:strVal val="#ppt_x"/>
                                          </p:val>
                                        </p:tav>
                                        <p:tav tm="100000">
                                          <p:val>
                                            <p:strVal val="#ppt_x"/>
                                          </p:val>
                                        </p:tav>
                                      </p:tavLst>
                                    </p:anim>
                                    <p:anim calcmode="lin" valueType="num">
                                      <p:cBhvr>
                                        <p:cTn id="12" dur="1000" fill="hold"/>
                                        <p:tgtEl>
                                          <p:spTgt spid="2"/>
                                        </p:tgtEl>
                                        <p:attrNameLst>
                                          <p:attrName>ppt_y</p:attrName>
                                        </p:attrNameLst>
                                      </p:cBhvr>
                                      <p:tavLst>
                                        <p:tav tm="0">
                                          <p:val>
                                            <p:strVal val="#ppt_y-.1"/>
                                          </p:val>
                                        </p:tav>
                                        <p:tav tm="100000">
                                          <p:val>
                                            <p:strVal val="#ppt_y"/>
                                          </p:val>
                                        </p:tav>
                                      </p:tavLst>
                                    </p:anim>
                                  </p:childTnLst>
                                </p:cTn>
                              </p:par>
                              <p:par>
                                <p:cTn id="13" presetID="31" presetClass="entr" presetSubtype="0" fill="hold" grpId="0" nodeType="withEffect">
                                  <p:stCondLst>
                                    <p:cond delay="2000"/>
                                  </p:stCondLst>
                                  <p:childTnLst>
                                    <p:set>
                                      <p:cBhvr>
                                        <p:cTn id="14" dur="1" fill="hold">
                                          <p:stCondLst>
                                            <p:cond delay="0"/>
                                          </p:stCondLst>
                                        </p:cTn>
                                        <p:tgtEl>
                                          <p:spTgt spid="5">
                                            <p:txEl>
                                              <p:pRg st="0" end="0"/>
                                            </p:txEl>
                                          </p:spTgt>
                                        </p:tgtEl>
                                        <p:attrNameLst>
                                          <p:attrName>style.visibility</p:attrName>
                                        </p:attrNameLst>
                                      </p:cBhvr>
                                      <p:to>
                                        <p:strVal val="visible"/>
                                      </p:to>
                                    </p:set>
                                    <p:anim calcmode="lin" valueType="num">
                                      <p:cBhvr>
                                        <p:cTn id="15"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5">
                                            <p:txEl>
                                              <p:pRg st="0" end="0"/>
                                            </p:txEl>
                                          </p:spTgt>
                                        </p:tgtEl>
                                      </p:cBhvr>
                                    </p:animEffect>
                                  </p:childTnLst>
                                </p:cTn>
                              </p:par>
                              <p:par>
                                <p:cTn id="19" presetID="16" presetClass="entr" presetSubtype="37" fill="hold" nodeType="withEffect">
                                  <p:stCondLst>
                                    <p:cond delay="3000"/>
                                  </p:stCondLst>
                                  <p:childTnLst>
                                    <p:set>
                                      <p:cBhvr>
                                        <p:cTn id="20" dur="1" fill="hold">
                                          <p:stCondLst>
                                            <p:cond delay="0"/>
                                          </p:stCondLst>
                                        </p:cTn>
                                        <p:tgtEl>
                                          <p:spTgt spid="6"/>
                                        </p:tgtEl>
                                        <p:attrNameLst>
                                          <p:attrName>style.visibility</p:attrName>
                                        </p:attrNameLst>
                                      </p:cBhvr>
                                      <p:to>
                                        <p:strVal val="visible"/>
                                      </p:to>
                                    </p:set>
                                    <p:animEffect transition="in" filter="barn(outVertical)">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a:extLst>
            <a:ext uri="{FF2B5EF4-FFF2-40B4-BE49-F238E27FC236}">
              <a16:creationId xmlns:a16="http://schemas.microsoft.com/office/drawing/2014/main" id="{52F627F5-0FE7-CCB1-6E0D-760C1866569F}"/>
            </a:ext>
          </a:extLst>
        </p:cNvPr>
        <p:cNvGrpSpPr/>
        <p:nvPr/>
      </p:nvGrpSpPr>
      <p:grpSpPr>
        <a:xfrm>
          <a:off x="0" y="0"/>
          <a:ext cx="0" cy="0"/>
          <a:chOff x="0" y="0"/>
          <a:chExt cx="0" cy="0"/>
        </a:xfrm>
      </p:grpSpPr>
      <p:sp>
        <p:nvSpPr>
          <p:cNvPr id="2" name="New Shape">
            <a:extLst>
              <a:ext uri="{FF2B5EF4-FFF2-40B4-BE49-F238E27FC236}">
                <a16:creationId xmlns:a16="http://schemas.microsoft.com/office/drawing/2014/main" id="{F4EE78CB-8994-EA34-8054-A898DD51B5E9}"/>
              </a:ext>
            </a:extLst>
          </p:cNvPr>
          <p:cNvSpPr txBox="1">
            <a:spLocks/>
          </p:cNvSpPr>
          <p:nvPr/>
        </p:nvSpPr>
        <p:spPr>
          <a:xfrm>
            <a:off x="0" y="1432562"/>
            <a:ext cx="12192000" cy="1446550"/>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solidFill>
              <a:srgbClr val="92D050"/>
            </a:solidFill>
          </a:ln>
        </p:spPr>
        <p:style>
          <a:lnRef idx="0">
            <a:scrgbClr r="0" g="0" b="0"/>
          </a:lnRef>
          <a:fillRef idx="0">
            <a:scrgbClr r="0" g="0" b="0"/>
          </a:fillRef>
          <a:effectRef idx="0">
            <a:scrgbClr r="0" g="0" b="0"/>
          </a:effectRef>
          <a:fontRef idx="minor">
            <a:schemeClr val="lt1"/>
          </a:fontRef>
        </p:style>
        <p:txBody>
          <a:bodyPr anchor="ctr">
            <a:noAutofit/>
          </a:bodyPr>
          <a:lstStyle>
            <a:lvl1pPr algn="l">
              <a:defRPr sz="8120">
                <a:solidFill>
                  <a:srgbClr val="52463C"/>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4400" b="1" dirty="0">
                <a:solidFill>
                  <a:schemeClr val="bg1"/>
                </a:solidFill>
                <a:effectLst>
                  <a:outerShdw blurRad="38100" dist="38100" dir="2700000" algn="tl">
                    <a:srgbClr val="000000">
                      <a:alpha val="43137"/>
                    </a:srgbClr>
                  </a:outerShdw>
                </a:effectLst>
                <a:latin typeface="Avenir Next LT Pro Light" panose="020B0304020202020204" pitchFamily="34" charset="0"/>
              </a:rPr>
              <a:t>Peter writes to encourage the churches,</a:t>
            </a:r>
            <a:br>
              <a:rPr lang="en-US" sz="4400" b="1" dirty="0">
                <a:solidFill>
                  <a:schemeClr val="bg1"/>
                </a:solidFill>
                <a:effectLst>
                  <a:outerShdw blurRad="38100" dist="38100" dir="2700000" algn="tl">
                    <a:srgbClr val="000000">
                      <a:alpha val="43137"/>
                    </a:srgbClr>
                  </a:outerShdw>
                </a:effectLst>
                <a:latin typeface="Avenir Next LT Pro Light" panose="020B0304020202020204" pitchFamily="34" charset="0"/>
              </a:rPr>
            </a:br>
            <a:r>
              <a:rPr lang="en-US" sz="4400" b="1" dirty="0">
                <a:solidFill>
                  <a:schemeClr val="bg1"/>
                </a:solidFill>
                <a:effectLst>
                  <a:outerShdw blurRad="38100" dist="38100" dir="2700000" algn="tl">
                    <a:srgbClr val="000000">
                      <a:alpha val="43137"/>
                    </a:srgbClr>
                  </a:outerShdw>
                </a:effectLst>
                <a:latin typeface="Avenir Next LT Pro Light" panose="020B0304020202020204" pitchFamily="34" charset="0"/>
              </a:rPr>
              <a:t>not to confuse them.</a:t>
            </a:r>
          </a:p>
        </p:txBody>
      </p:sp>
      <p:sp>
        <p:nvSpPr>
          <p:cNvPr id="3" name="TextBox 2">
            <a:extLst>
              <a:ext uri="{FF2B5EF4-FFF2-40B4-BE49-F238E27FC236}">
                <a16:creationId xmlns:a16="http://schemas.microsoft.com/office/drawing/2014/main" id="{941FD018-3476-A46C-74BC-BD227B115D75}"/>
              </a:ext>
            </a:extLst>
          </p:cNvPr>
          <p:cNvSpPr txBox="1"/>
          <p:nvPr/>
        </p:nvSpPr>
        <p:spPr>
          <a:xfrm>
            <a:off x="0" y="3122585"/>
            <a:ext cx="12192000" cy="1446550"/>
          </a:xfrm>
          <a:prstGeom prst="rect">
            <a:avLst/>
          </a:prstGeom>
          <a:solidFill>
            <a:schemeClr val="dk1">
              <a:alpha val="50000"/>
            </a:schemeClr>
          </a:solidFill>
          <a:ln>
            <a:solidFill>
              <a:schemeClr val="accent6"/>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4400" b="1" dirty="0">
                <a:solidFill>
                  <a:schemeClr val="bg1"/>
                </a:solidFill>
                <a:effectLst>
                  <a:outerShdw blurRad="38100" dist="38100" dir="2700000" algn="tl">
                    <a:srgbClr val="000000">
                      <a:alpha val="43137"/>
                    </a:srgbClr>
                  </a:outerShdw>
                </a:effectLst>
                <a:latin typeface="Avenir Next LT Pro Light" panose="020B0304020202020204" pitchFamily="34" charset="0"/>
              </a:rPr>
              <a:t>Total victory and true hope are at the heart </a:t>
            </a:r>
            <a:br>
              <a:rPr lang="en-US" sz="4400" b="1" dirty="0">
                <a:solidFill>
                  <a:schemeClr val="bg1"/>
                </a:solidFill>
                <a:effectLst>
                  <a:outerShdw blurRad="38100" dist="38100" dir="2700000" algn="tl">
                    <a:srgbClr val="000000">
                      <a:alpha val="43137"/>
                    </a:srgbClr>
                  </a:outerShdw>
                </a:effectLst>
                <a:latin typeface="Avenir Next LT Pro Light" panose="020B0304020202020204" pitchFamily="34" charset="0"/>
              </a:rPr>
            </a:br>
            <a:r>
              <a:rPr lang="en-US" sz="4400" b="1" dirty="0">
                <a:solidFill>
                  <a:schemeClr val="bg1"/>
                </a:solidFill>
                <a:effectLst>
                  <a:outerShdw blurRad="38100" dist="38100" dir="2700000" algn="tl">
                    <a:srgbClr val="000000">
                      <a:alpha val="43137"/>
                    </a:srgbClr>
                  </a:outerShdw>
                </a:effectLst>
                <a:latin typeface="Avenir Next LT Pro Light" panose="020B0304020202020204" pitchFamily="34" charset="0"/>
              </a:rPr>
              <a:t>of what Peter is emphasizing.</a:t>
            </a:r>
          </a:p>
        </p:txBody>
      </p:sp>
      <p:sp>
        <p:nvSpPr>
          <p:cNvPr id="5" name="TextBox 4">
            <a:extLst>
              <a:ext uri="{FF2B5EF4-FFF2-40B4-BE49-F238E27FC236}">
                <a16:creationId xmlns:a16="http://schemas.microsoft.com/office/drawing/2014/main" id="{87226996-F896-9C02-26FD-1D4A99084D4D}"/>
              </a:ext>
            </a:extLst>
          </p:cNvPr>
          <p:cNvSpPr txBox="1"/>
          <p:nvPr/>
        </p:nvSpPr>
        <p:spPr>
          <a:xfrm>
            <a:off x="0" y="4812608"/>
            <a:ext cx="12192000" cy="1446550"/>
          </a:xfrm>
          <a:prstGeom prst="rect">
            <a:avLst/>
          </a:prstGeom>
          <a:solidFill>
            <a:schemeClr val="dk1">
              <a:alpha val="95000"/>
            </a:schemeClr>
          </a:solidFill>
          <a:ln>
            <a:solidFill>
              <a:schemeClr val="bg1"/>
            </a:solidFill>
          </a:ln>
          <a:effectLst/>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4400" b="1" dirty="0">
                <a:effectLst>
                  <a:outerShdw blurRad="38100" dist="38100" dir="2700000" algn="tl">
                    <a:srgbClr val="000000">
                      <a:alpha val="43137"/>
                    </a:srgbClr>
                  </a:outerShdw>
                </a:effectLst>
                <a:latin typeface="Avenir Next LT Pro Light" panose="020B0304020202020204" pitchFamily="34" charset="0"/>
              </a:rPr>
              <a:t>Escape from pending doom is guaranteed</a:t>
            </a:r>
            <a:br>
              <a:rPr lang="en-US" sz="4400" b="1" dirty="0">
                <a:effectLst>
                  <a:outerShdw blurRad="38100" dist="38100" dir="2700000" algn="tl">
                    <a:srgbClr val="000000">
                      <a:alpha val="43137"/>
                    </a:srgbClr>
                  </a:outerShdw>
                </a:effectLst>
                <a:latin typeface="Avenir Next LT Pro Light" panose="020B0304020202020204" pitchFamily="34" charset="0"/>
              </a:rPr>
            </a:br>
            <a:r>
              <a:rPr lang="en-US" sz="4400" b="1" dirty="0">
                <a:effectLst>
                  <a:outerShdw blurRad="38100" dist="38100" dir="2700000" algn="tl">
                    <a:srgbClr val="000000">
                      <a:alpha val="43137"/>
                    </a:srgbClr>
                  </a:outerShdw>
                </a:effectLst>
                <a:latin typeface="Avenir Next LT Pro Light" panose="020B0304020202020204" pitchFamily="34" charset="0"/>
              </a:rPr>
              <a:t>despite the powers of doom.</a:t>
            </a:r>
          </a:p>
        </p:txBody>
      </p:sp>
      <p:sp>
        <p:nvSpPr>
          <p:cNvPr id="6" name="TextBox 5">
            <a:extLst>
              <a:ext uri="{FF2B5EF4-FFF2-40B4-BE49-F238E27FC236}">
                <a16:creationId xmlns:a16="http://schemas.microsoft.com/office/drawing/2014/main" id="{E3983B41-08A6-628F-A543-69B4B7453937}"/>
              </a:ext>
            </a:extLst>
          </p:cNvPr>
          <p:cNvSpPr txBox="1"/>
          <p:nvPr/>
        </p:nvSpPr>
        <p:spPr>
          <a:xfrm>
            <a:off x="0" y="543388"/>
            <a:ext cx="12192000" cy="646331"/>
          </a:xfrm>
          <a:prstGeom prst="rect">
            <a:avLst/>
          </a:prstGeom>
          <a:ln/>
        </p:spPr>
        <p:style>
          <a:lnRef idx="2">
            <a:schemeClr val="accent1"/>
          </a:lnRef>
          <a:fillRef idx="1">
            <a:schemeClr val="lt1"/>
          </a:fillRef>
          <a:effectRef idx="0">
            <a:schemeClr val="accent1"/>
          </a:effectRef>
          <a:fontRef idx="minor">
            <a:schemeClr val="dk1"/>
          </a:fontRef>
        </p:style>
        <p:txBody>
          <a:bodyPr wrap="square" rtlCol="0" anchor="ctr">
            <a:spAutoFit/>
          </a:bodyPr>
          <a:lstStyle/>
          <a:p>
            <a:pPr lvl="0" algn="ctr" rtl="0" eaLnBrk="0" fontAlgn="base" hangingPunct="0">
              <a:spcBef>
                <a:spcPct val="0"/>
              </a:spcBef>
              <a:spcAft>
                <a:spcPct val="0"/>
              </a:spcAft>
            </a:pPr>
            <a:r>
              <a:rPr lang="en-US" altLang="en-US" sz="3600" b="1" spc="300" dirty="0">
                <a:solidFill>
                  <a:schemeClr val="tx1"/>
                </a:solidFill>
                <a:effectLst>
                  <a:outerShdw blurRad="38100" dist="38100" dir="2700000" algn="tl">
                    <a:srgbClr val="000000">
                      <a:alpha val="43137"/>
                    </a:srgbClr>
                  </a:outerShdw>
                </a:effectLst>
                <a:latin typeface="Avenir Next LT Pro Light" panose="020B0304020202020204" pitchFamily="34" charset="0"/>
              </a:rPr>
              <a:t>A Mysterious Reality   |   1 Peter 3:18 – 4:6</a:t>
            </a:r>
          </a:p>
        </p:txBody>
      </p:sp>
      <p:cxnSp>
        <p:nvCxnSpPr>
          <p:cNvPr id="7" name="Straight Connector 6">
            <a:extLst>
              <a:ext uri="{FF2B5EF4-FFF2-40B4-BE49-F238E27FC236}">
                <a16:creationId xmlns:a16="http://schemas.microsoft.com/office/drawing/2014/main" id="{D2997E21-30E9-AFA7-85AD-8578600FC479}"/>
              </a:ext>
            </a:extLst>
          </p:cNvPr>
          <p:cNvCxnSpPr/>
          <p:nvPr/>
        </p:nvCxnSpPr>
        <p:spPr>
          <a:xfrm>
            <a:off x="830094" y="3748391"/>
            <a:ext cx="2866417" cy="0"/>
          </a:xfrm>
          <a:prstGeom prst="line">
            <a:avLst/>
          </a:prstGeom>
          <a:ln w="28575">
            <a:solidFill>
              <a:schemeClr val="accent6"/>
            </a:solidFill>
            <a:headEnd type="diamond" w="med" len="med"/>
            <a:tailEnd type="diamond" w="med" len="med"/>
          </a:ln>
        </p:spPr>
        <p:style>
          <a:lnRef idx="1">
            <a:schemeClr val="accent6"/>
          </a:lnRef>
          <a:fillRef idx="0">
            <a:schemeClr val="accent6"/>
          </a:fillRef>
          <a:effectRef idx="0">
            <a:schemeClr val="accent6"/>
          </a:effectRef>
          <a:fontRef idx="minor">
            <a:schemeClr val="tx1"/>
          </a:fontRef>
        </p:style>
      </p:cxnSp>
      <p:cxnSp>
        <p:nvCxnSpPr>
          <p:cNvPr id="8" name="Straight Connector 7">
            <a:extLst>
              <a:ext uri="{FF2B5EF4-FFF2-40B4-BE49-F238E27FC236}">
                <a16:creationId xmlns:a16="http://schemas.microsoft.com/office/drawing/2014/main" id="{754403D0-B805-A53B-920C-F9032BC577A2}"/>
              </a:ext>
            </a:extLst>
          </p:cNvPr>
          <p:cNvCxnSpPr>
            <a:cxnSpLocks/>
          </p:cNvCxnSpPr>
          <p:nvPr/>
        </p:nvCxnSpPr>
        <p:spPr>
          <a:xfrm>
            <a:off x="5022715" y="3748391"/>
            <a:ext cx="2500008" cy="0"/>
          </a:xfrm>
          <a:prstGeom prst="line">
            <a:avLst/>
          </a:prstGeom>
          <a:ln w="28575">
            <a:solidFill>
              <a:schemeClr val="accent6"/>
            </a:solidFill>
            <a:headEnd type="diamond" w="med" len="med"/>
            <a:tailEnd type="diamond" w="med" len="med"/>
          </a:ln>
        </p:spPr>
        <p:style>
          <a:lnRef idx="1">
            <a:schemeClr val="accent6"/>
          </a:lnRef>
          <a:fillRef idx="0">
            <a:schemeClr val="accent6"/>
          </a:fillRef>
          <a:effectRef idx="0">
            <a:schemeClr val="accent6"/>
          </a:effectRef>
          <a:fontRef idx="minor">
            <a:schemeClr val="tx1"/>
          </a:fontRef>
        </p:style>
      </p:cxnSp>
      <p:sp>
        <p:nvSpPr>
          <p:cNvPr id="10" name="Rectangle: Rounded Corners 9">
            <a:extLst>
              <a:ext uri="{FF2B5EF4-FFF2-40B4-BE49-F238E27FC236}">
                <a16:creationId xmlns:a16="http://schemas.microsoft.com/office/drawing/2014/main" id="{54847216-9A84-AC63-18DE-590CCA13DAA7}"/>
              </a:ext>
            </a:extLst>
          </p:cNvPr>
          <p:cNvSpPr/>
          <p:nvPr/>
        </p:nvSpPr>
        <p:spPr>
          <a:xfrm>
            <a:off x="4786009" y="1598118"/>
            <a:ext cx="2853446" cy="557719"/>
          </a:xfrm>
          <a:prstGeom prst="roundRect">
            <a:avLst>
              <a:gd name="adj" fmla="val 36434"/>
            </a:avLst>
          </a:prstGeom>
          <a:ln w="28575"/>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C6B92CB6-D3C3-409B-42CC-D9468CC72D4D}"/>
              </a:ext>
            </a:extLst>
          </p:cNvPr>
          <p:cNvSpPr/>
          <p:nvPr/>
        </p:nvSpPr>
        <p:spPr>
          <a:xfrm>
            <a:off x="635541" y="4855348"/>
            <a:ext cx="1977957" cy="724047"/>
          </a:xfrm>
          <a:prstGeom prst="ellipse">
            <a:avLst/>
          </a:prstGeom>
          <a:noFill/>
          <a:ln w="28575" cap="flat" cmpd="sng" algn="ctr">
            <a:solidFill>
              <a:schemeClr val="bg1">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en-US"/>
          </a:p>
        </p:txBody>
      </p:sp>
      <p:sp>
        <p:nvSpPr>
          <p:cNvPr id="13" name="Arrow: Curved Down 12">
            <a:extLst>
              <a:ext uri="{FF2B5EF4-FFF2-40B4-BE49-F238E27FC236}">
                <a16:creationId xmlns:a16="http://schemas.microsoft.com/office/drawing/2014/main" id="{E1878C0D-9C39-A0D0-E7E9-BDB7A014E9FC}"/>
              </a:ext>
            </a:extLst>
          </p:cNvPr>
          <p:cNvSpPr/>
          <p:nvPr/>
        </p:nvSpPr>
        <p:spPr>
          <a:xfrm flipV="1">
            <a:off x="1670022" y="5477983"/>
            <a:ext cx="8394863" cy="1240586"/>
          </a:xfrm>
          <a:prstGeom prst="curvedDownArrow">
            <a:avLst>
              <a:gd name="adj1" fmla="val 18023"/>
              <a:gd name="adj2" fmla="val 46521"/>
              <a:gd name="adj3" fmla="val 36226"/>
            </a:avLst>
          </a:prstGeom>
          <a:solidFill>
            <a:schemeClr val="bg1">
              <a:lumMod val="65000"/>
            </a:schemeClr>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Rectangle: Rounded Corners 15">
            <a:extLst>
              <a:ext uri="{FF2B5EF4-FFF2-40B4-BE49-F238E27FC236}">
                <a16:creationId xmlns:a16="http://schemas.microsoft.com/office/drawing/2014/main" id="{746B9247-2C1F-5AF9-14D4-252D9D0CCC60}"/>
              </a:ext>
            </a:extLst>
          </p:cNvPr>
          <p:cNvSpPr/>
          <p:nvPr/>
        </p:nvSpPr>
        <p:spPr>
          <a:xfrm>
            <a:off x="8437122" y="4908829"/>
            <a:ext cx="3119337" cy="617084"/>
          </a:xfrm>
          <a:prstGeom prst="roundRect">
            <a:avLst/>
          </a:prstGeom>
          <a:noFill/>
          <a:ln w="28575" cap="flat" cmpd="sng" algn="ctr">
            <a:solidFill>
              <a:schemeClr val="bg1">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lang="en-US"/>
          </a:p>
        </p:txBody>
      </p:sp>
      <p:sp>
        <p:nvSpPr>
          <p:cNvPr id="17" name="Multiplication Sign 16">
            <a:extLst>
              <a:ext uri="{FF2B5EF4-FFF2-40B4-BE49-F238E27FC236}">
                <a16:creationId xmlns:a16="http://schemas.microsoft.com/office/drawing/2014/main" id="{7724A9BA-2E0D-A5C9-49F9-C43A9032A074}"/>
              </a:ext>
            </a:extLst>
          </p:cNvPr>
          <p:cNvSpPr/>
          <p:nvPr/>
        </p:nvSpPr>
        <p:spPr>
          <a:xfrm>
            <a:off x="2263302" y="2214329"/>
            <a:ext cx="6076545" cy="682171"/>
          </a:xfrm>
          <a:prstGeom prst="mathMultiply">
            <a:avLst>
              <a:gd name="adj1" fmla="val 15012"/>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9384666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par>
                                <p:cTn id="10" presetID="22" presetClass="entr" presetSubtype="1" fill="hold" grpId="0" nodeType="withEffect">
                                  <p:stCondLst>
                                    <p:cond delay="100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1000"/>
                                        <p:tgtEl>
                                          <p:spTgt spid="2"/>
                                        </p:tgtEl>
                                      </p:cBhvr>
                                    </p:animEffect>
                                  </p:childTnLst>
                                </p:cTn>
                              </p:par>
                              <p:par>
                                <p:cTn id="13" presetID="21" presetClass="entr" presetSubtype="1" fill="hold" grpId="0" nodeType="withEffect">
                                  <p:stCondLst>
                                    <p:cond delay="2000"/>
                                  </p:stCondLst>
                                  <p:childTnLst>
                                    <p:set>
                                      <p:cBhvr>
                                        <p:cTn id="14" dur="1" fill="hold">
                                          <p:stCondLst>
                                            <p:cond delay="0"/>
                                          </p:stCondLst>
                                        </p:cTn>
                                        <p:tgtEl>
                                          <p:spTgt spid="10"/>
                                        </p:tgtEl>
                                        <p:attrNameLst>
                                          <p:attrName>style.visibility</p:attrName>
                                        </p:attrNameLst>
                                      </p:cBhvr>
                                      <p:to>
                                        <p:strVal val="visible"/>
                                      </p:to>
                                    </p:set>
                                    <p:animEffect transition="in" filter="wheel(1)">
                                      <p:cBhvr>
                                        <p:cTn id="15" dur="2000"/>
                                        <p:tgtEl>
                                          <p:spTgt spid="10"/>
                                        </p:tgtEl>
                                      </p:cBhvr>
                                    </p:animEffect>
                                  </p:childTnLst>
                                </p:cTn>
                              </p:par>
                              <p:par>
                                <p:cTn id="16" presetID="8" presetClass="entr" presetSubtype="32" fill="hold" grpId="0" nodeType="withEffect">
                                  <p:stCondLst>
                                    <p:cond delay="3000"/>
                                  </p:stCondLst>
                                  <p:childTnLst>
                                    <p:set>
                                      <p:cBhvr>
                                        <p:cTn id="17" dur="1" fill="hold">
                                          <p:stCondLst>
                                            <p:cond delay="0"/>
                                          </p:stCondLst>
                                        </p:cTn>
                                        <p:tgtEl>
                                          <p:spTgt spid="17"/>
                                        </p:tgtEl>
                                        <p:attrNameLst>
                                          <p:attrName>style.visibility</p:attrName>
                                        </p:attrNameLst>
                                      </p:cBhvr>
                                      <p:to>
                                        <p:strVal val="visible"/>
                                      </p:to>
                                    </p:set>
                                    <p:animEffect transition="in" filter="diamond(out)">
                                      <p:cBhvr>
                                        <p:cTn id="18" dur="2000"/>
                                        <p:tgtEl>
                                          <p:spTgt spid="17"/>
                                        </p:tgtEl>
                                      </p:cBhvr>
                                    </p:animEffect>
                                  </p:childTnLst>
                                </p:cTn>
                              </p:par>
                              <p:par>
                                <p:cTn id="19" presetID="14" presetClass="entr" presetSubtype="5" fill="hold" grpId="0" nodeType="withEffect">
                                  <p:stCondLst>
                                    <p:cond delay="5000"/>
                                  </p:stCondLst>
                                  <p:childTnLst>
                                    <p:set>
                                      <p:cBhvr>
                                        <p:cTn id="20" dur="1" fill="hold">
                                          <p:stCondLst>
                                            <p:cond delay="0"/>
                                          </p:stCondLst>
                                        </p:cTn>
                                        <p:tgtEl>
                                          <p:spTgt spid="3"/>
                                        </p:tgtEl>
                                        <p:attrNameLst>
                                          <p:attrName>style.visibility</p:attrName>
                                        </p:attrNameLst>
                                      </p:cBhvr>
                                      <p:to>
                                        <p:strVal val="visible"/>
                                      </p:to>
                                    </p:set>
                                    <p:animEffect transition="in" filter="randombar(vertical)">
                                      <p:cBhvr>
                                        <p:cTn id="21" dur="1000"/>
                                        <p:tgtEl>
                                          <p:spTgt spid="3"/>
                                        </p:tgtEl>
                                      </p:cBhvr>
                                    </p:animEffect>
                                  </p:childTnLst>
                                </p:cTn>
                              </p:par>
                              <p:par>
                                <p:cTn id="22" presetID="16" presetClass="entr" presetSubtype="37" fill="hold" nodeType="withEffect">
                                  <p:stCondLst>
                                    <p:cond delay="6000"/>
                                  </p:stCondLst>
                                  <p:childTnLst>
                                    <p:set>
                                      <p:cBhvr>
                                        <p:cTn id="23" dur="1" fill="hold">
                                          <p:stCondLst>
                                            <p:cond delay="0"/>
                                          </p:stCondLst>
                                        </p:cTn>
                                        <p:tgtEl>
                                          <p:spTgt spid="7"/>
                                        </p:tgtEl>
                                        <p:attrNameLst>
                                          <p:attrName>style.visibility</p:attrName>
                                        </p:attrNameLst>
                                      </p:cBhvr>
                                      <p:to>
                                        <p:strVal val="visible"/>
                                      </p:to>
                                    </p:set>
                                    <p:animEffect transition="in" filter="barn(outVertical)">
                                      <p:cBhvr>
                                        <p:cTn id="24" dur="1000"/>
                                        <p:tgtEl>
                                          <p:spTgt spid="7"/>
                                        </p:tgtEl>
                                      </p:cBhvr>
                                    </p:animEffect>
                                  </p:childTnLst>
                                </p:cTn>
                              </p:par>
                              <p:par>
                                <p:cTn id="25" presetID="16" presetClass="entr" presetSubtype="21" fill="hold" nodeType="withEffect">
                                  <p:stCondLst>
                                    <p:cond delay="7000"/>
                                  </p:stCondLst>
                                  <p:childTnLst>
                                    <p:set>
                                      <p:cBhvr>
                                        <p:cTn id="26" dur="1" fill="hold">
                                          <p:stCondLst>
                                            <p:cond delay="0"/>
                                          </p:stCondLst>
                                        </p:cTn>
                                        <p:tgtEl>
                                          <p:spTgt spid="8"/>
                                        </p:tgtEl>
                                        <p:attrNameLst>
                                          <p:attrName>style.visibility</p:attrName>
                                        </p:attrNameLst>
                                      </p:cBhvr>
                                      <p:to>
                                        <p:strVal val="visible"/>
                                      </p:to>
                                    </p:set>
                                    <p:animEffect transition="in" filter="barn(inVertical)">
                                      <p:cBhvr>
                                        <p:cTn id="27" dur="1000"/>
                                        <p:tgtEl>
                                          <p:spTgt spid="8"/>
                                        </p:tgtEl>
                                      </p:cBhvr>
                                    </p:animEffect>
                                  </p:childTnLst>
                                </p:cTn>
                              </p:par>
                              <p:par>
                                <p:cTn id="28" presetID="53" presetClass="entr" presetSubtype="528" fill="hold" grpId="0" nodeType="withEffect">
                                  <p:stCondLst>
                                    <p:cond delay="9000"/>
                                  </p:stCondLst>
                                  <p:childTnLst>
                                    <p:set>
                                      <p:cBhvr>
                                        <p:cTn id="29" dur="1" fill="hold">
                                          <p:stCondLst>
                                            <p:cond delay="0"/>
                                          </p:stCondLst>
                                        </p:cTn>
                                        <p:tgtEl>
                                          <p:spTgt spid="5"/>
                                        </p:tgtEl>
                                        <p:attrNameLst>
                                          <p:attrName>style.visibility</p:attrName>
                                        </p:attrNameLst>
                                      </p:cBhvr>
                                      <p:to>
                                        <p:strVal val="visible"/>
                                      </p:to>
                                    </p:set>
                                    <p:anim calcmode="lin" valueType="num">
                                      <p:cBhvr>
                                        <p:cTn id="30" dur="1000" fill="hold"/>
                                        <p:tgtEl>
                                          <p:spTgt spid="5"/>
                                        </p:tgtEl>
                                        <p:attrNameLst>
                                          <p:attrName>ppt_w</p:attrName>
                                        </p:attrNameLst>
                                      </p:cBhvr>
                                      <p:tavLst>
                                        <p:tav tm="0">
                                          <p:val>
                                            <p:fltVal val="0"/>
                                          </p:val>
                                        </p:tav>
                                        <p:tav tm="100000">
                                          <p:val>
                                            <p:strVal val="#ppt_w"/>
                                          </p:val>
                                        </p:tav>
                                      </p:tavLst>
                                    </p:anim>
                                    <p:anim calcmode="lin" valueType="num">
                                      <p:cBhvr>
                                        <p:cTn id="31" dur="1000" fill="hold"/>
                                        <p:tgtEl>
                                          <p:spTgt spid="5"/>
                                        </p:tgtEl>
                                        <p:attrNameLst>
                                          <p:attrName>ppt_h</p:attrName>
                                        </p:attrNameLst>
                                      </p:cBhvr>
                                      <p:tavLst>
                                        <p:tav tm="0">
                                          <p:val>
                                            <p:fltVal val="0"/>
                                          </p:val>
                                        </p:tav>
                                        <p:tav tm="100000">
                                          <p:val>
                                            <p:strVal val="#ppt_h"/>
                                          </p:val>
                                        </p:tav>
                                      </p:tavLst>
                                    </p:anim>
                                    <p:animEffect transition="in" filter="fade">
                                      <p:cBhvr>
                                        <p:cTn id="32" dur="1000"/>
                                        <p:tgtEl>
                                          <p:spTgt spid="5"/>
                                        </p:tgtEl>
                                      </p:cBhvr>
                                    </p:animEffect>
                                    <p:anim calcmode="lin" valueType="num">
                                      <p:cBhvr>
                                        <p:cTn id="33" dur="1000" fill="hold"/>
                                        <p:tgtEl>
                                          <p:spTgt spid="5"/>
                                        </p:tgtEl>
                                        <p:attrNameLst>
                                          <p:attrName>ppt_x</p:attrName>
                                        </p:attrNameLst>
                                      </p:cBhvr>
                                      <p:tavLst>
                                        <p:tav tm="0">
                                          <p:val>
                                            <p:fltVal val="0.5"/>
                                          </p:val>
                                        </p:tav>
                                        <p:tav tm="100000">
                                          <p:val>
                                            <p:strVal val="#ppt_x"/>
                                          </p:val>
                                        </p:tav>
                                      </p:tavLst>
                                    </p:anim>
                                    <p:anim calcmode="lin" valueType="num">
                                      <p:cBhvr>
                                        <p:cTn id="34" dur="1000" fill="hold"/>
                                        <p:tgtEl>
                                          <p:spTgt spid="5"/>
                                        </p:tgtEl>
                                        <p:attrNameLst>
                                          <p:attrName>ppt_y</p:attrName>
                                        </p:attrNameLst>
                                      </p:cBhvr>
                                      <p:tavLst>
                                        <p:tav tm="0">
                                          <p:val>
                                            <p:fltVal val="0.5"/>
                                          </p:val>
                                        </p:tav>
                                        <p:tav tm="100000">
                                          <p:val>
                                            <p:strVal val="#ppt_y"/>
                                          </p:val>
                                        </p:tav>
                                      </p:tavLst>
                                    </p:anim>
                                  </p:childTnLst>
                                </p:cTn>
                              </p:par>
                              <p:par>
                                <p:cTn id="35" presetID="21" presetClass="entr" presetSubtype="1" fill="hold" grpId="0" nodeType="withEffect">
                                  <p:stCondLst>
                                    <p:cond delay="11000"/>
                                  </p:stCondLst>
                                  <p:childTnLst>
                                    <p:set>
                                      <p:cBhvr>
                                        <p:cTn id="36" dur="1" fill="hold">
                                          <p:stCondLst>
                                            <p:cond delay="0"/>
                                          </p:stCondLst>
                                        </p:cTn>
                                        <p:tgtEl>
                                          <p:spTgt spid="11"/>
                                        </p:tgtEl>
                                        <p:attrNameLst>
                                          <p:attrName>style.visibility</p:attrName>
                                        </p:attrNameLst>
                                      </p:cBhvr>
                                      <p:to>
                                        <p:strVal val="visible"/>
                                      </p:to>
                                    </p:set>
                                    <p:animEffect transition="in" filter="wheel(1)">
                                      <p:cBhvr>
                                        <p:cTn id="37" dur="2000"/>
                                        <p:tgtEl>
                                          <p:spTgt spid="11"/>
                                        </p:tgtEl>
                                      </p:cBhvr>
                                    </p:animEffect>
                                  </p:childTnLst>
                                </p:cTn>
                              </p:par>
                              <p:par>
                                <p:cTn id="38" presetID="22" presetClass="entr" presetSubtype="8" fill="hold" grpId="0" nodeType="withEffect">
                                  <p:stCondLst>
                                    <p:cond delay="12000"/>
                                  </p:stCondLst>
                                  <p:childTnLst>
                                    <p:set>
                                      <p:cBhvr>
                                        <p:cTn id="39" dur="1" fill="hold">
                                          <p:stCondLst>
                                            <p:cond delay="0"/>
                                          </p:stCondLst>
                                        </p:cTn>
                                        <p:tgtEl>
                                          <p:spTgt spid="13"/>
                                        </p:tgtEl>
                                        <p:attrNameLst>
                                          <p:attrName>style.visibility</p:attrName>
                                        </p:attrNameLst>
                                      </p:cBhvr>
                                      <p:to>
                                        <p:strVal val="visible"/>
                                      </p:to>
                                    </p:set>
                                    <p:animEffect transition="in" filter="wipe(left)">
                                      <p:cBhvr>
                                        <p:cTn id="40" dur="2000"/>
                                        <p:tgtEl>
                                          <p:spTgt spid="13"/>
                                        </p:tgtEl>
                                      </p:cBhvr>
                                    </p:animEffect>
                                  </p:childTnLst>
                                </p:cTn>
                              </p:par>
                              <p:par>
                                <p:cTn id="41" presetID="16" presetClass="entr" presetSubtype="21" fill="hold" grpId="0" nodeType="withEffect">
                                  <p:stCondLst>
                                    <p:cond delay="14000"/>
                                  </p:stCondLst>
                                  <p:childTnLst>
                                    <p:set>
                                      <p:cBhvr>
                                        <p:cTn id="42" dur="1" fill="hold">
                                          <p:stCondLst>
                                            <p:cond delay="0"/>
                                          </p:stCondLst>
                                        </p:cTn>
                                        <p:tgtEl>
                                          <p:spTgt spid="16"/>
                                        </p:tgtEl>
                                        <p:attrNameLst>
                                          <p:attrName>style.visibility</p:attrName>
                                        </p:attrNameLst>
                                      </p:cBhvr>
                                      <p:to>
                                        <p:strVal val="visible"/>
                                      </p:to>
                                    </p:set>
                                    <p:animEffect transition="in" filter="barn(inVertical)">
                                      <p:cBhvr>
                                        <p:cTn id="43"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P spid="6" grpId="0" animBg="1"/>
      <p:bldP spid="10" grpId="0" animBg="1"/>
      <p:bldP spid="11" grpId="0" animBg="1"/>
      <p:bldP spid="13" grpId="0" animBg="1"/>
      <p:bldP spid="16" grpId="0" animBg="1"/>
      <p:bldP spid="1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a:extLst>
            <a:ext uri="{FF2B5EF4-FFF2-40B4-BE49-F238E27FC236}">
              <a16:creationId xmlns:a16="http://schemas.microsoft.com/office/drawing/2014/main" id="{011C0E87-915A-E51F-C7AB-5E412F53FA33}"/>
            </a:ext>
          </a:extLst>
        </p:cNvPr>
        <p:cNvGrpSpPr/>
        <p:nvPr/>
      </p:nvGrpSpPr>
      <p:grpSpPr>
        <a:xfrm>
          <a:off x="0" y="0"/>
          <a:ext cx="0" cy="0"/>
          <a:chOff x="0" y="0"/>
          <a:chExt cx="0" cy="0"/>
        </a:xfrm>
      </p:grpSpPr>
      <p:sp>
        <p:nvSpPr>
          <p:cNvPr id="6" name="TextBox 5">
            <a:extLst>
              <a:ext uri="{FF2B5EF4-FFF2-40B4-BE49-F238E27FC236}">
                <a16:creationId xmlns:a16="http://schemas.microsoft.com/office/drawing/2014/main" id="{7AADD07E-44AB-0C66-5277-6329501B5B68}"/>
              </a:ext>
            </a:extLst>
          </p:cNvPr>
          <p:cNvSpPr txBox="1"/>
          <p:nvPr/>
        </p:nvSpPr>
        <p:spPr>
          <a:xfrm>
            <a:off x="0" y="1459108"/>
            <a:ext cx="12192000" cy="769441"/>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wrap="square" rtlCol="0" anchor="ctr">
            <a:spAutoFit/>
          </a:bodyPr>
          <a:lstStyle/>
          <a:p>
            <a:pPr algn="ctr"/>
            <a:r>
              <a:rPr lang="en-US" sz="4400" b="1" dirty="0">
                <a:solidFill>
                  <a:schemeClr val="bg1"/>
                </a:solidFill>
                <a:effectLst>
                  <a:outerShdw blurRad="38100" dist="38100" dir="2700000" algn="tl">
                    <a:srgbClr val="000000">
                      <a:alpha val="43137"/>
                    </a:srgbClr>
                  </a:outerShdw>
                </a:effectLst>
                <a:latin typeface="Aptos Light" panose="020B0004020202020204" pitchFamily="34" charset="0"/>
              </a:rPr>
              <a:t>Chapter 4, verses 1 &amp; 2 – IDENTIFY</a:t>
            </a:r>
          </a:p>
        </p:txBody>
      </p:sp>
      <p:sp>
        <p:nvSpPr>
          <p:cNvPr id="7" name="TextBox 6">
            <a:extLst>
              <a:ext uri="{FF2B5EF4-FFF2-40B4-BE49-F238E27FC236}">
                <a16:creationId xmlns:a16="http://schemas.microsoft.com/office/drawing/2014/main" id="{D57DBAA4-FF38-5C17-8CE1-5C29857D09BD}"/>
              </a:ext>
            </a:extLst>
          </p:cNvPr>
          <p:cNvSpPr txBox="1"/>
          <p:nvPr/>
        </p:nvSpPr>
        <p:spPr>
          <a:xfrm>
            <a:off x="1562914" y="2230424"/>
            <a:ext cx="6096000" cy="646331"/>
          </a:xfrm>
          <a:prstGeom prst="rect">
            <a:avLst/>
          </a:prstGeom>
          <a:ln/>
        </p:spPr>
        <p:style>
          <a:lnRef idx="1">
            <a:schemeClr val="dk1"/>
          </a:lnRef>
          <a:fillRef idx="2">
            <a:schemeClr val="dk1"/>
          </a:fillRef>
          <a:effectRef idx="1">
            <a:schemeClr val="dk1"/>
          </a:effectRef>
          <a:fontRef idx="minor">
            <a:schemeClr val="dk1"/>
          </a:fontRef>
        </p:style>
        <p:txBody>
          <a:bodyPr wrap="square" rtlCol="0">
            <a:spAutoFit/>
          </a:bodyPr>
          <a:lstStyle/>
          <a:p>
            <a:pPr algn="ctr"/>
            <a:r>
              <a:rPr lang="en-US" sz="3600" b="1" i="1" spc="-150" dirty="0">
                <a:effectLst>
                  <a:outerShdw blurRad="38100" dist="38100" dir="2700000" algn="tl">
                    <a:srgbClr val="000000">
                      <a:alpha val="43137"/>
                    </a:srgbClr>
                  </a:outerShdw>
                </a:effectLst>
                <a:latin typeface="Avenir Next LT Pro Light" panose="020B0304020202020204" pitchFamily="34" charset="0"/>
              </a:rPr>
              <a:t>Romans 6:8-11</a:t>
            </a:r>
          </a:p>
        </p:txBody>
      </p:sp>
      <p:sp>
        <p:nvSpPr>
          <p:cNvPr id="8" name="TextBox 7">
            <a:extLst>
              <a:ext uri="{FF2B5EF4-FFF2-40B4-BE49-F238E27FC236}">
                <a16:creationId xmlns:a16="http://schemas.microsoft.com/office/drawing/2014/main" id="{7AADD07E-44AB-0C66-5277-6329501B5B68}"/>
              </a:ext>
            </a:extLst>
          </p:cNvPr>
          <p:cNvSpPr txBox="1"/>
          <p:nvPr/>
        </p:nvSpPr>
        <p:spPr>
          <a:xfrm>
            <a:off x="0" y="3199921"/>
            <a:ext cx="12192000" cy="769441"/>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wrap="square" rtlCol="0" anchor="ctr">
            <a:spAutoFit/>
          </a:bodyPr>
          <a:lstStyle/>
          <a:p>
            <a:pPr algn="ctr"/>
            <a:r>
              <a:rPr lang="en-US" sz="4400" b="1" dirty="0">
                <a:solidFill>
                  <a:schemeClr val="bg1"/>
                </a:solidFill>
                <a:effectLst>
                  <a:outerShdw blurRad="38100" dist="38100" dir="2700000" algn="tl">
                    <a:srgbClr val="000000">
                      <a:alpha val="43137"/>
                    </a:srgbClr>
                  </a:outerShdw>
                </a:effectLst>
                <a:latin typeface="Aptos Light" panose="020B0004020202020204" pitchFamily="34" charset="0"/>
              </a:rPr>
              <a:t>Chapter 4, verses 3 &amp; 4 – DENY</a:t>
            </a:r>
          </a:p>
        </p:txBody>
      </p:sp>
      <p:sp>
        <p:nvSpPr>
          <p:cNvPr id="10" name="TextBox 9">
            <a:extLst>
              <a:ext uri="{FF2B5EF4-FFF2-40B4-BE49-F238E27FC236}">
                <a16:creationId xmlns:a16="http://schemas.microsoft.com/office/drawing/2014/main" id="{7AADD07E-44AB-0C66-5277-6329501B5B68}"/>
              </a:ext>
            </a:extLst>
          </p:cNvPr>
          <p:cNvSpPr txBox="1"/>
          <p:nvPr/>
        </p:nvSpPr>
        <p:spPr>
          <a:xfrm>
            <a:off x="0" y="4940735"/>
            <a:ext cx="12192000" cy="769441"/>
          </a:xfrm>
          <a:prstGeom prst="rect">
            <a:avLst/>
          </a:prstGeom>
          <a:solidFill>
            <a:schemeClr val="accent2"/>
          </a:solidFill>
          <a:ln>
            <a:noFill/>
          </a:ln>
        </p:spPr>
        <p:style>
          <a:lnRef idx="0">
            <a:scrgbClr r="0" g="0" b="0"/>
          </a:lnRef>
          <a:fillRef idx="0">
            <a:scrgbClr r="0" g="0" b="0"/>
          </a:fillRef>
          <a:effectRef idx="0">
            <a:scrgbClr r="0" g="0" b="0"/>
          </a:effectRef>
          <a:fontRef idx="minor">
            <a:schemeClr val="lt1"/>
          </a:fontRef>
        </p:style>
        <p:txBody>
          <a:bodyPr wrap="square" rtlCol="0" anchor="ctr">
            <a:spAutoFit/>
          </a:bodyPr>
          <a:lstStyle/>
          <a:p>
            <a:pPr algn="ctr"/>
            <a:r>
              <a:rPr lang="en-US" sz="4400" b="1" dirty="0">
                <a:solidFill>
                  <a:schemeClr val="bg1"/>
                </a:solidFill>
                <a:effectLst>
                  <a:outerShdw blurRad="38100" dist="38100" dir="2700000" algn="tl">
                    <a:srgbClr val="000000">
                      <a:alpha val="43137"/>
                    </a:srgbClr>
                  </a:outerShdw>
                </a:effectLst>
                <a:latin typeface="Aptos Light" panose="020B0004020202020204" pitchFamily="34" charset="0"/>
              </a:rPr>
              <a:t>Chapter 4, verses 5 &amp; 6 – QUALIFY</a:t>
            </a:r>
          </a:p>
        </p:txBody>
      </p:sp>
      <p:sp>
        <p:nvSpPr>
          <p:cNvPr id="11" name="TextBox 10">
            <a:extLst>
              <a:ext uri="{FF2B5EF4-FFF2-40B4-BE49-F238E27FC236}">
                <a16:creationId xmlns:a16="http://schemas.microsoft.com/office/drawing/2014/main" id="{D57DBAA4-FF38-5C17-8CE1-5C29857D09BD}"/>
              </a:ext>
            </a:extLst>
          </p:cNvPr>
          <p:cNvSpPr txBox="1"/>
          <p:nvPr/>
        </p:nvSpPr>
        <p:spPr>
          <a:xfrm>
            <a:off x="3048002" y="3969362"/>
            <a:ext cx="6095996" cy="646331"/>
          </a:xfrm>
          <a:prstGeom prst="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US" sz="3600" b="1" dirty="0">
                <a:effectLst>
                  <a:outerShdw blurRad="38100" dist="38100" dir="2700000" algn="tl">
                    <a:srgbClr val="000000">
                      <a:alpha val="43137"/>
                    </a:srgbClr>
                  </a:outerShdw>
                </a:effectLst>
                <a:latin typeface="Avenir Next LT Pro Light" panose="020B0304020202020204" pitchFamily="34" charset="0"/>
              </a:rPr>
              <a:t>Genesis 6:5</a:t>
            </a:r>
          </a:p>
        </p:txBody>
      </p:sp>
      <p:sp>
        <p:nvSpPr>
          <p:cNvPr id="12" name="TextBox 11">
            <a:extLst>
              <a:ext uri="{FF2B5EF4-FFF2-40B4-BE49-F238E27FC236}">
                <a16:creationId xmlns:a16="http://schemas.microsoft.com/office/drawing/2014/main" id="{D57DBAA4-FF38-5C17-8CE1-5C29857D09BD}"/>
              </a:ext>
            </a:extLst>
          </p:cNvPr>
          <p:cNvSpPr txBox="1"/>
          <p:nvPr/>
        </p:nvSpPr>
        <p:spPr>
          <a:xfrm>
            <a:off x="4610914" y="5710176"/>
            <a:ext cx="6095996" cy="646331"/>
          </a:xfrm>
          <a:prstGeom prst="rect">
            <a:avLst/>
          </a:prstGeom>
          <a:ln/>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3600" b="1" dirty="0">
                <a:effectLst>
                  <a:outerShdw blurRad="38100" dist="38100" dir="2700000" algn="tl">
                    <a:srgbClr val="000000">
                      <a:alpha val="43137"/>
                    </a:srgbClr>
                  </a:outerShdw>
                </a:effectLst>
                <a:latin typeface="Avenir Next LT Pro Light" panose="020B0304020202020204" pitchFamily="34" charset="0"/>
              </a:rPr>
              <a:t>John 5:24</a:t>
            </a:r>
          </a:p>
        </p:txBody>
      </p:sp>
      <p:sp>
        <p:nvSpPr>
          <p:cNvPr id="13" name="TextBox 12">
            <a:extLst>
              <a:ext uri="{FF2B5EF4-FFF2-40B4-BE49-F238E27FC236}">
                <a16:creationId xmlns:a16="http://schemas.microsoft.com/office/drawing/2014/main" id="{08746DED-ACD2-159A-038E-EB2F71CBD431}"/>
              </a:ext>
            </a:extLst>
          </p:cNvPr>
          <p:cNvSpPr txBox="1"/>
          <p:nvPr/>
        </p:nvSpPr>
        <p:spPr>
          <a:xfrm>
            <a:off x="0" y="487735"/>
            <a:ext cx="12192000" cy="646331"/>
          </a:xfrm>
          <a:prstGeom prst="rect">
            <a:avLst/>
          </a:prstGeom>
          <a:ln/>
        </p:spPr>
        <p:style>
          <a:lnRef idx="2">
            <a:schemeClr val="accent1"/>
          </a:lnRef>
          <a:fillRef idx="1">
            <a:schemeClr val="lt1"/>
          </a:fillRef>
          <a:effectRef idx="0">
            <a:schemeClr val="accent1"/>
          </a:effectRef>
          <a:fontRef idx="minor">
            <a:schemeClr val="dk1"/>
          </a:fontRef>
        </p:style>
        <p:txBody>
          <a:bodyPr wrap="square" rtlCol="0" anchor="ctr">
            <a:spAutoFit/>
          </a:bodyPr>
          <a:lstStyle/>
          <a:p>
            <a:pPr lvl="0" algn="ctr" rtl="0" eaLnBrk="0" fontAlgn="base" hangingPunct="0">
              <a:spcBef>
                <a:spcPct val="0"/>
              </a:spcBef>
              <a:spcAft>
                <a:spcPct val="0"/>
              </a:spcAft>
            </a:pPr>
            <a:r>
              <a:rPr lang="en-US" altLang="en-US" sz="3600" b="1" spc="300" dirty="0">
                <a:solidFill>
                  <a:schemeClr val="tx1"/>
                </a:solidFill>
                <a:effectLst>
                  <a:outerShdw blurRad="38100" dist="38100" dir="2700000" algn="tl">
                    <a:srgbClr val="000000">
                      <a:alpha val="43137"/>
                    </a:srgbClr>
                  </a:outerShdw>
                </a:effectLst>
                <a:latin typeface="Avenir Next LT Pro Light" panose="020B0304020202020204" pitchFamily="34" charset="0"/>
              </a:rPr>
              <a:t>A Mysterious Reality   |   1 Peter 3:18 – 4:6</a:t>
            </a:r>
          </a:p>
        </p:txBody>
      </p:sp>
    </p:spTree>
    <p:extLst>
      <p:ext uri="{BB962C8B-B14F-4D97-AF65-F5344CB8AC3E}">
        <p14:creationId xmlns:p14="http://schemas.microsoft.com/office/powerpoint/2010/main" val="231052421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22" presetClass="entr" presetSubtype="2" fill="hold" grpId="0" nodeType="withEffect">
                                  <p:stCondLst>
                                    <p:cond delay="1000"/>
                                  </p:stCondLst>
                                  <p:childTnLst>
                                    <p:set>
                                      <p:cBhvr>
                                        <p:cTn id="9" dur="1" fill="hold">
                                          <p:stCondLst>
                                            <p:cond delay="0"/>
                                          </p:stCondLst>
                                        </p:cTn>
                                        <p:tgtEl>
                                          <p:spTgt spid="6"/>
                                        </p:tgtEl>
                                        <p:attrNameLst>
                                          <p:attrName>style.visibility</p:attrName>
                                        </p:attrNameLst>
                                      </p:cBhvr>
                                      <p:to>
                                        <p:strVal val="visible"/>
                                      </p:to>
                                    </p:set>
                                    <p:animEffect transition="in" filter="wipe(right)">
                                      <p:cBhvr>
                                        <p:cTn id="10" dur="500"/>
                                        <p:tgtEl>
                                          <p:spTgt spid="6"/>
                                        </p:tgtEl>
                                      </p:cBhvr>
                                    </p:animEffect>
                                  </p:childTnLst>
                                </p:cTn>
                              </p:par>
                              <p:par>
                                <p:cTn id="11" presetID="22" presetClass="entr" presetSubtype="2" fill="hold" grpId="0" nodeType="withEffect">
                                  <p:stCondLst>
                                    <p:cond delay="3000"/>
                                  </p:stCondLst>
                                  <p:childTnLst>
                                    <p:set>
                                      <p:cBhvr>
                                        <p:cTn id="12" dur="1" fill="hold">
                                          <p:stCondLst>
                                            <p:cond delay="0"/>
                                          </p:stCondLst>
                                        </p:cTn>
                                        <p:tgtEl>
                                          <p:spTgt spid="8"/>
                                        </p:tgtEl>
                                        <p:attrNameLst>
                                          <p:attrName>style.visibility</p:attrName>
                                        </p:attrNameLst>
                                      </p:cBhvr>
                                      <p:to>
                                        <p:strVal val="visible"/>
                                      </p:to>
                                    </p:set>
                                    <p:animEffect transition="in" filter="wipe(right)">
                                      <p:cBhvr>
                                        <p:cTn id="13" dur="500"/>
                                        <p:tgtEl>
                                          <p:spTgt spid="8"/>
                                        </p:tgtEl>
                                      </p:cBhvr>
                                    </p:animEffect>
                                  </p:childTnLst>
                                </p:cTn>
                              </p:par>
                              <p:par>
                                <p:cTn id="14" presetID="22" presetClass="entr" presetSubtype="2" fill="hold" grpId="0" nodeType="withEffect">
                                  <p:stCondLst>
                                    <p:cond delay="5000"/>
                                  </p:stCondLst>
                                  <p:childTnLst>
                                    <p:set>
                                      <p:cBhvr>
                                        <p:cTn id="15" dur="1" fill="hold">
                                          <p:stCondLst>
                                            <p:cond delay="0"/>
                                          </p:stCondLst>
                                        </p:cTn>
                                        <p:tgtEl>
                                          <p:spTgt spid="10"/>
                                        </p:tgtEl>
                                        <p:attrNameLst>
                                          <p:attrName>style.visibility</p:attrName>
                                        </p:attrNameLst>
                                      </p:cBhvr>
                                      <p:to>
                                        <p:strVal val="visible"/>
                                      </p:to>
                                    </p:set>
                                    <p:animEffect transition="in" filter="wipe(right)">
                                      <p:cBhvr>
                                        <p:cTn id="16" dur="500"/>
                                        <p:tgtEl>
                                          <p:spTgt spid="10"/>
                                        </p:tgtEl>
                                      </p:cBhvr>
                                    </p:animEffect>
                                  </p:childTnLst>
                                </p:cTn>
                              </p:par>
                              <p:par>
                                <p:cTn id="17" presetID="22" presetClass="entr" presetSubtype="1" fill="hold" grpId="0" nodeType="withEffect">
                                  <p:stCondLst>
                                    <p:cond delay="4000"/>
                                  </p:stCondLst>
                                  <p:childTnLst>
                                    <p:set>
                                      <p:cBhvr>
                                        <p:cTn id="18" dur="1" fill="hold">
                                          <p:stCondLst>
                                            <p:cond delay="0"/>
                                          </p:stCondLst>
                                        </p:cTn>
                                        <p:tgtEl>
                                          <p:spTgt spid="11"/>
                                        </p:tgtEl>
                                        <p:attrNameLst>
                                          <p:attrName>style.visibility</p:attrName>
                                        </p:attrNameLst>
                                      </p:cBhvr>
                                      <p:to>
                                        <p:strVal val="visible"/>
                                      </p:to>
                                    </p:set>
                                    <p:animEffect transition="in" filter="wipe(up)">
                                      <p:cBhvr>
                                        <p:cTn id="19" dur="500"/>
                                        <p:tgtEl>
                                          <p:spTgt spid="11"/>
                                        </p:tgtEl>
                                      </p:cBhvr>
                                    </p:animEffect>
                                  </p:childTnLst>
                                </p:cTn>
                              </p:par>
                              <p:par>
                                <p:cTn id="20" presetID="22" presetClass="entr" presetSubtype="1" fill="hold" grpId="0" nodeType="withEffect">
                                  <p:stCondLst>
                                    <p:cond delay="6000"/>
                                  </p:stCondLst>
                                  <p:childTnLst>
                                    <p:set>
                                      <p:cBhvr>
                                        <p:cTn id="21" dur="1" fill="hold">
                                          <p:stCondLst>
                                            <p:cond delay="0"/>
                                          </p:stCondLst>
                                        </p:cTn>
                                        <p:tgtEl>
                                          <p:spTgt spid="12"/>
                                        </p:tgtEl>
                                        <p:attrNameLst>
                                          <p:attrName>style.visibility</p:attrName>
                                        </p:attrNameLst>
                                      </p:cBhvr>
                                      <p:to>
                                        <p:strVal val="visible"/>
                                      </p:to>
                                    </p:set>
                                    <p:animEffect transition="in" filter="wipe(up)">
                                      <p:cBhvr>
                                        <p:cTn id="22" dur="500"/>
                                        <p:tgtEl>
                                          <p:spTgt spid="12"/>
                                        </p:tgtEl>
                                      </p:cBhvr>
                                    </p:animEffect>
                                  </p:childTnLst>
                                </p:cTn>
                              </p:par>
                              <p:par>
                                <p:cTn id="23" presetID="22" presetClass="entr" presetSubtype="1" fill="hold" grpId="0" nodeType="withEffect">
                                  <p:stCondLst>
                                    <p:cond delay="2000"/>
                                  </p:stCondLst>
                                  <p:childTnLst>
                                    <p:set>
                                      <p:cBhvr>
                                        <p:cTn id="24" dur="1" fill="hold">
                                          <p:stCondLst>
                                            <p:cond delay="0"/>
                                          </p:stCondLst>
                                        </p:cTn>
                                        <p:tgtEl>
                                          <p:spTgt spid="7"/>
                                        </p:tgtEl>
                                        <p:attrNameLst>
                                          <p:attrName>style.visibility</p:attrName>
                                        </p:attrNameLst>
                                      </p:cBhvr>
                                      <p:to>
                                        <p:strVal val="visible"/>
                                      </p:to>
                                    </p:set>
                                    <p:animEffect transition="in" filter="wipe(up)">
                                      <p:cBhvr>
                                        <p:cTn id="2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0" grpId="0" animBg="1"/>
      <p:bldP spid="11" grpId="0" animBg="1"/>
      <p:bldP spid="12"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E094DD-4C1B-ECFC-047C-CE256B2DC4E1}"/>
              </a:ext>
            </a:extLst>
          </p:cNvPr>
          <p:cNvSpPr txBox="1"/>
          <p:nvPr/>
        </p:nvSpPr>
        <p:spPr>
          <a:xfrm>
            <a:off x="551234" y="612844"/>
            <a:ext cx="11089531" cy="563231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n-US" sz="3600" dirty="0">
                <a:effectLst>
                  <a:glow rad="63500">
                    <a:schemeClr val="accent2">
                      <a:satMod val="175000"/>
                      <a:alpha val="40000"/>
                    </a:schemeClr>
                  </a:glow>
                  <a:outerShdw blurRad="38100" dist="38100" dir="2700000" algn="tl">
                    <a:srgbClr val="000000">
                      <a:alpha val="43137"/>
                    </a:srgbClr>
                  </a:outerShdw>
                </a:effectLst>
                <a:latin typeface="Aptos" panose="020B0004020202020204" pitchFamily="34" charset="0"/>
              </a:rPr>
              <a:t>Gospel-Centered URGENCY</a:t>
            </a:r>
          </a:p>
          <a:p>
            <a:pPr algn="ctr"/>
            <a:r>
              <a:rPr lang="en-US" sz="3600" dirty="0">
                <a:effectLst>
                  <a:outerShdw blurRad="38100" dist="38100" dir="2700000" algn="tl">
                    <a:srgbClr val="000000">
                      <a:alpha val="43137"/>
                    </a:srgbClr>
                  </a:outerShdw>
                </a:effectLst>
                <a:latin typeface="Aptos" panose="020B0004020202020204" pitchFamily="34" charset="0"/>
              </a:rPr>
              <a:t>“The end of all things is at hand…” (1 Peter 4:7)</a:t>
            </a:r>
          </a:p>
          <a:p>
            <a:pPr algn="ctr"/>
            <a:endParaRPr lang="en-US" sz="3600" dirty="0">
              <a:effectLst>
                <a:outerShdw blurRad="38100" dist="38100" dir="2700000" algn="tl">
                  <a:srgbClr val="000000">
                    <a:alpha val="43137"/>
                  </a:srgbClr>
                </a:outerShdw>
              </a:effectLst>
              <a:latin typeface="Aptos" panose="020B0004020202020204" pitchFamily="34" charset="0"/>
            </a:endParaRPr>
          </a:p>
          <a:p>
            <a:pPr algn="ctr"/>
            <a:endParaRPr lang="en-US" sz="3600" dirty="0">
              <a:effectLst>
                <a:outerShdw blurRad="38100" dist="38100" dir="2700000" algn="tl">
                  <a:srgbClr val="000000">
                    <a:alpha val="43137"/>
                  </a:srgbClr>
                </a:outerShdw>
              </a:effectLst>
              <a:latin typeface="Aptos" panose="020B0004020202020204" pitchFamily="34" charset="0"/>
            </a:endParaRPr>
          </a:p>
          <a:p>
            <a:pPr algn="ctr"/>
            <a:r>
              <a:rPr lang="en-US" sz="3600" dirty="0">
                <a:effectLst>
                  <a:outerShdw blurRad="38100" dist="38100" dir="2700000" algn="tl">
                    <a:srgbClr val="000000">
                      <a:alpha val="43137"/>
                    </a:srgbClr>
                  </a:outerShdw>
                </a:effectLst>
                <a:latin typeface="Aptos" panose="020B0004020202020204" pitchFamily="34" charset="0"/>
              </a:rPr>
              <a:t>The prophet Joel proclaims, “And it shall come to pass that everyone who calls on the name of the </a:t>
            </a:r>
            <a:r>
              <a:rPr lang="en-US" sz="3600" cap="small" dirty="0">
                <a:effectLst>
                  <a:outerShdw blurRad="38100" dist="38100" dir="2700000" algn="tl">
                    <a:srgbClr val="000000">
                      <a:alpha val="43137"/>
                    </a:srgbClr>
                  </a:outerShdw>
                </a:effectLst>
                <a:latin typeface="Aptos" panose="020B0004020202020204" pitchFamily="34" charset="0"/>
              </a:rPr>
              <a:t>Lord</a:t>
            </a:r>
            <a:r>
              <a:rPr lang="en-US" sz="3600" dirty="0">
                <a:effectLst>
                  <a:outerShdw blurRad="38100" dist="38100" dir="2700000" algn="tl">
                    <a:srgbClr val="000000">
                      <a:alpha val="43137"/>
                    </a:srgbClr>
                  </a:outerShdw>
                </a:effectLst>
                <a:latin typeface="Aptos" panose="020B0004020202020204" pitchFamily="34" charset="0"/>
              </a:rPr>
              <a:t> shall be saved.” Peter preaches on the Day of Pentecost, “Repent and be baptized everyone of you in the name of the Lord Jesus for the forgiveness of your sins, and you will receive the gift of the Holy Spirit!”</a:t>
            </a:r>
          </a:p>
        </p:txBody>
      </p:sp>
      <p:sp>
        <p:nvSpPr>
          <p:cNvPr id="4" name="TextBox 3">
            <a:extLst>
              <a:ext uri="{FF2B5EF4-FFF2-40B4-BE49-F238E27FC236}">
                <a16:creationId xmlns:a16="http://schemas.microsoft.com/office/drawing/2014/main" id="{65BF6E94-D08A-91DC-BC3A-B5251D05BD9D}"/>
              </a:ext>
            </a:extLst>
          </p:cNvPr>
          <p:cNvSpPr txBox="1"/>
          <p:nvPr/>
        </p:nvSpPr>
        <p:spPr>
          <a:xfrm>
            <a:off x="0" y="1802479"/>
            <a:ext cx="12192000" cy="1005840"/>
          </a:xfrm>
          <a:custGeom>
            <a:avLst/>
            <a:gdLst>
              <a:gd name="connsiteX0" fmla="*/ 0 w 12192000"/>
              <a:gd name="connsiteY0" fmla="*/ 0 h 1005840"/>
              <a:gd name="connsiteX1" fmla="*/ 677333 w 12192000"/>
              <a:gd name="connsiteY1" fmla="*/ 0 h 1005840"/>
              <a:gd name="connsiteX2" fmla="*/ 1354667 w 12192000"/>
              <a:gd name="connsiteY2" fmla="*/ 0 h 1005840"/>
              <a:gd name="connsiteX3" fmla="*/ 2275840 w 12192000"/>
              <a:gd name="connsiteY3" fmla="*/ 0 h 1005840"/>
              <a:gd name="connsiteX4" fmla="*/ 2831253 w 12192000"/>
              <a:gd name="connsiteY4" fmla="*/ 0 h 1005840"/>
              <a:gd name="connsiteX5" fmla="*/ 3386667 w 12192000"/>
              <a:gd name="connsiteY5" fmla="*/ 0 h 1005840"/>
              <a:gd name="connsiteX6" fmla="*/ 4064000 w 12192000"/>
              <a:gd name="connsiteY6" fmla="*/ 0 h 1005840"/>
              <a:gd name="connsiteX7" fmla="*/ 4863253 w 12192000"/>
              <a:gd name="connsiteY7" fmla="*/ 0 h 1005840"/>
              <a:gd name="connsiteX8" fmla="*/ 5662507 w 12192000"/>
              <a:gd name="connsiteY8" fmla="*/ 0 h 1005840"/>
              <a:gd name="connsiteX9" fmla="*/ 6461760 w 12192000"/>
              <a:gd name="connsiteY9" fmla="*/ 0 h 1005840"/>
              <a:gd name="connsiteX10" fmla="*/ 7382933 w 12192000"/>
              <a:gd name="connsiteY10" fmla="*/ 0 h 1005840"/>
              <a:gd name="connsiteX11" fmla="*/ 8060267 w 12192000"/>
              <a:gd name="connsiteY11" fmla="*/ 0 h 1005840"/>
              <a:gd name="connsiteX12" fmla="*/ 8859520 w 12192000"/>
              <a:gd name="connsiteY12" fmla="*/ 0 h 1005840"/>
              <a:gd name="connsiteX13" fmla="*/ 9536853 w 12192000"/>
              <a:gd name="connsiteY13" fmla="*/ 0 h 1005840"/>
              <a:gd name="connsiteX14" fmla="*/ 10214187 w 12192000"/>
              <a:gd name="connsiteY14" fmla="*/ 0 h 1005840"/>
              <a:gd name="connsiteX15" fmla="*/ 10891520 w 12192000"/>
              <a:gd name="connsiteY15" fmla="*/ 0 h 1005840"/>
              <a:gd name="connsiteX16" fmla="*/ 11203093 w 12192000"/>
              <a:gd name="connsiteY16" fmla="*/ 0 h 1005840"/>
              <a:gd name="connsiteX17" fmla="*/ 12192000 w 12192000"/>
              <a:gd name="connsiteY17" fmla="*/ 0 h 1005840"/>
              <a:gd name="connsiteX18" fmla="*/ 12192000 w 12192000"/>
              <a:gd name="connsiteY18" fmla="*/ 472745 h 1005840"/>
              <a:gd name="connsiteX19" fmla="*/ 12192000 w 12192000"/>
              <a:gd name="connsiteY19" fmla="*/ 1005840 h 1005840"/>
              <a:gd name="connsiteX20" fmla="*/ 11636587 w 12192000"/>
              <a:gd name="connsiteY20" fmla="*/ 1005840 h 1005840"/>
              <a:gd name="connsiteX21" fmla="*/ 10959253 w 12192000"/>
              <a:gd name="connsiteY21" fmla="*/ 1005840 h 1005840"/>
              <a:gd name="connsiteX22" fmla="*/ 10647680 w 12192000"/>
              <a:gd name="connsiteY22" fmla="*/ 1005840 h 1005840"/>
              <a:gd name="connsiteX23" fmla="*/ 10092267 w 12192000"/>
              <a:gd name="connsiteY23" fmla="*/ 1005840 h 1005840"/>
              <a:gd name="connsiteX24" fmla="*/ 9293013 w 12192000"/>
              <a:gd name="connsiteY24" fmla="*/ 1005840 h 1005840"/>
              <a:gd name="connsiteX25" fmla="*/ 8859520 w 12192000"/>
              <a:gd name="connsiteY25" fmla="*/ 1005840 h 1005840"/>
              <a:gd name="connsiteX26" fmla="*/ 7938347 w 12192000"/>
              <a:gd name="connsiteY26" fmla="*/ 1005840 h 1005840"/>
              <a:gd name="connsiteX27" fmla="*/ 7017173 w 12192000"/>
              <a:gd name="connsiteY27" fmla="*/ 1005840 h 1005840"/>
              <a:gd name="connsiteX28" fmla="*/ 6339840 w 12192000"/>
              <a:gd name="connsiteY28" fmla="*/ 1005840 h 1005840"/>
              <a:gd name="connsiteX29" fmla="*/ 5418667 w 12192000"/>
              <a:gd name="connsiteY29" fmla="*/ 1005840 h 1005840"/>
              <a:gd name="connsiteX30" fmla="*/ 4741333 w 12192000"/>
              <a:gd name="connsiteY30" fmla="*/ 1005840 h 1005840"/>
              <a:gd name="connsiteX31" fmla="*/ 3942080 w 12192000"/>
              <a:gd name="connsiteY31" fmla="*/ 1005840 h 1005840"/>
              <a:gd name="connsiteX32" fmla="*/ 3630507 w 12192000"/>
              <a:gd name="connsiteY32" fmla="*/ 1005840 h 1005840"/>
              <a:gd name="connsiteX33" fmla="*/ 2709333 w 12192000"/>
              <a:gd name="connsiteY33" fmla="*/ 1005840 h 1005840"/>
              <a:gd name="connsiteX34" fmla="*/ 2153920 w 12192000"/>
              <a:gd name="connsiteY34" fmla="*/ 1005840 h 1005840"/>
              <a:gd name="connsiteX35" fmla="*/ 1354667 w 12192000"/>
              <a:gd name="connsiteY35" fmla="*/ 1005840 h 1005840"/>
              <a:gd name="connsiteX36" fmla="*/ 1043093 w 12192000"/>
              <a:gd name="connsiteY36" fmla="*/ 1005840 h 1005840"/>
              <a:gd name="connsiteX37" fmla="*/ 0 w 12192000"/>
              <a:gd name="connsiteY37" fmla="*/ 1005840 h 1005840"/>
              <a:gd name="connsiteX38" fmla="*/ 0 w 12192000"/>
              <a:gd name="connsiteY38" fmla="*/ 512978 h 1005840"/>
              <a:gd name="connsiteX39" fmla="*/ 0 w 12192000"/>
              <a:gd name="connsiteY39" fmla="*/ 0 h 1005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2192000" h="1005840" fill="none" extrusionOk="0">
                <a:moveTo>
                  <a:pt x="0" y="0"/>
                </a:moveTo>
                <a:cubicBezTo>
                  <a:pt x="315639" y="26425"/>
                  <a:pt x="373807" y="13192"/>
                  <a:pt x="677333" y="0"/>
                </a:cubicBezTo>
                <a:cubicBezTo>
                  <a:pt x="980859" y="-13192"/>
                  <a:pt x="1115707" y="-29429"/>
                  <a:pt x="1354667" y="0"/>
                </a:cubicBezTo>
                <a:cubicBezTo>
                  <a:pt x="1593627" y="29429"/>
                  <a:pt x="1975456" y="18593"/>
                  <a:pt x="2275840" y="0"/>
                </a:cubicBezTo>
                <a:cubicBezTo>
                  <a:pt x="2576224" y="-18593"/>
                  <a:pt x="2555734" y="22845"/>
                  <a:pt x="2831253" y="0"/>
                </a:cubicBezTo>
                <a:cubicBezTo>
                  <a:pt x="3106772" y="-22845"/>
                  <a:pt x="3122865" y="8847"/>
                  <a:pt x="3386667" y="0"/>
                </a:cubicBezTo>
                <a:cubicBezTo>
                  <a:pt x="3650469" y="-8847"/>
                  <a:pt x="3825925" y="-18527"/>
                  <a:pt x="4064000" y="0"/>
                </a:cubicBezTo>
                <a:cubicBezTo>
                  <a:pt x="4302075" y="18527"/>
                  <a:pt x="4610394" y="18937"/>
                  <a:pt x="4863253" y="0"/>
                </a:cubicBezTo>
                <a:cubicBezTo>
                  <a:pt x="5116112" y="-18937"/>
                  <a:pt x="5312069" y="18406"/>
                  <a:pt x="5662507" y="0"/>
                </a:cubicBezTo>
                <a:cubicBezTo>
                  <a:pt x="6012945" y="-18406"/>
                  <a:pt x="6112021" y="-16046"/>
                  <a:pt x="6461760" y="0"/>
                </a:cubicBezTo>
                <a:cubicBezTo>
                  <a:pt x="6811499" y="16046"/>
                  <a:pt x="7053026" y="-22406"/>
                  <a:pt x="7382933" y="0"/>
                </a:cubicBezTo>
                <a:cubicBezTo>
                  <a:pt x="7712840" y="22406"/>
                  <a:pt x="7811451" y="-8057"/>
                  <a:pt x="8060267" y="0"/>
                </a:cubicBezTo>
                <a:cubicBezTo>
                  <a:pt x="8309083" y="8057"/>
                  <a:pt x="8627173" y="35623"/>
                  <a:pt x="8859520" y="0"/>
                </a:cubicBezTo>
                <a:cubicBezTo>
                  <a:pt x="9091867" y="-35623"/>
                  <a:pt x="9255106" y="8364"/>
                  <a:pt x="9536853" y="0"/>
                </a:cubicBezTo>
                <a:cubicBezTo>
                  <a:pt x="9818600" y="-8364"/>
                  <a:pt x="9979608" y="31685"/>
                  <a:pt x="10214187" y="0"/>
                </a:cubicBezTo>
                <a:cubicBezTo>
                  <a:pt x="10448766" y="-31685"/>
                  <a:pt x="10557955" y="-31014"/>
                  <a:pt x="10891520" y="0"/>
                </a:cubicBezTo>
                <a:cubicBezTo>
                  <a:pt x="11225085" y="31014"/>
                  <a:pt x="11127156" y="6403"/>
                  <a:pt x="11203093" y="0"/>
                </a:cubicBezTo>
                <a:cubicBezTo>
                  <a:pt x="11279030" y="-6403"/>
                  <a:pt x="11873161" y="-42696"/>
                  <a:pt x="12192000" y="0"/>
                </a:cubicBezTo>
                <a:cubicBezTo>
                  <a:pt x="12200457" y="102222"/>
                  <a:pt x="12202126" y="301979"/>
                  <a:pt x="12192000" y="472745"/>
                </a:cubicBezTo>
                <a:cubicBezTo>
                  <a:pt x="12181874" y="643511"/>
                  <a:pt x="12212071" y="780048"/>
                  <a:pt x="12192000" y="1005840"/>
                </a:cubicBezTo>
                <a:cubicBezTo>
                  <a:pt x="11937589" y="1008810"/>
                  <a:pt x="11834744" y="997188"/>
                  <a:pt x="11636587" y="1005840"/>
                </a:cubicBezTo>
                <a:cubicBezTo>
                  <a:pt x="11438430" y="1014492"/>
                  <a:pt x="11276539" y="991288"/>
                  <a:pt x="10959253" y="1005840"/>
                </a:cubicBezTo>
                <a:cubicBezTo>
                  <a:pt x="10641967" y="1020392"/>
                  <a:pt x="10734867" y="1010873"/>
                  <a:pt x="10647680" y="1005840"/>
                </a:cubicBezTo>
                <a:cubicBezTo>
                  <a:pt x="10560493" y="1000807"/>
                  <a:pt x="10309425" y="980490"/>
                  <a:pt x="10092267" y="1005840"/>
                </a:cubicBezTo>
                <a:cubicBezTo>
                  <a:pt x="9875109" y="1031190"/>
                  <a:pt x="9655205" y="1004127"/>
                  <a:pt x="9293013" y="1005840"/>
                </a:cubicBezTo>
                <a:cubicBezTo>
                  <a:pt x="8930821" y="1007553"/>
                  <a:pt x="8987236" y="1012281"/>
                  <a:pt x="8859520" y="1005840"/>
                </a:cubicBezTo>
                <a:cubicBezTo>
                  <a:pt x="8731804" y="999399"/>
                  <a:pt x="8332626" y="995899"/>
                  <a:pt x="7938347" y="1005840"/>
                </a:cubicBezTo>
                <a:cubicBezTo>
                  <a:pt x="7544068" y="1015781"/>
                  <a:pt x="7426687" y="1010735"/>
                  <a:pt x="7017173" y="1005840"/>
                </a:cubicBezTo>
                <a:cubicBezTo>
                  <a:pt x="6607659" y="1000945"/>
                  <a:pt x="6627605" y="1003953"/>
                  <a:pt x="6339840" y="1005840"/>
                </a:cubicBezTo>
                <a:cubicBezTo>
                  <a:pt x="6052075" y="1007727"/>
                  <a:pt x="5650450" y="961944"/>
                  <a:pt x="5418667" y="1005840"/>
                </a:cubicBezTo>
                <a:cubicBezTo>
                  <a:pt x="5186884" y="1049736"/>
                  <a:pt x="5053337" y="1001989"/>
                  <a:pt x="4741333" y="1005840"/>
                </a:cubicBezTo>
                <a:cubicBezTo>
                  <a:pt x="4429329" y="1009691"/>
                  <a:pt x="4234848" y="1034404"/>
                  <a:pt x="3942080" y="1005840"/>
                </a:cubicBezTo>
                <a:cubicBezTo>
                  <a:pt x="3649312" y="977276"/>
                  <a:pt x="3725614" y="1009847"/>
                  <a:pt x="3630507" y="1005840"/>
                </a:cubicBezTo>
                <a:cubicBezTo>
                  <a:pt x="3535400" y="1001833"/>
                  <a:pt x="2976521" y="990521"/>
                  <a:pt x="2709333" y="1005840"/>
                </a:cubicBezTo>
                <a:cubicBezTo>
                  <a:pt x="2442145" y="1021159"/>
                  <a:pt x="2306840" y="1014073"/>
                  <a:pt x="2153920" y="1005840"/>
                </a:cubicBezTo>
                <a:cubicBezTo>
                  <a:pt x="2001000" y="997607"/>
                  <a:pt x="1608773" y="998987"/>
                  <a:pt x="1354667" y="1005840"/>
                </a:cubicBezTo>
                <a:cubicBezTo>
                  <a:pt x="1100561" y="1012693"/>
                  <a:pt x="1127457" y="1010264"/>
                  <a:pt x="1043093" y="1005840"/>
                </a:cubicBezTo>
                <a:cubicBezTo>
                  <a:pt x="958729" y="1001416"/>
                  <a:pt x="269932" y="1020694"/>
                  <a:pt x="0" y="1005840"/>
                </a:cubicBezTo>
                <a:cubicBezTo>
                  <a:pt x="22413" y="843544"/>
                  <a:pt x="-12513" y="739134"/>
                  <a:pt x="0" y="512978"/>
                </a:cubicBezTo>
                <a:cubicBezTo>
                  <a:pt x="12513" y="286822"/>
                  <a:pt x="-23440" y="215930"/>
                  <a:pt x="0" y="0"/>
                </a:cubicBezTo>
                <a:close/>
              </a:path>
              <a:path w="12192000" h="1005840" stroke="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188222" y="190619"/>
                  <a:pt x="12185901" y="362177"/>
                  <a:pt x="12192000" y="502920"/>
                </a:cubicBezTo>
                <a:cubicBezTo>
                  <a:pt x="12198099" y="643663"/>
                  <a:pt x="12214818" y="874855"/>
                  <a:pt x="12192000" y="1005840"/>
                </a:cubicBezTo>
                <a:cubicBezTo>
                  <a:pt x="12120711" y="1015873"/>
                  <a:pt x="12028264" y="993918"/>
                  <a:pt x="11880427" y="1005840"/>
                </a:cubicBezTo>
                <a:cubicBezTo>
                  <a:pt x="11732590" y="1017762"/>
                  <a:pt x="11293641" y="1020278"/>
                  <a:pt x="10959253" y="1005840"/>
                </a:cubicBezTo>
                <a:cubicBezTo>
                  <a:pt x="10624865" y="991402"/>
                  <a:pt x="10551558" y="989236"/>
                  <a:pt x="10281920" y="1005840"/>
                </a:cubicBezTo>
                <a:cubicBezTo>
                  <a:pt x="10012282" y="1022444"/>
                  <a:pt x="9991656" y="1015746"/>
                  <a:pt x="9848427" y="1005840"/>
                </a:cubicBezTo>
                <a:cubicBezTo>
                  <a:pt x="9705198" y="995934"/>
                  <a:pt x="9336295" y="1003909"/>
                  <a:pt x="9171093" y="1005840"/>
                </a:cubicBezTo>
                <a:cubicBezTo>
                  <a:pt x="9005891" y="1007771"/>
                  <a:pt x="8996229" y="1005637"/>
                  <a:pt x="8859520" y="1005840"/>
                </a:cubicBezTo>
                <a:cubicBezTo>
                  <a:pt x="8722811" y="1006043"/>
                  <a:pt x="8665264" y="1016224"/>
                  <a:pt x="8547947" y="1005840"/>
                </a:cubicBezTo>
                <a:cubicBezTo>
                  <a:pt x="8430630" y="995456"/>
                  <a:pt x="8018183" y="1034759"/>
                  <a:pt x="7870613" y="1005840"/>
                </a:cubicBezTo>
                <a:cubicBezTo>
                  <a:pt x="7723043" y="976921"/>
                  <a:pt x="7565898" y="987299"/>
                  <a:pt x="7437120" y="1005840"/>
                </a:cubicBezTo>
                <a:cubicBezTo>
                  <a:pt x="7308342" y="1024381"/>
                  <a:pt x="6861985" y="997459"/>
                  <a:pt x="6637867" y="1005840"/>
                </a:cubicBezTo>
                <a:cubicBezTo>
                  <a:pt x="6413749" y="1014221"/>
                  <a:pt x="6322049" y="1020233"/>
                  <a:pt x="6204373" y="1005840"/>
                </a:cubicBezTo>
                <a:cubicBezTo>
                  <a:pt x="6086697" y="991447"/>
                  <a:pt x="5703208" y="1035687"/>
                  <a:pt x="5405120" y="1005840"/>
                </a:cubicBezTo>
                <a:cubicBezTo>
                  <a:pt x="5107032" y="975993"/>
                  <a:pt x="5189199" y="994190"/>
                  <a:pt x="5093547" y="1005840"/>
                </a:cubicBezTo>
                <a:cubicBezTo>
                  <a:pt x="4997895" y="1017490"/>
                  <a:pt x="4677741" y="1007117"/>
                  <a:pt x="4294293" y="1005840"/>
                </a:cubicBezTo>
                <a:cubicBezTo>
                  <a:pt x="3910845" y="1004563"/>
                  <a:pt x="4034300" y="1012381"/>
                  <a:pt x="3860800" y="1005840"/>
                </a:cubicBezTo>
                <a:cubicBezTo>
                  <a:pt x="3687300" y="999299"/>
                  <a:pt x="3657041" y="1014436"/>
                  <a:pt x="3549227" y="1005840"/>
                </a:cubicBezTo>
                <a:cubicBezTo>
                  <a:pt x="3441413" y="997244"/>
                  <a:pt x="3276859" y="1006997"/>
                  <a:pt x="3115733" y="1005840"/>
                </a:cubicBezTo>
                <a:cubicBezTo>
                  <a:pt x="2954607" y="1004683"/>
                  <a:pt x="2501639" y="1013361"/>
                  <a:pt x="2316480" y="1005840"/>
                </a:cubicBezTo>
                <a:cubicBezTo>
                  <a:pt x="2131321" y="998319"/>
                  <a:pt x="2071054" y="999049"/>
                  <a:pt x="1882987" y="1005840"/>
                </a:cubicBezTo>
                <a:cubicBezTo>
                  <a:pt x="1694920" y="1012631"/>
                  <a:pt x="1692679" y="1010417"/>
                  <a:pt x="1571413" y="1005840"/>
                </a:cubicBezTo>
                <a:cubicBezTo>
                  <a:pt x="1450147" y="1001263"/>
                  <a:pt x="1287965" y="994159"/>
                  <a:pt x="1137920" y="1005840"/>
                </a:cubicBezTo>
                <a:cubicBezTo>
                  <a:pt x="987875" y="1017521"/>
                  <a:pt x="809862" y="1013160"/>
                  <a:pt x="582507" y="1005840"/>
                </a:cubicBezTo>
                <a:cubicBezTo>
                  <a:pt x="355152" y="998520"/>
                  <a:pt x="209818" y="1017318"/>
                  <a:pt x="0" y="1005840"/>
                </a:cubicBezTo>
                <a:cubicBezTo>
                  <a:pt x="9762" y="790934"/>
                  <a:pt x="18765" y="683671"/>
                  <a:pt x="0" y="523037"/>
                </a:cubicBezTo>
                <a:cubicBezTo>
                  <a:pt x="-18765" y="362403"/>
                  <a:pt x="21776" y="252754"/>
                  <a:pt x="0" y="0"/>
                </a:cubicBezTo>
                <a:close/>
              </a:path>
            </a:pathLst>
          </a:custGeom>
          <a:solidFill>
            <a:schemeClr val="accent3"/>
          </a:solidFill>
          <a:ln w="19050">
            <a:solidFill>
              <a:schemeClr val="tx1"/>
            </a:solidFill>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0">
            <a:scrgbClr r="0" g="0" b="0"/>
          </a:lnRef>
          <a:fillRef idx="0">
            <a:scrgbClr r="0" g="0" b="0"/>
          </a:fillRef>
          <a:effectRef idx="0">
            <a:scrgbClr r="0" g="0" b="0"/>
          </a:effectRef>
          <a:fontRef idx="minor">
            <a:schemeClr val="lt1"/>
          </a:fontRef>
        </p:style>
        <p:txBody>
          <a:bodyPr wrap="square" rtlCol="0" anchor="ctr">
            <a:spAutoFit/>
          </a:bodyPr>
          <a:lstStyle/>
          <a:p>
            <a:pPr algn="ctr"/>
            <a:r>
              <a:rPr lang="en-US" sz="3200" spc="-150" dirty="0">
                <a:effectLst>
                  <a:glow rad="101600">
                    <a:schemeClr val="accent1">
                      <a:satMod val="175000"/>
                      <a:alpha val="40000"/>
                    </a:schemeClr>
                  </a:glow>
                  <a:outerShdw blurRad="38100" dist="38100" dir="2700000" algn="tl">
                    <a:srgbClr val="000000">
                      <a:alpha val="43137"/>
                    </a:srgbClr>
                  </a:outerShdw>
                </a:effectLst>
                <a:latin typeface="Eras Bold ITC" panose="020B0907030504020204" pitchFamily="34" charset="0"/>
              </a:rPr>
              <a:t>We live today in the reality of Joel 2:32 </a:t>
            </a:r>
            <a:br>
              <a:rPr lang="en-US" sz="3200" spc="-150" dirty="0">
                <a:effectLst>
                  <a:glow rad="101600">
                    <a:schemeClr val="accent1">
                      <a:satMod val="175000"/>
                      <a:alpha val="40000"/>
                    </a:schemeClr>
                  </a:glow>
                  <a:outerShdw blurRad="38100" dist="38100" dir="2700000" algn="tl">
                    <a:srgbClr val="000000">
                      <a:alpha val="43137"/>
                    </a:srgbClr>
                  </a:outerShdw>
                </a:effectLst>
                <a:latin typeface="Eras Bold ITC" panose="020B0907030504020204" pitchFamily="34" charset="0"/>
              </a:rPr>
            </a:br>
            <a:r>
              <a:rPr lang="en-US" sz="3200" spc="-150" dirty="0">
                <a:effectLst>
                  <a:glow rad="101600">
                    <a:schemeClr val="accent1">
                      <a:satMod val="175000"/>
                      <a:alpha val="40000"/>
                    </a:schemeClr>
                  </a:glow>
                  <a:outerShdw blurRad="38100" dist="38100" dir="2700000" algn="tl">
                    <a:srgbClr val="000000">
                      <a:alpha val="43137"/>
                    </a:srgbClr>
                  </a:outerShdw>
                </a:effectLst>
                <a:latin typeface="Eras Bold ITC" panose="020B0907030504020204" pitchFamily="34" charset="0"/>
              </a:rPr>
              <a:t>and the invitation of Acts 2:38. </a:t>
            </a:r>
          </a:p>
        </p:txBody>
      </p:sp>
      <p:cxnSp>
        <p:nvCxnSpPr>
          <p:cNvPr id="6" name="Straight Connector 5">
            <a:extLst>
              <a:ext uri="{FF2B5EF4-FFF2-40B4-BE49-F238E27FC236}">
                <a16:creationId xmlns:a16="http://schemas.microsoft.com/office/drawing/2014/main" id="{3DD3CFBD-57AD-8890-D646-99669CF284C8}"/>
              </a:ext>
            </a:extLst>
          </p:cNvPr>
          <p:cNvCxnSpPr>
            <a:cxnSpLocks/>
          </p:cNvCxnSpPr>
          <p:nvPr/>
        </p:nvCxnSpPr>
        <p:spPr>
          <a:xfrm>
            <a:off x="1061049" y="4960189"/>
            <a:ext cx="4684143" cy="0"/>
          </a:xfrm>
          <a:prstGeom prst="line">
            <a:avLst/>
          </a:prstGeom>
          <a:ln w="28575">
            <a:solidFill>
              <a:schemeClr val="accent6"/>
            </a:solidFill>
            <a:headEnd type="diamond" w="med" len="med"/>
            <a:tailEnd type="diamond" w="med" len="med"/>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1676817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randombar(horizontal)">
                                      <p:cBhvr>
                                        <p:cTn id="7" dur="500"/>
                                        <p:tgtEl>
                                          <p:spTgt spid="3">
                                            <p:bg/>
                                          </p:spTgt>
                                        </p:tgtEl>
                                      </p:cBhvr>
                                    </p:animEffect>
                                  </p:childTnLst>
                                </p:cTn>
                              </p:par>
                              <p:par>
                                <p:cTn id="8" presetID="16" presetClass="entr" presetSubtype="37" fill="hold" grpId="0" nodeType="withEffect">
                                  <p:stCondLst>
                                    <p:cond delay="100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barn(outVertical)">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ipe(left)">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7"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1000"/>
                                        <p:tgtEl>
                                          <p:spTgt spid="3">
                                            <p:txEl>
                                              <p:pRg st="4" end="4"/>
                                            </p:txEl>
                                          </p:spTgt>
                                        </p:tgtEl>
                                      </p:cBhvr>
                                    </p:animEffect>
                                    <p:anim calcmode="lin" valueType="num">
                                      <p:cBhvr>
                                        <p:cTn id="2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6" presetClass="entr" presetSubtype="37"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barn(outVertical)">
                                      <p:cBhvr>
                                        <p:cTn id="27" dur="10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2"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right)">
                                      <p:cBhvr>
                                        <p:cTn id="3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E094DD-4C1B-ECFC-047C-CE256B2DC4E1}"/>
              </a:ext>
            </a:extLst>
          </p:cNvPr>
          <p:cNvSpPr txBox="1"/>
          <p:nvPr/>
        </p:nvSpPr>
        <p:spPr>
          <a:xfrm>
            <a:off x="0" y="1818267"/>
            <a:ext cx="12192000" cy="1261884"/>
          </a:xfrm>
          <a:prstGeom prst="rect">
            <a:avLst/>
          </a:prstGeom>
          <a:ln/>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en-US" sz="3800" spc="300" dirty="0">
                <a:effectLst>
                  <a:outerShdw blurRad="38100" dist="38100" dir="2700000" algn="tl">
                    <a:srgbClr val="000000">
                      <a:alpha val="43137"/>
                    </a:srgbClr>
                  </a:outerShdw>
                </a:effectLst>
                <a:latin typeface="Aptos" panose="020B0004020202020204" pitchFamily="34" charset="0"/>
              </a:rPr>
              <a:t>The Scottish theologian P. T. Forsyth says:</a:t>
            </a:r>
          </a:p>
          <a:p>
            <a:pPr algn="ctr"/>
            <a:r>
              <a:rPr lang="en-US" sz="3800" spc="300" dirty="0">
                <a:effectLst>
                  <a:outerShdw blurRad="38100" dist="38100" dir="2700000" algn="tl">
                    <a:srgbClr val="000000">
                      <a:alpha val="43137"/>
                    </a:srgbClr>
                  </a:outerShdw>
                </a:effectLst>
                <a:latin typeface="Aptos" panose="020B0004020202020204" pitchFamily="34" charset="0"/>
              </a:rPr>
              <a:t>“The worst sin is prayerlessness.”</a:t>
            </a:r>
          </a:p>
        </p:txBody>
      </p:sp>
      <p:sp>
        <p:nvSpPr>
          <p:cNvPr id="4" name="TextBox 3">
            <a:extLst>
              <a:ext uri="{FF2B5EF4-FFF2-40B4-BE49-F238E27FC236}">
                <a16:creationId xmlns:a16="http://schemas.microsoft.com/office/drawing/2014/main" id="{65BF6E94-D08A-91DC-BC3A-B5251D05BD9D}"/>
              </a:ext>
            </a:extLst>
          </p:cNvPr>
          <p:cNvSpPr txBox="1"/>
          <p:nvPr/>
        </p:nvSpPr>
        <p:spPr>
          <a:xfrm>
            <a:off x="0" y="526277"/>
            <a:ext cx="12192000" cy="1077218"/>
          </a:xfrm>
          <a:prstGeom prst="rect">
            <a:avLst/>
          </a:prstGeom>
          <a:solidFill>
            <a:schemeClr val="dk1"/>
          </a:solidFill>
          <a:ln>
            <a:noFill/>
          </a:ln>
        </p:spPr>
        <p:style>
          <a:lnRef idx="0">
            <a:scrgbClr r="0" g="0" b="0"/>
          </a:lnRef>
          <a:fillRef idx="0">
            <a:scrgbClr r="0" g="0" b="0"/>
          </a:fillRef>
          <a:effectRef idx="0">
            <a:scrgbClr r="0" g="0" b="0"/>
          </a:effectRef>
          <a:fontRef idx="minor">
            <a:schemeClr val="lt1"/>
          </a:fontRef>
        </p:style>
        <p:txBody>
          <a:bodyPr wrap="square" rtlCol="0" anchor="ctr">
            <a:spAutoFit/>
          </a:bodyPr>
          <a:lstStyle/>
          <a:p>
            <a:pPr algn="ctr"/>
            <a:r>
              <a:rPr lang="en-US" sz="3200" b="1" dirty="0">
                <a:effectLst>
                  <a:outerShdw blurRad="38100" dist="38100" dir="2700000" algn="tl">
                    <a:srgbClr val="000000">
                      <a:alpha val="43137"/>
                    </a:srgbClr>
                  </a:outerShdw>
                </a:effectLst>
                <a:latin typeface="Aptos" panose="020B0004020202020204" pitchFamily="34" charset="0"/>
              </a:rPr>
              <a:t>Tyranny of the Urgent, by Charles Hummel</a:t>
            </a:r>
          </a:p>
          <a:p>
            <a:pPr algn="ctr"/>
            <a:r>
              <a:rPr lang="en-US" sz="3200" i="1" dirty="0">
                <a:effectLst>
                  <a:outerShdw blurRad="38100" dist="38100" dir="2700000" algn="tl">
                    <a:srgbClr val="000000">
                      <a:alpha val="43137"/>
                    </a:srgbClr>
                  </a:outerShdw>
                </a:effectLst>
                <a:latin typeface="Aptos" panose="020B0004020202020204" pitchFamily="34" charset="0"/>
              </a:rPr>
              <a:t>“…frenetic service for God can become an escape from God.”</a:t>
            </a:r>
          </a:p>
        </p:txBody>
      </p:sp>
      <p:sp>
        <p:nvSpPr>
          <p:cNvPr id="7" name="TextBox 6">
            <a:extLst>
              <a:ext uri="{FF2B5EF4-FFF2-40B4-BE49-F238E27FC236}">
                <a16:creationId xmlns:a16="http://schemas.microsoft.com/office/drawing/2014/main" id="{CDDDF65C-0355-5722-221F-DA4EB4E15E2C}"/>
              </a:ext>
            </a:extLst>
          </p:cNvPr>
          <p:cNvSpPr txBox="1"/>
          <p:nvPr/>
        </p:nvSpPr>
        <p:spPr>
          <a:xfrm>
            <a:off x="0" y="3315513"/>
            <a:ext cx="12191999" cy="3016210"/>
          </a:xfrm>
          <a:prstGeom prst="rect">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marL="233363" algn="l"/>
            <a:r>
              <a:rPr lang="en-US" sz="3800" dirty="0">
                <a:effectLst>
                  <a:outerShdw blurRad="38100" dist="38100" dir="2700000" algn="tl">
                    <a:srgbClr val="000000">
                      <a:alpha val="43137"/>
                    </a:srgbClr>
                  </a:outerShdw>
                </a:effectLst>
                <a:latin typeface="Aptos" panose="020B0004020202020204" pitchFamily="34" charset="0"/>
              </a:rPr>
              <a:t>“We usually think of murder, adultery, or theft as among the worst. But the root of all sin is self-sufficiency— independence from God. When we fail to wait prayerfully for God’s guidance and strength we are saying, with our actions if not our lips, that we do not need Him.”</a:t>
            </a:r>
            <a:endParaRPr lang="en-US" sz="3800" dirty="0"/>
          </a:p>
        </p:txBody>
      </p:sp>
    </p:spTree>
    <p:extLst>
      <p:ext uri="{BB962C8B-B14F-4D97-AF65-F5344CB8AC3E}">
        <p14:creationId xmlns:p14="http://schemas.microsoft.com/office/powerpoint/2010/main" val="703671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ipe(up)">
                                      <p:cBhvr>
                                        <p:cTn id="12" dur="1000"/>
                                        <p:tgtEl>
                                          <p:spTgt spid="3">
                                            <p:bg/>
                                          </p:spTgt>
                                        </p:tgtEl>
                                      </p:cBhvr>
                                    </p:animEffect>
                                  </p:childTnLst>
                                </p:cTn>
                              </p:par>
                              <p:par>
                                <p:cTn id="13" presetID="22" presetClass="entr" presetSubtype="8" fill="hold" grpId="0" nodeType="withEffect">
                                  <p:stCondLst>
                                    <p:cond delay="100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left)">
                                      <p:cBhvr>
                                        <p:cTn id="15" dur="1000"/>
                                        <p:tgtEl>
                                          <p:spTgt spid="3">
                                            <p:txEl>
                                              <p:pRg st="0" end="0"/>
                                            </p:txEl>
                                          </p:spTgt>
                                        </p:tgtEl>
                                      </p:cBhvr>
                                    </p:animEffect>
                                  </p:childTnLst>
                                </p:cTn>
                              </p:par>
                              <p:par>
                                <p:cTn id="16" presetID="22" presetClass="entr" presetSubtype="8" fill="hold" grpId="0" nodeType="withEffect">
                                  <p:stCondLst>
                                    <p:cond delay="150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ipe(left)">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42"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arn(outHorizontal)">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4"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F627F5-0FE7-CCB1-6E0D-760C1866569F}"/>
            </a:ext>
          </a:extLst>
        </p:cNvPr>
        <p:cNvGrpSpPr/>
        <p:nvPr/>
      </p:nvGrpSpPr>
      <p:grpSpPr>
        <a:xfrm>
          <a:off x="0" y="0"/>
          <a:ext cx="0" cy="0"/>
          <a:chOff x="0" y="0"/>
          <a:chExt cx="0" cy="0"/>
        </a:xfrm>
      </p:grpSpPr>
      <p:sp>
        <p:nvSpPr>
          <p:cNvPr id="2" name="New Shape">
            <a:extLst>
              <a:ext uri="{FF2B5EF4-FFF2-40B4-BE49-F238E27FC236}">
                <a16:creationId xmlns:a16="http://schemas.microsoft.com/office/drawing/2014/main" id="{F4EE78CB-8994-EA34-8054-A898DD51B5E9}"/>
              </a:ext>
            </a:extLst>
          </p:cNvPr>
          <p:cNvSpPr txBox="1">
            <a:spLocks/>
          </p:cNvSpPr>
          <p:nvPr/>
        </p:nvSpPr>
        <p:spPr>
          <a:xfrm>
            <a:off x="0" y="1422488"/>
            <a:ext cx="12192000" cy="2850775"/>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solidFill>
              <a:srgbClr val="92D050"/>
            </a:solidFill>
          </a:ln>
        </p:spPr>
        <p:style>
          <a:lnRef idx="0">
            <a:scrgbClr r="0" g="0" b="0"/>
          </a:lnRef>
          <a:fillRef idx="0">
            <a:scrgbClr r="0" g="0" b="0"/>
          </a:fillRef>
          <a:effectRef idx="0">
            <a:scrgbClr r="0" g="0" b="0"/>
          </a:effectRef>
          <a:fontRef idx="minor">
            <a:schemeClr val="lt1"/>
          </a:fontRef>
        </p:style>
        <p:txBody>
          <a:bodyPr anchor="ctr">
            <a:noAutofit/>
          </a:bodyPr>
          <a:lstStyle>
            <a:lvl1pPr algn="l">
              <a:defRPr sz="8120">
                <a:solidFill>
                  <a:srgbClr val="52463C"/>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4400" b="1" dirty="0">
                <a:solidFill>
                  <a:schemeClr val="bg1"/>
                </a:solidFill>
                <a:effectLst>
                  <a:outerShdw blurRad="38100" dist="38100" dir="2700000" algn="tl">
                    <a:srgbClr val="000000">
                      <a:alpha val="43137"/>
                    </a:srgbClr>
                  </a:outerShdw>
                </a:effectLst>
                <a:latin typeface="Aptos Light" panose="020B0004020202020204" pitchFamily="34" charset="0"/>
              </a:rPr>
              <a:t>“Love does not ignore the reality of personal sin any more than it justifies or condones sin. Confrontation of sin is appropriate and necessary, especially when we demonstrate love.”</a:t>
            </a:r>
          </a:p>
        </p:txBody>
      </p:sp>
      <p:sp>
        <p:nvSpPr>
          <p:cNvPr id="3" name="TextBox 2">
            <a:extLst>
              <a:ext uri="{FF2B5EF4-FFF2-40B4-BE49-F238E27FC236}">
                <a16:creationId xmlns:a16="http://schemas.microsoft.com/office/drawing/2014/main" id="{941FD018-3476-A46C-74BC-BD227B115D75}"/>
              </a:ext>
            </a:extLst>
          </p:cNvPr>
          <p:cNvSpPr txBox="1"/>
          <p:nvPr/>
        </p:nvSpPr>
        <p:spPr>
          <a:xfrm>
            <a:off x="0" y="4984378"/>
            <a:ext cx="12192000" cy="1446550"/>
          </a:xfrm>
          <a:prstGeom prst="rect">
            <a:avLst/>
          </a:prstGeom>
          <a:solidFill>
            <a:schemeClr val="dk1">
              <a:alpha val="50000"/>
            </a:schemeClr>
          </a:solidFill>
          <a:ln>
            <a:solidFill>
              <a:schemeClr val="accent6"/>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4400" b="1" dirty="0">
                <a:solidFill>
                  <a:schemeClr val="bg1"/>
                </a:solidFill>
                <a:effectLst>
                  <a:outerShdw blurRad="38100" dist="38100" dir="2700000" algn="tl">
                    <a:srgbClr val="000000">
                      <a:alpha val="43137"/>
                    </a:srgbClr>
                  </a:outerShdw>
                </a:effectLst>
                <a:latin typeface="Aptos Light" panose="020B0004020202020204" pitchFamily="34" charset="0"/>
              </a:rPr>
              <a:t>True love is the secret to</a:t>
            </a:r>
            <a:br>
              <a:rPr lang="en-US" sz="4400" b="1" dirty="0">
                <a:solidFill>
                  <a:schemeClr val="bg1"/>
                </a:solidFill>
                <a:effectLst>
                  <a:outerShdw blurRad="38100" dist="38100" dir="2700000" algn="tl">
                    <a:srgbClr val="000000">
                      <a:alpha val="43137"/>
                    </a:srgbClr>
                  </a:outerShdw>
                </a:effectLst>
                <a:latin typeface="Aptos Light" panose="020B0004020202020204" pitchFamily="34" charset="0"/>
              </a:rPr>
            </a:br>
            <a:r>
              <a:rPr lang="en-US" sz="4400" b="1" dirty="0">
                <a:solidFill>
                  <a:schemeClr val="bg1"/>
                </a:solidFill>
                <a:effectLst>
                  <a:outerShdw blurRad="38100" dist="38100" dir="2700000" algn="tl">
                    <a:srgbClr val="000000">
                      <a:alpha val="43137"/>
                    </a:srgbClr>
                  </a:outerShdw>
                </a:effectLst>
                <a:latin typeface="Aptos Light" panose="020B0004020202020204" pitchFamily="34" charset="0"/>
              </a:rPr>
              <a:t>gruntled hospitality.</a:t>
            </a:r>
          </a:p>
        </p:txBody>
      </p:sp>
      <p:sp>
        <p:nvSpPr>
          <p:cNvPr id="4" name="TextBox 3">
            <a:extLst>
              <a:ext uri="{FF2B5EF4-FFF2-40B4-BE49-F238E27FC236}">
                <a16:creationId xmlns:a16="http://schemas.microsoft.com/office/drawing/2014/main" id="{47A29482-69E3-D332-0EAF-842AC99EDDE8}"/>
              </a:ext>
            </a:extLst>
          </p:cNvPr>
          <p:cNvSpPr txBox="1"/>
          <p:nvPr/>
        </p:nvSpPr>
        <p:spPr>
          <a:xfrm>
            <a:off x="0" y="427072"/>
            <a:ext cx="12192000" cy="646331"/>
          </a:xfrm>
          <a:prstGeom prst="rect">
            <a:avLst/>
          </a:prstGeom>
          <a:ln/>
        </p:spPr>
        <p:style>
          <a:lnRef idx="2">
            <a:schemeClr val="accent1"/>
          </a:lnRef>
          <a:fillRef idx="1">
            <a:schemeClr val="lt1"/>
          </a:fillRef>
          <a:effectRef idx="0">
            <a:schemeClr val="accent1"/>
          </a:effectRef>
          <a:fontRef idx="minor">
            <a:schemeClr val="dk1"/>
          </a:fontRef>
        </p:style>
        <p:txBody>
          <a:bodyPr wrap="square" rtlCol="0" anchor="ctr">
            <a:spAutoFit/>
          </a:bodyPr>
          <a:lstStyle/>
          <a:p>
            <a:pPr lvl="0" algn="ctr" rtl="0" eaLnBrk="0" fontAlgn="base" hangingPunct="0">
              <a:spcBef>
                <a:spcPct val="0"/>
              </a:spcBef>
              <a:spcAft>
                <a:spcPct val="0"/>
              </a:spcAft>
            </a:pPr>
            <a:r>
              <a:rPr lang="en-US" altLang="en-US" sz="3600" b="1" dirty="0">
                <a:solidFill>
                  <a:schemeClr val="tx1"/>
                </a:solidFill>
                <a:effectLst>
                  <a:outerShdw blurRad="38100" dist="38100" dir="2700000" algn="tl">
                    <a:srgbClr val="000000">
                      <a:alpha val="43137"/>
                    </a:srgbClr>
                  </a:outerShdw>
                </a:effectLst>
                <a:latin typeface="Aptos Light" panose="020B0004020202020204" pitchFamily="34" charset="0"/>
              </a:rPr>
              <a:t>Where love abounds in a fellowship of Christians…</a:t>
            </a:r>
          </a:p>
        </p:txBody>
      </p:sp>
      <p:sp>
        <p:nvSpPr>
          <p:cNvPr id="7" name="TextBox 6">
            <a:extLst>
              <a:ext uri="{FF2B5EF4-FFF2-40B4-BE49-F238E27FC236}">
                <a16:creationId xmlns:a16="http://schemas.microsoft.com/office/drawing/2014/main" id="{03FCF67F-2890-D474-8FCB-581910D0C8AF}"/>
              </a:ext>
            </a:extLst>
          </p:cNvPr>
          <p:cNvSpPr txBox="1"/>
          <p:nvPr/>
        </p:nvSpPr>
        <p:spPr>
          <a:xfrm>
            <a:off x="1316966" y="4198816"/>
            <a:ext cx="9558068"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sz="2800" u="sng" dirty="0">
                <a:latin typeface="Aptos Light" panose="020B0004020202020204" pitchFamily="34" charset="0"/>
              </a:rPr>
              <a:t>Commentary on 1 Peter</a:t>
            </a:r>
            <a:r>
              <a:rPr lang="en-US" sz="2800" dirty="0">
                <a:latin typeface="Aptos Light" panose="020B0004020202020204" pitchFamily="34" charset="0"/>
              </a:rPr>
              <a:t>, by David Walls &amp; Max Anders</a:t>
            </a:r>
          </a:p>
        </p:txBody>
      </p:sp>
    </p:spTree>
    <p:extLst>
      <p:ext uri="{BB962C8B-B14F-4D97-AF65-F5344CB8AC3E}">
        <p14:creationId xmlns:p14="http://schemas.microsoft.com/office/powerpoint/2010/main" val="101267069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42"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barn(outHorizontal)">
                                      <p:cBhvr>
                                        <p:cTn id="14" dur="500"/>
                                        <p:tgtEl>
                                          <p:spTgt spid="2"/>
                                        </p:tgtEl>
                                      </p:cBhvr>
                                    </p:animEffect>
                                  </p:childTnLst>
                                </p:cTn>
                              </p:par>
                              <p:par>
                                <p:cTn id="15" presetID="16" presetClass="entr" presetSubtype="37" fill="hold" grpId="0" nodeType="withEffect">
                                  <p:stCondLst>
                                    <p:cond delay="2000"/>
                                  </p:stCondLst>
                                  <p:childTnLst>
                                    <p:set>
                                      <p:cBhvr>
                                        <p:cTn id="16" dur="1" fill="hold">
                                          <p:stCondLst>
                                            <p:cond delay="0"/>
                                          </p:stCondLst>
                                        </p:cTn>
                                        <p:tgtEl>
                                          <p:spTgt spid="7"/>
                                        </p:tgtEl>
                                        <p:attrNameLst>
                                          <p:attrName>style.visibility</p:attrName>
                                        </p:attrNameLst>
                                      </p:cBhvr>
                                      <p:to>
                                        <p:strVal val="visible"/>
                                      </p:to>
                                    </p:set>
                                    <p:animEffect transition="in" filter="barn(out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2000" fill="hold"/>
                                        <p:tgtEl>
                                          <p:spTgt spid="3"/>
                                        </p:tgtEl>
                                        <p:attrNameLst>
                                          <p:attrName>ppt_w</p:attrName>
                                        </p:attrNameLst>
                                      </p:cBhvr>
                                      <p:tavLst>
                                        <p:tav tm="0">
                                          <p:val>
                                            <p:fltVal val="0"/>
                                          </p:val>
                                        </p:tav>
                                        <p:tav tm="100000">
                                          <p:val>
                                            <p:strVal val="#ppt_w"/>
                                          </p:val>
                                        </p:tav>
                                      </p:tavLst>
                                    </p:anim>
                                    <p:anim calcmode="lin" valueType="num">
                                      <p:cBhvr>
                                        <p:cTn id="23" dur="2000" fill="hold"/>
                                        <p:tgtEl>
                                          <p:spTgt spid="3"/>
                                        </p:tgtEl>
                                        <p:attrNameLst>
                                          <p:attrName>ppt_h</p:attrName>
                                        </p:attrNameLst>
                                      </p:cBhvr>
                                      <p:tavLst>
                                        <p:tav tm="0">
                                          <p:val>
                                            <p:fltVal val="0"/>
                                          </p:val>
                                        </p:tav>
                                        <p:tav tm="100000">
                                          <p:val>
                                            <p:strVal val="#ppt_h"/>
                                          </p:val>
                                        </p:tav>
                                      </p:tavLst>
                                    </p:anim>
                                    <p:animEffect transition="in" filter="fade">
                                      <p:cBhvr>
                                        <p:cTn id="24"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a:extLst>
            <a:ext uri="{FF2B5EF4-FFF2-40B4-BE49-F238E27FC236}">
              <a16:creationId xmlns:a16="http://schemas.microsoft.com/office/drawing/2014/main" id="{52F627F5-0FE7-CCB1-6E0D-760C1866569F}"/>
            </a:ext>
          </a:extLst>
        </p:cNvPr>
        <p:cNvGrpSpPr/>
        <p:nvPr/>
      </p:nvGrpSpPr>
      <p:grpSpPr>
        <a:xfrm>
          <a:off x="0" y="0"/>
          <a:ext cx="0" cy="0"/>
          <a:chOff x="0" y="0"/>
          <a:chExt cx="0" cy="0"/>
        </a:xfrm>
      </p:grpSpPr>
      <p:sp>
        <p:nvSpPr>
          <p:cNvPr id="2" name="New Shape">
            <a:extLst>
              <a:ext uri="{FF2B5EF4-FFF2-40B4-BE49-F238E27FC236}">
                <a16:creationId xmlns:a16="http://schemas.microsoft.com/office/drawing/2014/main" id="{F4EE78CB-8994-EA34-8054-A898DD51B5E9}"/>
              </a:ext>
            </a:extLst>
          </p:cNvPr>
          <p:cNvSpPr txBox="1">
            <a:spLocks/>
          </p:cNvSpPr>
          <p:nvPr/>
        </p:nvSpPr>
        <p:spPr>
          <a:xfrm>
            <a:off x="-1" y="1333071"/>
            <a:ext cx="12192000" cy="2859667"/>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solidFill>
              <a:srgbClr val="92D050"/>
            </a:solidFill>
          </a:ln>
        </p:spPr>
        <p:style>
          <a:lnRef idx="0">
            <a:scrgbClr r="0" g="0" b="0"/>
          </a:lnRef>
          <a:fillRef idx="0">
            <a:scrgbClr r="0" g="0" b="0"/>
          </a:fillRef>
          <a:effectRef idx="0">
            <a:scrgbClr r="0" g="0" b="0"/>
          </a:effectRef>
          <a:fontRef idx="minor">
            <a:schemeClr val="lt1"/>
          </a:fontRef>
        </p:style>
        <p:txBody>
          <a:bodyPr anchor="ctr">
            <a:noAutofit/>
          </a:bodyPr>
          <a:lstStyle>
            <a:lvl1pPr algn="l">
              <a:defRPr sz="8120">
                <a:solidFill>
                  <a:srgbClr val="52463C"/>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4400" b="1" dirty="0">
                <a:solidFill>
                  <a:schemeClr val="bg1"/>
                </a:solidFill>
                <a:effectLst>
                  <a:outerShdw blurRad="38100" dist="38100" dir="2700000" algn="tl">
                    <a:srgbClr val="000000">
                      <a:alpha val="43137"/>
                    </a:srgbClr>
                  </a:outerShdw>
                </a:effectLst>
                <a:latin typeface="Aptos Light" panose="020B0004020202020204" pitchFamily="34" charset="0"/>
              </a:rPr>
              <a:t>“It is the love of God that brings us to our brother’s feet [hospitality]; it is the grace of God that fills our basin for service. We are ministers of the rich variegated grace of God.”</a:t>
            </a:r>
          </a:p>
        </p:txBody>
      </p:sp>
      <p:sp>
        <p:nvSpPr>
          <p:cNvPr id="4" name="TextBox 3">
            <a:extLst>
              <a:ext uri="{FF2B5EF4-FFF2-40B4-BE49-F238E27FC236}">
                <a16:creationId xmlns:a16="http://schemas.microsoft.com/office/drawing/2014/main" id="{03552EFC-6807-FF01-D5E4-416DF1F14C23}"/>
              </a:ext>
            </a:extLst>
          </p:cNvPr>
          <p:cNvSpPr txBox="1"/>
          <p:nvPr/>
        </p:nvSpPr>
        <p:spPr>
          <a:xfrm>
            <a:off x="0" y="427072"/>
            <a:ext cx="12192000" cy="646331"/>
          </a:xfrm>
          <a:prstGeom prst="rect">
            <a:avLst/>
          </a:prstGeom>
          <a:ln/>
        </p:spPr>
        <p:style>
          <a:lnRef idx="2">
            <a:schemeClr val="accent1"/>
          </a:lnRef>
          <a:fillRef idx="1">
            <a:schemeClr val="lt1"/>
          </a:fillRef>
          <a:effectRef idx="0">
            <a:schemeClr val="accent1"/>
          </a:effectRef>
          <a:fontRef idx="minor">
            <a:schemeClr val="dk1"/>
          </a:fontRef>
        </p:style>
        <p:txBody>
          <a:bodyPr wrap="square" rtlCol="0" anchor="ctr">
            <a:spAutoFit/>
          </a:bodyPr>
          <a:lstStyle/>
          <a:p>
            <a:pPr lvl="0" algn="ctr" rtl="0" eaLnBrk="0" fontAlgn="base" hangingPunct="0">
              <a:spcBef>
                <a:spcPct val="0"/>
              </a:spcBef>
              <a:spcAft>
                <a:spcPct val="0"/>
              </a:spcAft>
            </a:pPr>
            <a:r>
              <a:rPr lang="en-US" altLang="en-US" sz="3600" b="1" dirty="0">
                <a:solidFill>
                  <a:schemeClr val="tx1"/>
                </a:solidFill>
                <a:effectLst>
                  <a:outerShdw blurRad="38100" dist="38100" dir="2700000" algn="tl">
                    <a:srgbClr val="000000">
                      <a:alpha val="43137"/>
                    </a:srgbClr>
                  </a:outerShdw>
                </a:effectLst>
                <a:latin typeface="Aptos Light" panose="020B0004020202020204" pitchFamily="34" charset="0"/>
              </a:rPr>
              <a:t>Where love abounds in a fellowship of Christians…</a:t>
            </a:r>
          </a:p>
        </p:txBody>
      </p:sp>
      <p:sp>
        <p:nvSpPr>
          <p:cNvPr id="9" name="TextBox 8">
            <a:extLst>
              <a:ext uri="{FF2B5EF4-FFF2-40B4-BE49-F238E27FC236}">
                <a16:creationId xmlns:a16="http://schemas.microsoft.com/office/drawing/2014/main" id="{37878337-4F29-79C0-7E09-3847C1917DED}"/>
              </a:ext>
            </a:extLst>
          </p:cNvPr>
          <p:cNvSpPr txBox="1"/>
          <p:nvPr/>
        </p:nvSpPr>
        <p:spPr>
          <a:xfrm>
            <a:off x="1870493" y="4109812"/>
            <a:ext cx="8451011"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sz="2800" u="sng" dirty="0">
                <a:latin typeface="Aptos Light" panose="020B0004020202020204" pitchFamily="34" charset="0"/>
              </a:rPr>
              <a:t>The Message of 1 Peter</a:t>
            </a:r>
            <a:r>
              <a:rPr lang="en-US" sz="2800" dirty="0">
                <a:latin typeface="Aptos Light" panose="020B0004020202020204" pitchFamily="34" charset="0"/>
              </a:rPr>
              <a:t>, by Edmund </a:t>
            </a:r>
            <a:r>
              <a:rPr lang="en-US" sz="2800" dirty="0" err="1">
                <a:latin typeface="Aptos Light" panose="020B0004020202020204" pitchFamily="34" charset="0"/>
              </a:rPr>
              <a:t>Clowney</a:t>
            </a:r>
            <a:endParaRPr lang="en-US" sz="2800" dirty="0">
              <a:latin typeface="Aptos Light" panose="020B0004020202020204" pitchFamily="34" charset="0"/>
            </a:endParaRPr>
          </a:p>
        </p:txBody>
      </p:sp>
      <p:sp>
        <p:nvSpPr>
          <p:cNvPr id="12" name="TextBox 11">
            <a:extLst>
              <a:ext uri="{FF2B5EF4-FFF2-40B4-BE49-F238E27FC236}">
                <a16:creationId xmlns:a16="http://schemas.microsoft.com/office/drawing/2014/main" id="{60BD0E16-A6C6-C335-75EE-4D232CADA0B9}"/>
              </a:ext>
            </a:extLst>
          </p:cNvPr>
          <p:cNvSpPr txBox="1"/>
          <p:nvPr/>
        </p:nvSpPr>
        <p:spPr>
          <a:xfrm>
            <a:off x="0" y="4984378"/>
            <a:ext cx="12192000" cy="1446550"/>
          </a:xfrm>
          <a:prstGeom prst="rect">
            <a:avLst/>
          </a:prstGeom>
          <a:solidFill>
            <a:schemeClr val="dk1">
              <a:alpha val="50000"/>
            </a:schemeClr>
          </a:solidFill>
          <a:ln>
            <a:solidFill>
              <a:schemeClr val="accent6"/>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4400" b="1" dirty="0">
                <a:solidFill>
                  <a:schemeClr val="bg1"/>
                </a:solidFill>
                <a:effectLst>
                  <a:outerShdw blurRad="38100" dist="38100" dir="2700000" algn="tl">
                    <a:srgbClr val="000000">
                      <a:alpha val="43137"/>
                    </a:srgbClr>
                  </a:outerShdw>
                </a:effectLst>
                <a:latin typeface="Aptos Light" panose="020B0004020202020204" pitchFamily="34" charset="0"/>
              </a:rPr>
              <a:t>Biblical love motivates us </a:t>
            </a:r>
            <a:br>
              <a:rPr lang="en-US" sz="4400" b="1" dirty="0">
                <a:solidFill>
                  <a:schemeClr val="bg1"/>
                </a:solidFill>
                <a:effectLst>
                  <a:outerShdw blurRad="38100" dist="38100" dir="2700000" algn="tl">
                    <a:srgbClr val="000000">
                      <a:alpha val="43137"/>
                    </a:srgbClr>
                  </a:outerShdw>
                </a:effectLst>
                <a:latin typeface="Aptos Light" panose="020B0004020202020204" pitchFamily="34" charset="0"/>
              </a:rPr>
            </a:br>
            <a:r>
              <a:rPr lang="en-US" sz="4400" b="1" dirty="0">
                <a:solidFill>
                  <a:schemeClr val="bg1"/>
                </a:solidFill>
                <a:effectLst>
                  <a:outerShdw blurRad="38100" dist="38100" dir="2700000" algn="tl">
                    <a:srgbClr val="000000">
                      <a:alpha val="43137"/>
                    </a:srgbClr>
                  </a:outerShdw>
                </a:effectLst>
                <a:latin typeface="Aptos Light" panose="020B0004020202020204" pitchFamily="34" charset="0"/>
              </a:rPr>
              <a:t>to serve one another.</a:t>
            </a:r>
          </a:p>
        </p:txBody>
      </p:sp>
    </p:spTree>
    <p:extLst>
      <p:ext uri="{BB962C8B-B14F-4D97-AF65-F5344CB8AC3E}">
        <p14:creationId xmlns:p14="http://schemas.microsoft.com/office/powerpoint/2010/main" val="108822060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Horizontal)">
                                      <p:cBhvr>
                                        <p:cTn id="7" dur="500"/>
                                        <p:tgtEl>
                                          <p:spTgt spid="2"/>
                                        </p:tgtEl>
                                      </p:cBhvr>
                                    </p:animEffect>
                                  </p:childTnLst>
                                </p:cTn>
                              </p:par>
                              <p:par>
                                <p:cTn id="8" presetID="16" presetClass="entr" presetSubtype="37" fill="hold" grpId="0" nodeType="withEffect">
                                  <p:stCondLst>
                                    <p:cond delay="2000"/>
                                  </p:stCondLst>
                                  <p:childTnLst>
                                    <p:set>
                                      <p:cBhvr>
                                        <p:cTn id="9" dur="1" fill="hold">
                                          <p:stCondLst>
                                            <p:cond delay="0"/>
                                          </p:stCondLst>
                                        </p:cTn>
                                        <p:tgtEl>
                                          <p:spTgt spid="9"/>
                                        </p:tgtEl>
                                        <p:attrNameLst>
                                          <p:attrName>style.visibility</p:attrName>
                                        </p:attrNameLst>
                                      </p:cBhvr>
                                      <p:to>
                                        <p:strVal val="visible"/>
                                      </p:to>
                                    </p:set>
                                    <p:animEffect transition="in" filter="barn(outVertical)">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p:cTn id="15" dur="2000" fill="hold"/>
                                        <p:tgtEl>
                                          <p:spTgt spid="12"/>
                                        </p:tgtEl>
                                        <p:attrNameLst>
                                          <p:attrName>ppt_w</p:attrName>
                                        </p:attrNameLst>
                                      </p:cBhvr>
                                      <p:tavLst>
                                        <p:tav tm="0">
                                          <p:val>
                                            <p:fltVal val="0"/>
                                          </p:val>
                                        </p:tav>
                                        <p:tav tm="100000">
                                          <p:val>
                                            <p:strVal val="#ppt_w"/>
                                          </p:val>
                                        </p:tav>
                                      </p:tavLst>
                                    </p:anim>
                                    <p:anim calcmode="lin" valueType="num">
                                      <p:cBhvr>
                                        <p:cTn id="16" dur="2000" fill="hold"/>
                                        <p:tgtEl>
                                          <p:spTgt spid="12"/>
                                        </p:tgtEl>
                                        <p:attrNameLst>
                                          <p:attrName>ppt_h</p:attrName>
                                        </p:attrNameLst>
                                      </p:cBhvr>
                                      <p:tavLst>
                                        <p:tav tm="0">
                                          <p:val>
                                            <p:fltVal val="0"/>
                                          </p:val>
                                        </p:tav>
                                        <p:tav tm="100000">
                                          <p:val>
                                            <p:strVal val="#ppt_h"/>
                                          </p:val>
                                        </p:tav>
                                      </p:tavLst>
                                    </p:anim>
                                    <p:animEffect transition="in" filter="fade">
                                      <p:cBhvr>
                                        <p:cTn id="1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a:blip r:embed="rId2"/>
          <a:stretch/>
        </a:blipFill>
        <a:effectLst/>
      </p:bgPr>
    </p:bg>
    <p:spTree>
      <p:nvGrpSpPr>
        <p:cNvPr id="1" name="">
          <a:extLst>
            <a:ext uri="{FF2B5EF4-FFF2-40B4-BE49-F238E27FC236}">
              <a16:creationId xmlns:a16="http://schemas.microsoft.com/office/drawing/2014/main" id="{52F627F5-0FE7-CCB1-6E0D-760C1866569F}"/>
            </a:ext>
          </a:extLst>
        </p:cNvPr>
        <p:cNvGrpSpPr/>
        <p:nvPr/>
      </p:nvGrpSpPr>
      <p:grpSpPr>
        <a:xfrm>
          <a:off x="0" y="0"/>
          <a:ext cx="0" cy="0"/>
          <a:chOff x="0" y="0"/>
          <a:chExt cx="0" cy="0"/>
        </a:xfrm>
      </p:grpSpPr>
      <p:sp>
        <p:nvSpPr>
          <p:cNvPr id="2" name="New Shape">
            <a:extLst>
              <a:ext uri="{FF2B5EF4-FFF2-40B4-BE49-F238E27FC236}">
                <a16:creationId xmlns:a16="http://schemas.microsoft.com/office/drawing/2014/main" id="{F4EE78CB-8994-EA34-8054-A898DD51B5E9}"/>
              </a:ext>
            </a:extLst>
          </p:cNvPr>
          <p:cNvSpPr txBox="1">
            <a:spLocks/>
          </p:cNvSpPr>
          <p:nvPr/>
        </p:nvSpPr>
        <p:spPr>
          <a:xfrm>
            <a:off x="-1" y="1333071"/>
            <a:ext cx="12192000" cy="2095929"/>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a:ln>
            <a:solidFill>
              <a:srgbClr val="92D050"/>
            </a:solidFill>
          </a:ln>
        </p:spPr>
        <p:style>
          <a:lnRef idx="0">
            <a:scrgbClr r="0" g="0" b="0"/>
          </a:lnRef>
          <a:fillRef idx="0">
            <a:scrgbClr r="0" g="0" b="0"/>
          </a:fillRef>
          <a:effectRef idx="0">
            <a:scrgbClr r="0" g="0" b="0"/>
          </a:effectRef>
          <a:fontRef idx="minor">
            <a:schemeClr val="lt1"/>
          </a:fontRef>
        </p:style>
        <p:txBody>
          <a:bodyPr anchor="ctr">
            <a:noAutofit/>
          </a:bodyPr>
          <a:lstStyle>
            <a:lvl1pPr algn="l">
              <a:defRPr sz="8120">
                <a:solidFill>
                  <a:srgbClr val="52463C"/>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4400" b="1" dirty="0">
                <a:solidFill>
                  <a:schemeClr val="bg1"/>
                </a:solidFill>
                <a:effectLst>
                  <a:outerShdw blurRad="38100" dist="38100" dir="2700000" algn="tl">
                    <a:srgbClr val="000000">
                      <a:alpha val="43137"/>
                    </a:srgbClr>
                  </a:outerShdw>
                </a:effectLst>
                <a:latin typeface="Aptos Light" panose="020B0004020202020204" pitchFamily="34" charset="0"/>
              </a:rPr>
              <a:t>“A spiritual gift (charisma) is any talent or ability which is empowered by the Holy Spirit and able to be used in the ministry of the church.”</a:t>
            </a:r>
          </a:p>
        </p:txBody>
      </p:sp>
      <p:sp>
        <p:nvSpPr>
          <p:cNvPr id="4" name="TextBox 3">
            <a:extLst>
              <a:ext uri="{FF2B5EF4-FFF2-40B4-BE49-F238E27FC236}">
                <a16:creationId xmlns:a16="http://schemas.microsoft.com/office/drawing/2014/main" id="{03552EFC-6807-FF01-D5E4-416DF1F14C23}"/>
              </a:ext>
            </a:extLst>
          </p:cNvPr>
          <p:cNvSpPr txBox="1"/>
          <p:nvPr/>
        </p:nvSpPr>
        <p:spPr>
          <a:xfrm>
            <a:off x="0" y="427072"/>
            <a:ext cx="12192000" cy="646331"/>
          </a:xfrm>
          <a:prstGeom prst="rect">
            <a:avLst/>
          </a:prstGeom>
          <a:ln/>
        </p:spPr>
        <p:style>
          <a:lnRef idx="2">
            <a:schemeClr val="accent1"/>
          </a:lnRef>
          <a:fillRef idx="1">
            <a:schemeClr val="lt1"/>
          </a:fillRef>
          <a:effectRef idx="0">
            <a:schemeClr val="accent1"/>
          </a:effectRef>
          <a:fontRef idx="minor">
            <a:schemeClr val="dk1"/>
          </a:fontRef>
        </p:style>
        <p:txBody>
          <a:bodyPr wrap="square" rtlCol="0" anchor="ctr">
            <a:spAutoFit/>
          </a:bodyPr>
          <a:lstStyle/>
          <a:p>
            <a:pPr lvl="0" algn="ctr" rtl="0" eaLnBrk="0" fontAlgn="base" hangingPunct="0">
              <a:spcBef>
                <a:spcPct val="0"/>
              </a:spcBef>
              <a:spcAft>
                <a:spcPct val="0"/>
              </a:spcAft>
            </a:pPr>
            <a:r>
              <a:rPr lang="en-US" altLang="en-US" sz="3600" b="1" dirty="0">
                <a:solidFill>
                  <a:schemeClr val="tx1"/>
                </a:solidFill>
                <a:effectLst>
                  <a:outerShdw blurRad="38100" dist="38100" dir="2700000" algn="tl">
                    <a:srgbClr val="000000">
                      <a:alpha val="43137"/>
                    </a:srgbClr>
                  </a:outerShdw>
                </a:effectLst>
                <a:latin typeface="Aptos Light" panose="020B0004020202020204" pitchFamily="34" charset="0"/>
              </a:rPr>
              <a:t>Where love abounds in a fellowship of Christians…</a:t>
            </a:r>
          </a:p>
        </p:txBody>
      </p:sp>
      <p:sp>
        <p:nvSpPr>
          <p:cNvPr id="12" name="TextBox 11">
            <a:extLst>
              <a:ext uri="{FF2B5EF4-FFF2-40B4-BE49-F238E27FC236}">
                <a16:creationId xmlns:a16="http://schemas.microsoft.com/office/drawing/2014/main" id="{60BD0E16-A6C6-C335-75EE-4D232CADA0B9}"/>
              </a:ext>
            </a:extLst>
          </p:cNvPr>
          <p:cNvSpPr txBox="1"/>
          <p:nvPr/>
        </p:nvSpPr>
        <p:spPr>
          <a:xfrm>
            <a:off x="-2" y="4984378"/>
            <a:ext cx="12192000" cy="1446550"/>
          </a:xfrm>
          <a:prstGeom prst="rect">
            <a:avLst/>
          </a:prstGeom>
          <a:solidFill>
            <a:schemeClr val="dk1">
              <a:alpha val="50000"/>
            </a:schemeClr>
          </a:solidFill>
          <a:ln>
            <a:solidFill>
              <a:schemeClr val="accent6"/>
            </a:solidFill>
          </a:ln>
        </p:spPr>
        <p:style>
          <a:lnRef idx="0">
            <a:scrgbClr r="0" g="0" b="0"/>
          </a:lnRef>
          <a:fillRef idx="0">
            <a:scrgbClr r="0" g="0" b="0"/>
          </a:fillRef>
          <a:effectRef idx="0">
            <a:scrgbClr r="0" g="0" b="0"/>
          </a:effectRef>
          <a:fontRef idx="minor">
            <a:schemeClr val="lt1"/>
          </a:fontRef>
        </p:style>
        <p:txBody>
          <a:bodyPr wrap="square" rtlCol="0">
            <a:spAutoFit/>
          </a:bodyPr>
          <a:lstStyle/>
          <a:p>
            <a:pPr algn="ctr"/>
            <a:r>
              <a:rPr lang="en-US" sz="4400" b="1" dirty="0">
                <a:solidFill>
                  <a:schemeClr val="bg1"/>
                </a:solidFill>
                <a:effectLst>
                  <a:outerShdw blurRad="38100" dist="38100" dir="2700000" algn="tl">
                    <a:srgbClr val="000000">
                      <a:alpha val="43137"/>
                    </a:srgbClr>
                  </a:outerShdw>
                </a:effectLst>
                <a:latin typeface="Aptos Light" panose="020B0004020202020204" pitchFamily="34" charset="0"/>
              </a:rPr>
              <a:t>Sacrificially serving hospitable love </a:t>
            </a:r>
            <a:br>
              <a:rPr lang="en-US" sz="4400" b="1" dirty="0">
                <a:solidFill>
                  <a:schemeClr val="bg1"/>
                </a:solidFill>
                <a:effectLst>
                  <a:outerShdw blurRad="38100" dist="38100" dir="2700000" algn="tl">
                    <a:srgbClr val="000000">
                      <a:alpha val="43137"/>
                    </a:srgbClr>
                  </a:outerShdw>
                </a:effectLst>
                <a:latin typeface="Aptos Light" panose="020B0004020202020204" pitchFamily="34" charset="0"/>
              </a:rPr>
            </a:br>
            <a:r>
              <a:rPr lang="en-US" sz="4400" b="1" dirty="0">
                <a:solidFill>
                  <a:schemeClr val="bg1"/>
                </a:solidFill>
                <a:effectLst>
                  <a:outerShdw blurRad="38100" dist="38100" dir="2700000" algn="tl">
                    <a:srgbClr val="000000">
                      <a:alpha val="43137"/>
                    </a:srgbClr>
                  </a:outerShdw>
                </a:effectLst>
                <a:latin typeface="Aptos Light" panose="020B0004020202020204" pitchFamily="34" charset="0"/>
              </a:rPr>
              <a:t>glorifies </a:t>
            </a:r>
            <a:r>
              <a:rPr lang="en-US" sz="4400" b="1">
                <a:solidFill>
                  <a:schemeClr val="bg1"/>
                </a:solidFill>
                <a:effectLst>
                  <a:outerShdw blurRad="38100" dist="38100" dir="2700000" algn="tl">
                    <a:srgbClr val="000000">
                      <a:alpha val="43137"/>
                    </a:srgbClr>
                  </a:outerShdw>
                </a:effectLst>
                <a:latin typeface="Aptos Light" panose="020B0004020202020204" pitchFamily="34" charset="0"/>
              </a:rPr>
              <a:t>our Lord Jesus</a:t>
            </a:r>
            <a:r>
              <a:rPr lang="en-US" sz="4400" b="1" dirty="0">
                <a:solidFill>
                  <a:schemeClr val="bg1"/>
                </a:solidFill>
                <a:effectLst>
                  <a:outerShdw blurRad="38100" dist="38100" dir="2700000" algn="tl">
                    <a:srgbClr val="000000">
                      <a:alpha val="43137"/>
                    </a:srgbClr>
                  </a:outerShdw>
                </a:effectLst>
                <a:latin typeface="Aptos Light" panose="020B0004020202020204" pitchFamily="34" charset="0"/>
              </a:rPr>
              <a:t>.</a:t>
            </a:r>
          </a:p>
        </p:txBody>
      </p:sp>
      <p:sp>
        <p:nvSpPr>
          <p:cNvPr id="3" name="TextBox 2">
            <a:extLst>
              <a:ext uri="{FF2B5EF4-FFF2-40B4-BE49-F238E27FC236}">
                <a16:creationId xmlns:a16="http://schemas.microsoft.com/office/drawing/2014/main" id="{2EEF50BD-9685-55D0-6FA9-8452534C871F}"/>
              </a:ext>
            </a:extLst>
          </p:cNvPr>
          <p:cNvSpPr txBox="1"/>
          <p:nvPr/>
        </p:nvSpPr>
        <p:spPr>
          <a:xfrm>
            <a:off x="1180380" y="3362759"/>
            <a:ext cx="9831236"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sz="2800" u="sng" dirty="0">
                <a:latin typeface="Aptos Light" panose="020B0004020202020204" pitchFamily="34" charset="0"/>
              </a:rPr>
              <a:t>1 Peter: An Introduction &amp; Commentary</a:t>
            </a:r>
            <a:r>
              <a:rPr lang="en-US" sz="2800" dirty="0">
                <a:latin typeface="Aptos Light" panose="020B0004020202020204" pitchFamily="34" charset="0"/>
              </a:rPr>
              <a:t>, by Wayne Grudem</a:t>
            </a:r>
          </a:p>
        </p:txBody>
      </p:sp>
      <p:sp>
        <p:nvSpPr>
          <p:cNvPr id="5" name="TextBox 4">
            <a:extLst>
              <a:ext uri="{FF2B5EF4-FFF2-40B4-BE49-F238E27FC236}">
                <a16:creationId xmlns:a16="http://schemas.microsoft.com/office/drawing/2014/main" id="{A56691E2-9387-09AF-4B07-E87220AB4B47}"/>
              </a:ext>
            </a:extLst>
          </p:cNvPr>
          <p:cNvSpPr txBox="1"/>
          <p:nvPr/>
        </p:nvSpPr>
        <p:spPr>
          <a:xfrm>
            <a:off x="-2" y="4096624"/>
            <a:ext cx="12192000" cy="677108"/>
          </a:xfrm>
          <a:custGeom>
            <a:avLst/>
            <a:gdLst>
              <a:gd name="connsiteX0" fmla="*/ 0 w 12192000"/>
              <a:gd name="connsiteY0" fmla="*/ 0 h 677108"/>
              <a:gd name="connsiteX1" fmla="*/ 311573 w 12192000"/>
              <a:gd name="connsiteY1" fmla="*/ 0 h 677108"/>
              <a:gd name="connsiteX2" fmla="*/ 1232747 w 12192000"/>
              <a:gd name="connsiteY2" fmla="*/ 0 h 677108"/>
              <a:gd name="connsiteX3" fmla="*/ 1910080 w 12192000"/>
              <a:gd name="connsiteY3" fmla="*/ 0 h 677108"/>
              <a:gd name="connsiteX4" fmla="*/ 2221653 w 12192000"/>
              <a:gd name="connsiteY4" fmla="*/ 0 h 677108"/>
              <a:gd name="connsiteX5" fmla="*/ 2898987 w 12192000"/>
              <a:gd name="connsiteY5" fmla="*/ 0 h 677108"/>
              <a:gd name="connsiteX6" fmla="*/ 3820160 w 12192000"/>
              <a:gd name="connsiteY6" fmla="*/ 0 h 677108"/>
              <a:gd name="connsiteX7" fmla="*/ 4375573 w 12192000"/>
              <a:gd name="connsiteY7" fmla="*/ 0 h 677108"/>
              <a:gd name="connsiteX8" fmla="*/ 4930987 w 12192000"/>
              <a:gd name="connsiteY8" fmla="*/ 0 h 677108"/>
              <a:gd name="connsiteX9" fmla="*/ 5608320 w 12192000"/>
              <a:gd name="connsiteY9" fmla="*/ 0 h 677108"/>
              <a:gd name="connsiteX10" fmla="*/ 6407573 w 12192000"/>
              <a:gd name="connsiteY10" fmla="*/ 0 h 677108"/>
              <a:gd name="connsiteX11" fmla="*/ 7206827 w 12192000"/>
              <a:gd name="connsiteY11" fmla="*/ 0 h 677108"/>
              <a:gd name="connsiteX12" fmla="*/ 8006080 w 12192000"/>
              <a:gd name="connsiteY12" fmla="*/ 0 h 677108"/>
              <a:gd name="connsiteX13" fmla="*/ 8927253 w 12192000"/>
              <a:gd name="connsiteY13" fmla="*/ 0 h 677108"/>
              <a:gd name="connsiteX14" fmla="*/ 9604587 w 12192000"/>
              <a:gd name="connsiteY14" fmla="*/ 0 h 677108"/>
              <a:gd name="connsiteX15" fmla="*/ 10403840 w 12192000"/>
              <a:gd name="connsiteY15" fmla="*/ 0 h 677108"/>
              <a:gd name="connsiteX16" fmla="*/ 11081173 w 12192000"/>
              <a:gd name="connsiteY16" fmla="*/ 0 h 677108"/>
              <a:gd name="connsiteX17" fmla="*/ 12192000 w 12192000"/>
              <a:gd name="connsiteY17" fmla="*/ 0 h 677108"/>
              <a:gd name="connsiteX18" fmla="*/ 12192000 w 12192000"/>
              <a:gd name="connsiteY18" fmla="*/ 677108 h 677108"/>
              <a:gd name="connsiteX19" fmla="*/ 11270827 w 12192000"/>
              <a:gd name="connsiteY19" fmla="*/ 677108 h 677108"/>
              <a:gd name="connsiteX20" fmla="*/ 10715413 w 12192000"/>
              <a:gd name="connsiteY20" fmla="*/ 677108 h 677108"/>
              <a:gd name="connsiteX21" fmla="*/ 10160000 w 12192000"/>
              <a:gd name="connsiteY21" fmla="*/ 677108 h 677108"/>
              <a:gd name="connsiteX22" fmla="*/ 9604587 w 12192000"/>
              <a:gd name="connsiteY22" fmla="*/ 677108 h 677108"/>
              <a:gd name="connsiteX23" fmla="*/ 8805333 w 12192000"/>
              <a:gd name="connsiteY23" fmla="*/ 677108 h 677108"/>
              <a:gd name="connsiteX24" fmla="*/ 8128000 w 12192000"/>
              <a:gd name="connsiteY24" fmla="*/ 677108 h 677108"/>
              <a:gd name="connsiteX25" fmla="*/ 7816427 w 12192000"/>
              <a:gd name="connsiteY25" fmla="*/ 677108 h 677108"/>
              <a:gd name="connsiteX26" fmla="*/ 7261013 w 12192000"/>
              <a:gd name="connsiteY26" fmla="*/ 677108 h 677108"/>
              <a:gd name="connsiteX27" fmla="*/ 6461760 w 12192000"/>
              <a:gd name="connsiteY27" fmla="*/ 677108 h 677108"/>
              <a:gd name="connsiteX28" fmla="*/ 6028267 w 12192000"/>
              <a:gd name="connsiteY28" fmla="*/ 677108 h 677108"/>
              <a:gd name="connsiteX29" fmla="*/ 5107093 w 12192000"/>
              <a:gd name="connsiteY29" fmla="*/ 677108 h 677108"/>
              <a:gd name="connsiteX30" fmla="*/ 4185920 w 12192000"/>
              <a:gd name="connsiteY30" fmla="*/ 677108 h 677108"/>
              <a:gd name="connsiteX31" fmla="*/ 3508587 w 12192000"/>
              <a:gd name="connsiteY31" fmla="*/ 677108 h 677108"/>
              <a:gd name="connsiteX32" fmla="*/ 2587413 w 12192000"/>
              <a:gd name="connsiteY32" fmla="*/ 677108 h 677108"/>
              <a:gd name="connsiteX33" fmla="*/ 1910080 w 12192000"/>
              <a:gd name="connsiteY33" fmla="*/ 677108 h 677108"/>
              <a:gd name="connsiteX34" fmla="*/ 1110827 w 12192000"/>
              <a:gd name="connsiteY34" fmla="*/ 677108 h 677108"/>
              <a:gd name="connsiteX35" fmla="*/ 799253 w 12192000"/>
              <a:gd name="connsiteY35" fmla="*/ 677108 h 677108"/>
              <a:gd name="connsiteX36" fmla="*/ 0 w 12192000"/>
              <a:gd name="connsiteY36" fmla="*/ 677108 h 677108"/>
              <a:gd name="connsiteX37" fmla="*/ 0 w 12192000"/>
              <a:gd name="connsiteY37" fmla="*/ 0 h 6771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2192000" h="677108" fill="none" extrusionOk="0">
                <a:moveTo>
                  <a:pt x="0" y="0"/>
                </a:moveTo>
                <a:cubicBezTo>
                  <a:pt x="100166" y="4015"/>
                  <a:pt x="218899" y="-11321"/>
                  <a:pt x="311573" y="0"/>
                </a:cubicBezTo>
                <a:cubicBezTo>
                  <a:pt x="404247" y="11321"/>
                  <a:pt x="811646" y="-20642"/>
                  <a:pt x="1232747" y="0"/>
                </a:cubicBezTo>
                <a:cubicBezTo>
                  <a:pt x="1653848" y="20642"/>
                  <a:pt x="1625397" y="16271"/>
                  <a:pt x="1910080" y="0"/>
                </a:cubicBezTo>
                <a:cubicBezTo>
                  <a:pt x="2194763" y="-16271"/>
                  <a:pt x="2099864" y="-2376"/>
                  <a:pt x="2221653" y="0"/>
                </a:cubicBezTo>
                <a:cubicBezTo>
                  <a:pt x="2343442" y="2376"/>
                  <a:pt x="2660027" y="-29429"/>
                  <a:pt x="2898987" y="0"/>
                </a:cubicBezTo>
                <a:cubicBezTo>
                  <a:pt x="3137947" y="29429"/>
                  <a:pt x="3519776" y="18593"/>
                  <a:pt x="3820160" y="0"/>
                </a:cubicBezTo>
                <a:cubicBezTo>
                  <a:pt x="4120544" y="-18593"/>
                  <a:pt x="4100054" y="22845"/>
                  <a:pt x="4375573" y="0"/>
                </a:cubicBezTo>
                <a:cubicBezTo>
                  <a:pt x="4651092" y="-22845"/>
                  <a:pt x="4667185" y="8847"/>
                  <a:pt x="4930987" y="0"/>
                </a:cubicBezTo>
                <a:cubicBezTo>
                  <a:pt x="5194789" y="-8847"/>
                  <a:pt x="5370245" y="-18527"/>
                  <a:pt x="5608320" y="0"/>
                </a:cubicBezTo>
                <a:cubicBezTo>
                  <a:pt x="5846395" y="18527"/>
                  <a:pt x="6154714" y="18937"/>
                  <a:pt x="6407573" y="0"/>
                </a:cubicBezTo>
                <a:cubicBezTo>
                  <a:pt x="6660432" y="-18937"/>
                  <a:pt x="6856389" y="18406"/>
                  <a:pt x="7206827" y="0"/>
                </a:cubicBezTo>
                <a:cubicBezTo>
                  <a:pt x="7557265" y="-18406"/>
                  <a:pt x="7656341" y="-16046"/>
                  <a:pt x="8006080" y="0"/>
                </a:cubicBezTo>
                <a:cubicBezTo>
                  <a:pt x="8355819" y="16046"/>
                  <a:pt x="8597346" y="-22406"/>
                  <a:pt x="8927253" y="0"/>
                </a:cubicBezTo>
                <a:cubicBezTo>
                  <a:pt x="9257160" y="22406"/>
                  <a:pt x="9355771" y="-8057"/>
                  <a:pt x="9604587" y="0"/>
                </a:cubicBezTo>
                <a:cubicBezTo>
                  <a:pt x="9853403" y="8057"/>
                  <a:pt x="10171493" y="35623"/>
                  <a:pt x="10403840" y="0"/>
                </a:cubicBezTo>
                <a:cubicBezTo>
                  <a:pt x="10636187" y="-35623"/>
                  <a:pt x="10799426" y="8364"/>
                  <a:pt x="11081173" y="0"/>
                </a:cubicBezTo>
                <a:cubicBezTo>
                  <a:pt x="11362920" y="-8364"/>
                  <a:pt x="11743583" y="-38823"/>
                  <a:pt x="12192000" y="0"/>
                </a:cubicBezTo>
                <a:cubicBezTo>
                  <a:pt x="12220972" y="291620"/>
                  <a:pt x="12206574" y="469483"/>
                  <a:pt x="12192000" y="677108"/>
                </a:cubicBezTo>
                <a:cubicBezTo>
                  <a:pt x="12000377" y="693866"/>
                  <a:pt x="11545710" y="636731"/>
                  <a:pt x="11270827" y="677108"/>
                </a:cubicBezTo>
                <a:cubicBezTo>
                  <a:pt x="10995944" y="717485"/>
                  <a:pt x="10827603" y="673277"/>
                  <a:pt x="10715413" y="677108"/>
                </a:cubicBezTo>
                <a:cubicBezTo>
                  <a:pt x="10603223" y="680939"/>
                  <a:pt x="10348576" y="679537"/>
                  <a:pt x="10160000" y="677108"/>
                </a:cubicBezTo>
                <a:cubicBezTo>
                  <a:pt x="9971424" y="674679"/>
                  <a:pt x="9831093" y="669026"/>
                  <a:pt x="9604587" y="677108"/>
                </a:cubicBezTo>
                <a:cubicBezTo>
                  <a:pt x="9378081" y="685190"/>
                  <a:pt x="9141005" y="661804"/>
                  <a:pt x="8805333" y="677108"/>
                </a:cubicBezTo>
                <a:cubicBezTo>
                  <a:pt x="8469661" y="692412"/>
                  <a:pt x="8439515" y="659837"/>
                  <a:pt x="8128000" y="677108"/>
                </a:cubicBezTo>
                <a:cubicBezTo>
                  <a:pt x="7816485" y="694379"/>
                  <a:pt x="7903614" y="682141"/>
                  <a:pt x="7816427" y="677108"/>
                </a:cubicBezTo>
                <a:cubicBezTo>
                  <a:pt x="7729240" y="672075"/>
                  <a:pt x="7484379" y="655575"/>
                  <a:pt x="7261013" y="677108"/>
                </a:cubicBezTo>
                <a:cubicBezTo>
                  <a:pt x="7037647" y="698641"/>
                  <a:pt x="6820397" y="675193"/>
                  <a:pt x="6461760" y="677108"/>
                </a:cubicBezTo>
                <a:cubicBezTo>
                  <a:pt x="6103123" y="679023"/>
                  <a:pt x="6155983" y="683549"/>
                  <a:pt x="6028267" y="677108"/>
                </a:cubicBezTo>
                <a:cubicBezTo>
                  <a:pt x="5900551" y="670667"/>
                  <a:pt x="5504936" y="671434"/>
                  <a:pt x="5107093" y="677108"/>
                </a:cubicBezTo>
                <a:cubicBezTo>
                  <a:pt x="4709250" y="682782"/>
                  <a:pt x="4591113" y="679756"/>
                  <a:pt x="4185920" y="677108"/>
                </a:cubicBezTo>
                <a:cubicBezTo>
                  <a:pt x="3780727" y="674460"/>
                  <a:pt x="3796352" y="675221"/>
                  <a:pt x="3508587" y="677108"/>
                </a:cubicBezTo>
                <a:cubicBezTo>
                  <a:pt x="3220822" y="678995"/>
                  <a:pt x="2822612" y="637742"/>
                  <a:pt x="2587413" y="677108"/>
                </a:cubicBezTo>
                <a:cubicBezTo>
                  <a:pt x="2352214" y="716474"/>
                  <a:pt x="2221464" y="672977"/>
                  <a:pt x="1910080" y="677108"/>
                </a:cubicBezTo>
                <a:cubicBezTo>
                  <a:pt x="1598696" y="681239"/>
                  <a:pt x="1403595" y="705672"/>
                  <a:pt x="1110827" y="677108"/>
                </a:cubicBezTo>
                <a:cubicBezTo>
                  <a:pt x="818059" y="648544"/>
                  <a:pt x="901725" y="685645"/>
                  <a:pt x="799253" y="677108"/>
                </a:cubicBezTo>
                <a:cubicBezTo>
                  <a:pt x="696781" y="668571"/>
                  <a:pt x="266158" y="640768"/>
                  <a:pt x="0" y="677108"/>
                </a:cubicBezTo>
                <a:cubicBezTo>
                  <a:pt x="28216" y="489474"/>
                  <a:pt x="-8654" y="308442"/>
                  <a:pt x="0" y="0"/>
                </a:cubicBezTo>
                <a:close/>
              </a:path>
              <a:path w="12192000" h="677108" stroke="0" extrusionOk="0">
                <a:moveTo>
                  <a:pt x="0" y="0"/>
                </a:moveTo>
                <a:cubicBezTo>
                  <a:pt x="172476" y="-1237"/>
                  <a:pt x="362690" y="-25324"/>
                  <a:pt x="555413" y="0"/>
                </a:cubicBezTo>
                <a:cubicBezTo>
                  <a:pt x="748136" y="25324"/>
                  <a:pt x="771955" y="-1228"/>
                  <a:pt x="866987" y="0"/>
                </a:cubicBezTo>
                <a:cubicBezTo>
                  <a:pt x="962019" y="1228"/>
                  <a:pt x="1600613" y="23388"/>
                  <a:pt x="1788160" y="0"/>
                </a:cubicBezTo>
                <a:cubicBezTo>
                  <a:pt x="1975707" y="-23388"/>
                  <a:pt x="2108729" y="-1887"/>
                  <a:pt x="2343573" y="0"/>
                </a:cubicBezTo>
                <a:cubicBezTo>
                  <a:pt x="2578417" y="1887"/>
                  <a:pt x="2752949" y="-24220"/>
                  <a:pt x="2898987" y="0"/>
                </a:cubicBezTo>
                <a:cubicBezTo>
                  <a:pt x="3045025" y="24220"/>
                  <a:pt x="3491919" y="21338"/>
                  <a:pt x="3820160" y="0"/>
                </a:cubicBezTo>
                <a:cubicBezTo>
                  <a:pt x="4148401" y="-21338"/>
                  <a:pt x="4081710" y="-3640"/>
                  <a:pt x="4253653" y="0"/>
                </a:cubicBezTo>
                <a:cubicBezTo>
                  <a:pt x="4425596" y="3640"/>
                  <a:pt x="4811390" y="16743"/>
                  <a:pt x="5174827" y="0"/>
                </a:cubicBezTo>
                <a:cubicBezTo>
                  <a:pt x="5538264" y="-16743"/>
                  <a:pt x="5741154" y="19844"/>
                  <a:pt x="6096000" y="0"/>
                </a:cubicBezTo>
                <a:cubicBezTo>
                  <a:pt x="6450846" y="-19844"/>
                  <a:pt x="6619865" y="-29521"/>
                  <a:pt x="6773333" y="0"/>
                </a:cubicBezTo>
                <a:cubicBezTo>
                  <a:pt x="6926801" y="29521"/>
                  <a:pt x="7451435" y="28560"/>
                  <a:pt x="7694507" y="0"/>
                </a:cubicBezTo>
                <a:cubicBezTo>
                  <a:pt x="7937579" y="-28560"/>
                  <a:pt x="8048651" y="20071"/>
                  <a:pt x="8249920" y="0"/>
                </a:cubicBezTo>
                <a:cubicBezTo>
                  <a:pt x="8451189" y="-20071"/>
                  <a:pt x="8573630" y="25711"/>
                  <a:pt x="8805333" y="0"/>
                </a:cubicBezTo>
                <a:cubicBezTo>
                  <a:pt x="9037036" y="-25711"/>
                  <a:pt x="9234701" y="-9987"/>
                  <a:pt x="9604587" y="0"/>
                </a:cubicBezTo>
                <a:cubicBezTo>
                  <a:pt x="9974473" y="9987"/>
                  <a:pt x="9998347" y="7806"/>
                  <a:pt x="10160000" y="0"/>
                </a:cubicBezTo>
                <a:cubicBezTo>
                  <a:pt x="10321653" y="-7806"/>
                  <a:pt x="10669739" y="-24619"/>
                  <a:pt x="11081173" y="0"/>
                </a:cubicBezTo>
                <a:cubicBezTo>
                  <a:pt x="11492607" y="24619"/>
                  <a:pt x="11649370" y="3326"/>
                  <a:pt x="12192000" y="0"/>
                </a:cubicBezTo>
                <a:cubicBezTo>
                  <a:pt x="12220531" y="287098"/>
                  <a:pt x="12192511" y="388826"/>
                  <a:pt x="12192000" y="677108"/>
                </a:cubicBezTo>
                <a:cubicBezTo>
                  <a:pt x="12020805" y="707974"/>
                  <a:pt x="11594423" y="649264"/>
                  <a:pt x="11392747" y="677108"/>
                </a:cubicBezTo>
                <a:cubicBezTo>
                  <a:pt x="11191071" y="704952"/>
                  <a:pt x="11053915" y="694441"/>
                  <a:pt x="10959253" y="677108"/>
                </a:cubicBezTo>
                <a:cubicBezTo>
                  <a:pt x="10864591" y="659775"/>
                  <a:pt x="10369258" y="691433"/>
                  <a:pt x="10038080" y="677108"/>
                </a:cubicBezTo>
                <a:cubicBezTo>
                  <a:pt x="9706902" y="662783"/>
                  <a:pt x="9630385" y="660504"/>
                  <a:pt x="9360747" y="677108"/>
                </a:cubicBezTo>
                <a:cubicBezTo>
                  <a:pt x="9091109" y="693712"/>
                  <a:pt x="9076667" y="695925"/>
                  <a:pt x="8927253" y="677108"/>
                </a:cubicBezTo>
                <a:cubicBezTo>
                  <a:pt x="8777839" y="658291"/>
                  <a:pt x="8413967" y="673603"/>
                  <a:pt x="8249920" y="677108"/>
                </a:cubicBezTo>
                <a:cubicBezTo>
                  <a:pt x="8085873" y="680613"/>
                  <a:pt x="8075056" y="676905"/>
                  <a:pt x="7938347" y="677108"/>
                </a:cubicBezTo>
                <a:cubicBezTo>
                  <a:pt x="7801638" y="677311"/>
                  <a:pt x="7749777" y="692551"/>
                  <a:pt x="7626773" y="677108"/>
                </a:cubicBezTo>
                <a:cubicBezTo>
                  <a:pt x="7503769" y="661665"/>
                  <a:pt x="7095462" y="703576"/>
                  <a:pt x="6949440" y="677108"/>
                </a:cubicBezTo>
                <a:cubicBezTo>
                  <a:pt x="6803418" y="650640"/>
                  <a:pt x="6644725" y="658567"/>
                  <a:pt x="6515947" y="677108"/>
                </a:cubicBezTo>
                <a:cubicBezTo>
                  <a:pt x="6387169" y="695649"/>
                  <a:pt x="5941428" y="672603"/>
                  <a:pt x="5716693" y="677108"/>
                </a:cubicBezTo>
                <a:cubicBezTo>
                  <a:pt x="5491958" y="681613"/>
                  <a:pt x="5395864" y="685624"/>
                  <a:pt x="5283200" y="677108"/>
                </a:cubicBezTo>
                <a:cubicBezTo>
                  <a:pt x="5170536" y="668592"/>
                  <a:pt x="4782035" y="706955"/>
                  <a:pt x="4483947" y="677108"/>
                </a:cubicBezTo>
                <a:cubicBezTo>
                  <a:pt x="4185859" y="647261"/>
                  <a:pt x="4279449" y="676417"/>
                  <a:pt x="4172373" y="677108"/>
                </a:cubicBezTo>
                <a:cubicBezTo>
                  <a:pt x="4065297" y="677799"/>
                  <a:pt x="3755654" y="675082"/>
                  <a:pt x="3373120" y="677108"/>
                </a:cubicBezTo>
                <a:cubicBezTo>
                  <a:pt x="2990586" y="679134"/>
                  <a:pt x="3113127" y="683649"/>
                  <a:pt x="2939627" y="677108"/>
                </a:cubicBezTo>
                <a:cubicBezTo>
                  <a:pt x="2766127" y="670567"/>
                  <a:pt x="2746942" y="667196"/>
                  <a:pt x="2628053" y="677108"/>
                </a:cubicBezTo>
                <a:cubicBezTo>
                  <a:pt x="2509164" y="687020"/>
                  <a:pt x="2346483" y="672130"/>
                  <a:pt x="2194560" y="677108"/>
                </a:cubicBezTo>
                <a:cubicBezTo>
                  <a:pt x="2042637" y="682086"/>
                  <a:pt x="1580466" y="684629"/>
                  <a:pt x="1395307" y="677108"/>
                </a:cubicBezTo>
                <a:cubicBezTo>
                  <a:pt x="1210148" y="669587"/>
                  <a:pt x="1154769" y="672354"/>
                  <a:pt x="961813" y="677108"/>
                </a:cubicBezTo>
                <a:cubicBezTo>
                  <a:pt x="768857" y="681862"/>
                  <a:pt x="767400" y="676544"/>
                  <a:pt x="650240" y="677108"/>
                </a:cubicBezTo>
                <a:cubicBezTo>
                  <a:pt x="533080" y="677672"/>
                  <a:pt x="316546" y="657490"/>
                  <a:pt x="0" y="677108"/>
                </a:cubicBezTo>
                <a:cubicBezTo>
                  <a:pt x="21061" y="371178"/>
                  <a:pt x="-28054" y="254485"/>
                  <a:pt x="0" y="0"/>
                </a:cubicBezTo>
                <a:close/>
              </a:path>
            </a:pathLst>
          </a:custGeom>
          <a:ln>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3">
            <a:schemeClr val="lt1"/>
          </a:lnRef>
          <a:fillRef idx="1">
            <a:schemeClr val="accent4"/>
          </a:fillRef>
          <a:effectRef idx="1">
            <a:schemeClr val="accent4"/>
          </a:effectRef>
          <a:fontRef idx="minor">
            <a:schemeClr val="lt1"/>
          </a:fontRef>
        </p:style>
        <p:txBody>
          <a:bodyPr wrap="square" rtlCol="0" anchor="ctr">
            <a:spAutoFit/>
          </a:bodyPr>
          <a:lstStyle/>
          <a:p>
            <a:pPr algn="ctr"/>
            <a:r>
              <a:rPr lang="en-US" sz="3800" spc="-150" dirty="0">
                <a:effectLst>
                  <a:glow rad="101600">
                    <a:schemeClr val="accent1">
                      <a:satMod val="175000"/>
                      <a:alpha val="40000"/>
                    </a:schemeClr>
                  </a:glow>
                  <a:outerShdw blurRad="38100" dist="38100" dir="2700000" algn="tl">
                    <a:srgbClr val="000000">
                      <a:alpha val="43137"/>
                    </a:srgbClr>
                  </a:outerShdw>
                </a:effectLst>
                <a:latin typeface="Eras Bold ITC" panose="020B0907030504020204" pitchFamily="34" charset="0"/>
              </a:rPr>
              <a:t>…in order that in everything God may be glorified!</a:t>
            </a:r>
          </a:p>
        </p:txBody>
      </p:sp>
    </p:spTree>
    <p:extLst>
      <p:ext uri="{BB962C8B-B14F-4D97-AF65-F5344CB8AC3E}">
        <p14:creationId xmlns:p14="http://schemas.microsoft.com/office/powerpoint/2010/main" val="365684492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Horizontal)">
                                      <p:cBhvr>
                                        <p:cTn id="7" dur="500"/>
                                        <p:tgtEl>
                                          <p:spTgt spid="2"/>
                                        </p:tgtEl>
                                      </p:cBhvr>
                                    </p:animEffect>
                                  </p:childTnLst>
                                </p:cTn>
                              </p:par>
                              <p:par>
                                <p:cTn id="8" presetID="16" presetClass="entr" presetSubtype="37" fill="hold" grpId="0" nodeType="withEffect">
                                  <p:stCondLst>
                                    <p:cond delay="2000"/>
                                  </p:stCondLst>
                                  <p:childTnLst>
                                    <p:set>
                                      <p:cBhvr>
                                        <p:cTn id="9" dur="1" fill="hold">
                                          <p:stCondLst>
                                            <p:cond delay="0"/>
                                          </p:stCondLst>
                                        </p:cTn>
                                        <p:tgtEl>
                                          <p:spTgt spid="3"/>
                                        </p:tgtEl>
                                        <p:attrNameLst>
                                          <p:attrName>style.visibility</p:attrName>
                                        </p:attrNameLst>
                                      </p:cBhvr>
                                      <p:to>
                                        <p:strVal val="visible"/>
                                      </p:to>
                                    </p:set>
                                    <p:animEffect transition="in" filter="barn(outVertical)">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p:cTn id="15" dur="2000" fill="hold"/>
                                        <p:tgtEl>
                                          <p:spTgt spid="12"/>
                                        </p:tgtEl>
                                        <p:attrNameLst>
                                          <p:attrName>ppt_w</p:attrName>
                                        </p:attrNameLst>
                                      </p:cBhvr>
                                      <p:tavLst>
                                        <p:tav tm="0">
                                          <p:val>
                                            <p:fltVal val="0"/>
                                          </p:val>
                                        </p:tav>
                                        <p:tav tm="100000">
                                          <p:val>
                                            <p:strVal val="#ppt_w"/>
                                          </p:val>
                                        </p:tav>
                                      </p:tavLst>
                                    </p:anim>
                                    <p:anim calcmode="lin" valueType="num">
                                      <p:cBhvr>
                                        <p:cTn id="16" dur="2000" fill="hold"/>
                                        <p:tgtEl>
                                          <p:spTgt spid="12"/>
                                        </p:tgtEl>
                                        <p:attrNameLst>
                                          <p:attrName>ppt_h</p:attrName>
                                        </p:attrNameLst>
                                      </p:cBhvr>
                                      <p:tavLst>
                                        <p:tav tm="0">
                                          <p:val>
                                            <p:fltVal val="0"/>
                                          </p:val>
                                        </p:tav>
                                        <p:tav tm="100000">
                                          <p:val>
                                            <p:strVal val="#ppt_h"/>
                                          </p:val>
                                        </p:tav>
                                      </p:tavLst>
                                    </p:anim>
                                    <p:animEffect transition="in" filter="fade">
                                      <p:cBhvr>
                                        <p:cTn id="17" dur="2000"/>
                                        <p:tgtEl>
                                          <p:spTgt spid="12"/>
                                        </p:tgtEl>
                                      </p:cBhvr>
                                    </p:animEffect>
                                  </p:childTnLst>
                                </p:cTn>
                              </p:par>
                              <p:par>
                                <p:cTn id="18" presetID="14" presetClass="entr" presetSubtype="5" fill="hold" grpId="0" nodeType="withEffect">
                                  <p:stCondLst>
                                    <p:cond delay="3000"/>
                                  </p:stCondLst>
                                  <p:childTnLst>
                                    <p:set>
                                      <p:cBhvr>
                                        <p:cTn id="19" dur="1" fill="hold">
                                          <p:stCondLst>
                                            <p:cond delay="0"/>
                                          </p:stCondLst>
                                        </p:cTn>
                                        <p:tgtEl>
                                          <p:spTgt spid="5"/>
                                        </p:tgtEl>
                                        <p:attrNameLst>
                                          <p:attrName>style.visibility</p:attrName>
                                        </p:attrNameLst>
                                      </p:cBhvr>
                                      <p:to>
                                        <p:strVal val="visible"/>
                                      </p:to>
                                    </p:set>
                                    <p:animEffect transition="in" filter="randombar(vertical)">
                                      <p:cBhvr>
                                        <p:cTn id="2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 grpId="0" animBg="1"/>
      <p:bldP spid="3" grpId="0" animBg="1"/>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
        <a:ea typeface=""/>
        <a:cs typeface=""/>
      </a:majorFont>
      <a:minorFont>
        <a:latin typeface=""/>
        <a:ea typeface=""/>
        <a:cs typeface=""/>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noFill/>
        <a:pattFill/>
        <a:grpFill/>
      </a:fillStyleLst>
      <a:lnStyleLst>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 w="9525" cap="flat" cmpd="sng" algn="ctr">
          <a:solidFill>
            <a:schemeClr val="phClr">
              <a:shade val="95000"/>
              <a:satMod val="105000"/>
            </a:scheme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
          <a:effectLst>
            <a:outerShdw blurRad="40000" dist="20000" dir="5400000" rotWithShape="0">
              <a:srgbClr val="000000">
                <a:alpha val="38000"/>
              </a:srgbClr>
            </a:outerShdw>
          </a:effectLst>
        </a:effectStyle>
      </a:effectStyleLst>
      <a:bgFillStyleLst>
        <a:solidFill>
          <a:schemeClr val="phClr"/>
        </a:solidFill>
        <a:gradFill>
          <a:gsLst>
            <a:gs pos="0">
              <a:schemeClr val="phClr">
                <a:tint val="50000"/>
                <a:satMod val="300000"/>
              </a:schemeClr>
            </a:gs>
            <a:gs pos="0">
              <a:schemeClr val="phClr">
                <a:tint val="50000"/>
                <a:satMod val="300000"/>
              </a:schemeClr>
            </a:gs>
            <a:gs pos="0">
              <a:schemeClr val="phClr">
                <a:tint val="50000"/>
                <a:satMod val="300000"/>
              </a:schemeClr>
            </a:gs>
          </a:gsLst>
          <a:lin ang="16200000" scaled="1"/>
        </a:gradFill>
        <a:gradFill>
          <a:gsLst>
            <a:gs pos="0">
              <a:schemeClr val="phClr">
                <a:tint val="50000"/>
                <a:satMod val="300000"/>
              </a:schemeClr>
            </a:gs>
            <a:gs pos="0">
              <a:schemeClr val="phClr">
                <a:tint val="50000"/>
                <a:satMod val="30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4129</TotalTime>
  <Words>510</Words>
  <Application>Microsoft Office PowerPoint</Application>
  <PresentationFormat>Widescreen</PresentationFormat>
  <Paragraphs>38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Aptos</vt:lpstr>
      <vt:lpstr>Aptos Light</vt:lpstr>
      <vt:lpstr>Avenir Next LT Pro Light</vt:lpstr>
      <vt:lpstr>Eras Bold ITC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Carol Miller</cp:lastModifiedBy>
  <cp:revision>1</cp:revision>
  <dcterms:modified xsi:type="dcterms:W3CDTF">2024-02-29T18:44:47Z</dcterms:modified>
</cp:coreProperties>
</file>