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00" r:id="rId3"/>
    <p:sldId id="298" r:id="rId4"/>
    <p:sldId id="301" r:id="rId5"/>
    <p:sldId id="302" r:id="rId6"/>
    <p:sldId id="303" r:id="rId7"/>
  </p:sldIdLst>
  <p:sldSz cx="12192000" cy="6858000"/>
  <p:notesSz cx="70104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962EE4-46A7-42DC-A294-18E69B9E729A}" v="454" dt="2024-02-24T19:14:53.624"/>
    <p1510:client id="{E80ACDC0-420E-4EA5-A54D-12ACA75BAC55}" v="2" dt="2024-02-25T14:35:13.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104" d="100"/>
          <a:sy n="104" d="100"/>
        </p:scale>
        <p:origin x="7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76DD59A8-8160-42EB-9E7E-3F15E91AE61D}"/>
    <pc:docChg chg="undo custSel addSld delSld modSld sldOrd">
      <pc:chgData name="Mark Warren" userId="8b469510-801c-4a14-a92d-c6d8837618b1" providerId="ADAL" clId="{76DD59A8-8160-42EB-9E7E-3F15E91AE61D}" dt="2024-02-15T17:20:45.842" v="2705"/>
      <pc:docMkLst>
        <pc:docMk/>
      </pc:docMkLst>
      <pc:sldChg chg="modSp">
        <pc:chgData name="Mark Warren" userId="8b469510-801c-4a14-a92d-c6d8837618b1" providerId="ADAL" clId="{76DD59A8-8160-42EB-9E7E-3F15E91AE61D}" dt="2024-02-13T22:08:23.394" v="2626" actId="6549"/>
        <pc:sldMkLst>
          <pc:docMk/>
          <pc:sldMk cId="0" sldId="257"/>
        </pc:sldMkLst>
        <pc:spChg chg="mod">
          <ac:chgData name="Mark Warren" userId="8b469510-801c-4a14-a92d-c6d8837618b1" providerId="ADAL" clId="{76DD59A8-8160-42EB-9E7E-3F15E91AE61D}" dt="2024-02-13T22:08:23.394" v="2626" actId="6549"/>
          <ac:spMkLst>
            <pc:docMk/>
            <pc:sldMk cId="0" sldId="257"/>
            <ac:spMk id="2" creationId="{00000000-0000-0000-0000-000000000000}"/>
          </ac:spMkLst>
        </pc:spChg>
      </pc:sldChg>
      <pc:sldChg chg="del">
        <pc:chgData name="Mark Warren" userId="8b469510-801c-4a14-a92d-c6d8837618b1" providerId="ADAL" clId="{76DD59A8-8160-42EB-9E7E-3F15E91AE61D}" dt="2024-02-13T22:06:03.854" v="2624" actId="2696"/>
        <pc:sldMkLst>
          <pc:docMk/>
          <pc:sldMk cId="1798588805" sldId="284"/>
        </pc:sldMkLst>
      </pc:sldChg>
      <pc:sldChg chg="del">
        <pc:chgData name="Mark Warren" userId="8b469510-801c-4a14-a92d-c6d8837618b1" providerId="ADAL" clId="{76DD59A8-8160-42EB-9E7E-3F15E91AE61D}" dt="2024-02-13T22:06:01.642" v="2623" actId="2696"/>
        <pc:sldMkLst>
          <pc:docMk/>
          <pc:sldMk cId="2330568098" sldId="288"/>
        </pc:sldMkLst>
      </pc:sldChg>
      <pc:sldChg chg="addSp modSp mod ord modAnim">
        <pc:chgData name="Mark Warren" userId="8b469510-801c-4a14-a92d-c6d8837618b1" providerId="ADAL" clId="{76DD59A8-8160-42EB-9E7E-3F15E91AE61D}" dt="2024-02-15T17:20:45.842" v="2705"/>
        <pc:sldMkLst>
          <pc:docMk/>
          <pc:sldMk cId="291701336" sldId="291"/>
        </pc:sldMkLst>
        <pc:spChg chg="mod">
          <ac:chgData name="Mark Warren" userId="8b469510-801c-4a14-a92d-c6d8837618b1" providerId="ADAL" clId="{76DD59A8-8160-42EB-9E7E-3F15E91AE61D}" dt="2024-02-15T17:13:38.509" v="2646" actId="14100"/>
          <ac:spMkLst>
            <pc:docMk/>
            <pc:sldMk cId="291701336" sldId="291"/>
            <ac:spMk id="2" creationId="{00000000-0000-0000-0000-000000000000}"/>
          </ac:spMkLst>
        </pc:spChg>
        <pc:spChg chg="add mod">
          <ac:chgData name="Mark Warren" userId="8b469510-801c-4a14-a92d-c6d8837618b1" providerId="ADAL" clId="{76DD59A8-8160-42EB-9E7E-3F15E91AE61D}" dt="2024-02-15T17:14:32.293" v="2649" actId="1076"/>
          <ac:spMkLst>
            <pc:docMk/>
            <pc:sldMk cId="291701336" sldId="291"/>
            <ac:spMk id="3" creationId="{81174D41-D496-E125-A4E3-7629234ADED4}"/>
          </ac:spMkLst>
        </pc:spChg>
        <pc:spChg chg="add mod">
          <ac:chgData name="Mark Warren" userId="8b469510-801c-4a14-a92d-c6d8837618b1" providerId="ADAL" clId="{76DD59A8-8160-42EB-9E7E-3F15E91AE61D}" dt="2024-02-15T17:17:44.271" v="2687" actId="1076"/>
          <ac:spMkLst>
            <pc:docMk/>
            <pc:sldMk cId="291701336" sldId="291"/>
            <ac:spMk id="4" creationId="{FCF08EE8-AFB0-2990-CDA8-9B6164C498EB}"/>
          </ac:spMkLst>
        </pc:spChg>
        <pc:spChg chg="add mod">
          <ac:chgData name="Mark Warren" userId="8b469510-801c-4a14-a92d-c6d8837618b1" providerId="ADAL" clId="{76DD59A8-8160-42EB-9E7E-3F15E91AE61D}" dt="2024-02-15T17:19:07.874" v="2695" actId="113"/>
          <ac:spMkLst>
            <pc:docMk/>
            <pc:sldMk cId="291701336" sldId="291"/>
            <ac:spMk id="5" creationId="{8895D38F-1917-134C-07F0-7DA1A272F272}"/>
          </ac:spMkLst>
        </pc:spChg>
        <pc:spChg chg="mod">
          <ac:chgData name="Mark Warren" userId="8b469510-801c-4a14-a92d-c6d8837618b1" providerId="ADAL" clId="{76DD59A8-8160-42EB-9E7E-3F15E91AE61D}" dt="2024-02-13T20:46:50.718" v="440" actId="1076"/>
          <ac:spMkLst>
            <pc:docMk/>
            <pc:sldMk cId="291701336" sldId="291"/>
            <ac:spMk id="6" creationId="{F557D8F1-D183-36F9-4DB0-5C5548703CB4}"/>
          </ac:spMkLst>
        </pc:spChg>
      </pc:sldChg>
      <pc:sldChg chg="addSp delSp modSp mod ord delAnim modAnim">
        <pc:chgData name="Mark Warren" userId="8b469510-801c-4a14-a92d-c6d8837618b1" providerId="ADAL" clId="{76DD59A8-8160-42EB-9E7E-3F15E91AE61D}" dt="2024-02-13T21:19:52.891" v="1114"/>
        <pc:sldMkLst>
          <pc:docMk/>
          <pc:sldMk cId="1411267597" sldId="295"/>
        </pc:sldMkLst>
        <pc:spChg chg="mod">
          <ac:chgData name="Mark Warren" userId="8b469510-801c-4a14-a92d-c6d8837618b1" providerId="ADAL" clId="{76DD59A8-8160-42EB-9E7E-3F15E91AE61D}" dt="2024-02-13T21:00:05.204" v="972" actId="1076"/>
          <ac:spMkLst>
            <pc:docMk/>
            <pc:sldMk cId="1411267597" sldId="295"/>
            <ac:spMk id="2" creationId="{00000000-0000-0000-0000-000000000000}"/>
          </ac:spMkLst>
        </pc:spChg>
        <pc:spChg chg="mod">
          <ac:chgData name="Mark Warren" userId="8b469510-801c-4a14-a92d-c6d8837618b1" providerId="ADAL" clId="{76DD59A8-8160-42EB-9E7E-3F15E91AE61D}" dt="2024-02-13T21:12:43.009" v="1068" actId="1076"/>
          <ac:spMkLst>
            <pc:docMk/>
            <pc:sldMk cId="1411267597" sldId="295"/>
            <ac:spMk id="3" creationId="{EAC6C5D3-14A1-5D01-F090-8CCB78789AA1}"/>
          </ac:spMkLst>
        </pc:spChg>
        <pc:spChg chg="mod">
          <ac:chgData name="Mark Warren" userId="8b469510-801c-4a14-a92d-c6d8837618b1" providerId="ADAL" clId="{76DD59A8-8160-42EB-9E7E-3F15E91AE61D}" dt="2024-02-13T21:13:57.656" v="1074" actId="13822"/>
          <ac:spMkLst>
            <pc:docMk/>
            <pc:sldMk cId="1411267597" sldId="295"/>
            <ac:spMk id="4" creationId="{534E3061-B8E2-0B45-2A07-3B5929419FA2}"/>
          </ac:spMkLst>
        </pc:spChg>
        <pc:spChg chg="del">
          <ac:chgData name="Mark Warren" userId="8b469510-801c-4a14-a92d-c6d8837618b1" providerId="ADAL" clId="{76DD59A8-8160-42EB-9E7E-3F15E91AE61D}" dt="2024-02-13T20:55:20.207" v="745" actId="478"/>
          <ac:spMkLst>
            <pc:docMk/>
            <pc:sldMk cId="1411267597" sldId="295"/>
            <ac:spMk id="5" creationId="{52E9AB13-B0B9-76B3-7FCD-CD623BF6C7BD}"/>
          </ac:spMkLst>
        </pc:spChg>
        <pc:spChg chg="mod">
          <ac:chgData name="Mark Warren" userId="8b469510-801c-4a14-a92d-c6d8837618b1" providerId="ADAL" clId="{76DD59A8-8160-42EB-9E7E-3F15E91AE61D}" dt="2024-02-13T20:59:57.417" v="971" actId="1076"/>
          <ac:spMkLst>
            <pc:docMk/>
            <pc:sldMk cId="1411267597" sldId="295"/>
            <ac:spMk id="6" creationId="{F557D8F1-D183-36F9-4DB0-5C5548703CB4}"/>
          </ac:spMkLst>
        </pc:spChg>
        <pc:spChg chg="add mod">
          <ac:chgData name="Mark Warren" userId="8b469510-801c-4a14-a92d-c6d8837618b1" providerId="ADAL" clId="{76DD59A8-8160-42EB-9E7E-3F15E91AE61D}" dt="2024-02-13T21:04:09.383" v="993" actId="1076"/>
          <ac:spMkLst>
            <pc:docMk/>
            <pc:sldMk cId="1411267597" sldId="295"/>
            <ac:spMk id="7" creationId="{4625C1A2-E153-C9E4-B589-7DB4CF08C351}"/>
          </ac:spMkLst>
        </pc:spChg>
        <pc:spChg chg="add mod">
          <ac:chgData name="Mark Warren" userId="8b469510-801c-4a14-a92d-c6d8837618b1" providerId="ADAL" clId="{76DD59A8-8160-42EB-9E7E-3F15E91AE61D}" dt="2024-02-13T21:12:30.496" v="1067" actId="1076"/>
          <ac:spMkLst>
            <pc:docMk/>
            <pc:sldMk cId="1411267597" sldId="295"/>
            <ac:spMk id="8" creationId="{92B82B0D-2561-A9C9-52EE-A7E7519EFB73}"/>
          </ac:spMkLst>
        </pc:spChg>
        <pc:spChg chg="add del mod">
          <ac:chgData name="Mark Warren" userId="8b469510-801c-4a14-a92d-c6d8837618b1" providerId="ADAL" clId="{76DD59A8-8160-42EB-9E7E-3F15E91AE61D}" dt="2024-02-13T21:05:19.947" v="998" actId="478"/>
          <ac:spMkLst>
            <pc:docMk/>
            <pc:sldMk cId="1411267597" sldId="295"/>
            <ac:spMk id="9" creationId="{0CB8B498-1019-9AAE-1ABF-9F761F872B67}"/>
          </ac:spMkLst>
        </pc:spChg>
        <pc:spChg chg="add del mod">
          <ac:chgData name="Mark Warren" userId="8b469510-801c-4a14-a92d-c6d8837618b1" providerId="ADAL" clId="{76DD59A8-8160-42EB-9E7E-3F15E91AE61D}" dt="2024-02-13T21:06:06.091" v="1006" actId="478"/>
          <ac:spMkLst>
            <pc:docMk/>
            <pc:sldMk cId="1411267597" sldId="295"/>
            <ac:spMk id="10" creationId="{0A755925-853A-EF59-EE04-8F3D3E32388F}"/>
          </ac:spMkLst>
        </pc:spChg>
        <pc:spChg chg="add mod">
          <ac:chgData name="Mark Warren" userId="8b469510-801c-4a14-a92d-c6d8837618b1" providerId="ADAL" clId="{76DD59A8-8160-42EB-9E7E-3F15E91AE61D}" dt="2024-02-13T21:16:04.516" v="1089" actId="1076"/>
          <ac:spMkLst>
            <pc:docMk/>
            <pc:sldMk cId="1411267597" sldId="295"/>
            <ac:spMk id="11" creationId="{C3357244-F1EF-CEE1-5ECA-91C5F7E1452D}"/>
          </ac:spMkLst>
        </pc:spChg>
        <pc:spChg chg="add mod">
          <ac:chgData name="Mark Warren" userId="8b469510-801c-4a14-a92d-c6d8837618b1" providerId="ADAL" clId="{76DD59A8-8160-42EB-9E7E-3F15E91AE61D}" dt="2024-02-13T21:18:06.252" v="1106" actId="692"/>
          <ac:spMkLst>
            <pc:docMk/>
            <pc:sldMk cId="1411267597" sldId="295"/>
            <ac:spMk id="12" creationId="{994D0477-BEBE-E5C7-AF38-D489D92BBFB2}"/>
          </ac:spMkLst>
        </pc:spChg>
      </pc:sldChg>
      <pc:sldChg chg="ord">
        <pc:chgData name="Mark Warren" userId="8b469510-801c-4a14-a92d-c6d8837618b1" providerId="ADAL" clId="{76DD59A8-8160-42EB-9E7E-3F15E91AE61D}" dt="2024-02-13T20:39:08.558" v="1"/>
        <pc:sldMkLst>
          <pc:docMk/>
          <pc:sldMk cId="1423887286" sldId="297"/>
        </pc:sldMkLst>
      </pc:sldChg>
      <pc:sldChg chg="addSp delSp modSp add mod ord delAnim modAnim">
        <pc:chgData name="Mark Warren" userId="8b469510-801c-4a14-a92d-c6d8837618b1" providerId="ADAL" clId="{76DD59A8-8160-42EB-9E7E-3F15E91AE61D}" dt="2024-02-13T21:35:45.007" v="1825" actId="208"/>
        <pc:sldMkLst>
          <pc:docMk/>
          <pc:sldMk cId="2310524219" sldId="298"/>
        </pc:sldMkLst>
        <pc:spChg chg="mod">
          <ac:chgData name="Mark Warren" userId="8b469510-801c-4a14-a92d-c6d8837618b1" providerId="ADAL" clId="{76DD59A8-8160-42EB-9E7E-3F15E91AE61D}" dt="2024-02-13T21:35:45.007" v="1825" actId="208"/>
          <ac:spMkLst>
            <pc:docMk/>
            <pc:sldMk cId="2310524219" sldId="298"/>
            <ac:spMk id="2" creationId="{5DC4DD3C-95F0-0449-D3DD-E6BF1C477BD6}"/>
          </ac:spMkLst>
        </pc:spChg>
        <pc:spChg chg="mod">
          <ac:chgData name="Mark Warren" userId="8b469510-801c-4a14-a92d-c6d8837618b1" providerId="ADAL" clId="{76DD59A8-8160-42EB-9E7E-3F15E91AE61D}" dt="2024-02-13T21:33:44.867" v="1818" actId="179"/>
          <ac:spMkLst>
            <pc:docMk/>
            <pc:sldMk cId="2310524219" sldId="298"/>
            <ac:spMk id="3" creationId="{9A2C2B43-8649-E116-2A00-BCD9BD7CD1B8}"/>
          </ac:spMkLst>
        </pc:spChg>
        <pc:spChg chg="del">
          <ac:chgData name="Mark Warren" userId="8b469510-801c-4a14-a92d-c6d8837618b1" providerId="ADAL" clId="{76DD59A8-8160-42EB-9E7E-3F15E91AE61D}" dt="2024-02-13T21:26:55.170" v="1511" actId="478"/>
          <ac:spMkLst>
            <pc:docMk/>
            <pc:sldMk cId="2310524219" sldId="298"/>
            <ac:spMk id="4" creationId="{B6CE2544-B00E-4856-C1E0-AF7986D01E35}"/>
          </ac:spMkLst>
        </pc:spChg>
        <pc:spChg chg="add mod">
          <ac:chgData name="Mark Warren" userId="8b469510-801c-4a14-a92d-c6d8837618b1" providerId="ADAL" clId="{76DD59A8-8160-42EB-9E7E-3F15E91AE61D}" dt="2024-02-13T21:34:37.748" v="1823" actId="1076"/>
          <ac:spMkLst>
            <pc:docMk/>
            <pc:sldMk cId="2310524219" sldId="298"/>
            <ac:spMk id="5" creationId="{07EEA022-0AB4-D500-10A0-E4A0CB719A3B}"/>
          </ac:spMkLst>
        </pc:spChg>
        <pc:spChg chg="mod">
          <ac:chgData name="Mark Warren" userId="8b469510-801c-4a14-a92d-c6d8837618b1" providerId="ADAL" clId="{76DD59A8-8160-42EB-9E7E-3F15E91AE61D}" dt="2024-02-13T21:30:45.583" v="1757" actId="13822"/>
          <ac:spMkLst>
            <pc:docMk/>
            <pc:sldMk cId="2310524219" sldId="298"/>
            <ac:spMk id="6" creationId="{7AADD07E-44AB-0C66-5277-6329501B5B68}"/>
          </ac:spMkLst>
        </pc:spChg>
        <pc:spChg chg="add mod">
          <ac:chgData name="Mark Warren" userId="8b469510-801c-4a14-a92d-c6d8837618b1" providerId="ADAL" clId="{76DD59A8-8160-42EB-9E7E-3F15E91AE61D}" dt="2024-02-13T21:34:26.469" v="1822" actId="1076"/>
          <ac:spMkLst>
            <pc:docMk/>
            <pc:sldMk cId="2310524219" sldId="298"/>
            <ac:spMk id="7" creationId="{D57DBAA4-FF38-5C17-8CE1-5C29857D09BD}"/>
          </ac:spMkLst>
        </pc:spChg>
      </pc:sldChg>
      <pc:sldChg chg="addSp delSp modSp add mod delAnim modAnim">
        <pc:chgData name="Mark Warren" userId="8b469510-801c-4a14-a92d-c6d8837618b1" providerId="ADAL" clId="{76DD59A8-8160-42EB-9E7E-3F15E91AE61D}" dt="2024-02-13T22:05:49.745" v="2622"/>
        <pc:sldMkLst>
          <pc:docMk/>
          <pc:sldMk cId="2925546534" sldId="299"/>
        </pc:sldMkLst>
        <pc:spChg chg="mod">
          <ac:chgData name="Mark Warren" userId="8b469510-801c-4a14-a92d-c6d8837618b1" providerId="ADAL" clId="{76DD59A8-8160-42EB-9E7E-3F15E91AE61D}" dt="2024-02-13T21:59:46.529" v="2562" actId="1076"/>
          <ac:spMkLst>
            <pc:docMk/>
            <pc:sldMk cId="2925546534" sldId="299"/>
            <ac:spMk id="2" creationId="{22AA6E1C-ADD7-F7D3-6070-85D5089A2CD0}"/>
          </ac:spMkLst>
        </pc:spChg>
        <pc:spChg chg="del mod">
          <ac:chgData name="Mark Warren" userId="8b469510-801c-4a14-a92d-c6d8837618b1" providerId="ADAL" clId="{76DD59A8-8160-42EB-9E7E-3F15E91AE61D}" dt="2024-02-13T21:42:20.028" v="2363" actId="478"/>
          <ac:spMkLst>
            <pc:docMk/>
            <pc:sldMk cId="2925546534" sldId="299"/>
            <ac:spMk id="3" creationId="{5CB5E179-6951-A898-4CCC-F8C909CC18DD}"/>
          </ac:spMkLst>
        </pc:spChg>
        <pc:spChg chg="add mod">
          <ac:chgData name="Mark Warren" userId="8b469510-801c-4a14-a92d-c6d8837618b1" providerId="ADAL" clId="{76DD59A8-8160-42EB-9E7E-3F15E91AE61D}" dt="2024-02-13T22:02:52.561" v="2604" actId="14861"/>
          <ac:spMkLst>
            <pc:docMk/>
            <pc:sldMk cId="2925546534" sldId="299"/>
            <ac:spMk id="4" creationId="{5399AFB7-9CFE-AB55-C6CB-BF35E554FB1C}"/>
          </ac:spMkLst>
        </pc:spChg>
        <pc:spChg chg="mod">
          <ac:chgData name="Mark Warren" userId="8b469510-801c-4a14-a92d-c6d8837618b1" providerId="ADAL" clId="{76DD59A8-8160-42EB-9E7E-3F15E91AE61D}" dt="2024-02-13T21:59:39.563" v="2560" actId="1076"/>
          <ac:spMkLst>
            <pc:docMk/>
            <pc:sldMk cId="2925546534" sldId="299"/>
            <ac:spMk id="5" creationId="{A7E6C258-3452-DEE8-66B4-46C2D85772CE}"/>
          </ac:spMkLst>
        </pc:spChg>
        <pc:spChg chg="mod">
          <ac:chgData name="Mark Warren" userId="8b469510-801c-4a14-a92d-c6d8837618b1" providerId="ADAL" clId="{76DD59A8-8160-42EB-9E7E-3F15E91AE61D}" dt="2024-02-13T21:59:43.219" v="2561" actId="1076"/>
          <ac:spMkLst>
            <pc:docMk/>
            <pc:sldMk cId="2925546534" sldId="299"/>
            <ac:spMk id="6" creationId="{415EC7E7-5B0E-3870-4737-4F1E5F652A2F}"/>
          </ac:spMkLst>
        </pc:spChg>
        <pc:spChg chg="del mod">
          <ac:chgData name="Mark Warren" userId="8b469510-801c-4a14-a92d-c6d8837618b1" providerId="ADAL" clId="{76DD59A8-8160-42EB-9E7E-3F15E91AE61D}" dt="2024-02-13T21:47:03.004" v="2473" actId="478"/>
          <ac:spMkLst>
            <pc:docMk/>
            <pc:sldMk cId="2925546534" sldId="299"/>
            <ac:spMk id="7" creationId="{11705709-8400-3436-37EC-DA66DDA24D50}"/>
          </ac:spMkLst>
        </pc:spChg>
      </pc:sldChg>
      <pc:sldChg chg="add ord modAnim">
        <pc:chgData name="Mark Warren" userId="8b469510-801c-4a14-a92d-c6d8837618b1" providerId="ADAL" clId="{76DD59A8-8160-42EB-9E7E-3F15E91AE61D}" dt="2024-02-15T15:31:32.020" v="2633"/>
        <pc:sldMkLst>
          <pc:docMk/>
          <pc:sldMk cId="2293846669" sldId="300"/>
        </pc:sldMkLst>
      </pc:sldChg>
    </pc:docChg>
  </pc:docChgLst>
  <pc:docChgLst>
    <pc:chgData name="Mark Warren" userId="8b469510-801c-4a14-a92d-c6d8837618b1" providerId="ADAL" clId="{D1480FC4-9F96-4F2F-852B-C1DF88F05FD0}"/>
    <pc:docChg chg="undo custSel addSld delSld modSld">
      <pc:chgData name="Mark Warren" userId="8b469510-801c-4a14-a92d-c6d8837618b1" providerId="ADAL" clId="{D1480FC4-9F96-4F2F-852B-C1DF88F05FD0}" dt="2023-09-22T14:43:01.833" v="502"/>
      <pc:docMkLst>
        <pc:docMk/>
      </pc:docMkLst>
      <pc:sldChg chg="addSp modSp mod modAnim">
        <pc:chgData name="Mark Warren" userId="8b469510-801c-4a14-a92d-c6d8837618b1" providerId="ADAL" clId="{D1480FC4-9F96-4F2F-852B-C1DF88F05FD0}" dt="2023-09-22T14:43:01.833" v="502"/>
        <pc:sldMkLst>
          <pc:docMk/>
          <pc:sldMk cId="0" sldId="257"/>
        </pc:sldMkLst>
        <pc:spChg chg="mod">
          <ac:chgData name="Mark Warren" userId="8b469510-801c-4a14-a92d-c6d8837618b1" providerId="ADAL" clId="{D1480FC4-9F96-4F2F-852B-C1DF88F05FD0}" dt="2023-09-21T13:18:12.113" v="9" actId="20577"/>
          <ac:spMkLst>
            <pc:docMk/>
            <pc:sldMk cId="0" sldId="257"/>
            <ac:spMk id="2" creationId="{00000000-0000-0000-0000-000000000000}"/>
          </ac:spMkLst>
        </pc:spChg>
        <pc:cxnChg chg="add mod">
          <ac:chgData name="Mark Warren" userId="8b469510-801c-4a14-a92d-c6d8837618b1" providerId="ADAL" clId="{D1480FC4-9F96-4F2F-852B-C1DF88F05FD0}" dt="2023-09-22T13:57:14.590" v="171" actId="208"/>
          <ac:cxnSpMkLst>
            <pc:docMk/>
            <pc:sldMk cId="0" sldId="257"/>
            <ac:cxnSpMk id="6" creationId="{873EBAA5-307A-B6EF-9076-0F9216B6C7A0}"/>
          </ac:cxnSpMkLst>
        </pc:cxnChg>
      </pc:sldChg>
      <pc:sldChg chg="delSp modSp mod delAnim modAnim">
        <pc:chgData name="Mark Warren" userId="8b469510-801c-4a14-a92d-c6d8837618b1" providerId="ADAL" clId="{D1480FC4-9F96-4F2F-852B-C1DF88F05FD0}" dt="2023-09-22T14:02:42.299" v="196"/>
        <pc:sldMkLst>
          <pc:docMk/>
          <pc:sldMk cId="0" sldId="258"/>
        </pc:sldMkLst>
        <pc:spChg chg="mod">
          <ac:chgData name="Mark Warren" userId="8b469510-801c-4a14-a92d-c6d8837618b1" providerId="ADAL" clId="{D1480FC4-9F96-4F2F-852B-C1DF88F05FD0}" dt="2023-09-22T14:02:30.264" v="195" actId="1076"/>
          <ac:spMkLst>
            <pc:docMk/>
            <pc:sldMk cId="0" sldId="258"/>
            <ac:spMk id="2" creationId="{00000000-0000-0000-0000-000000000000}"/>
          </ac:spMkLst>
        </pc:spChg>
        <pc:spChg chg="mod">
          <ac:chgData name="Mark Warren" userId="8b469510-801c-4a14-a92d-c6d8837618b1" providerId="ADAL" clId="{D1480FC4-9F96-4F2F-852B-C1DF88F05FD0}" dt="2023-09-22T14:02:30.264" v="195" actId="1076"/>
          <ac:spMkLst>
            <pc:docMk/>
            <pc:sldMk cId="0" sldId="258"/>
            <ac:spMk id="3" creationId="{CCBCC202-42EB-8D6B-DA0C-9EE7E933DDC8}"/>
          </ac:spMkLst>
        </pc:spChg>
        <pc:spChg chg="del">
          <ac:chgData name="Mark Warren" userId="8b469510-801c-4a14-a92d-c6d8837618b1" providerId="ADAL" clId="{D1480FC4-9F96-4F2F-852B-C1DF88F05FD0}" dt="2023-09-22T13:29:39.187" v="11" actId="478"/>
          <ac:spMkLst>
            <pc:docMk/>
            <pc:sldMk cId="0" sldId="258"/>
            <ac:spMk id="4" creationId="{E18D17C3-AABD-6C33-D2EB-0FDD9994FC9D}"/>
          </ac:spMkLst>
        </pc:spChg>
        <pc:spChg chg="del">
          <ac:chgData name="Mark Warren" userId="8b469510-801c-4a14-a92d-c6d8837618b1" providerId="ADAL" clId="{D1480FC4-9F96-4F2F-852B-C1DF88F05FD0}" dt="2023-09-22T13:29:42.266" v="13" actId="478"/>
          <ac:spMkLst>
            <pc:docMk/>
            <pc:sldMk cId="0" sldId="258"/>
            <ac:spMk id="9" creationId="{1FA46F0C-A894-8C63-382E-9129500F949E}"/>
          </ac:spMkLst>
        </pc:spChg>
        <pc:cxnChg chg="del">
          <ac:chgData name="Mark Warren" userId="8b469510-801c-4a14-a92d-c6d8837618b1" providerId="ADAL" clId="{D1480FC4-9F96-4F2F-852B-C1DF88F05FD0}" dt="2023-09-22T13:29:40.683" v="12" actId="478"/>
          <ac:cxnSpMkLst>
            <pc:docMk/>
            <pc:sldMk cId="0" sldId="258"/>
            <ac:cxnSpMk id="6" creationId="{8A143C6F-35FF-6F58-5E95-3B8EC345DCDD}"/>
          </ac:cxnSpMkLst>
        </pc:cxnChg>
      </pc:sldChg>
      <pc:sldChg chg="modSp mod modAnim">
        <pc:chgData name="Mark Warren" userId="8b469510-801c-4a14-a92d-c6d8837618b1" providerId="ADAL" clId="{D1480FC4-9F96-4F2F-852B-C1DF88F05FD0}" dt="2023-09-22T14:41:44.451" v="494"/>
        <pc:sldMkLst>
          <pc:docMk/>
          <pc:sldMk cId="0" sldId="259"/>
        </pc:sldMkLst>
        <pc:spChg chg="mod">
          <ac:chgData name="Mark Warren" userId="8b469510-801c-4a14-a92d-c6d8837618b1" providerId="ADAL" clId="{D1480FC4-9F96-4F2F-852B-C1DF88F05FD0}" dt="2023-09-22T13:37:39.223" v="160" actId="207"/>
          <ac:spMkLst>
            <pc:docMk/>
            <pc:sldMk cId="0" sldId="259"/>
            <ac:spMk id="3" creationId="{9BBC50D5-1F56-17B1-AAA0-DC8FB36F51D4}"/>
          </ac:spMkLst>
        </pc:spChg>
      </pc:sldChg>
      <pc:sldChg chg="modSp mod modAnim">
        <pc:chgData name="Mark Warren" userId="8b469510-801c-4a14-a92d-c6d8837618b1" providerId="ADAL" clId="{D1480FC4-9F96-4F2F-852B-C1DF88F05FD0}" dt="2023-09-22T14:41:57.714" v="495"/>
        <pc:sldMkLst>
          <pc:docMk/>
          <pc:sldMk cId="0" sldId="260"/>
        </pc:sldMkLst>
        <pc:spChg chg="mod">
          <ac:chgData name="Mark Warren" userId="8b469510-801c-4a14-a92d-c6d8837618b1" providerId="ADAL" clId="{D1480FC4-9F96-4F2F-852B-C1DF88F05FD0}" dt="2023-09-22T14:26:48.275" v="358" actId="20577"/>
          <ac:spMkLst>
            <pc:docMk/>
            <pc:sldMk cId="0" sldId="260"/>
            <ac:spMk id="3" creationId="{D802243E-8EB1-0AC6-515E-8A7809BE4B5E}"/>
          </ac:spMkLst>
        </pc:spChg>
      </pc:sldChg>
      <pc:sldChg chg="del">
        <pc:chgData name="Mark Warren" userId="8b469510-801c-4a14-a92d-c6d8837618b1" providerId="ADAL" clId="{D1480FC4-9F96-4F2F-852B-C1DF88F05FD0}" dt="2023-09-22T14:33:24.833" v="461" actId="2696"/>
        <pc:sldMkLst>
          <pc:docMk/>
          <pc:sldMk cId="3259789806" sldId="261"/>
        </pc:sldMkLst>
      </pc:sldChg>
      <pc:sldChg chg="addSp delSp modSp add mod delAnim modAnim">
        <pc:chgData name="Mark Warren" userId="8b469510-801c-4a14-a92d-c6d8837618b1" providerId="ADAL" clId="{D1480FC4-9F96-4F2F-852B-C1DF88F05FD0}" dt="2023-09-22T14:41:21.467" v="492"/>
        <pc:sldMkLst>
          <pc:docMk/>
          <pc:sldMk cId="150426509" sldId="262"/>
        </pc:sldMkLst>
        <pc:spChg chg="mod">
          <ac:chgData name="Mark Warren" userId="8b469510-801c-4a14-a92d-c6d8837618b1" providerId="ADAL" clId="{D1480FC4-9F96-4F2F-852B-C1DF88F05FD0}" dt="2023-09-22T14:10:58.657" v="302" actId="14100"/>
          <ac:spMkLst>
            <pc:docMk/>
            <pc:sldMk cId="150426509" sldId="262"/>
            <ac:spMk id="2" creationId="{00000000-0000-0000-0000-000000000000}"/>
          </ac:spMkLst>
        </pc:spChg>
        <pc:spChg chg="mod">
          <ac:chgData name="Mark Warren" userId="8b469510-801c-4a14-a92d-c6d8837618b1" providerId="ADAL" clId="{D1480FC4-9F96-4F2F-852B-C1DF88F05FD0}" dt="2023-09-22T14:14:12.137" v="305" actId="122"/>
          <ac:spMkLst>
            <pc:docMk/>
            <pc:sldMk cId="150426509" sldId="262"/>
            <ac:spMk id="3" creationId="{CCBCC202-42EB-8D6B-DA0C-9EE7E933DDC8}"/>
          </ac:spMkLst>
        </pc:spChg>
        <pc:spChg chg="del">
          <ac:chgData name="Mark Warren" userId="8b469510-801c-4a14-a92d-c6d8837618b1" providerId="ADAL" clId="{D1480FC4-9F96-4F2F-852B-C1DF88F05FD0}" dt="2023-09-22T14:05:27.866" v="203" actId="478"/>
          <ac:spMkLst>
            <pc:docMk/>
            <pc:sldMk cId="150426509" sldId="262"/>
            <ac:spMk id="4" creationId="{E18D17C3-AABD-6C33-D2EB-0FDD9994FC9D}"/>
          </ac:spMkLst>
        </pc:spChg>
        <pc:spChg chg="del">
          <ac:chgData name="Mark Warren" userId="8b469510-801c-4a14-a92d-c6d8837618b1" providerId="ADAL" clId="{D1480FC4-9F96-4F2F-852B-C1DF88F05FD0}" dt="2023-09-22T14:05:30.490" v="205" actId="478"/>
          <ac:spMkLst>
            <pc:docMk/>
            <pc:sldMk cId="150426509" sldId="262"/>
            <ac:spMk id="9" creationId="{1FA46F0C-A894-8C63-382E-9129500F949E}"/>
          </ac:spMkLst>
        </pc:spChg>
        <pc:cxnChg chg="del">
          <ac:chgData name="Mark Warren" userId="8b469510-801c-4a14-a92d-c6d8837618b1" providerId="ADAL" clId="{D1480FC4-9F96-4F2F-852B-C1DF88F05FD0}" dt="2023-09-22T14:05:29.176" v="204" actId="478"/>
          <ac:cxnSpMkLst>
            <pc:docMk/>
            <pc:sldMk cId="150426509" sldId="262"/>
            <ac:cxnSpMk id="6" creationId="{8A143C6F-35FF-6F58-5E95-3B8EC345DCDD}"/>
          </ac:cxnSpMkLst>
        </pc:cxnChg>
        <pc:cxnChg chg="add mod">
          <ac:chgData name="Mark Warren" userId="8b469510-801c-4a14-a92d-c6d8837618b1" providerId="ADAL" clId="{D1480FC4-9F96-4F2F-852B-C1DF88F05FD0}" dt="2023-09-22T14:40:06.246" v="480" actId="1582"/>
          <ac:cxnSpMkLst>
            <pc:docMk/>
            <pc:sldMk cId="150426509" sldId="262"/>
            <ac:cxnSpMk id="7" creationId="{9A549784-6CF0-D808-F53F-1A733F0D59BE}"/>
          </ac:cxnSpMkLst>
        </pc:cxnChg>
        <pc:cxnChg chg="add mod">
          <ac:chgData name="Mark Warren" userId="8b469510-801c-4a14-a92d-c6d8837618b1" providerId="ADAL" clId="{D1480FC4-9F96-4F2F-852B-C1DF88F05FD0}" dt="2023-09-22T14:40:33.845" v="483" actId="14100"/>
          <ac:cxnSpMkLst>
            <pc:docMk/>
            <pc:sldMk cId="150426509" sldId="262"/>
            <ac:cxnSpMk id="10" creationId="{26F93111-31F2-998D-1EDA-4D984E2ABB0A}"/>
          </ac:cxnSpMkLst>
        </pc:cxnChg>
      </pc:sldChg>
      <pc:sldChg chg="addSp modSp add mod modAnim">
        <pc:chgData name="Mark Warren" userId="8b469510-801c-4a14-a92d-c6d8837618b1" providerId="ADAL" clId="{D1480FC4-9F96-4F2F-852B-C1DF88F05FD0}" dt="2023-09-22T14:13:56.176" v="304" actId="27636"/>
        <pc:sldMkLst>
          <pc:docMk/>
          <pc:sldMk cId="1264052453" sldId="263"/>
        </pc:sldMkLst>
        <pc:spChg chg="mod">
          <ac:chgData name="Mark Warren" userId="8b469510-801c-4a14-a92d-c6d8837618b1" providerId="ADAL" clId="{D1480FC4-9F96-4F2F-852B-C1DF88F05FD0}" dt="2023-09-22T13:34:19.904" v="90" actId="1076"/>
          <ac:spMkLst>
            <pc:docMk/>
            <pc:sldMk cId="1264052453" sldId="263"/>
            <ac:spMk id="2" creationId="{00000000-0000-0000-0000-000000000000}"/>
          </ac:spMkLst>
        </pc:spChg>
        <pc:spChg chg="mod">
          <ac:chgData name="Mark Warren" userId="8b469510-801c-4a14-a92d-c6d8837618b1" providerId="ADAL" clId="{D1480FC4-9F96-4F2F-852B-C1DF88F05FD0}" dt="2023-09-22T13:37:13.458" v="154" actId="1076"/>
          <ac:spMkLst>
            <pc:docMk/>
            <pc:sldMk cId="1264052453" sldId="263"/>
            <ac:spMk id="3" creationId="{CCBCC202-42EB-8D6B-DA0C-9EE7E933DDC8}"/>
          </ac:spMkLst>
        </pc:spChg>
        <pc:spChg chg="add mod">
          <ac:chgData name="Mark Warren" userId="8b469510-801c-4a14-a92d-c6d8837618b1" providerId="ADAL" clId="{D1480FC4-9F96-4F2F-852B-C1DF88F05FD0}" dt="2023-09-22T14:13:56.176" v="304" actId="27636"/>
          <ac:spMkLst>
            <pc:docMk/>
            <pc:sldMk cId="1264052453" sldId="263"/>
            <ac:spMk id="4" creationId="{06845BA5-CAA4-5385-1422-BFA6796E78BC}"/>
          </ac:spMkLst>
        </pc:spChg>
        <pc:spChg chg="add mod">
          <ac:chgData name="Mark Warren" userId="8b469510-801c-4a14-a92d-c6d8837618b1" providerId="ADAL" clId="{D1480FC4-9F96-4F2F-852B-C1DF88F05FD0}" dt="2023-09-22T13:36:57.482" v="151" actId="207"/>
          <ac:spMkLst>
            <pc:docMk/>
            <pc:sldMk cId="1264052453" sldId="263"/>
            <ac:spMk id="5" creationId="{89D5F190-E2CF-4A79-7640-D6B7C656269D}"/>
          </ac:spMkLst>
        </pc:spChg>
      </pc:sldChg>
      <pc:sldChg chg="modSp add mod modAnim">
        <pc:chgData name="Mark Warren" userId="8b469510-801c-4a14-a92d-c6d8837618b1" providerId="ADAL" clId="{D1480FC4-9F96-4F2F-852B-C1DF88F05FD0}" dt="2023-09-22T14:41:31.123" v="493"/>
        <pc:sldMkLst>
          <pc:docMk/>
          <pc:sldMk cId="365872962" sldId="264"/>
        </pc:sldMkLst>
        <pc:spChg chg="mod">
          <ac:chgData name="Mark Warren" userId="8b469510-801c-4a14-a92d-c6d8837618b1" providerId="ADAL" clId="{D1480FC4-9F96-4F2F-852B-C1DF88F05FD0}" dt="2023-09-22T14:18:09.491" v="357" actId="313"/>
          <ac:spMkLst>
            <pc:docMk/>
            <pc:sldMk cId="365872962" sldId="264"/>
            <ac:spMk id="2" creationId="{00000000-0000-0000-0000-000000000000}"/>
          </ac:spMkLst>
        </pc:spChg>
        <pc:spChg chg="mod">
          <ac:chgData name="Mark Warren" userId="8b469510-801c-4a14-a92d-c6d8837618b1" providerId="ADAL" clId="{D1480FC4-9F96-4F2F-852B-C1DF88F05FD0}" dt="2023-09-22T14:16:23.290" v="353" actId="1076"/>
          <ac:spMkLst>
            <pc:docMk/>
            <pc:sldMk cId="365872962" sldId="264"/>
            <ac:spMk id="3" creationId="{CCBCC202-42EB-8D6B-DA0C-9EE7E933DDC8}"/>
          </ac:spMkLst>
        </pc:spChg>
      </pc:sldChg>
      <pc:sldChg chg="addSp modSp add mod modAnim">
        <pc:chgData name="Mark Warren" userId="8b469510-801c-4a14-a92d-c6d8837618b1" providerId="ADAL" clId="{D1480FC4-9F96-4F2F-852B-C1DF88F05FD0}" dt="2023-09-22T14:36:51.440" v="472"/>
        <pc:sldMkLst>
          <pc:docMk/>
          <pc:sldMk cId="1230080666" sldId="265"/>
        </pc:sldMkLst>
        <pc:spChg chg="mod">
          <ac:chgData name="Mark Warren" userId="8b469510-801c-4a14-a92d-c6d8837618b1" providerId="ADAL" clId="{D1480FC4-9F96-4F2F-852B-C1DF88F05FD0}" dt="2023-09-22T14:33:08.167" v="459" actId="1076"/>
          <ac:spMkLst>
            <pc:docMk/>
            <pc:sldMk cId="1230080666" sldId="265"/>
            <ac:spMk id="2" creationId="{00000000-0000-0000-0000-000000000000}"/>
          </ac:spMkLst>
        </pc:spChg>
        <pc:spChg chg="mod">
          <ac:chgData name="Mark Warren" userId="8b469510-801c-4a14-a92d-c6d8837618b1" providerId="ADAL" clId="{D1480FC4-9F96-4F2F-852B-C1DF88F05FD0}" dt="2023-09-22T14:33:08.167" v="459" actId="1076"/>
          <ac:spMkLst>
            <pc:docMk/>
            <pc:sldMk cId="1230080666" sldId="265"/>
            <ac:spMk id="3" creationId="{D802243E-8EB1-0AC6-515E-8A7809BE4B5E}"/>
          </ac:spMkLst>
        </pc:spChg>
        <pc:spChg chg="add mod">
          <ac:chgData name="Mark Warren" userId="8b469510-801c-4a14-a92d-c6d8837618b1" providerId="ADAL" clId="{D1480FC4-9F96-4F2F-852B-C1DF88F05FD0}" dt="2023-09-22T14:33:08.167" v="459" actId="1076"/>
          <ac:spMkLst>
            <pc:docMk/>
            <pc:sldMk cId="1230080666" sldId="265"/>
            <ac:spMk id="4" creationId="{180E5B43-4C43-9B3B-2A84-4AF4D768795B}"/>
          </ac:spMkLst>
        </pc:spChg>
        <pc:spChg chg="add mod">
          <ac:chgData name="Mark Warren" userId="8b469510-801c-4a14-a92d-c6d8837618b1" providerId="ADAL" clId="{D1480FC4-9F96-4F2F-852B-C1DF88F05FD0}" dt="2023-09-22T14:33:12.926" v="460" actId="14100"/>
          <ac:spMkLst>
            <pc:docMk/>
            <pc:sldMk cId="1230080666" sldId="265"/>
            <ac:spMk id="5" creationId="{1EDD0734-1FA8-9574-0FC0-7162E2214A75}"/>
          </ac:spMkLst>
        </pc:spChg>
      </pc:sldChg>
    </pc:docChg>
  </pc:docChgLst>
  <pc:docChgLst>
    <pc:chgData name="Mark Warren" userId="8b469510-801c-4a14-a92d-c6d8837618b1" providerId="ADAL" clId="{84B9CE9E-D66E-47F0-BF70-627073685176}"/>
    <pc:docChg chg="undo custSel addSld delSld modSld sldOrd">
      <pc:chgData name="Mark Warren" userId="8b469510-801c-4a14-a92d-c6d8837618b1" providerId="ADAL" clId="{84B9CE9E-D66E-47F0-BF70-627073685176}" dt="2023-11-19T02:00:03.960" v="1142"/>
      <pc:docMkLst>
        <pc:docMk/>
      </pc:docMkLst>
      <pc:sldChg chg="modSp modAnim">
        <pc:chgData name="Mark Warren" userId="8b469510-801c-4a14-a92d-c6d8837618b1" providerId="ADAL" clId="{84B9CE9E-D66E-47F0-BF70-627073685176}" dt="2023-11-19T01:52:34.522" v="1098"/>
        <pc:sldMkLst>
          <pc:docMk/>
          <pc:sldMk cId="0" sldId="257"/>
        </pc:sldMkLst>
        <pc:spChg chg="mod">
          <ac:chgData name="Mark Warren" userId="8b469510-801c-4a14-a92d-c6d8837618b1" providerId="ADAL" clId="{84B9CE9E-D66E-47F0-BF70-627073685176}" dt="2023-11-18T23:32:48.741" v="181" actId="6549"/>
          <ac:spMkLst>
            <pc:docMk/>
            <pc:sldMk cId="0" sldId="257"/>
            <ac:spMk id="2" creationId="{00000000-0000-0000-0000-000000000000}"/>
          </ac:spMkLst>
        </pc:spChg>
      </pc:sldChg>
      <pc:sldChg chg="del">
        <pc:chgData name="Mark Warren" userId="8b469510-801c-4a14-a92d-c6d8837618b1" providerId="ADAL" clId="{84B9CE9E-D66E-47F0-BF70-627073685176}" dt="2023-11-18T23:14:46.643" v="0" actId="47"/>
        <pc:sldMkLst>
          <pc:docMk/>
          <pc:sldMk cId="2307355787" sldId="272"/>
        </pc:sldMkLst>
      </pc:sldChg>
      <pc:sldChg chg="modSp mod">
        <pc:chgData name="Mark Warren" userId="8b469510-801c-4a14-a92d-c6d8837618b1" providerId="ADAL" clId="{84B9CE9E-D66E-47F0-BF70-627073685176}" dt="2023-11-19T00:37:37.088" v="607" actId="122"/>
        <pc:sldMkLst>
          <pc:docMk/>
          <pc:sldMk cId="2219000479" sldId="279"/>
        </pc:sldMkLst>
        <pc:spChg chg="mod">
          <ac:chgData name="Mark Warren" userId="8b469510-801c-4a14-a92d-c6d8837618b1" providerId="ADAL" clId="{84B9CE9E-D66E-47F0-BF70-627073685176}" dt="2023-11-19T00:37:37.088" v="607" actId="122"/>
          <ac:spMkLst>
            <pc:docMk/>
            <pc:sldMk cId="2219000479" sldId="279"/>
            <ac:spMk id="2" creationId="{00000000-0000-0000-0000-000000000000}"/>
          </ac:spMkLst>
        </pc:spChg>
      </pc:sldChg>
      <pc:sldChg chg="del">
        <pc:chgData name="Mark Warren" userId="8b469510-801c-4a14-a92d-c6d8837618b1" providerId="ADAL" clId="{84B9CE9E-D66E-47F0-BF70-627073685176}" dt="2023-11-18T23:14:49.554" v="1" actId="47"/>
        <pc:sldMkLst>
          <pc:docMk/>
          <pc:sldMk cId="3862139806" sldId="282"/>
        </pc:sldMkLst>
      </pc:sldChg>
      <pc:sldChg chg="addSp delSp modSp add mod ord delAnim modAnim">
        <pc:chgData name="Mark Warren" userId="8b469510-801c-4a14-a92d-c6d8837618b1" providerId="ADAL" clId="{84B9CE9E-D66E-47F0-BF70-627073685176}" dt="2023-11-19T00:05:59.548" v="532"/>
        <pc:sldMkLst>
          <pc:docMk/>
          <pc:sldMk cId="2271320175" sldId="285"/>
        </pc:sldMkLst>
        <pc:spChg chg="del">
          <ac:chgData name="Mark Warren" userId="8b469510-801c-4a14-a92d-c6d8837618b1" providerId="ADAL" clId="{84B9CE9E-D66E-47F0-BF70-627073685176}" dt="2023-11-18T23:23:19.087" v="6" actId="478"/>
          <ac:spMkLst>
            <pc:docMk/>
            <pc:sldMk cId="2271320175" sldId="285"/>
            <ac:spMk id="2" creationId="{0C5AA253-7EB4-E590-BF28-40E5A035A6BF}"/>
          </ac:spMkLst>
        </pc:spChg>
        <pc:spChg chg="del">
          <ac:chgData name="Mark Warren" userId="8b469510-801c-4a14-a92d-c6d8837618b1" providerId="ADAL" clId="{84B9CE9E-D66E-47F0-BF70-627073685176}" dt="2023-11-18T23:25:38.268" v="12" actId="478"/>
          <ac:spMkLst>
            <pc:docMk/>
            <pc:sldMk cId="2271320175" sldId="285"/>
            <ac:spMk id="4" creationId="{37EAF3B9-00C4-011B-F429-7076FC28A997}"/>
          </ac:spMkLst>
        </pc:spChg>
        <pc:spChg chg="mod ord">
          <ac:chgData name="Mark Warren" userId="8b469510-801c-4a14-a92d-c6d8837618b1" providerId="ADAL" clId="{84B9CE9E-D66E-47F0-BF70-627073685176}" dt="2023-11-18T23:34:57.105" v="183" actId="14838"/>
          <ac:spMkLst>
            <pc:docMk/>
            <pc:sldMk cId="2271320175" sldId="285"/>
            <ac:spMk id="5" creationId="{163690D8-1562-8B9B-DAC9-6D6BEA76F57C}"/>
          </ac:spMkLst>
        </pc:spChg>
        <pc:spChg chg="add mod">
          <ac:chgData name="Mark Warren" userId="8b469510-801c-4a14-a92d-c6d8837618b1" providerId="ADAL" clId="{84B9CE9E-D66E-47F0-BF70-627073685176}" dt="2023-11-19T00:05:12.359" v="527"/>
          <ac:spMkLst>
            <pc:docMk/>
            <pc:sldMk cId="2271320175" sldId="285"/>
            <ac:spMk id="9" creationId="{6CA889BA-A3EF-69B5-F5EA-2BFC36154AE3}"/>
          </ac:spMkLst>
        </pc:spChg>
        <pc:picChg chg="add mod">
          <ac:chgData name="Mark Warren" userId="8b469510-801c-4a14-a92d-c6d8837618b1" providerId="ADAL" clId="{84B9CE9E-D66E-47F0-BF70-627073685176}" dt="2023-11-18T23:27:55.111" v="151" actId="1076"/>
          <ac:picMkLst>
            <pc:docMk/>
            <pc:sldMk cId="2271320175" sldId="285"/>
            <ac:picMk id="6" creationId="{60C219B5-128B-15DF-057C-F386E42B7311}"/>
          </ac:picMkLst>
        </pc:picChg>
        <pc:cxnChg chg="add mod">
          <ac:chgData name="Mark Warren" userId="8b469510-801c-4a14-a92d-c6d8837618b1" providerId="ADAL" clId="{84B9CE9E-D66E-47F0-BF70-627073685176}" dt="2023-11-18T23:31:54.948" v="174" actId="1076"/>
          <ac:cxnSpMkLst>
            <pc:docMk/>
            <pc:sldMk cId="2271320175" sldId="285"/>
            <ac:cxnSpMk id="8" creationId="{E4E7736C-B929-2143-F75F-86E93D786192}"/>
          </ac:cxnSpMkLst>
        </pc:cxnChg>
      </pc:sldChg>
      <pc:sldChg chg="addSp delSp modSp add mod ord addAnim delAnim modAnim">
        <pc:chgData name="Mark Warren" userId="8b469510-801c-4a14-a92d-c6d8837618b1" providerId="ADAL" clId="{84B9CE9E-D66E-47F0-BF70-627073685176}" dt="2023-11-19T01:55:00.372" v="1112" actId="20577"/>
        <pc:sldMkLst>
          <pc:docMk/>
          <pc:sldMk cId="2949982270" sldId="286"/>
        </pc:sldMkLst>
        <pc:spChg chg="mod">
          <ac:chgData name="Mark Warren" userId="8b469510-801c-4a14-a92d-c6d8837618b1" providerId="ADAL" clId="{84B9CE9E-D66E-47F0-BF70-627073685176}" dt="2023-11-19T01:55:00.372" v="1112" actId="20577"/>
          <ac:spMkLst>
            <pc:docMk/>
            <pc:sldMk cId="2949982270" sldId="286"/>
            <ac:spMk id="2" creationId="{00000000-0000-0000-0000-000000000000}"/>
          </ac:spMkLst>
        </pc:spChg>
        <pc:spChg chg="add del mod">
          <ac:chgData name="Mark Warren" userId="8b469510-801c-4a14-a92d-c6d8837618b1" providerId="ADAL" clId="{84B9CE9E-D66E-47F0-BF70-627073685176}" dt="2023-11-18T23:54:07.682" v="461" actId="1036"/>
          <ac:spMkLst>
            <pc:docMk/>
            <pc:sldMk cId="2949982270" sldId="286"/>
            <ac:spMk id="6" creationId="{F557D8F1-D183-36F9-4DB0-5C5548703CB4}"/>
          </ac:spMkLst>
        </pc:spChg>
      </pc:sldChg>
      <pc:sldChg chg="addSp delSp modSp add mod delAnim modAnim">
        <pc:chgData name="Mark Warren" userId="8b469510-801c-4a14-a92d-c6d8837618b1" providerId="ADAL" clId="{84B9CE9E-D66E-47F0-BF70-627073685176}" dt="2023-11-19T00:38:14.849" v="611"/>
        <pc:sldMkLst>
          <pc:docMk/>
          <pc:sldMk cId="2829541042" sldId="287"/>
        </pc:sldMkLst>
        <pc:spChg chg="mod">
          <ac:chgData name="Mark Warren" userId="8b469510-801c-4a14-a92d-c6d8837618b1" providerId="ADAL" clId="{84B9CE9E-D66E-47F0-BF70-627073685176}" dt="2023-11-19T00:37:27.036" v="606" actId="122"/>
          <ac:spMkLst>
            <pc:docMk/>
            <pc:sldMk cId="2829541042" sldId="287"/>
            <ac:spMk id="2" creationId="{00000000-0000-0000-0000-000000000000}"/>
          </ac:spMkLst>
        </pc:spChg>
        <pc:spChg chg="add mod">
          <ac:chgData name="Mark Warren" userId="8b469510-801c-4a14-a92d-c6d8837618b1" providerId="ADAL" clId="{84B9CE9E-D66E-47F0-BF70-627073685176}" dt="2023-11-19T00:37:04.062" v="603" actId="113"/>
          <ac:spMkLst>
            <pc:docMk/>
            <pc:sldMk cId="2829541042" sldId="287"/>
            <ac:spMk id="3" creationId="{02F69010-9865-D6FB-DED6-6D313F325702}"/>
          </ac:spMkLst>
        </pc:spChg>
        <pc:spChg chg="del">
          <ac:chgData name="Mark Warren" userId="8b469510-801c-4a14-a92d-c6d8837618b1" providerId="ADAL" clId="{84B9CE9E-D66E-47F0-BF70-627073685176}" dt="2023-11-19T00:35:14.203" v="538" actId="478"/>
          <ac:spMkLst>
            <pc:docMk/>
            <pc:sldMk cId="2829541042" sldId="287"/>
            <ac:spMk id="6" creationId="{F557D8F1-D183-36F9-4DB0-5C5548703CB4}"/>
          </ac:spMkLst>
        </pc:spChg>
      </pc:sldChg>
      <pc:sldChg chg="addSp modSp add mod ord modAnim">
        <pc:chgData name="Mark Warren" userId="8b469510-801c-4a14-a92d-c6d8837618b1" providerId="ADAL" clId="{84B9CE9E-D66E-47F0-BF70-627073685176}" dt="2023-11-19T01:17:48.632" v="770"/>
        <pc:sldMkLst>
          <pc:docMk/>
          <pc:sldMk cId="2330568098" sldId="288"/>
        </pc:sldMkLst>
        <pc:spChg chg="mod">
          <ac:chgData name="Mark Warren" userId="8b469510-801c-4a14-a92d-c6d8837618b1" providerId="ADAL" clId="{84B9CE9E-D66E-47F0-BF70-627073685176}" dt="2023-11-19T01:15:51.241" v="762" actId="1076"/>
          <ac:spMkLst>
            <pc:docMk/>
            <pc:sldMk cId="2330568098" sldId="288"/>
            <ac:spMk id="2" creationId="{00000000-0000-0000-0000-000000000000}"/>
          </ac:spMkLst>
        </pc:spChg>
        <pc:spChg chg="add mod">
          <ac:chgData name="Mark Warren" userId="8b469510-801c-4a14-a92d-c6d8837618b1" providerId="ADAL" clId="{84B9CE9E-D66E-47F0-BF70-627073685176}" dt="2023-11-19T01:16:06.277" v="763" actId="207"/>
          <ac:spMkLst>
            <pc:docMk/>
            <pc:sldMk cId="2330568098" sldId="288"/>
            <ac:spMk id="3" creationId="{556ECED3-15EB-4438-E4D4-9B8C3B216E8B}"/>
          </ac:spMkLst>
        </pc:spChg>
        <pc:spChg chg="add mod ord">
          <ac:chgData name="Mark Warren" userId="8b469510-801c-4a14-a92d-c6d8837618b1" providerId="ADAL" clId="{84B9CE9E-D66E-47F0-BF70-627073685176}" dt="2023-11-19T01:16:33.310" v="765" actId="13822"/>
          <ac:spMkLst>
            <pc:docMk/>
            <pc:sldMk cId="2330568098" sldId="288"/>
            <ac:spMk id="4" creationId="{60A63504-E479-2318-C8F9-84FD77AC34FF}"/>
          </ac:spMkLst>
        </pc:spChg>
        <pc:spChg chg="mod">
          <ac:chgData name="Mark Warren" userId="8b469510-801c-4a14-a92d-c6d8837618b1" providerId="ADAL" clId="{84B9CE9E-D66E-47F0-BF70-627073685176}" dt="2023-11-19T01:15:51.241" v="762" actId="1076"/>
          <ac:spMkLst>
            <pc:docMk/>
            <pc:sldMk cId="2330568098" sldId="288"/>
            <ac:spMk id="6" creationId="{F557D8F1-D183-36F9-4DB0-5C5548703CB4}"/>
          </ac:spMkLst>
        </pc:spChg>
      </pc:sldChg>
      <pc:sldChg chg="addSp modSp add mod ord modAnim">
        <pc:chgData name="Mark Warren" userId="8b469510-801c-4a14-a92d-c6d8837618b1" providerId="ADAL" clId="{84B9CE9E-D66E-47F0-BF70-627073685176}" dt="2023-11-19T01:38:36.026" v="954" actId="1076"/>
        <pc:sldMkLst>
          <pc:docMk/>
          <pc:sldMk cId="1009566193" sldId="289"/>
        </pc:sldMkLst>
        <pc:spChg chg="mod">
          <ac:chgData name="Mark Warren" userId="8b469510-801c-4a14-a92d-c6d8837618b1" providerId="ADAL" clId="{84B9CE9E-D66E-47F0-BF70-627073685176}" dt="2023-11-19T01:38:36.026" v="954" actId="1076"/>
          <ac:spMkLst>
            <pc:docMk/>
            <pc:sldMk cId="1009566193" sldId="289"/>
            <ac:spMk id="2" creationId="{00000000-0000-0000-0000-000000000000}"/>
          </ac:spMkLst>
        </pc:spChg>
        <pc:spChg chg="add mod">
          <ac:chgData name="Mark Warren" userId="8b469510-801c-4a14-a92d-c6d8837618b1" providerId="ADAL" clId="{84B9CE9E-D66E-47F0-BF70-627073685176}" dt="2023-11-19T01:38:36.026" v="954" actId="1076"/>
          <ac:spMkLst>
            <pc:docMk/>
            <pc:sldMk cId="1009566193" sldId="289"/>
            <ac:spMk id="3" creationId="{A0FFD9F0-BA00-7FD1-50F3-AAF10358D65F}"/>
          </ac:spMkLst>
        </pc:spChg>
        <pc:spChg chg="add mod">
          <ac:chgData name="Mark Warren" userId="8b469510-801c-4a14-a92d-c6d8837618b1" providerId="ADAL" clId="{84B9CE9E-D66E-47F0-BF70-627073685176}" dt="2023-11-19T01:38:36.026" v="954" actId="1076"/>
          <ac:spMkLst>
            <pc:docMk/>
            <pc:sldMk cId="1009566193" sldId="289"/>
            <ac:spMk id="4" creationId="{7620AF96-5EE1-31F7-C600-3F26CCC960A0}"/>
          </ac:spMkLst>
        </pc:spChg>
        <pc:spChg chg="mod">
          <ac:chgData name="Mark Warren" userId="8b469510-801c-4a14-a92d-c6d8837618b1" providerId="ADAL" clId="{84B9CE9E-D66E-47F0-BF70-627073685176}" dt="2023-11-19T01:38:36.026" v="954" actId="1076"/>
          <ac:spMkLst>
            <pc:docMk/>
            <pc:sldMk cId="1009566193" sldId="289"/>
            <ac:spMk id="6" creationId="{F557D8F1-D183-36F9-4DB0-5C5548703CB4}"/>
          </ac:spMkLst>
        </pc:spChg>
      </pc:sldChg>
      <pc:sldChg chg="modSp add mod ord modAnim">
        <pc:chgData name="Mark Warren" userId="8b469510-801c-4a14-a92d-c6d8837618b1" providerId="ADAL" clId="{84B9CE9E-D66E-47F0-BF70-627073685176}" dt="2023-11-19T01:45:57.329" v="1029"/>
        <pc:sldMkLst>
          <pc:docMk/>
          <pc:sldMk cId="42571587" sldId="290"/>
        </pc:sldMkLst>
        <pc:spChg chg="mod">
          <ac:chgData name="Mark Warren" userId="8b469510-801c-4a14-a92d-c6d8837618b1" providerId="ADAL" clId="{84B9CE9E-D66E-47F0-BF70-627073685176}" dt="2023-11-19T01:45:29.489" v="1026" actId="1076"/>
          <ac:spMkLst>
            <pc:docMk/>
            <pc:sldMk cId="42571587" sldId="290"/>
            <ac:spMk id="2" creationId="{00000000-0000-0000-0000-000000000000}"/>
          </ac:spMkLst>
        </pc:spChg>
        <pc:spChg chg="mod">
          <ac:chgData name="Mark Warren" userId="8b469510-801c-4a14-a92d-c6d8837618b1" providerId="ADAL" clId="{84B9CE9E-D66E-47F0-BF70-627073685176}" dt="2023-11-19T01:45:29.489" v="1026" actId="1076"/>
          <ac:spMkLst>
            <pc:docMk/>
            <pc:sldMk cId="42571587" sldId="290"/>
            <ac:spMk id="3" creationId="{02F69010-9865-D6FB-DED6-6D313F325702}"/>
          </ac:spMkLst>
        </pc:spChg>
      </pc:sldChg>
      <pc:sldChg chg="addSp modSp add mod ord modAnim">
        <pc:chgData name="Mark Warren" userId="8b469510-801c-4a14-a92d-c6d8837618b1" providerId="ADAL" clId="{84B9CE9E-D66E-47F0-BF70-627073685176}" dt="2023-11-19T02:00:03.960" v="1142"/>
        <pc:sldMkLst>
          <pc:docMk/>
          <pc:sldMk cId="291701336" sldId="291"/>
        </pc:sldMkLst>
        <pc:spChg chg="mod">
          <ac:chgData name="Mark Warren" userId="8b469510-801c-4a14-a92d-c6d8837618b1" providerId="ADAL" clId="{84B9CE9E-D66E-47F0-BF70-627073685176}" dt="2023-11-19T01:49:13.975" v="1085" actId="120"/>
          <ac:spMkLst>
            <pc:docMk/>
            <pc:sldMk cId="291701336" sldId="291"/>
            <ac:spMk id="2" creationId="{00000000-0000-0000-0000-000000000000}"/>
          </ac:spMkLst>
        </pc:spChg>
        <pc:spChg chg="add mod">
          <ac:chgData name="Mark Warren" userId="8b469510-801c-4a14-a92d-c6d8837618b1" providerId="ADAL" clId="{84B9CE9E-D66E-47F0-BF70-627073685176}" dt="2023-11-19T01:59:06.750" v="1135" actId="1036"/>
          <ac:spMkLst>
            <pc:docMk/>
            <pc:sldMk cId="291701336" sldId="291"/>
            <ac:spMk id="3" creationId="{B5C6C5B5-0EF6-B761-465A-8203A8577D6B}"/>
          </ac:spMkLst>
        </pc:spChg>
        <pc:spChg chg="mod">
          <ac:chgData name="Mark Warren" userId="8b469510-801c-4a14-a92d-c6d8837618b1" providerId="ADAL" clId="{84B9CE9E-D66E-47F0-BF70-627073685176}" dt="2023-11-19T01:49:04.799" v="1083" actId="1076"/>
          <ac:spMkLst>
            <pc:docMk/>
            <pc:sldMk cId="291701336" sldId="291"/>
            <ac:spMk id="6" creationId="{F557D8F1-D183-36F9-4DB0-5C5548703CB4}"/>
          </ac:spMkLst>
        </pc:spChg>
      </pc:sldChg>
    </pc:docChg>
  </pc:docChgLst>
  <pc:docChgLst>
    <pc:chgData name="Mark Warren" userId="8b469510-801c-4a14-a92d-c6d8837618b1" providerId="ADAL" clId="{0FA094D5-5558-4983-A28F-17E557B2D184}"/>
    <pc:docChg chg="custSel addSld modSld sldOrd">
      <pc:chgData name="Mark Warren" userId="8b469510-801c-4a14-a92d-c6d8837618b1" providerId="ADAL" clId="{0FA094D5-5558-4983-A28F-17E557B2D184}" dt="2023-09-17T11:45:48.736" v="365"/>
      <pc:docMkLst>
        <pc:docMk/>
      </pc:docMkLst>
      <pc:sldChg chg="addSp delSp modSp mod modTransition modAnim">
        <pc:chgData name="Mark Warren" userId="8b469510-801c-4a14-a92d-c6d8837618b1" providerId="ADAL" clId="{0FA094D5-5558-4983-A28F-17E557B2D184}" dt="2023-09-17T11:28:36.446" v="292"/>
        <pc:sldMkLst>
          <pc:docMk/>
          <pc:sldMk cId="0" sldId="257"/>
        </pc:sldMkLst>
        <pc:spChg chg="mod">
          <ac:chgData name="Mark Warren" userId="8b469510-801c-4a14-a92d-c6d8837618b1" providerId="ADAL" clId="{0FA094D5-5558-4983-A28F-17E557B2D184}" dt="2023-09-17T11:11:20.007" v="122"/>
          <ac:spMkLst>
            <pc:docMk/>
            <pc:sldMk cId="0" sldId="257"/>
            <ac:spMk id="2" creationId="{00000000-0000-0000-0000-000000000000}"/>
          </ac:spMkLst>
        </pc:spChg>
        <pc:spChg chg="mod">
          <ac:chgData name="Mark Warren" userId="8b469510-801c-4a14-a92d-c6d8837618b1" providerId="ADAL" clId="{0FA094D5-5558-4983-A28F-17E557B2D184}" dt="2023-09-17T11:11:35.490" v="124"/>
          <ac:spMkLst>
            <pc:docMk/>
            <pc:sldMk cId="0" sldId="257"/>
            <ac:spMk id="3" creationId="{00000000-0000-0000-0000-000000000000}"/>
          </ac:spMkLst>
        </pc:spChg>
        <pc:spChg chg="del">
          <ac:chgData name="Mark Warren" userId="8b469510-801c-4a14-a92d-c6d8837618b1" providerId="ADAL" clId="{0FA094D5-5558-4983-A28F-17E557B2D184}" dt="2023-09-17T11:04:18.683" v="50" actId="478"/>
          <ac:spMkLst>
            <pc:docMk/>
            <pc:sldMk cId="0" sldId="257"/>
            <ac:spMk id="4" creationId="{00000000-0000-0000-0000-000000000000}"/>
          </ac:spMkLst>
        </pc:spChg>
        <pc:spChg chg="add mod">
          <ac:chgData name="Mark Warren" userId="8b469510-801c-4a14-a92d-c6d8837618b1" providerId="ADAL" clId="{0FA094D5-5558-4983-A28F-17E557B2D184}" dt="2023-09-17T11:11:00.860" v="120" actId="1076"/>
          <ac:spMkLst>
            <pc:docMk/>
            <pc:sldMk cId="0" sldId="257"/>
            <ac:spMk id="5" creationId="{7FD9608A-6A7D-EFAE-9FF6-E66A027F66C3}"/>
          </ac:spMkLst>
        </pc:spChg>
      </pc:sldChg>
      <pc:sldChg chg="addSp modSp mod modTransition modAnim">
        <pc:chgData name="Mark Warren" userId="8b469510-801c-4a14-a92d-c6d8837618b1" providerId="ADAL" clId="{0FA094D5-5558-4983-A28F-17E557B2D184}" dt="2023-09-17T11:45:48.736" v="365"/>
        <pc:sldMkLst>
          <pc:docMk/>
          <pc:sldMk cId="0" sldId="258"/>
        </pc:sldMkLst>
        <pc:spChg chg="mod">
          <ac:chgData name="Mark Warren" userId="8b469510-801c-4a14-a92d-c6d8837618b1" providerId="ADAL" clId="{0FA094D5-5558-4983-A28F-17E557B2D184}" dt="2023-09-17T11:34:14.617" v="319" actId="113"/>
          <ac:spMkLst>
            <pc:docMk/>
            <pc:sldMk cId="0" sldId="258"/>
            <ac:spMk id="2" creationId="{00000000-0000-0000-0000-000000000000}"/>
          </ac:spMkLst>
        </pc:spChg>
        <pc:spChg chg="add mod">
          <ac:chgData name="Mark Warren" userId="8b469510-801c-4a14-a92d-c6d8837618b1" providerId="ADAL" clId="{0FA094D5-5558-4983-A28F-17E557B2D184}" dt="2023-09-17T11:29:40.261" v="297" actId="1076"/>
          <ac:spMkLst>
            <pc:docMk/>
            <pc:sldMk cId="0" sldId="258"/>
            <ac:spMk id="3" creationId="{CCBCC202-42EB-8D6B-DA0C-9EE7E933DDC8}"/>
          </ac:spMkLst>
        </pc:spChg>
        <pc:spChg chg="add mod">
          <ac:chgData name="Mark Warren" userId="8b469510-801c-4a14-a92d-c6d8837618b1" providerId="ADAL" clId="{0FA094D5-5558-4983-A28F-17E557B2D184}" dt="2023-09-17T11:34:45.301" v="321" actId="1582"/>
          <ac:spMkLst>
            <pc:docMk/>
            <pc:sldMk cId="0" sldId="258"/>
            <ac:spMk id="4" creationId="{E18D17C3-AABD-6C33-D2EB-0FDD9994FC9D}"/>
          </ac:spMkLst>
        </pc:spChg>
        <pc:spChg chg="add mod">
          <ac:chgData name="Mark Warren" userId="8b469510-801c-4a14-a92d-c6d8837618b1" providerId="ADAL" clId="{0FA094D5-5558-4983-A28F-17E557B2D184}" dt="2023-09-17T11:39:03.231" v="349" actId="1036"/>
          <ac:spMkLst>
            <pc:docMk/>
            <pc:sldMk cId="0" sldId="258"/>
            <ac:spMk id="9" creationId="{1FA46F0C-A894-8C63-382E-9129500F949E}"/>
          </ac:spMkLst>
        </pc:spChg>
        <pc:cxnChg chg="add mod">
          <ac:chgData name="Mark Warren" userId="8b469510-801c-4a14-a92d-c6d8837618b1" providerId="ADAL" clId="{0FA094D5-5558-4983-A28F-17E557B2D184}" dt="2023-09-17T11:35:50.495" v="327" actId="14100"/>
          <ac:cxnSpMkLst>
            <pc:docMk/>
            <pc:sldMk cId="0" sldId="258"/>
            <ac:cxnSpMk id="6" creationId="{8A143C6F-35FF-6F58-5E95-3B8EC345DCDD}"/>
          </ac:cxnSpMkLst>
        </pc:cxnChg>
      </pc:sldChg>
      <pc:sldChg chg="addSp modSp mod modTransition modAnim">
        <pc:chgData name="Mark Warren" userId="8b469510-801c-4a14-a92d-c6d8837618b1" providerId="ADAL" clId="{0FA094D5-5558-4983-A28F-17E557B2D184}" dt="2023-09-17T11:30:32.410" v="308"/>
        <pc:sldMkLst>
          <pc:docMk/>
          <pc:sldMk cId="0" sldId="259"/>
        </pc:sldMkLst>
        <pc:spChg chg="mod">
          <ac:chgData name="Mark Warren" userId="8b469510-801c-4a14-a92d-c6d8837618b1" providerId="ADAL" clId="{0FA094D5-5558-4983-A28F-17E557B2D184}" dt="2023-09-17T11:21:17.386" v="241" actId="14100"/>
          <ac:spMkLst>
            <pc:docMk/>
            <pc:sldMk cId="0" sldId="259"/>
            <ac:spMk id="2" creationId="{00000000-0000-0000-0000-000000000000}"/>
          </ac:spMkLst>
        </pc:spChg>
        <pc:spChg chg="add mod">
          <ac:chgData name="Mark Warren" userId="8b469510-801c-4a14-a92d-c6d8837618b1" providerId="ADAL" clId="{0FA094D5-5558-4983-A28F-17E557B2D184}" dt="2023-09-17T11:21:43.410" v="242" actId="115"/>
          <ac:spMkLst>
            <pc:docMk/>
            <pc:sldMk cId="0" sldId="259"/>
            <ac:spMk id="3" creationId="{9BBC50D5-1F56-17B1-AAA0-DC8FB36F51D4}"/>
          </ac:spMkLst>
        </pc:spChg>
      </pc:sldChg>
      <pc:sldChg chg="addSp modSp mod modTransition modAnim">
        <pc:chgData name="Mark Warren" userId="8b469510-801c-4a14-a92d-c6d8837618b1" providerId="ADAL" clId="{0FA094D5-5558-4983-A28F-17E557B2D184}" dt="2023-09-17T11:30:54.524" v="314"/>
        <pc:sldMkLst>
          <pc:docMk/>
          <pc:sldMk cId="0" sldId="260"/>
        </pc:sldMkLst>
        <pc:spChg chg="mod">
          <ac:chgData name="Mark Warren" userId="8b469510-801c-4a14-a92d-c6d8837618b1" providerId="ADAL" clId="{0FA094D5-5558-4983-A28F-17E557B2D184}" dt="2023-09-17T11:24:15.917" v="274" actId="2710"/>
          <ac:spMkLst>
            <pc:docMk/>
            <pc:sldMk cId="0" sldId="260"/>
            <ac:spMk id="2" creationId="{00000000-0000-0000-0000-000000000000}"/>
          </ac:spMkLst>
        </pc:spChg>
        <pc:spChg chg="add mod">
          <ac:chgData name="Mark Warren" userId="8b469510-801c-4a14-a92d-c6d8837618b1" providerId="ADAL" clId="{0FA094D5-5558-4983-A28F-17E557B2D184}" dt="2023-09-17T11:23:16.158" v="270" actId="14100"/>
          <ac:spMkLst>
            <pc:docMk/>
            <pc:sldMk cId="0" sldId="260"/>
            <ac:spMk id="3" creationId="{D802243E-8EB1-0AC6-515E-8A7809BE4B5E}"/>
          </ac:spMkLst>
        </pc:spChg>
      </pc:sldChg>
      <pc:sldChg chg="add ord modAnim">
        <pc:chgData name="Mark Warren" userId="8b469510-801c-4a14-a92d-c6d8837618b1" providerId="ADAL" clId="{0FA094D5-5558-4983-A28F-17E557B2D184}" dt="2023-09-17T11:44:37.267" v="363"/>
        <pc:sldMkLst>
          <pc:docMk/>
          <pc:sldMk cId="3259789806" sldId="261"/>
        </pc:sldMkLst>
      </pc:sldChg>
    </pc:docChg>
  </pc:docChgLst>
  <pc:docChgLst>
    <pc:chgData name="Mark Warren" userId="8b469510-801c-4a14-a92d-c6d8837618b1" providerId="ADAL" clId="{A20C472E-F61B-49FE-80C0-F54F3CA8482B}"/>
    <pc:docChg chg="modSld">
      <pc:chgData name="Mark Warren" userId="8b469510-801c-4a14-a92d-c6d8837618b1" providerId="ADAL" clId="{A20C472E-F61B-49FE-80C0-F54F3CA8482B}" dt="2024-02-22T16:56:47.278" v="61" actId="20577"/>
      <pc:docMkLst>
        <pc:docMk/>
      </pc:docMkLst>
      <pc:sldChg chg="modSp mod">
        <pc:chgData name="Mark Warren" userId="8b469510-801c-4a14-a92d-c6d8837618b1" providerId="ADAL" clId="{A20C472E-F61B-49FE-80C0-F54F3CA8482B}" dt="2024-02-22T16:56:47.278" v="61" actId="20577"/>
        <pc:sldMkLst>
          <pc:docMk/>
          <pc:sldMk cId="0" sldId="257"/>
        </pc:sldMkLst>
        <pc:spChg chg="mod">
          <ac:chgData name="Mark Warren" userId="8b469510-801c-4a14-a92d-c6d8837618b1" providerId="ADAL" clId="{A20C472E-F61B-49FE-80C0-F54F3CA8482B}" dt="2024-02-20T17:10:04.279" v="16" actId="20577"/>
          <ac:spMkLst>
            <pc:docMk/>
            <pc:sldMk cId="0" sldId="257"/>
            <ac:spMk id="2" creationId="{00000000-0000-0000-0000-000000000000}"/>
          </ac:spMkLst>
        </pc:spChg>
        <pc:spChg chg="mod">
          <ac:chgData name="Mark Warren" userId="8b469510-801c-4a14-a92d-c6d8837618b1" providerId="ADAL" clId="{A20C472E-F61B-49FE-80C0-F54F3CA8482B}" dt="2024-02-22T16:56:47.278" v="61" actId="20577"/>
          <ac:spMkLst>
            <pc:docMk/>
            <pc:sldMk cId="0" sldId="257"/>
            <ac:spMk id="5" creationId="{7FD9608A-6A7D-EFAE-9FF6-E66A027F66C3}"/>
          </ac:spMkLst>
        </pc:spChg>
        <pc:cxnChg chg="mod">
          <ac:chgData name="Mark Warren" userId="8b469510-801c-4a14-a92d-c6d8837618b1" providerId="ADAL" clId="{A20C472E-F61B-49FE-80C0-F54F3CA8482B}" dt="2024-02-20T17:10:40.578" v="29" actId="1038"/>
          <ac:cxnSpMkLst>
            <pc:docMk/>
            <pc:sldMk cId="0" sldId="257"/>
            <ac:cxnSpMk id="6" creationId="{873EBAA5-307A-B6EF-9076-0F9216B6C7A0}"/>
          </ac:cxnSpMkLst>
        </pc:cxnChg>
      </pc:sldChg>
      <pc:sldChg chg="modSp">
        <pc:chgData name="Mark Warren" userId="8b469510-801c-4a14-a92d-c6d8837618b1" providerId="ADAL" clId="{A20C472E-F61B-49FE-80C0-F54F3CA8482B}" dt="2024-02-20T17:44:20.384" v="59" actId="20577"/>
        <pc:sldMkLst>
          <pc:docMk/>
          <pc:sldMk cId="291701336" sldId="291"/>
        </pc:sldMkLst>
        <pc:spChg chg="mod">
          <ac:chgData name="Mark Warren" userId="8b469510-801c-4a14-a92d-c6d8837618b1" providerId="ADAL" clId="{A20C472E-F61B-49FE-80C0-F54F3CA8482B}" dt="2024-02-20T17:44:20.384" v="59" actId="20577"/>
          <ac:spMkLst>
            <pc:docMk/>
            <pc:sldMk cId="291701336" sldId="291"/>
            <ac:spMk id="6" creationId="{F557D8F1-D183-36F9-4DB0-5C5548703CB4}"/>
          </ac:spMkLst>
        </pc:spChg>
      </pc:sldChg>
      <pc:sldChg chg="modSp">
        <pc:chgData name="Mark Warren" userId="8b469510-801c-4a14-a92d-c6d8837618b1" providerId="ADAL" clId="{A20C472E-F61B-49FE-80C0-F54F3CA8482B}" dt="2024-02-20T17:43:48.472" v="38" actId="20577"/>
        <pc:sldMkLst>
          <pc:docMk/>
          <pc:sldMk cId="1423887286" sldId="297"/>
        </pc:sldMkLst>
        <pc:spChg chg="mod">
          <ac:chgData name="Mark Warren" userId="8b469510-801c-4a14-a92d-c6d8837618b1" providerId="ADAL" clId="{A20C472E-F61B-49FE-80C0-F54F3CA8482B}" dt="2024-02-20T17:43:48.472" v="38" actId="20577"/>
          <ac:spMkLst>
            <pc:docMk/>
            <pc:sldMk cId="1423887286" sldId="297"/>
            <ac:spMk id="4" creationId="{37EAF3B9-00C4-011B-F429-7076FC28A997}"/>
          </ac:spMkLst>
        </pc:spChg>
      </pc:sldChg>
    </pc:docChg>
  </pc:docChgLst>
  <pc:docChgLst>
    <pc:chgData name="Mark Warren" userId="8b469510-801c-4a14-a92d-c6d8837618b1" providerId="ADAL" clId="{890A3B87-2EC5-4ED4-A5A4-599654BD0C41}"/>
    <pc:docChg chg="undo custSel addSld delSld modSld">
      <pc:chgData name="Mark Warren" userId="8b469510-801c-4a14-a92d-c6d8837618b1" providerId="ADAL" clId="{890A3B87-2EC5-4ED4-A5A4-599654BD0C41}" dt="2023-09-30T15:56:49.307" v="624"/>
      <pc:docMkLst>
        <pc:docMk/>
      </pc:docMkLst>
      <pc:sldChg chg="modSp mod modTransition">
        <pc:chgData name="Mark Warren" userId="8b469510-801c-4a14-a92d-c6d8837618b1" providerId="ADAL" clId="{890A3B87-2EC5-4ED4-A5A4-599654BD0C41}" dt="2023-09-30T15:48:05.551" v="565"/>
        <pc:sldMkLst>
          <pc:docMk/>
          <pc:sldMk cId="0" sldId="257"/>
        </pc:sldMkLst>
        <pc:spChg chg="mod">
          <ac:chgData name="Mark Warren" userId="8b469510-801c-4a14-a92d-c6d8837618b1" providerId="ADAL" clId="{890A3B87-2EC5-4ED4-A5A4-599654BD0C41}" dt="2023-09-30T15:14:38.492" v="20" actId="20577"/>
          <ac:spMkLst>
            <pc:docMk/>
            <pc:sldMk cId="0" sldId="257"/>
            <ac:spMk id="2" creationId="{00000000-0000-0000-0000-000000000000}"/>
          </ac:spMkLst>
        </pc:spChg>
        <pc:spChg chg="mod">
          <ac:chgData name="Mark Warren" userId="8b469510-801c-4a14-a92d-c6d8837618b1" providerId="ADAL" clId="{890A3B87-2EC5-4ED4-A5A4-599654BD0C41}" dt="2023-09-30T15:14:47.263" v="24" actId="20577"/>
          <ac:spMkLst>
            <pc:docMk/>
            <pc:sldMk cId="0" sldId="257"/>
            <ac:spMk id="5" creationId="{7FD9608A-6A7D-EFAE-9FF6-E66A027F66C3}"/>
          </ac:spMkLst>
        </pc:spChg>
        <pc:cxnChg chg="mod">
          <ac:chgData name="Mark Warren" userId="8b469510-801c-4a14-a92d-c6d8837618b1" providerId="ADAL" clId="{890A3B87-2EC5-4ED4-A5A4-599654BD0C41}" dt="2023-09-30T15:15:02.431" v="26" actId="14100"/>
          <ac:cxnSpMkLst>
            <pc:docMk/>
            <pc:sldMk cId="0" sldId="257"/>
            <ac:cxnSpMk id="6" creationId="{873EBAA5-307A-B6EF-9076-0F9216B6C7A0}"/>
          </ac:cxnSpMkLst>
        </pc:cxnChg>
      </pc:sldChg>
      <pc:sldChg chg="del">
        <pc:chgData name="Mark Warren" userId="8b469510-801c-4a14-a92d-c6d8837618b1" providerId="ADAL" clId="{890A3B87-2EC5-4ED4-A5A4-599654BD0C41}" dt="2023-09-30T15:20:05.346" v="27" actId="2696"/>
        <pc:sldMkLst>
          <pc:docMk/>
          <pc:sldMk cId="0" sldId="258"/>
        </pc:sldMkLst>
      </pc:sldChg>
      <pc:sldChg chg="del">
        <pc:chgData name="Mark Warren" userId="8b469510-801c-4a14-a92d-c6d8837618b1" providerId="ADAL" clId="{890A3B87-2EC5-4ED4-A5A4-599654BD0C41}" dt="2023-09-30T15:21:41.821" v="38" actId="2696"/>
        <pc:sldMkLst>
          <pc:docMk/>
          <pc:sldMk cId="0" sldId="259"/>
        </pc:sldMkLst>
      </pc:sldChg>
      <pc:sldChg chg="addSp delSp modSp mod modTransition addAnim delAnim modAnim">
        <pc:chgData name="Mark Warren" userId="8b469510-801c-4a14-a92d-c6d8837618b1" providerId="ADAL" clId="{890A3B87-2EC5-4ED4-A5A4-599654BD0C41}" dt="2023-09-30T15:53:48.611" v="607"/>
        <pc:sldMkLst>
          <pc:docMk/>
          <pc:sldMk cId="0" sldId="260"/>
        </pc:sldMkLst>
        <pc:spChg chg="mod">
          <ac:chgData name="Mark Warren" userId="8b469510-801c-4a14-a92d-c6d8837618b1" providerId="ADAL" clId="{890A3B87-2EC5-4ED4-A5A4-599654BD0C41}" dt="2023-09-30T15:37:20.331" v="150" actId="27636"/>
          <ac:spMkLst>
            <pc:docMk/>
            <pc:sldMk cId="0" sldId="260"/>
            <ac:spMk id="2" creationId="{00000000-0000-0000-0000-000000000000}"/>
          </ac:spMkLst>
        </pc:spChg>
        <pc:spChg chg="add del mod">
          <ac:chgData name="Mark Warren" userId="8b469510-801c-4a14-a92d-c6d8837618b1" providerId="ADAL" clId="{890A3B87-2EC5-4ED4-A5A4-599654BD0C41}" dt="2023-09-30T15:37:26.884" v="151" actId="1076"/>
          <ac:spMkLst>
            <pc:docMk/>
            <pc:sldMk cId="0" sldId="260"/>
            <ac:spMk id="3" creationId="{D802243E-8EB1-0AC6-515E-8A7809BE4B5E}"/>
          </ac:spMkLst>
        </pc:spChg>
        <pc:spChg chg="add mod">
          <ac:chgData name="Mark Warren" userId="8b469510-801c-4a14-a92d-c6d8837618b1" providerId="ADAL" clId="{890A3B87-2EC5-4ED4-A5A4-599654BD0C41}" dt="2023-09-30T15:41:29.924" v="295" actId="242"/>
          <ac:spMkLst>
            <pc:docMk/>
            <pc:sldMk cId="0" sldId="260"/>
            <ac:spMk id="4" creationId="{60606254-9DFB-9FCE-4508-930FC61E7C58}"/>
          </ac:spMkLst>
        </pc:spChg>
        <pc:spChg chg="add mod">
          <ac:chgData name="Mark Warren" userId="8b469510-801c-4a14-a92d-c6d8837618b1" providerId="ADAL" clId="{890A3B87-2EC5-4ED4-A5A4-599654BD0C41}" dt="2023-09-30T15:40:37.411" v="290" actId="14100"/>
          <ac:spMkLst>
            <pc:docMk/>
            <pc:sldMk cId="0" sldId="260"/>
            <ac:spMk id="5" creationId="{2A580C38-9F4B-B52E-6E01-7C8FD43705FF}"/>
          </ac:spMkLst>
        </pc:spChg>
        <pc:spChg chg="add mod">
          <ac:chgData name="Mark Warren" userId="8b469510-801c-4a14-a92d-c6d8837618b1" providerId="ADAL" clId="{890A3B87-2EC5-4ED4-A5A4-599654BD0C41}" dt="2023-09-30T15:40:21.210" v="289" actId="20577"/>
          <ac:spMkLst>
            <pc:docMk/>
            <pc:sldMk cId="0" sldId="260"/>
            <ac:spMk id="6" creationId="{313AFD52-BCB8-B73E-4A99-7B7DFB970B2E}"/>
          </ac:spMkLst>
        </pc:spChg>
      </pc:sldChg>
      <pc:sldChg chg="del">
        <pc:chgData name="Mark Warren" userId="8b469510-801c-4a14-a92d-c6d8837618b1" providerId="ADAL" clId="{890A3B87-2EC5-4ED4-A5A4-599654BD0C41}" dt="2023-09-30T15:20:14.620" v="29" actId="2696"/>
        <pc:sldMkLst>
          <pc:docMk/>
          <pc:sldMk cId="150426509" sldId="262"/>
        </pc:sldMkLst>
      </pc:sldChg>
      <pc:sldChg chg="del">
        <pc:chgData name="Mark Warren" userId="8b469510-801c-4a14-a92d-c6d8837618b1" providerId="ADAL" clId="{890A3B87-2EC5-4ED4-A5A4-599654BD0C41}" dt="2023-09-30T15:20:10.555" v="28" actId="2696"/>
        <pc:sldMkLst>
          <pc:docMk/>
          <pc:sldMk cId="1264052453" sldId="263"/>
        </pc:sldMkLst>
      </pc:sldChg>
      <pc:sldChg chg="modSp mod modTransition">
        <pc:chgData name="Mark Warren" userId="8b469510-801c-4a14-a92d-c6d8837618b1" providerId="ADAL" clId="{890A3B87-2EC5-4ED4-A5A4-599654BD0C41}" dt="2023-09-30T15:48:05.551" v="565"/>
        <pc:sldMkLst>
          <pc:docMk/>
          <pc:sldMk cId="365872962" sldId="264"/>
        </pc:sldMkLst>
        <pc:spChg chg="mod">
          <ac:chgData name="Mark Warren" userId="8b469510-801c-4a14-a92d-c6d8837618b1" providerId="ADAL" clId="{890A3B87-2EC5-4ED4-A5A4-599654BD0C41}" dt="2023-09-30T15:21:54.945" v="39" actId="1076"/>
          <ac:spMkLst>
            <pc:docMk/>
            <pc:sldMk cId="365872962" sldId="264"/>
            <ac:spMk id="2" creationId="{00000000-0000-0000-0000-000000000000}"/>
          </ac:spMkLst>
        </pc:spChg>
        <pc:spChg chg="mod">
          <ac:chgData name="Mark Warren" userId="8b469510-801c-4a14-a92d-c6d8837618b1" providerId="ADAL" clId="{890A3B87-2EC5-4ED4-A5A4-599654BD0C41}" dt="2023-09-30T15:21:20.072" v="37" actId="403"/>
          <ac:spMkLst>
            <pc:docMk/>
            <pc:sldMk cId="365872962" sldId="264"/>
            <ac:spMk id="3" creationId="{CCBCC202-42EB-8D6B-DA0C-9EE7E933DDC8}"/>
          </ac:spMkLst>
        </pc:spChg>
      </pc:sldChg>
      <pc:sldChg chg="del">
        <pc:chgData name="Mark Warren" userId="8b469510-801c-4a14-a92d-c6d8837618b1" providerId="ADAL" clId="{890A3B87-2EC5-4ED4-A5A4-599654BD0C41}" dt="2023-09-30T15:44:04.394" v="343" actId="2696"/>
        <pc:sldMkLst>
          <pc:docMk/>
          <pc:sldMk cId="1230080666" sldId="265"/>
        </pc:sldMkLst>
      </pc:sldChg>
      <pc:sldChg chg="modSp add modTransition modAnim">
        <pc:chgData name="Mark Warren" userId="8b469510-801c-4a14-a92d-c6d8837618b1" providerId="ADAL" clId="{890A3B87-2EC5-4ED4-A5A4-599654BD0C41}" dt="2023-09-30T15:50:48.439" v="581"/>
        <pc:sldMkLst>
          <pc:docMk/>
          <pc:sldMk cId="2500315628" sldId="266"/>
        </pc:sldMkLst>
        <pc:spChg chg="mod">
          <ac:chgData name="Mark Warren" userId="8b469510-801c-4a14-a92d-c6d8837618b1" providerId="ADAL" clId="{890A3B87-2EC5-4ED4-A5A4-599654BD0C41}" dt="2023-09-30T15:23:17.174" v="47" actId="20577"/>
          <ac:spMkLst>
            <pc:docMk/>
            <pc:sldMk cId="2500315628" sldId="266"/>
            <ac:spMk id="2" creationId="{00000000-0000-0000-0000-000000000000}"/>
          </ac:spMkLst>
        </pc:spChg>
      </pc:sldChg>
      <pc:sldChg chg="modSp add modTransition modAnim">
        <pc:chgData name="Mark Warren" userId="8b469510-801c-4a14-a92d-c6d8837618b1" providerId="ADAL" clId="{890A3B87-2EC5-4ED4-A5A4-599654BD0C41}" dt="2023-09-30T15:50:25.896" v="576"/>
        <pc:sldMkLst>
          <pc:docMk/>
          <pc:sldMk cId="2506910068" sldId="267"/>
        </pc:sldMkLst>
        <pc:spChg chg="mod">
          <ac:chgData name="Mark Warren" userId="8b469510-801c-4a14-a92d-c6d8837618b1" providerId="ADAL" clId="{890A3B87-2EC5-4ED4-A5A4-599654BD0C41}" dt="2023-09-30T15:23:29.264" v="48" actId="6549"/>
          <ac:spMkLst>
            <pc:docMk/>
            <pc:sldMk cId="2506910068" sldId="267"/>
            <ac:spMk id="2" creationId="{00000000-0000-0000-0000-000000000000}"/>
          </ac:spMkLst>
        </pc:spChg>
      </pc:sldChg>
      <pc:sldChg chg="modSp add mod modTransition modAnim">
        <pc:chgData name="Mark Warren" userId="8b469510-801c-4a14-a92d-c6d8837618b1" providerId="ADAL" clId="{890A3B87-2EC5-4ED4-A5A4-599654BD0C41}" dt="2023-09-30T15:51:41.560" v="586"/>
        <pc:sldMkLst>
          <pc:docMk/>
          <pc:sldMk cId="2438799881" sldId="268"/>
        </pc:sldMkLst>
        <pc:spChg chg="mod">
          <ac:chgData name="Mark Warren" userId="8b469510-801c-4a14-a92d-c6d8837618b1" providerId="ADAL" clId="{890A3B87-2EC5-4ED4-A5A4-599654BD0C41}" dt="2023-09-30T15:26:37.925" v="60" actId="20577"/>
          <ac:spMkLst>
            <pc:docMk/>
            <pc:sldMk cId="2438799881" sldId="268"/>
            <ac:spMk id="2" creationId="{00000000-0000-0000-0000-000000000000}"/>
          </ac:spMkLst>
        </pc:spChg>
      </pc:sldChg>
      <pc:sldChg chg="modSp add modTransition modAnim">
        <pc:chgData name="Mark Warren" userId="8b469510-801c-4a14-a92d-c6d8837618b1" providerId="ADAL" clId="{890A3B87-2EC5-4ED4-A5A4-599654BD0C41}" dt="2023-09-30T15:50:05.264" v="574"/>
        <pc:sldMkLst>
          <pc:docMk/>
          <pc:sldMk cId="2872559353" sldId="269"/>
        </pc:sldMkLst>
        <pc:spChg chg="mod">
          <ac:chgData name="Mark Warren" userId="8b469510-801c-4a14-a92d-c6d8837618b1" providerId="ADAL" clId="{890A3B87-2EC5-4ED4-A5A4-599654BD0C41}" dt="2023-09-30T15:27:02.726" v="64" actId="20577"/>
          <ac:spMkLst>
            <pc:docMk/>
            <pc:sldMk cId="2872559353" sldId="269"/>
            <ac:spMk id="2" creationId="{00000000-0000-0000-0000-000000000000}"/>
          </ac:spMkLst>
        </pc:spChg>
      </pc:sldChg>
      <pc:sldChg chg="modSp add modTransition modAnim">
        <pc:chgData name="Mark Warren" userId="8b469510-801c-4a14-a92d-c6d8837618b1" providerId="ADAL" clId="{890A3B87-2EC5-4ED4-A5A4-599654BD0C41}" dt="2023-09-30T15:52:11.974" v="588"/>
        <pc:sldMkLst>
          <pc:docMk/>
          <pc:sldMk cId="1364620995" sldId="270"/>
        </pc:sldMkLst>
        <pc:spChg chg="mod">
          <ac:chgData name="Mark Warren" userId="8b469510-801c-4a14-a92d-c6d8837618b1" providerId="ADAL" clId="{890A3B87-2EC5-4ED4-A5A4-599654BD0C41}" dt="2023-09-30T15:27:17.557" v="67" actId="6549"/>
          <ac:spMkLst>
            <pc:docMk/>
            <pc:sldMk cId="1364620995" sldId="270"/>
            <ac:spMk id="2" creationId="{00000000-0000-0000-0000-000000000000}"/>
          </ac:spMkLst>
        </pc:spChg>
      </pc:sldChg>
      <pc:sldChg chg="modSp add mod modTransition modAnim">
        <pc:chgData name="Mark Warren" userId="8b469510-801c-4a14-a92d-c6d8837618b1" providerId="ADAL" clId="{890A3B87-2EC5-4ED4-A5A4-599654BD0C41}" dt="2023-09-30T15:56:49.307" v="624"/>
        <pc:sldMkLst>
          <pc:docMk/>
          <pc:sldMk cId="1446046377" sldId="271"/>
        </pc:sldMkLst>
        <pc:spChg chg="mod">
          <ac:chgData name="Mark Warren" userId="8b469510-801c-4a14-a92d-c6d8837618b1" providerId="ADAL" clId="{890A3B87-2EC5-4ED4-A5A4-599654BD0C41}" dt="2023-09-30T15:43:32.912" v="340" actId="14100"/>
          <ac:spMkLst>
            <pc:docMk/>
            <pc:sldMk cId="1446046377" sldId="271"/>
            <ac:spMk id="2" creationId="{00000000-0000-0000-0000-000000000000}"/>
          </ac:spMkLst>
        </pc:spChg>
        <pc:spChg chg="mod">
          <ac:chgData name="Mark Warren" userId="8b469510-801c-4a14-a92d-c6d8837618b1" providerId="ADAL" clId="{890A3B87-2EC5-4ED4-A5A4-599654BD0C41}" dt="2023-09-30T15:43:37.181" v="341" actId="1076"/>
          <ac:spMkLst>
            <pc:docMk/>
            <pc:sldMk cId="1446046377" sldId="271"/>
            <ac:spMk id="3" creationId="{D802243E-8EB1-0AC6-515E-8A7809BE4B5E}"/>
          </ac:spMkLst>
        </pc:spChg>
        <pc:spChg chg="mod">
          <ac:chgData name="Mark Warren" userId="8b469510-801c-4a14-a92d-c6d8837618b1" providerId="ADAL" clId="{890A3B87-2EC5-4ED4-A5A4-599654BD0C41}" dt="2023-09-30T15:43:47.984" v="342" actId="14100"/>
          <ac:spMkLst>
            <pc:docMk/>
            <pc:sldMk cId="1446046377" sldId="271"/>
            <ac:spMk id="5" creationId="{2A580C38-9F4B-B52E-6E01-7C8FD43705FF}"/>
          </ac:spMkLst>
        </pc:spChg>
        <pc:spChg chg="mod">
          <ac:chgData name="Mark Warren" userId="8b469510-801c-4a14-a92d-c6d8837618b1" providerId="ADAL" clId="{890A3B87-2EC5-4ED4-A5A4-599654BD0C41}" dt="2023-09-30T15:43:14.511" v="338" actId="20577"/>
          <ac:spMkLst>
            <pc:docMk/>
            <pc:sldMk cId="1446046377" sldId="271"/>
            <ac:spMk id="6" creationId="{313AFD52-BCB8-B73E-4A99-7B7DFB970B2E}"/>
          </ac:spMkLst>
        </pc:spChg>
      </pc:sldChg>
      <pc:sldChg chg="addSp delSp modSp add mod modTransition delAnim modAnim">
        <pc:chgData name="Mark Warren" userId="8b469510-801c-4a14-a92d-c6d8837618b1" providerId="ADAL" clId="{890A3B87-2EC5-4ED4-A5A4-599654BD0C41}" dt="2023-09-30T15:54:56.059" v="623"/>
        <pc:sldMkLst>
          <pc:docMk/>
          <pc:sldMk cId="2307355787" sldId="272"/>
        </pc:sldMkLst>
        <pc:spChg chg="del">
          <ac:chgData name="Mark Warren" userId="8b469510-801c-4a14-a92d-c6d8837618b1" providerId="ADAL" clId="{890A3B87-2EC5-4ED4-A5A4-599654BD0C41}" dt="2023-09-30T15:45:36.513" v="346" actId="478"/>
          <ac:spMkLst>
            <pc:docMk/>
            <pc:sldMk cId="2307355787" sldId="272"/>
            <ac:spMk id="2" creationId="{00000000-0000-0000-0000-000000000000}"/>
          </ac:spMkLst>
        </pc:spChg>
        <pc:spChg chg="del">
          <ac:chgData name="Mark Warren" userId="8b469510-801c-4a14-a92d-c6d8837618b1" providerId="ADAL" clId="{890A3B87-2EC5-4ED4-A5A4-599654BD0C41}" dt="2023-09-30T15:45:35.055" v="345" actId="478"/>
          <ac:spMkLst>
            <pc:docMk/>
            <pc:sldMk cId="2307355787" sldId="272"/>
            <ac:spMk id="3" creationId="{D802243E-8EB1-0AC6-515E-8A7809BE4B5E}"/>
          </ac:spMkLst>
        </pc:spChg>
        <pc:spChg chg="mod">
          <ac:chgData name="Mark Warren" userId="8b469510-801c-4a14-a92d-c6d8837618b1" providerId="ADAL" clId="{890A3B87-2EC5-4ED4-A5A4-599654BD0C41}" dt="2023-09-30T15:47:38.672" v="564" actId="1076"/>
          <ac:spMkLst>
            <pc:docMk/>
            <pc:sldMk cId="2307355787" sldId="272"/>
            <ac:spMk id="5" creationId="{2A580C38-9F4B-B52E-6E01-7C8FD43705FF}"/>
          </ac:spMkLst>
        </pc:spChg>
        <pc:spChg chg="del">
          <ac:chgData name="Mark Warren" userId="8b469510-801c-4a14-a92d-c6d8837618b1" providerId="ADAL" clId="{890A3B87-2EC5-4ED4-A5A4-599654BD0C41}" dt="2023-09-30T15:46:42.818" v="559" actId="478"/>
          <ac:spMkLst>
            <pc:docMk/>
            <pc:sldMk cId="2307355787" sldId="272"/>
            <ac:spMk id="6" creationId="{313AFD52-BCB8-B73E-4A99-7B7DFB970B2E}"/>
          </ac:spMkLst>
        </pc:spChg>
        <pc:spChg chg="add del mod">
          <ac:chgData name="Mark Warren" userId="8b469510-801c-4a14-a92d-c6d8837618b1" providerId="ADAL" clId="{890A3B87-2EC5-4ED4-A5A4-599654BD0C41}" dt="2023-09-30T15:45:39.467" v="348" actId="478"/>
          <ac:spMkLst>
            <pc:docMk/>
            <pc:sldMk cId="2307355787" sldId="272"/>
            <ac:spMk id="8" creationId="{DF01C4DF-3694-AD09-30A4-E82792195975}"/>
          </ac:spMkLst>
        </pc:spChg>
      </pc:sldChg>
    </pc:docChg>
  </pc:docChgLst>
  <pc:docChgLst>
    <pc:chgData name="Mark Warren" userId="8b469510-801c-4a14-a92d-c6d8837618b1" providerId="ADAL" clId="{EE39F06E-E066-45AD-8711-7A7286FA83D6}"/>
    <pc:docChg chg="undo custSel addSld delSld modSld sldOrd">
      <pc:chgData name="Mark Warren" userId="8b469510-801c-4a14-a92d-c6d8837618b1" providerId="ADAL" clId="{EE39F06E-E066-45AD-8711-7A7286FA83D6}" dt="2024-01-18T21:26:34.928" v="3388"/>
      <pc:docMkLst>
        <pc:docMk/>
      </pc:docMkLst>
      <pc:sldChg chg="modSp mod ord modAnim">
        <pc:chgData name="Mark Warren" userId="8b469510-801c-4a14-a92d-c6d8837618b1" providerId="ADAL" clId="{EE39F06E-E066-45AD-8711-7A7286FA83D6}" dt="2024-01-17T15:25:15.422" v="293"/>
        <pc:sldMkLst>
          <pc:docMk/>
          <pc:sldMk cId="2219000479" sldId="279"/>
        </pc:sldMkLst>
        <pc:spChg chg="mod">
          <ac:chgData name="Mark Warren" userId="8b469510-801c-4a14-a92d-c6d8837618b1" providerId="ADAL" clId="{EE39F06E-E066-45AD-8711-7A7286FA83D6}" dt="2024-01-17T15:00:56.772" v="13" actId="14100"/>
          <ac:spMkLst>
            <pc:docMk/>
            <pc:sldMk cId="2219000479" sldId="279"/>
            <ac:spMk id="2" creationId="{00000000-0000-0000-0000-000000000000}"/>
          </ac:spMkLst>
        </pc:spChg>
        <pc:spChg chg="mod">
          <ac:chgData name="Mark Warren" userId="8b469510-801c-4a14-a92d-c6d8837618b1" providerId="ADAL" clId="{EE39F06E-E066-45AD-8711-7A7286FA83D6}" dt="2024-01-17T15:01:05.375" v="15" actId="14100"/>
          <ac:spMkLst>
            <pc:docMk/>
            <pc:sldMk cId="2219000479" sldId="279"/>
            <ac:spMk id="6" creationId="{F557D8F1-D183-36F9-4DB0-5C5548703CB4}"/>
          </ac:spMkLst>
        </pc:spChg>
      </pc:sldChg>
      <pc:sldChg chg="modSp">
        <pc:chgData name="Mark Warren" userId="8b469510-801c-4a14-a92d-c6d8837618b1" providerId="ADAL" clId="{EE39F06E-E066-45AD-8711-7A7286FA83D6}" dt="2024-01-17T15:57:55.159" v="338" actId="20577"/>
        <pc:sldMkLst>
          <pc:docMk/>
          <pc:sldMk cId="1798588805" sldId="284"/>
        </pc:sldMkLst>
        <pc:spChg chg="mod">
          <ac:chgData name="Mark Warren" userId="8b469510-801c-4a14-a92d-c6d8837618b1" providerId="ADAL" clId="{EE39F06E-E066-45AD-8711-7A7286FA83D6}" dt="2024-01-17T15:57:55.159" v="338" actId="20577"/>
          <ac:spMkLst>
            <pc:docMk/>
            <pc:sldMk cId="1798588805" sldId="284"/>
            <ac:spMk id="5" creationId="{163690D8-1562-8B9B-DAC9-6D6BEA76F57C}"/>
          </ac:spMkLst>
        </pc:spChg>
      </pc:sldChg>
      <pc:sldChg chg="addSp modSp mod modAnim">
        <pc:chgData name="Mark Warren" userId="8b469510-801c-4a14-a92d-c6d8837618b1" providerId="ADAL" clId="{EE39F06E-E066-45AD-8711-7A7286FA83D6}" dt="2024-01-17T17:33:58.091" v="382" actId="20577"/>
        <pc:sldMkLst>
          <pc:docMk/>
          <pc:sldMk cId="2949982270" sldId="286"/>
        </pc:sldMkLst>
        <pc:spChg chg="mod">
          <ac:chgData name="Mark Warren" userId="8b469510-801c-4a14-a92d-c6d8837618b1" providerId="ADAL" clId="{EE39F06E-E066-45AD-8711-7A7286FA83D6}" dt="2024-01-17T17:33:58.091" v="382" actId="20577"/>
          <ac:spMkLst>
            <pc:docMk/>
            <pc:sldMk cId="2949982270" sldId="286"/>
            <ac:spMk id="2" creationId="{00000000-0000-0000-0000-000000000000}"/>
          </ac:spMkLst>
        </pc:spChg>
        <pc:spChg chg="add mod">
          <ac:chgData name="Mark Warren" userId="8b469510-801c-4a14-a92d-c6d8837618b1" providerId="ADAL" clId="{EE39F06E-E066-45AD-8711-7A7286FA83D6}" dt="2024-01-17T15:28:54.039" v="330" actId="1076"/>
          <ac:spMkLst>
            <pc:docMk/>
            <pc:sldMk cId="2949982270" sldId="286"/>
            <ac:spMk id="3" creationId="{4D3C9D23-7C03-FCDB-6D07-A155FD11D10D}"/>
          </ac:spMkLst>
        </pc:spChg>
        <pc:spChg chg="mod">
          <ac:chgData name="Mark Warren" userId="8b469510-801c-4a14-a92d-c6d8837618b1" providerId="ADAL" clId="{EE39F06E-E066-45AD-8711-7A7286FA83D6}" dt="2024-01-17T15:20:00.622" v="263" actId="17032"/>
          <ac:spMkLst>
            <pc:docMk/>
            <pc:sldMk cId="2949982270" sldId="286"/>
            <ac:spMk id="6" creationId="{F557D8F1-D183-36F9-4DB0-5C5548703CB4}"/>
          </ac:spMkLst>
        </pc:spChg>
        <pc:cxnChg chg="add mod">
          <ac:chgData name="Mark Warren" userId="8b469510-801c-4a14-a92d-c6d8837618b1" providerId="ADAL" clId="{EE39F06E-E066-45AD-8711-7A7286FA83D6}" dt="2024-01-17T15:19:06.836" v="260" actId="14100"/>
          <ac:cxnSpMkLst>
            <pc:docMk/>
            <pc:sldMk cId="2949982270" sldId="286"/>
            <ac:cxnSpMk id="5" creationId="{69C7677C-710C-A60A-4718-411031EB8489}"/>
          </ac:cxnSpMkLst>
        </pc:cxnChg>
      </pc:sldChg>
      <pc:sldChg chg="addSp modSp mod ord modAnim">
        <pc:chgData name="Mark Warren" userId="8b469510-801c-4a14-a92d-c6d8837618b1" providerId="ADAL" clId="{EE39F06E-E066-45AD-8711-7A7286FA83D6}" dt="2024-01-18T15:07:51.753" v="1944"/>
        <pc:sldMkLst>
          <pc:docMk/>
          <pc:sldMk cId="2829541042" sldId="287"/>
        </pc:sldMkLst>
        <pc:spChg chg="mod">
          <ac:chgData name="Mark Warren" userId="8b469510-801c-4a14-a92d-c6d8837618b1" providerId="ADAL" clId="{EE39F06E-E066-45AD-8711-7A7286FA83D6}" dt="2024-01-17T17:29:56.296" v="339" actId="6549"/>
          <ac:spMkLst>
            <pc:docMk/>
            <pc:sldMk cId="2829541042" sldId="287"/>
            <ac:spMk id="2" creationId="{00000000-0000-0000-0000-000000000000}"/>
          </ac:spMkLst>
        </pc:spChg>
        <pc:spChg chg="mod">
          <ac:chgData name="Mark Warren" userId="8b469510-801c-4a14-a92d-c6d8837618b1" providerId="ADAL" clId="{EE39F06E-E066-45AD-8711-7A7286FA83D6}" dt="2024-01-17T15:02:06.288" v="25" actId="403"/>
          <ac:spMkLst>
            <pc:docMk/>
            <pc:sldMk cId="2829541042" sldId="287"/>
            <ac:spMk id="3" creationId="{02F69010-9865-D6FB-DED6-6D313F325702}"/>
          </ac:spMkLst>
        </pc:spChg>
        <pc:cxnChg chg="add mod">
          <ac:chgData name="Mark Warren" userId="8b469510-801c-4a14-a92d-c6d8837618b1" providerId="ADAL" clId="{EE39F06E-E066-45AD-8711-7A7286FA83D6}" dt="2024-01-18T15:07:19.557" v="1939" actId="208"/>
          <ac:cxnSpMkLst>
            <pc:docMk/>
            <pc:sldMk cId="2829541042" sldId="287"/>
            <ac:cxnSpMk id="5" creationId="{B6D03CD5-5F19-8E1C-24FD-421939FBA02E}"/>
          </ac:cxnSpMkLst>
        </pc:cxnChg>
      </pc:sldChg>
      <pc:sldChg chg="addSp delSp modSp mod delAnim modAnim">
        <pc:chgData name="Mark Warren" userId="8b469510-801c-4a14-a92d-c6d8837618b1" providerId="ADAL" clId="{EE39F06E-E066-45AD-8711-7A7286FA83D6}" dt="2024-01-17T19:57:36.998" v="1932" actId="1076"/>
        <pc:sldMkLst>
          <pc:docMk/>
          <pc:sldMk cId="2330568098" sldId="288"/>
        </pc:sldMkLst>
        <pc:spChg chg="mod">
          <ac:chgData name="Mark Warren" userId="8b469510-801c-4a14-a92d-c6d8837618b1" providerId="ADAL" clId="{EE39F06E-E066-45AD-8711-7A7286FA83D6}" dt="2024-01-17T18:24:38.760" v="1331" actId="404"/>
          <ac:spMkLst>
            <pc:docMk/>
            <pc:sldMk cId="2330568098" sldId="288"/>
            <ac:spMk id="2" creationId="{00000000-0000-0000-0000-000000000000}"/>
          </ac:spMkLst>
        </pc:spChg>
        <pc:spChg chg="mod">
          <ac:chgData name="Mark Warren" userId="8b469510-801c-4a14-a92d-c6d8837618b1" providerId="ADAL" clId="{EE39F06E-E066-45AD-8711-7A7286FA83D6}" dt="2024-01-17T19:01:01.844" v="1896" actId="208"/>
          <ac:spMkLst>
            <pc:docMk/>
            <pc:sldMk cId="2330568098" sldId="288"/>
            <ac:spMk id="3" creationId="{556ECED3-15EB-4438-E4D4-9B8C3B216E8B}"/>
          </ac:spMkLst>
        </pc:spChg>
        <pc:spChg chg="del">
          <ac:chgData name="Mark Warren" userId="8b469510-801c-4a14-a92d-c6d8837618b1" providerId="ADAL" clId="{EE39F06E-E066-45AD-8711-7A7286FA83D6}" dt="2024-01-17T17:51:01.285" v="945" actId="478"/>
          <ac:spMkLst>
            <pc:docMk/>
            <pc:sldMk cId="2330568098" sldId="288"/>
            <ac:spMk id="4" creationId="{60A63504-E479-2318-C8F9-84FD77AC34FF}"/>
          </ac:spMkLst>
        </pc:spChg>
        <pc:spChg chg="add mod">
          <ac:chgData name="Mark Warren" userId="8b469510-801c-4a14-a92d-c6d8837618b1" providerId="ADAL" clId="{EE39F06E-E066-45AD-8711-7A7286FA83D6}" dt="2024-01-17T18:24:41.990" v="1332" actId="404"/>
          <ac:spMkLst>
            <pc:docMk/>
            <pc:sldMk cId="2330568098" sldId="288"/>
            <ac:spMk id="5" creationId="{DE406C3F-9713-9505-E3C3-C771BB9A32D6}"/>
          </ac:spMkLst>
        </pc:spChg>
        <pc:spChg chg="mod">
          <ac:chgData name="Mark Warren" userId="8b469510-801c-4a14-a92d-c6d8837618b1" providerId="ADAL" clId="{EE39F06E-E066-45AD-8711-7A7286FA83D6}" dt="2024-01-17T17:58:04.757" v="1027" actId="1076"/>
          <ac:spMkLst>
            <pc:docMk/>
            <pc:sldMk cId="2330568098" sldId="288"/>
            <ac:spMk id="6" creationId="{F557D8F1-D183-36F9-4DB0-5C5548703CB4}"/>
          </ac:spMkLst>
        </pc:spChg>
        <pc:spChg chg="add mod">
          <ac:chgData name="Mark Warren" userId="8b469510-801c-4a14-a92d-c6d8837618b1" providerId="ADAL" clId="{EE39F06E-E066-45AD-8711-7A7286FA83D6}" dt="2024-01-17T19:19:13.330" v="1900" actId="20577"/>
          <ac:spMkLst>
            <pc:docMk/>
            <pc:sldMk cId="2330568098" sldId="288"/>
            <ac:spMk id="7" creationId="{125829DF-AD40-93E0-05C8-06C2E2E7C8E1}"/>
          </ac:spMkLst>
        </pc:spChg>
        <pc:spChg chg="add mod">
          <ac:chgData name="Mark Warren" userId="8b469510-801c-4a14-a92d-c6d8837618b1" providerId="ADAL" clId="{EE39F06E-E066-45AD-8711-7A7286FA83D6}" dt="2024-01-17T19:21:08.906" v="1914" actId="1582"/>
          <ac:spMkLst>
            <pc:docMk/>
            <pc:sldMk cId="2330568098" sldId="288"/>
            <ac:spMk id="8" creationId="{50DDE280-5A9B-B43C-9DC7-DC11EB9DA986}"/>
          </ac:spMkLst>
        </pc:spChg>
        <pc:spChg chg="add mod">
          <ac:chgData name="Mark Warren" userId="8b469510-801c-4a14-a92d-c6d8837618b1" providerId="ADAL" clId="{EE39F06E-E066-45AD-8711-7A7286FA83D6}" dt="2024-01-17T19:22:01.923" v="1921" actId="1582"/>
          <ac:spMkLst>
            <pc:docMk/>
            <pc:sldMk cId="2330568098" sldId="288"/>
            <ac:spMk id="14" creationId="{8E142080-3E9B-9CE6-B34D-C4B0B3888770}"/>
          </ac:spMkLst>
        </pc:spChg>
        <pc:spChg chg="add mod">
          <ac:chgData name="Mark Warren" userId="8b469510-801c-4a14-a92d-c6d8837618b1" providerId="ADAL" clId="{EE39F06E-E066-45AD-8711-7A7286FA83D6}" dt="2024-01-17T19:22:07.742" v="1922" actId="1582"/>
          <ac:spMkLst>
            <pc:docMk/>
            <pc:sldMk cId="2330568098" sldId="288"/>
            <ac:spMk id="15" creationId="{6C02F602-3D09-A60C-1930-74459112C7A1}"/>
          </ac:spMkLst>
        </pc:spChg>
        <pc:spChg chg="add mod">
          <ac:chgData name="Mark Warren" userId="8b469510-801c-4a14-a92d-c6d8837618b1" providerId="ADAL" clId="{EE39F06E-E066-45AD-8711-7A7286FA83D6}" dt="2024-01-17T19:21:44.334" v="1919" actId="1582"/>
          <ac:spMkLst>
            <pc:docMk/>
            <pc:sldMk cId="2330568098" sldId="288"/>
            <ac:spMk id="16" creationId="{6468012E-DC3B-31A5-7DD6-C70102F428F2}"/>
          </ac:spMkLst>
        </pc:spChg>
        <pc:spChg chg="add mod">
          <ac:chgData name="Mark Warren" userId="8b469510-801c-4a14-a92d-c6d8837618b1" providerId="ADAL" clId="{EE39F06E-E066-45AD-8711-7A7286FA83D6}" dt="2024-01-17T19:21:31.969" v="1918" actId="14100"/>
          <ac:spMkLst>
            <pc:docMk/>
            <pc:sldMk cId="2330568098" sldId="288"/>
            <ac:spMk id="19" creationId="{1C384E28-EAFC-4D83-78E7-B19DAFDD8012}"/>
          </ac:spMkLst>
        </pc:spChg>
        <pc:spChg chg="add mod">
          <ac:chgData name="Mark Warren" userId="8b469510-801c-4a14-a92d-c6d8837618b1" providerId="ADAL" clId="{EE39F06E-E066-45AD-8711-7A7286FA83D6}" dt="2024-01-17T19:57:36.998" v="1932" actId="1076"/>
          <ac:spMkLst>
            <pc:docMk/>
            <pc:sldMk cId="2330568098" sldId="288"/>
            <ac:spMk id="24" creationId="{1B74EA7F-2E1C-3978-990E-1D6EA5D98351}"/>
          </ac:spMkLst>
        </pc:spChg>
        <pc:spChg chg="add mod">
          <ac:chgData name="Mark Warren" userId="8b469510-801c-4a14-a92d-c6d8837618b1" providerId="ADAL" clId="{EE39F06E-E066-45AD-8711-7A7286FA83D6}" dt="2024-01-17T19:56:04.813" v="1927" actId="14100"/>
          <ac:spMkLst>
            <pc:docMk/>
            <pc:sldMk cId="2330568098" sldId="288"/>
            <ac:spMk id="25" creationId="{2513CF1C-172E-CADA-3D10-864828145C4F}"/>
          </ac:spMkLst>
        </pc:spChg>
        <pc:spChg chg="add mod">
          <ac:chgData name="Mark Warren" userId="8b469510-801c-4a14-a92d-c6d8837618b1" providerId="ADAL" clId="{EE39F06E-E066-45AD-8711-7A7286FA83D6}" dt="2024-01-17T19:55:51.454" v="1926" actId="14100"/>
          <ac:spMkLst>
            <pc:docMk/>
            <pc:sldMk cId="2330568098" sldId="288"/>
            <ac:spMk id="26" creationId="{EF525423-F16C-4DE0-4499-72B6FBB5AD44}"/>
          </ac:spMkLst>
        </pc:spChg>
        <pc:spChg chg="add mod">
          <ac:chgData name="Mark Warren" userId="8b469510-801c-4a14-a92d-c6d8837618b1" providerId="ADAL" clId="{EE39F06E-E066-45AD-8711-7A7286FA83D6}" dt="2024-01-17T19:56:52.937" v="1931" actId="14100"/>
          <ac:spMkLst>
            <pc:docMk/>
            <pc:sldMk cId="2330568098" sldId="288"/>
            <ac:spMk id="27" creationId="{F0F7755C-8B3A-A5E3-47B3-041F84B061D2}"/>
          </ac:spMkLst>
        </pc:spChg>
        <pc:spChg chg="add mod">
          <ac:chgData name="Mark Warren" userId="8b469510-801c-4a14-a92d-c6d8837618b1" providerId="ADAL" clId="{EE39F06E-E066-45AD-8711-7A7286FA83D6}" dt="2024-01-17T19:00:26.325" v="1895" actId="1076"/>
          <ac:spMkLst>
            <pc:docMk/>
            <pc:sldMk cId="2330568098" sldId="288"/>
            <ac:spMk id="28" creationId="{5B714CB6-137A-F649-C457-AFC25FDC5B0B}"/>
          </ac:spMkLst>
        </pc:spChg>
        <pc:cxnChg chg="add mod">
          <ac:chgData name="Mark Warren" userId="8b469510-801c-4a14-a92d-c6d8837618b1" providerId="ADAL" clId="{EE39F06E-E066-45AD-8711-7A7286FA83D6}" dt="2024-01-17T19:22:19.243" v="1923" actId="1582"/>
          <ac:cxnSpMkLst>
            <pc:docMk/>
            <pc:sldMk cId="2330568098" sldId="288"/>
            <ac:cxnSpMk id="10" creationId="{73789814-1DF7-B0A6-8E80-60D29E314FBB}"/>
          </ac:cxnSpMkLst>
        </pc:cxnChg>
        <pc:cxnChg chg="add mod">
          <ac:chgData name="Mark Warren" userId="8b469510-801c-4a14-a92d-c6d8837618b1" providerId="ADAL" clId="{EE39F06E-E066-45AD-8711-7A7286FA83D6}" dt="2024-01-17T19:22:25.116" v="1924" actId="1582"/>
          <ac:cxnSpMkLst>
            <pc:docMk/>
            <pc:sldMk cId="2330568098" sldId="288"/>
            <ac:cxnSpMk id="13" creationId="{59BB6F56-6DE4-6FBA-7863-BA44643EBFDE}"/>
          </ac:cxnSpMkLst>
        </pc:cxnChg>
        <pc:cxnChg chg="add del">
          <ac:chgData name="Mark Warren" userId="8b469510-801c-4a14-a92d-c6d8837618b1" providerId="ADAL" clId="{EE39F06E-E066-45AD-8711-7A7286FA83D6}" dt="2024-01-17T18:19:13.797" v="1299" actId="11529"/>
          <ac:cxnSpMkLst>
            <pc:docMk/>
            <pc:sldMk cId="2330568098" sldId="288"/>
            <ac:cxnSpMk id="18" creationId="{8086151D-1F24-4540-40F3-F2ECD4C2A5CC}"/>
          </ac:cxnSpMkLst>
        </pc:cxnChg>
      </pc:sldChg>
      <pc:sldChg chg="delSp modSp mod delAnim modAnim">
        <pc:chgData name="Mark Warren" userId="8b469510-801c-4a14-a92d-c6d8837618b1" providerId="ADAL" clId="{EE39F06E-E066-45AD-8711-7A7286FA83D6}" dt="2024-01-18T21:26:34.928" v="3388"/>
        <pc:sldMkLst>
          <pc:docMk/>
          <pc:sldMk cId="1009566193" sldId="289"/>
        </pc:sldMkLst>
        <pc:spChg chg="mod">
          <ac:chgData name="Mark Warren" userId="8b469510-801c-4a14-a92d-c6d8837618b1" providerId="ADAL" clId="{EE39F06E-E066-45AD-8711-7A7286FA83D6}" dt="2024-01-18T20:43:56.144" v="3360" actId="13822"/>
          <ac:spMkLst>
            <pc:docMk/>
            <pc:sldMk cId="1009566193" sldId="289"/>
            <ac:spMk id="2" creationId="{00000000-0000-0000-0000-000000000000}"/>
          </ac:spMkLst>
        </pc:spChg>
        <pc:spChg chg="mod">
          <ac:chgData name="Mark Warren" userId="8b469510-801c-4a14-a92d-c6d8837618b1" providerId="ADAL" clId="{EE39F06E-E066-45AD-8711-7A7286FA83D6}" dt="2024-01-18T20:44:29.377" v="3361" actId="17032"/>
          <ac:spMkLst>
            <pc:docMk/>
            <pc:sldMk cId="1009566193" sldId="289"/>
            <ac:spMk id="3" creationId="{A0FFD9F0-BA00-7FD1-50F3-AAF10358D65F}"/>
          </ac:spMkLst>
        </pc:spChg>
        <pc:spChg chg="del">
          <ac:chgData name="Mark Warren" userId="8b469510-801c-4a14-a92d-c6d8837618b1" providerId="ADAL" clId="{EE39F06E-E066-45AD-8711-7A7286FA83D6}" dt="2024-01-18T17:20:07.429" v="2306" actId="478"/>
          <ac:spMkLst>
            <pc:docMk/>
            <pc:sldMk cId="1009566193" sldId="289"/>
            <ac:spMk id="4" creationId="{7620AF96-5EE1-31F7-C600-3F26CCC960A0}"/>
          </ac:spMkLst>
        </pc:spChg>
        <pc:spChg chg="mod">
          <ac:chgData name="Mark Warren" userId="8b469510-801c-4a14-a92d-c6d8837618b1" providerId="ADAL" clId="{EE39F06E-E066-45AD-8711-7A7286FA83D6}" dt="2024-01-18T17:24:24.528" v="2448" actId="1076"/>
          <ac:spMkLst>
            <pc:docMk/>
            <pc:sldMk cId="1009566193" sldId="289"/>
            <ac:spMk id="6" creationId="{F557D8F1-D183-36F9-4DB0-5C5548703CB4}"/>
          </ac:spMkLst>
        </pc:spChg>
      </pc:sldChg>
      <pc:sldChg chg="modSp mod ord modAnim">
        <pc:chgData name="Mark Warren" userId="8b469510-801c-4a14-a92d-c6d8837618b1" providerId="ADAL" clId="{EE39F06E-E066-45AD-8711-7A7286FA83D6}" dt="2024-01-18T20:49:16.702" v="3386"/>
        <pc:sldMkLst>
          <pc:docMk/>
          <pc:sldMk cId="42571587" sldId="290"/>
        </pc:sldMkLst>
        <pc:spChg chg="mod">
          <ac:chgData name="Mark Warren" userId="8b469510-801c-4a14-a92d-c6d8837618b1" providerId="ADAL" clId="{EE39F06E-E066-45AD-8711-7A7286FA83D6}" dt="2024-01-18T20:43:11.596" v="3357" actId="17032"/>
          <ac:spMkLst>
            <pc:docMk/>
            <pc:sldMk cId="42571587" sldId="290"/>
            <ac:spMk id="2" creationId="{00000000-0000-0000-0000-000000000000}"/>
          </ac:spMkLst>
        </pc:spChg>
        <pc:spChg chg="mod">
          <ac:chgData name="Mark Warren" userId="8b469510-801c-4a14-a92d-c6d8837618b1" providerId="ADAL" clId="{EE39F06E-E066-45AD-8711-7A7286FA83D6}" dt="2024-01-18T20:42:44.075" v="3355" actId="1076"/>
          <ac:spMkLst>
            <pc:docMk/>
            <pc:sldMk cId="42571587" sldId="290"/>
            <ac:spMk id="3" creationId="{02F69010-9865-D6FB-DED6-6D313F325702}"/>
          </ac:spMkLst>
        </pc:spChg>
      </pc:sldChg>
      <pc:sldChg chg="delSp modSp mod ord delAnim modAnim">
        <pc:chgData name="Mark Warren" userId="8b469510-801c-4a14-a92d-c6d8837618b1" providerId="ADAL" clId="{EE39F06E-E066-45AD-8711-7A7286FA83D6}" dt="2024-01-18T20:47:16.962" v="3370"/>
        <pc:sldMkLst>
          <pc:docMk/>
          <pc:sldMk cId="291701336" sldId="291"/>
        </pc:sldMkLst>
        <pc:spChg chg="mod">
          <ac:chgData name="Mark Warren" userId="8b469510-801c-4a14-a92d-c6d8837618b1" providerId="ADAL" clId="{EE39F06E-E066-45AD-8711-7A7286FA83D6}" dt="2024-01-18T19:32:36.540" v="3329" actId="17032"/>
          <ac:spMkLst>
            <pc:docMk/>
            <pc:sldMk cId="291701336" sldId="291"/>
            <ac:spMk id="2" creationId="{00000000-0000-0000-0000-000000000000}"/>
          </ac:spMkLst>
        </pc:spChg>
        <pc:spChg chg="del">
          <ac:chgData name="Mark Warren" userId="8b469510-801c-4a14-a92d-c6d8837618b1" providerId="ADAL" clId="{EE39F06E-E066-45AD-8711-7A7286FA83D6}" dt="2024-01-18T19:31:12.921" v="3315" actId="478"/>
          <ac:spMkLst>
            <pc:docMk/>
            <pc:sldMk cId="291701336" sldId="291"/>
            <ac:spMk id="3" creationId="{B5C6C5B5-0EF6-B761-465A-8203A8577D6B}"/>
          </ac:spMkLst>
        </pc:spChg>
        <pc:spChg chg="mod">
          <ac:chgData name="Mark Warren" userId="8b469510-801c-4a14-a92d-c6d8837618b1" providerId="ADAL" clId="{EE39F06E-E066-45AD-8711-7A7286FA83D6}" dt="2024-01-18T19:33:04.805" v="3333" actId="17032"/>
          <ac:spMkLst>
            <pc:docMk/>
            <pc:sldMk cId="291701336" sldId="291"/>
            <ac:spMk id="6" creationId="{F557D8F1-D183-36F9-4DB0-5C5548703CB4}"/>
          </ac:spMkLst>
        </pc:spChg>
      </pc:sldChg>
      <pc:sldChg chg="add del">
        <pc:chgData name="Mark Warren" userId="8b469510-801c-4a14-a92d-c6d8837618b1" providerId="ADAL" clId="{EE39F06E-E066-45AD-8711-7A7286FA83D6}" dt="2024-01-18T20:39:53.768" v="3352" actId="2696"/>
        <pc:sldMkLst>
          <pc:docMk/>
          <pc:sldMk cId="3363943332" sldId="292"/>
        </pc:sldMkLst>
      </pc:sldChg>
      <pc:sldChg chg="new del">
        <pc:chgData name="Mark Warren" userId="8b469510-801c-4a14-a92d-c6d8837618b1" providerId="ADAL" clId="{EE39F06E-E066-45AD-8711-7A7286FA83D6}" dt="2024-01-17T15:45:49.655" v="335" actId="680"/>
        <pc:sldMkLst>
          <pc:docMk/>
          <pc:sldMk cId="3802830440" sldId="292"/>
        </pc:sldMkLst>
      </pc:sldChg>
      <pc:sldChg chg="modSp add del ord">
        <pc:chgData name="Mark Warren" userId="8b469510-801c-4a14-a92d-c6d8837618b1" providerId="ADAL" clId="{EE39F06E-E066-45AD-8711-7A7286FA83D6}" dt="2024-01-18T20:05:55.320" v="3351" actId="2696"/>
        <pc:sldMkLst>
          <pc:docMk/>
          <pc:sldMk cId="2604517372" sldId="293"/>
        </pc:sldMkLst>
        <pc:spChg chg="mod">
          <ac:chgData name="Mark Warren" userId="8b469510-801c-4a14-a92d-c6d8837618b1" providerId="ADAL" clId="{EE39F06E-E066-45AD-8711-7A7286FA83D6}" dt="2024-01-18T20:05:38.377" v="3350" actId="20577"/>
          <ac:spMkLst>
            <pc:docMk/>
            <pc:sldMk cId="2604517372" sldId="293"/>
            <ac:spMk id="2" creationId="{00000000-0000-0000-0000-000000000000}"/>
          </ac:spMkLst>
        </pc:spChg>
      </pc:sldChg>
    </pc:docChg>
  </pc:docChgLst>
  <pc:docChgLst>
    <pc:chgData name="Mark Warren" userId="8b469510-801c-4a14-a92d-c6d8837618b1" providerId="ADAL" clId="{294E02C3-BC46-4C03-AD41-B2B0A07610AC}"/>
    <pc:docChg chg="undo custSel addSld delSld modSld sldOrd">
      <pc:chgData name="Mark Warren" userId="8b469510-801c-4a14-a92d-c6d8837618b1" providerId="ADAL" clId="{294E02C3-BC46-4C03-AD41-B2B0A07610AC}" dt="2024-01-26T17:11:25.973" v="1724" actId="14100"/>
      <pc:docMkLst>
        <pc:docMk/>
      </pc:docMkLst>
      <pc:sldChg chg="modSp">
        <pc:chgData name="Mark Warren" userId="8b469510-801c-4a14-a92d-c6d8837618b1" providerId="ADAL" clId="{294E02C3-BC46-4C03-AD41-B2B0A07610AC}" dt="2024-01-25T14:16:47.753" v="1" actId="6549"/>
        <pc:sldMkLst>
          <pc:docMk/>
          <pc:sldMk cId="0" sldId="257"/>
        </pc:sldMkLst>
        <pc:spChg chg="mod">
          <ac:chgData name="Mark Warren" userId="8b469510-801c-4a14-a92d-c6d8837618b1" providerId="ADAL" clId="{294E02C3-BC46-4C03-AD41-B2B0A07610AC}" dt="2024-01-25T14:16:47.753" v="1" actId="6549"/>
          <ac:spMkLst>
            <pc:docMk/>
            <pc:sldMk cId="0" sldId="257"/>
            <ac:spMk id="2" creationId="{00000000-0000-0000-0000-000000000000}"/>
          </ac:spMkLst>
        </pc:spChg>
      </pc:sldChg>
      <pc:sldChg chg="del">
        <pc:chgData name="Mark Warren" userId="8b469510-801c-4a14-a92d-c6d8837618b1" providerId="ADAL" clId="{294E02C3-BC46-4C03-AD41-B2B0A07610AC}" dt="2024-01-25T14:18:19.940" v="5" actId="2696"/>
        <pc:sldMkLst>
          <pc:docMk/>
          <pc:sldMk cId="2219000479" sldId="279"/>
        </pc:sldMkLst>
      </pc:sldChg>
      <pc:sldChg chg="del">
        <pc:chgData name="Mark Warren" userId="8b469510-801c-4a14-a92d-c6d8837618b1" providerId="ADAL" clId="{294E02C3-BC46-4C03-AD41-B2B0A07610AC}" dt="2024-01-25T14:17:02.925" v="2" actId="2696"/>
        <pc:sldMkLst>
          <pc:docMk/>
          <pc:sldMk cId="2271320175" sldId="285"/>
        </pc:sldMkLst>
      </pc:sldChg>
      <pc:sldChg chg="del">
        <pc:chgData name="Mark Warren" userId="8b469510-801c-4a14-a92d-c6d8837618b1" providerId="ADAL" clId="{294E02C3-BC46-4C03-AD41-B2B0A07610AC}" dt="2024-01-25T14:39:10.283" v="64" actId="2696"/>
        <pc:sldMkLst>
          <pc:docMk/>
          <pc:sldMk cId="2949982270" sldId="286"/>
        </pc:sldMkLst>
      </pc:sldChg>
      <pc:sldChg chg="del">
        <pc:chgData name="Mark Warren" userId="8b469510-801c-4a14-a92d-c6d8837618b1" providerId="ADAL" clId="{294E02C3-BC46-4C03-AD41-B2B0A07610AC}" dt="2024-01-25T14:18:24.412" v="6" actId="2696"/>
        <pc:sldMkLst>
          <pc:docMk/>
          <pc:sldMk cId="2829541042" sldId="287"/>
        </pc:sldMkLst>
      </pc:sldChg>
      <pc:sldChg chg="modAnim">
        <pc:chgData name="Mark Warren" userId="8b469510-801c-4a14-a92d-c6d8837618b1" providerId="ADAL" clId="{294E02C3-BC46-4C03-AD41-B2B0A07610AC}" dt="2024-01-25T14:39:39.893" v="68"/>
        <pc:sldMkLst>
          <pc:docMk/>
          <pc:sldMk cId="2330568098" sldId="288"/>
        </pc:sldMkLst>
      </pc:sldChg>
      <pc:sldChg chg="del">
        <pc:chgData name="Mark Warren" userId="8b469510-801c-4a14-a92d-c6d8837618b1" providerId="ADAL" clId="{294E02C3-BC46-4C03-AD41-B2B0A07610AC}" dt="2024-01-25T14:17:30.458" v="4" actId="2696"/>
        <pc:sldMkLst>
          <pc:docMk/>
          <pc:sldMk cId="1009566193" sldId="289"/>
        </pc:sldMkLst>
      </pc:sldChg>
      <pc:sldChg chg="del">
        <pc:chgData name="Mark Warren" userId="8b469510-801c-4a14-a92d-c6d8837618b1" providerId="ADAL" clId="{294E02C3-BC46-4C03-AD41-B2B0A07610AC}" dt="2024-01-25T14:17:26.615" v="3" actId="2696"/>
        <pc:sldMkLst>
          <pc:docMk/>
          <pc:sldMk cId="42571587" sldId="290"/>
        </pc:sldMkLst>
      </pc:sldChg>
      <pc:sldChg chg="modSp mod">
        <pc:chgData name="Mark Warren" userId="8b469510-801c-4a14-a92d-c6d8837618b1" providerId="ADAL" clId="{294E02C3-BC46-4C03-AD41-B2B0A07610AC}" dt="2024-01-25T14:42:10.133" v="92" actId="20577"/>
        <pc:sldMkLst>
          <pc:docMk/>
          <pc:sldMk cId="291701336" sldId="291"/>
        </pc:sldMkLst>
        <pc:spChg chg="mod">
          <ac:chgData name="Mark Warren" userId="8b469510-801c-4a14-a92d-c6d8837618b1" providerId="ADAL" clId="{294E02C3-BC46-4C03-AD41-B2B0A07610AC}" dt="2024-01-25T14:41:43.202" v="87" actId="208"/>
          <ac:spMkLst>
            <pc:docMk/>
            <pc:sldMk cId="291701336" sldId="291"/>
            <ac:spMk id="2" creationId="{00000000-0000-0000-0000-000000000000}"/>
          </ac:spMkLst>
        </pc:spChg>
        <pc:spChg chg="mod">
          <ac:chgData name="Mark Warren" userId="8b469510-801c-4a14-a92d-c6d8837618b1" providerId="ADAL" clId="{294E02C3-BC46-4C03-AD41-B2B0A07610AC}" dt="2024-01-25T14:42:10.133" v="92" actId="20577"/>
          <ac:spMkLst>
            <pc:docMk/>
            <pc:sldMk cId="291701336" sldId="291"/>
            <ac:spMk id="6" creationId="{F557D8F1-D183-36F9-4DB0-5C5548703CB4}"/>
          </ac:spMkLst>
        </pc:spChg>
      </pc:sldChg>
      <pc:sldChg chg="addSp delSp modSp add mod ord delAnim modAnim">
        <pc:chgData name="Mark Warren" userId="8b469510-801c-4a14-a92d-c6d8837618b1" providerId="ADAL" clId="{294E02C3-BC46-4C03-AD41-B2B0A07610AC}" dt="2024-01-25T15:25:09.541" v="300" actId="207"/>
        <pc:sldMkLst>
          <pc:docMk/>
          <pc:sldMk cId="1774793292" sldId="292"/>
        </pc:sldMkLst>
        <pc:spChg chg="mod">
          <ac:chgData name="Mark Warren" userId="8b469510-801c-4a14-a92d-c6d8837618b1" providerId="ADAL" clId="{294E02C3-BC46-4C03-AD41-B2B0A07610AC}" dt="2024-01-25T15:25:09.541" v="300" actId="207"/>
          <ac:spMkLst>
            <pc:docMk/>
            <pc:sldMk cId="1774793292" sldId="292"/>
            <ac:spMk id="2" creationId="{0C5AA253-7EB4-E590-BF28-40E5A035A6BF}"/>
          </ac:spMkLst>
        </pc:spChg>
        <pc:spChg chg="add del mod">
          <ac:chgData name="Mark Warren" userId="8b469510-801c-4a14-a92d-c6d8837618b1" providerId="ADAL" clId="{294E02C3-BC46-4C03-AD41-B2B0A07610AC}" dt="2024-01-25T14:34:52.444" v="37"/>
          <ac:spMkLst>
            <pc:docMk/>
            <pc:sldMk cId="1774793292" sldId="292"/>
            <ac:spMk id="3" creationId="{21C7812C-C5B3-A02E-7E27-E54565F9AC33}"/>
          </ac:spMkLst>
        </pc:spChg>
        <pc:spChg chg="mod">
          <ac:chgData name="Mark Warren" userId="8b469510-801c-4a14-a92d-c6d8837618b1" providerId="ADAL" clId="{294E02C3-BC46-4C03-AD41-B2B0A07610AC}" dt="2024-01-25T15:24:51.157" v="296" actId="207"/>
          <ac:spMkLst>
            <pc:docMk/>
            <pc:sldMk cId="1774793292" sldId="292"/>
            <ac:spMk id="4" creationId="{37EAF3B9-00C4-011B-F429-7076FC28A997}"/>
          </ac:spMkLst>
        </pc:spChg>
        <pc:spChg chg="del">
          <ac:chgData name="Mark Warren" userId="8b469510-801c-4a14-a92d-c6d8837618b1" providerId="ADAL" clId="{294E02C3-BC46-4C03-AD41-B2B0A07610AC}" dt="2024-01-25T14:34:52.443" v="35" actId="478"/>
          <ac:spMkLst>
            <pc:docMk/>
            <pc:sldMk cId="1774793292" sldId="292"/>
            <ac:spMk id="5" creationId="{163690D8-1562-8B9B-DAC9-6D6BEA76F57C}"/>
          </ac:spMkLst>
        </pc:spChg>
      </pc:sldChg>
      <pc:sldChg chg="add del">
        <pc:chgData name="Mark Warren" userId="8b469510-801c-4a14-a92d-c6d8837618b1" providerId="ADAL" clId="{294E02C3-BC46-4C03-AD41-B2B0A07610AC}" dt="2024-01-25T15:32:51.723" v="305" actId="2696"/>
        <pc:sldMkLst>
          <pc:docMk/>
          <pc:sldMk cId="645317053" sldId="293"/>
        </pc:sldMkLst>
      </pc:sldChg>
      <pc:sldChg chg="addSp modSp new del mod ord modTransition setBg modAnim">
        <pc:chgData name="Mark Warren" userId="8b469510-801c-4a14-a92d-c6d8837618b1" providerId="ADAL" clId="{294E02C3-BC46-4C03-AD41-B2B0A07610AC}" dt="2024-01-25T15:11:53.818" v="281" actId="2696"/>
        <pc:sldMkLst>
          <pc:docMk/>
          <pc:sldMk cId="686187903" sldId="293"/>
        </pc:sldMkLst>
        <pc:spChg chg="mod">
          <ac:chgData name="Mark Warren" userId="8b469510-801c-4a14-a92d-c6d8837618b1" providerId="ADAL" clId="{294E02C3-BC46-4C03-AD41-B2B0A07610AC}" dt="2024-01-25T15:03:33.982" v="276" actId="179"/>
          <ac:spMkLst>
            <pc:docMk/>
            <pc:sldMk cId="686187903" sldId="293"/>
            <ac:spMk id="2" creationId="{2FBC208F-26CA-42C6-4897-36F9384FBA09}"/>
          </ac:spMkLst>
        </pc:spChg>
        <pc:spChg chg="add mod">
          <ac:chgData name="Mark Warren" userId="8b469510-801c-4a14-a92d-c6d8837618b1" providerId="ADAL" clId="{294E02C3-BC46-4C03-AD41-B2B0A07610AC}" dt="2024-01-25T15:01:26.947" v="260" actId="688"/>
          <ac:spMkLst>
            <pc:docMk/>
            <pc:sldMk cId="686187903" sldId="293"/>
            <ac:spMk id="3" creationId="{A04E1DF4-FE91-782F-A137-990ABC53F032}"/>
          </ac:spMkLst>
        </pc:spChg>
        <pc:spChg chg="add mod">
          <ac:chgData name="Mark Warren" userId="8b469510-801c-4a14-a92d-c6d8837618b1" providerId="ADAL" clId="{294E02C3-BC46-4C03-AD41-B2B0A07610AC}" dt="2024-01-25T15:03:50.263" v="277" actId="14100"/>
          <ac:spMkLst>
            <pc:docMk/>
            <pc:sldMk cId="686187903" sldId="293"/>
            <ac:spMk id="4" creationId="{70893538-FDE9-0B50-DE06-CCA9EB4E0D32}"/>
          </ac:spMkLst>
        </pc:spChg>
      </pc:sldChg>
      <pc:sldChg chg="addSp delSp modSp add mod ord delAnim modAnim">
        <pc:chgData name="Mark Warren" userId="8b469510-801c-4a14-a92d-c6d8837618b1" providerId="ADAL" clId="{294E02C3-BC46-4C03-AD41-B2B0A07610AC}" dt="2024-01-26T14:54:20.439" v="1056"/>
        <pc:sldMkLst>
          <pc:docMk/>
          <pc:sldMk cId="1831750116" sldId="294"/>
        </pc:sldMkLst>
        <pc:spChg chg="mod">
          <ac:chgData name="Mark Warren" userId="8b469510-801c-4a14-a92d-c6d8837618b1" providerId="ADAL" clId="{294E02C3-BC46-4C03-AD41-B2B0A07610AC}" dt="2024-01-25T15:46:59.496" v="940" actId="1582"/>
          <ac:spMkLst>
            <pc:docMk/>
            <pc:sldMk cId="1831750116" sldId="294"/>
            <ac:spMk id="2" creationId="{00000000-0000-0000-0000-000000000000}"/>
          </ac:spMkLst>
        </pc:spChg>
        <pc:spChg chg="mod ord">
          <ac:chgData name="Mark Warren" userId="8b469510-801c-4a14-a92d-c6d8837618b1" providerId="ADAL" clId="{294E02C3-BC46-4C03-AD41-B2B0A07610AC}" dt="2024-01-25T21:03:10.948" v="1054" actId="14861"/>
          <ac:spMkLst>
            <pc:docMk/>
            <pc:sldMk cId="1831750116" sldId="294"/>
            <ac:spMk id="3" creationId="{556ECED3-15EB-4438-E4D4-9B8C3B216E8B}"/>
          </ac:spMkLst>
        </pc:spChg>
        <pc:spChg chg="mod">
          <ac:chgData name="Mark Warren" userId="8b469510-801c-4a14-a92d-c6d8837618b1" providerId="ADAL" clId="{294E02C3-BC46-4C03-AD41-B2B0A07610AC}" dt="2024-01-25T17:43:02.172" v="1023" actId="1076"/>
          <ac:spMkLst>
            <pc:docMk/>
            <pc:sldMk cId="1831750116" sldId="294"/>
            <ac:spMk id="5" creationId="{DE406C3F-9713-9505-E3C3-C771BB9A32D6}"/>
          </ac:spMkLst>
        </pc:spChg>
        <pc:spChg chg="mod">
          <ac:chgData name="Mark Warren" userId="8b469510-801c-4a14-a92d-c6d8837618b1" providerId="ADAL" clId="{294E02C3-BC46-4C03-AD41-B2B0A07610AC}" dt="2024-01-25T15:46:51.346" v="939" actId="2085"/>
          <ac:spMkLst>
            <pc:docMk/>
            <pc:sldMk cId="1831750116" sldId="294"/>
            <ac:spMk id="6" creationId="{F557D8F1-D183-36F9-4DB0-5C5548703CB4}"/>
          </ac:spMkLst>
        </pc:spChg>
        <pc:spChg chg="mod">
          <ac:chgData name="Mark Warren" userId="8b469510-801c-4a14-a92d-c6d8837618b1" providerId="ADAL" clId="{294E02C3-BC46-4C03-AD41-B2B0A07610AC}" dt="2024-01-25T20:58:00.759" v="1024" actId="1076"/>
          <ac:spMkLst>
            <pc:docMk/>
            <pc:sldMk cId="1831750116" sldId="294"/>
            <ac:spMk id="7" creationId="{125829DF-AD40-93E0-05C8-06C2E2E7C8E1}"/>
          </ac:spMkLst>
        </pc:spChg>
        <pc:spChg chg="del">
          <ac:chgData name="Mark Warren" userId="8b469510-801c-4a14-a92d-c6d8837618b1" providerId="ADAL" clId="{294E02C3-BC46-4C03-AD41-B2B0A07610AC}" dt="2024-01-25T15:33:00.889" v="307" actId="478"/>
          <ac:spMkLst>
            <pc:docMk/>
            <pc:sldMk cId="1831750116" sldId="294"/>
            <ac:spMk id="8" creationId="{50DDE280-5A9B-B43C-9DC7-DC11EB9DA986}"/>
          </ac:spMkLst>
        </pc:spChg>
        <pc:spChg chg="del">
          <ac:chgData name="Mark Warren" userId="8b469510-801c-4a14-a92d-c6d8837618b1" providerId="ADAL" clId="{294E02C3-BC46-4C03-AD41-B2B0A07610AC}" dt="2024-01-25T15:35:46.198" v="636" actId="478"/>
          <ac:spMkLst>
            <pc:docMk/>
            <pc:sldMk cId="1831750116" sldId="294"/>
            <ac:spMk id="14" creationId="{8E142080-3E9B-9CE6-B34D-C4B0B3888770}"/>
          </ac:spMkLst>
        </pc:spChg>
        <pc:spChg chg="del">
          <ac:chgData name="Mark Warren" userId="8b469510-801c-4a14-a92d-c6d8837618b1" providerId="ADAL" clId="{294E02C3-BC46-4C03-AD41-B2B0A07610AC}" dt="2024-01-25T15:35:43.823" v="635" actId="478"/>
          <ac:spMkLst>
            <pc:docMk/>
            <pc:sldMk cId="1831750116" sldId="294"/>
            <ac:spMk id="15" creationId="{6C02F602-3D09-A60C-1930-74459112C7A1}"/>
          </ac:spMkLst>
        </pc:spChg>
        <pc:spChg chg="del">
          <ac:chgData name="Mark Warren" userId="8b469510-801c-4a14-a92d-c6d8837618b1" providerId="ADAL" clId="{294E02C3-BC46-4C03-AD41-B2B0A07610AC}" dt="2024-01-25T15:36:26.258" v="801" actId="478"/>
          <ac:spMkLst>
            <pc:docMk/>
            <pc:sldMk cId="1831750116" sldId="294"/>
            <ac:spMk id="16" creationId="{6468012E-DC3B-31A5-7DD6-C70102F428F2}"/>
          </ac:spMkLst>
        </pc:spChg>
        <pc:spChg chg="del">
          <ac:chgData name="Mark Warren" userId="8b469510-801c-4a14-a92d-c6d8837618b1" providerId="ADAL" clId="{294E02C3-BC46-4C03-AD41-B2B0A07610AC}" dt="2024-01-25T15:32:59.160" v="306" actId="478"/>
          <ac:spMkLst>
            <pc:docMk/>
            <pc:sldMk cId="1831750116" sldId="294"/>
            <ac:spMk id="19" creationId="{1C384E28-EAFC-4D83-78E7-B19DAFDD8012}"/>
          </ac:spMkLst>
        </pc:spChg>
        <pc:spChg chg="mod">
          <ac:chgData name="Mark Warren" userId="8b469510-801c-4a14-a92d-c6d8837618b1" providerId="ADAL" clId="{294E02C3-BC46-4C03-AD41-B2B0A07610AC}" dt="2024-01-25T17:15:13.843" v="1022" actId="1076"/>
          <ac:spMkLst>
            <pc:docMk/>
            <pc:sldMk cId="1831750116" sldId="294"/>
            <ac:spMk id="24" creationId="{1B74EA7F-2E1C-3978-990E-1D6EA5D98351}"/>
          </ac:spMkLst>
        </pc:spChg>
        <pc:spChg chg="del">
          <ac:chgData name="Mark Warren" userId="8b469510-801c-4a14-a92d-c6d8837618b1" providerId="ADAL" clId="{294E02C3-BC46-4C03-AD41-B2B0A07610AC}" dt="2024-01-25T15:34:20.530" v="497" actId="478"/>
          <ac:spMkLst>
            <pc:docMk/>
            <pc:sldMk cId="1831750116" sldId="294"/>
            <ac:spMk id="25" creationId="{2513CF1C-172E-CADA-3D10-864828145C4F}"/>
          </ac:spMkLst>
        </pc:spChg>
        <pc:spChg chg="del">
          <ac:chgData name="Mark Warren" userId="8b469510-801c-4a14-a92d-c6d8837618b1" providerId="ADAL" clId="{294E02C3-BC46-4C03-AD41-B2B0A07610AC}" dt="2024-01-25T15:34:46.309" v="520" actId="478"/>
          <ac:spMkLst>
            <pc:docMk/>
            <pc:sldMk cId="1831750116" sldId="294"/>
            <ac:spMk id="26" creationId="{EF525423-F16C-4DE0-4499-72B6FBB5AD44}"/>
          </ac:spMkLst>
        </pc:spChg>
        <pc:spChg chg="del">
          <ac:chgData name="Mark Warren" userId="8b469510-801c-4a14-a92d-c6d8837618b1" providerId="ADAL" clId="{294E02C3-BC46-4C03-AD41-B2B0A07610AC}" dt="2024-01-25T15:35:41.474" v="634" actId="478"/>
          <ac:spMkLst>
            <pc:docMk/>
            <pc:sldMk cId="1831750116" sldId="294"/>
            <ac:spMk id="27" creationId="{F0F7755C-8B3A-A5E3-47B3-041F84B061D2}"/>
          </ac:spMkLst>
        </pc:spChg>
        <pc:spChg chg="del">
          <ac:chgData name="Mark Warren" userId="8b469510-801c-4a14-a92d-c6d8837618b1" providerId="ADAL" clId="{294E02C3-BC46-4C03-AD41-B2B0A07610AC}" dt="2024-01-25T15:36:30.222" v="802" actId="478"/>
          <ac:spMkLst>
            <pc:docMk/>
            <pc:sldMk cId="1831750116" sldId="294"/>
            <ac:spMk id="28" creationId="{5B714CB6-137A-F649-C457-AFC25FDC5B0B}"/>
          </ac:spMkLst>
        </pc:spChg>
        <pc:cxnChg chg="add mod">
          <ac:chgData name="Mark Warren" userId="8b469510-801c-4a14-a92d-c6d8837618b1" providerId="ADAL" clId="{294E02C3-BC46-4C03-AD41-B2B0A07610AC}" dt="2024-01-25T21:01:46.830" v="1049" actId="14100"/>
          <ac:cxnSpMkLst>
            <pc:docMk/>
            <pc:sldMk cId="1831750116" sldId="294"/>
            <ac:cxnSpMk id="9" creationId="{E4566EB6-613B-0620-B38A-EF0756C1F8DB}"/>
          </ac:cxnSpMkLst>
        </pc:cxnChg>
        <pc:cxnChg chg="del">
          <ac:chgData name="Mark Warren" userId="8b469510-801c-4a14-a92d-c6d8837618b1" providerId="ADAL" clId="{294E02C3-BC46-4C03-AD41-B2B0A07610AC}" dt="2024-01-25T15:33:51.941" v="430" actId="478"/>
          <ac:cxnSpMkLst>
            <pc:docMk/>
            <pc:sldMk cId="1831750116" sldId="294"/>
            <ac:cxnSpMk id="10" creationId="{73789814-1DF7-B0A6-8E80-60D29E314FBB}"/>
          </ac:cxnSpMkLst>
        </pc:cxnChg>
        <pc:cxnChg chg="del">
          <ac:chgData name="Mark Warren" userId="8b469510-801c-4a14-a92d-c6d8837618b1" providerId="ADAL" clId="{294E02C3-BC46-4C03-AD41-B2B0A07610AC}" dt="2024-01-25T15:34:48.533" v="521" actId="478"/>
          <ac:cxnSpMkLst>
            <pc:docMk/>
            <pc:sldMk cId="1831750116" sldId="294"/>
            <ac:cxnSpMk id="13" creationId="{59BB6F56-6DE4-6FBA-7863-BA44643EBFDE}"/>
          </ac:cxnSpMkLst>
        </pc:cxnChg>
      </pc:sldChg>
      <pc:sldChg chg="addSp modSp add mod ord modAnim">
        <pc:chgData name="Mark Warren" userId="8b469510-801c-4a14-a92d-c6d8837618b1" providerId="ADAL" clId="{294E02C3-BC46-4C03-AD41-B2B0A07610AC}" dt="2024-01-26T15:13:49.413" v="1204"/>
        <pc:sldMkLst>
          <pc:docMk/>
          <pc:sldMk cId="1411267597" sldId="295"/>
        </pc:sldMkLst>
        <pc:spChg chg="mod">
          <ac:chgData name="Mark Warren" userId="8b469510-801c-4a14-a92d-c6d8837618b1" providerId="ADAL" clId="{294E02C3-BC46-4C03-AD41-B2B0A07610AC}" dt="2024-01-26T15:10:21.585" v="1175" actId="20577"/>
          <ac:spMkLst>
            <pc:docMk/>
            <pc:sldMk cId="1411267597" sldId="295"/>
            <ac:spMk id="2" creationId="{00000000-0000-0000-0000-000000000000}"/>
          </ac:spMkLst>
        </pc:spChg>
        <pc:spChg chg="add mod">
          <ac:chgData name="Mark Warren" userId="8b469510-801c-4a14-a92d-c6d8837618b1" providerId="ADAL" clId="{294E02C3-BC46-4C03-AD41-B2B0A07610AC}" dt="2024-01-26T15:11:06.069" v="1188" actId="313"/>
          <ac:spMkLst>
            <pc:docMk/>
            <pc:sldMk cId="1411267597" sldId="295"/>
            <ac:spMk id="3" creationId="{EAC6C5D3-14A1-5D01-F090-8CCB78789AA1}"/>
          </ac:spMkLst>
        </pc:spChg>
        <pc:spChg chg="add mod">
          <ac:chgData name="Mark Warren" userId="8b469510-801c-4a14-a92d-c6d8837618b1" providerId="ADAL" clId="{294E02C3-BC46-4C03-AD41-B2B0A07610AC}" dt="2024-01-26T15:10:37.736" v="1176" actId="20577"/>
          <ac:spMkLst>
            <pc:docMk/>
            <pc:sldMk cId="1411267597" sldId="295"/>
            <ac:spMk id="4" creationId="{534E3061-B8E2-0B45-2A07-3B5929419FA2}"/>
          </ac:spMkLst>
        </pc:spChg>
        <pc:spChg chg="add mod">
          <ac:chgData name="Mark Warren" userId="8b469510-801c-4a14-a92d-c6d8837618b1" providerId="ADAL" clId="{294E02C3-BC46-4C03-AD41-B2B0A07610AC}" dt="2024-01-26T15:10:53.723" v="1180" actId="6549"/>
          <ac:spMkLst>
            <pc:docMk/>
            <pc:sldMk cId="1411267597" sldId="295"/>
            <ac:spMk id="5" creationId="{52E9AB13-B0B9-76B3-7FCD-CD623BF6C7BD}"/>
          </ac:spMkLst>
        </pc:spChg>
        <pc:spChg chg="mod">
          <ac:chgData name="Mark Warren" userId="8b469510-801c-4a14-a92d-c6d8837618b1" providerId="ADAL" clId="{294E02C3-BC46-4C03-AD41-B2B0A07610AC}" dt="2024-01-26T15:08:47.238" v="1162" actId="1076"/>
          <ac:spMkLst>
            <pc:docMk/>
            <pc:sldMk cId="1411267597" sldId="295"/>
            <ac:spMk id="6" creationId="{F557D8F1-D183-36F9-4DB0-5C5548703CB4}"/>
          </ac:spMkLst>
        </pc:spChg>
      </pc:sldChg>
      <pc:sldChg chg="addSp delSp modSp add mod ord delAnim modAnim">
        <pc:chgData name="Mark Warren" userId="8b469510-801c-4a14-a92d-c6d8837618b1" providerId="ADAL" clId="{294E02C3-BC46-4C03-AD41-B2B0A07610AC}" dt="2024-01-26T15:58:47.560" v="1345"/>
        <pc:sldMkLst>
          <pc:docMk/>
          <pc:sldMk cId="1865130689" sldId="296"/>
        </pc:sldMkLst>
        <pc:spChg chg="mod">
          <ac:chgData name="Mark Warren" userId="8b469510-801c-4a14-a92d-c6d8837618b1" providerId="ADAL" clId="{294E02C3-BC46-4C03-AD41-B2B0A07610AC}" dt="2024-01-26T15:27:31.891" v="1322" actId="20577"/>
          <ac:spMkLst>
            <pc:docMk/>
            <pc:sldMk cId="1865130689" sldId="296"/>
            <ac:spMk id="2" creationId="{0C5AA253-7EB4-E590-BF28-40E5A035A6BF}"/>
          </ac:spMkLst>
        </pc:spChg>
        <pc:spChg chg="del">
          <ac:chgData name="Mark Warren" userId="8b469510-801c-4a14-a92d-c6d8837618b1" providerId="ADAL" clId="{294E02C3-BC46-4C03-AD41-B2B0A07610AC}" dt="2024-01-26T15:22:55.873" v="1213" actId="478"/>
          <ac:spMkLst>
            <pc:docMk/>
            <pc:sldMk cId="1865130689" sldId="296"/>
            <ac:spMk id="4" creationId="{37EAF3B9-00C4-011B-F429-7076FC28A997}"/>
          </ac:spMkLst>
        </pc:spChg>
        <pc:cxnChg chg="add mod">
          <ac:chgData name="Mark Warren" userId="8b469510-801c-4a14-a92d-c6d8837618b1" providerId="ADAL" clId="{294E02C3-BC46-4C03-AD41-B2B0A07610AC}" dt="2024-01-26T15:58:47.560" v="1345"/>
          <ac:cxnSpMkLst>
            <pc:docMk/>
            <pc:sldMk cId="1865130689" sldId="296"/>
            <ac:cxnSpMk id="4" creationId="{5B08F90F-16C8-DD83-693F-D4A0E7A64AA3}"/>
          </ac:cxnSpMkLst>
        </pc:cxnChg>
      </pc:sldChg>
      <pc:sldChg chg="addSp modSp add mod ord modAnim">
        <pc:chgData name="Mark Warren" userId="8b469510-801c-4a14-a92d-c6d8837618b1" providerId="ADAL" clId="{294E02C3-BC46-4C03-AD41-B2B0A07610AC}" dt="2024-01-26T17:11:25.973" v="1724" actId="14100"/>
        <pc:sldMkLst>
          <pc:docMk/>
          <pc:sldMk cId="1423887286" sldId="297"/>
        </pc:sldMkLst>
        <pc:spChg chg="mod">
          <ac:chgData name="Mark Warren" userId="8b469510-801c-4a14-a92d-c6d8837618b1" providerId="ADAL" clId="{294E02C3-BC46-4C03-AD41-B2B0A07610AC}" dt="2024-01-26T17:10:42.547" v="1710" actId="6559"/>
          <ac:spMkLst>
            <pc:docMk/>
            <pc:sldMk cId="1423887286" sldId="297"/>
            <ac:spMk id="2" creationId="{0C5AA253-7EB4-E590-BF28-40E5A035A6BF}"/>
          </ac:spMkLst>
        </pc:spChg>
        <pc:spChg chg="add mod">
          <ac:chgData name="Mark Warren" userId="8b469510-801c-4a14-a92d-c6d8837618b1" providerId="ADAL" clId="{294E02C3-BC46-4C03-AD41-B2B0A07610AC}" dt="2024-01-26T17:10:51.227" v="1711" actId="6559"/>
          <ac:spMkLst>
            <pc:docMk/>
            <pc:sldMk cId="1423887286" sldId="297"/>
            <ac:spMk id="3" creationId="{B0FD4963-DCB0-74F3-C84E-039EA414CFB3}"/>
          </ac:spMkLst>
        </pc:spChg>
        <pc:spChg chg="mod">
          <ac:chgData name="Mark Warren" userId="8b469510-801c-4a14-a92d-c6d8837618b1" providerId="ADAL" clId="{294E02C3-BC46-4C03-AD41-B2B0A07610AC}" dt="2024-01-26T17:09:46.619" v="1705" actId="1076"/>
          <ac:spMkLst>
            <pc:docMk/>
            <pc:sldMk cId="1423887286" sldId="297"/>
            <ac:spMk id="4" creationId="{37EAF3B9-00C4-011B-F429-7076FC28A997}"/>
          </ac:spMkLst>
        </pc:spChg>
        <pc:spChg chg="add mod ord">
          <ac:chgData name="Mark Warren" userId="8b469510-801c-4a14-a92d-c6d8837618b1" providerId="ADAL" clId="{294E02C3-BC46-4C03-AD41-B2B0A07610AC}" dt="2024-01-26T17:11:25.973" v="1724" actId="14100"/>
          <ac:spMkLst>
            <pc:docMk/>
            <pc:sldMk cId="1423887286" sldId="297"/>
            <ac:spMk id="5" creationId="{D7CB2024-5077-BF5D-87C4-9FDC03E7FD38}"/>
          </ac:spMkLst>
        </pc:spChg>
      </pc:sldChg>
    </pc:docChg>
  </pc:docChgLst>
  <pc:docChgLst>
    <pc:chgData name="Mark Warren" userId="8b469510-801c-4a14-a92d-c6d8837618b1" providerId="ADAL" clId="{16D4034B-5ACC-491E-A98F-B50F07C604B9}"/>
    <pc:docChg chg="undo custSel addSld delSld modSld sldOrd">
      <pc:chgData name="Mark Warren" userId="8b469510-801c-4a14-a92d-c6d8837618b1" providerId="ADAL" clId="{16D4034B-5ACC-491E-A98F-B50F07C604B9}" dt="2023-11-11T22:39:48.576" v="366" actId="113"/>
      <pc:docMkLst>
        <pc:docMk/>
      </pc:docMkLst>
      <pc:sldChg chg="modSp mod">
        <pc:chgData name="Mark Warren" userId="8b469510-801c-4a14-a92d-c6d8837618b1" providerId="ADAL" clId="{16D4034B-5ACC-491E-A98F-B50F07C604B9}" dt="2023-11-11T16:26:35.499" v="27" actId="1037"/>
        <pc:sldMkLst>
          <pc:docMk/>
          <pc:sldMk cId="0" sldId="257"/>
        </pc:sldMkLst>
        <pc:spChg chg="mod">
          <ac:chgData name="Mark Warren" userId="8b469510-801c-4a14-a92d-c6d8837618b1" providerId="ADAL" clId="{16D4034B-5ACC-491E-A98F-B50F07C604B9}" dt="2023-11-11T16:26:02.893" v="17" actId="20577"/>
          <ac:spMkLst>
            <pc:docMk/>
            <pc:sldMk cId="0" sldId="257"/>
            <ac:spMk id="2" creationId="{00000000-0000-0000-0000-000000000000}"/>
          </ac:spMkLst>
        </pc:spChg>
        <pc:spChg chg="mod">
          <ac:chgData name="Mark Warren" userId="8b469510-801c-4a14-a92d-c6d8837618b1" providerId="ADAL" clId="{16D4034B-5ACC-491E-A98F-B50F07C604B9}" dt="2023-11-11T16:26:13.463" v="23" actId="6549"/>
          <ac:spMkLst>
            <pc:docMk/>
            <pc:sldMk cId="0" sldId="257"/>
            <ac:spMk id="5" creationId="{7FD9608A-6A7D-EFAE-9FF6-E66A027F66C3}"/>
          </ac:spMkLst>
        </pc:spChg>
        <pc:cxnChg chg="mod">
          <ac:chgData name="Mark Warren" userId="8b469510-801c-4a14-a92d-c6d8837618b1" providerId="ADAL" clId="{16D4034B-5ACC-491E-A98F-B50F07C604B9}" dt="2023-11-11T16:26:35.499" v="27" actId="1037"/>
          <ac:cxnSpMkLst>
            <pc:docMk/>
            <pc:sldMk cId="0" sldId="257"/>
            <ac:cxnSpMk id="6" creationId="{873EBAA5-307A-B6EF-9076-0F9216B6C7A0}"/>
          </ac:cxnSpMkLst>
        </pc:cxnChg>
      </pc:sldChg>
      <pc:sldChg chg="add del">
        <pc:chgData name="Mark Warren" userId="8b469510-801c-4a14-a92d-c6d8837618b1" providerId="ADAL" clId="{16D4034B-5ACC-491E-A98F-B50F07C604B9}" dt="2023-11-11T16:35:14.238" v="91" actId="47"/>
        <pc:sldMkLst>
          <pc:docMk/>
          <pc:sldMk cId="365872962" sldId="264"/>
        </pc:sldMkLst>
      </pc:sldChg>
      <pc:sldChg chg="addSp modSp add del mod modAnim">
        <pc:chgData name="Mark Warren" userId="8b469510-801c-4a14-a92d-c6d8837618b1" providerId="ADAL" clId="{16D4034B-5ACC-491E-A98F-B50F07C604B9}" dt="2023-11-11T22:39:48.576" v="366" actId="113"/>
        <pc:sldMkLst>
          <pc:docMk/>
          <pc:sldMk cId="2307355787" sldId="272"/>
        </pc:sldMkLst>
        <pc:spChg chg="mod">
          <ac:chgData name="Mark Warren" userId="8b469510-801c-4a14-a92d-c6d8837618b1" providerId="ADAL" clId="{16D4034B-5ACC-491E-A98F-B50F07C604B9}" dt="2023-11-11T22:30:26.609" v="148" actId="1076"/>
          <ac:spMkLst>
            <pc:docMk/>
            <pc:sldMk cId="2307355787" sldId="272"/>
            <ac:spMk id="2" creationId="{0C5AA253-7EB4-E590-BF28-40E5A035A6BF}"/>
          </ac:spMkLst>
        </pc:spChg>
        <pc:spChg chg="mod">
          <ac:chgData name="Mark Warren" userId="8b469510-801c-4a14-a92d-c6d8837618b1" providerId="ADAL" clId="{16D4034B-5ACC-491E-A98F-B50F07C604B9}" dt="2023-11-11T22:30:26.609" v="148" actId="1076"/>
          <ac:spMkLst>
            <pc:docMk/>
            <pc:sldMk cId="2307355787" sldId="272"/>
            <ac:spMk id="3" creationId="{2FF97339-8E1B-2EB4-D0BB-F126256CF593}"/>
          </ac:spMkLst>
        </pc:spChg>
        <pc:spChg chg="add mod">
          <ac:chgData name="Mark Warren" userId="8b469510-801c-4a14-a92d-c6d8837618b1" providerId="ADAL" clId="{16D4034B-5ACC-491E-A98F-B50F07C604B9}" dt="2023-11-11T22:39:48.576" v="366" actId="113"/>
          <ac:spMkLst>
            <pc:docMk/>
            <pc:sldMk cId="2307355787" sldId="272"/>
            <ac:spMk id="4" creationId="{BCC9E52F-B91C-7F93-4EEE-E521EE8B3DA5}"/>
          </ac:spMkLst>
        </pc:spChg>
      </pc:sldChg>
      <pc:sldChg chg="del">
        <pc:chgData name="Mark Warren" userId="8b469510-801c-4a14-a92d-c6d8837618b1" providerId="ADAL" clId="{16D4034B-5ACC-491E-A98F-B50F07C604B9}" dt="2023-11-11T16:33:42.863" v="77" actId="47"/>
        <pc:sldMkLst>
          <pc:docMk/>
          <pc:sldMk cId="4184231723" sldId="275"/>
        </pc:sldMkLst>
      </pc:sldChg>
      <pc:sldChg chg="add del">
        <pc:chgData name="Mark Warren" userId="8b469510-801c-4a14-a92d-c6d8837618b1" providerId="ADAL" clId="{16D4034B-5ACC-491E-A98F-B50F07C604B9}" dt="2023-11-11T16:35:19.230" v="92" actId="47"/>
        <pc:sldMkLst>
          <pc:docMk/>
          <pc:sldMk cId="3259066564" sldId="276"/>
        </pc:sldMkLst>
      </pc:sldChg>
      <pc:sldChg chg="addSp delSp modSp add del mod delAnim modAnim">
        <pc:chgData name="Mark Warren" userId="8b469510-801c-4a14-a92d-c6d8837618b1" providerId="ADAL" clId="{16D4034B-5ACC-491E-A98F-B50F07C604B9}" dt="2023-11-11T22:39:04.486" v="362" actId="1036"/>
        <pc:sldMkLst>
          <pc:docMk/>
          <pc:sldMk cId="2219000479" sldId="279"/>
        </pc:sldMkLst>
        <pc:spChg chg="mod">
          <ac:chgData name="Mark Warren" userId="8b469510-801c-4a14-a92d-c6d8837618b1" providerId="ADAL" clId="{16D4034B-5ACC-491E-A98F-B50F07C604B9}" dt="2023-11-11T22:39:04.486" v="362" actId="1036"/>
          <ac:spMkLst>
            <pc:docMk/>
            <pc:sldMk cId="2219000479" sldId="279"/>
            <ac:spMk id="2" creationId="{00000000-0000-0000-0000-000000000000}"/>
          </ac:spMkLst>
        </pc:spChg>
        <pc:spChg chg="del mod">
          <ac:chgData name="Mark Warren" userId="8b469510-801c-4a14-a92d-c6d8837618b1" providerId="ADAL" clId="{16D4034B-5ACC-491E-A98F-B50F07C604B9}" dt="2023-11-11T22:37:50.094" v="297" actId="478"/>
          <ac:spMkLst>
            <pc:docMk/>
            <pc:sldMk cId="2219000479" sldId="279"/>
            <ac:spMk id="3" creationId="{95556FAB-3147-FA3E-ED8B-A10B5AF7C914}"/>
          </ac:spMkLst>
        </pc:spChg>
        <pc:spChg chg="add del mod">
          <ac:chgData name="Mark Warren" userId="8b469510-801c-4a14-a92d-c6d8837618b1" providerId="ADAL" clId="{16D4034B-5ACC-491E-A98F-B50F07C604B9}" dt="2023-11-11T22:37:32.640" v="279"/>
          <ac:spMkLst>
            <pc:docMk/>
            <pc:sldMk cId="2219000479" sldId="279"/>
            <ac:spMk id="4" creationId="{8BA6A59B-EB25-BB01-0703-96F6F2A6C83F}"/>
          </ac:spMkLst>
        </pc:spChg>
        <pc:spChg chg="add del mod">
          <ac:chgData name="Mark Warren" userId="8b469510-801c-4a14-a92d-c6d8837618b1" providerId="ADAL" clId="{16D4034B-5ACC-491E-A98F-B50F07C604B9}" dt="2023-11-11T22:38:43.019" v="346" actId="478"/>
          <ac:spMkLst>
            <pc:docMk/>
            <pc:sldMk cId="2219000479" sldId="279"/>
            <ac:spMk id="5" creationId="{56D5E750-2232-EA10-E038-C2C7CC37DA1F}"/>
          </ac:spMkLst>
        </pc:spChg>
        <pc:spChg chg="add mod">
          <ac:chgData name="Mark Warren" userId="8b469510-801c-4a14-a92d-c6d8837618b1" providerId="ADAL" clId="{16D4034B-5ACC-491E-A98F-B50F07C604B9}" dt="2023-11-11T22:39:04.486" v="362" actId="1036"/>
          <ac:spMkLst>
            <pc:docMk/>
            <pc:sldMk cId="2219000479" sldId="279"/>
            <ac:spMk id="6" creationId="{F557D8F1-D183-36F9-4DB0-5C5548703CB4}"/>
          </ac:spMkLst>
        </pc:spChg>
      </pc:sldChg>
      <pc:sldChg chg="del">
        <pc:chgData name="Mark Warren" userId="8b469510-801c-4a14-a92d-c6d8837618b1" providerId="ADAL" clId="{16D4034B-5ACC-491E-A98F-B50F07C604B9}" dt="2023-11-11T16:33:48.200" v="78" actId="47"/>
        <pc:sldMkLst>
          <pc:docMk/>
          <pc:sldMk cId="1843351416" sldId="280"/>
        </pc:sldMkLst>
      </pc:sldChg>
      <pc:sldChg chg="del">
        <pc:chgData name="Mark Warren" userId="8b469510-801c-4a14-a92d-c6d8837618b1" providerId="ADAL" clId="{16D4034B-5ACC-491E-A98F-B50F07C604B9}" dt="2023-11-11T16:33:52.119" v="79" actId="47"/>
        <pc:sldMkLst>
          <pc:docMk/>
          <pc:sldMk cId="2689860265" sldId="281"/>
        </pc:sldMkLst>
      </pc:sldChg>
      <pc:sldChg chg="ord modAnim">
        <pc:chgData name="Mark Warren" userId="8b469510-801c-4a14-a92d-c6d8837618b1" providerId="ADAL" clId="{16D4034B-5ACC-491E-A98F-B50F07C604B9}" dt="2023-11-11T22:14:53.519" v="121"/>
        <pc:sldMkLst>
          <pc:docMk/>
          <pc:sldMk cId="3862139806" sldId="282"/>
        </pc:sldMkLst>
      </pc:sldChg>
      <pc:sldChg chg="del">
        <pc:chgData name="Mark Warren" userId="8b469510-801c-4a14-a92d-c6d8837618b1" providerId="ADAL" clId="{16D4034B-5ACC-491E-A98F-B50F07C604B9}" dt="2023-11-11T16:33:36.635" v="75" actId="47"/>
        <pc:sldMkLst>
          <pc:docMk/>
          <pc:sldMk cId="3258693468" sldId="283"/>
        </pc:sldMkLst>
      </pc:sldChg>
      <pc:sldChg chg="delSp modSp mod ord delAnim modAnim">
        <pc:chgData name="Mark Warren" userId="8b469510-801c-4a14-a92d-c6d8837618b1" providerId="ADAL" clId="{16D4034B-5ACC-491E-A98F-B50F07C604B9}" dt="2023-11-11T22:13:58.246" v="116"/>
        <pc:sldMkLst>
          <pc:docMk/>
          <pc:sldMk cId="1798588805" sldId="284"/>
        </pc:sldMkLst>
        <pc:spChg chg="mod">
          <ac:chgData name="Mark Warren" userId="8b469510-801c-4a14-a92d-c6d8837618b1" providerId="ADAL" clId="{16D4034B-5ACC-491E-A98F-B50F07C604B9}" dt="2023-11-11T16:30:42.458" v="68" actId="1076"/>
          <ac:spMkLst>
            <pc:docMk/>
            <pc:sldMk cId="1798588805" sldId="284"/>
            <ac:spMk id="2" creationId="{0C5AA253-7EB4-E590-BF28-40E5A035A6BF}"/>
          </ac:spMkLst>
        </pc:spChg>
        <pc:spChg chg="mod">
          <ac:chgData name="Mark Warren" userId="8b469510-801c-4a14-a92d-c6d8837618b1" providerId="ADAL" clId="{16D4034B-5ACC-491E-A98F-B50F07C604B9}" dt="2023-11-11T16:32:24.709" v="74" actId="20577"/>
          <ac:spMkLst>
            <pc:docMk/>
            <pc:sldMk cId="1798588805" sldId="284"/>
            <ac:spMk id="4" creationId="{37EAF3B9-00C4-011B-F429-7076FC28A997}"/>
          </ac:spMkLst>
        </pc:spChg>
        <pc:spChg chg="mod">
          <ac:chgData name="Mark Warren" userId="8b469510-801c-4a14-a92d-c6d8837618b1" providerId="ADAL" clId="{16D4034B-5ACC-491E-A98F-B50F07C604B9}" dt="2023-11-11T22:13:43.239" v="113" actId="1035"/>
          <ac:spMkLst>
            <pc:docMk/>
            <pc:sldMk cId="1798588805" sldId="284"/>
            <ac:spMk id="5" creationId="{163690D8-1562-8B9B-DAC9-6D6BEA76F57C}"/>
          </ac:spMkLst>
        </pc:spChg>
        <pc:picChg chg="del">
          <ac:chgData name="Mark Warren" userId="8b469510-801c-4a14-a92d-c6d8837618b1" providerId="ADAL" clId="{16D4034B-5ACC-491E-A98F-B50F07C604B9}" dt="2023-11-11T16:27:58.701" v="52" actId="478"/>
          <ac:picMkLst>
            <pc:docMk/>
            <pc:sldMk cId="1798588805" sldId="284"/>
            <ac:picMk id="7" creationId="{867F4F41-C713-A553-7FB8-9688A297D9EC}"/>
          </ac:picMkLst>
        </pc:picChg>
      </pc:sldChg>
      <pc:sldChg chg="del">
        <pc:chgData name="Mark Warren" userId="8b469510-801c-4a14-a92d-c6d8837618b1" providerId="ADAL" clId="{16D4034B-5ACC-491E-A98F-B50F07C604B9}" dt="2023-11-11T16:33:38.850" v="76" actId="47"/>
        <pc:sldMkLst>
          <pc:docMk/>
          <pc:sldMk cId="1079823932" sldId="285"/>
        </pc:sldMkLst>
      </pc:sldChg>
      <pc:sldChg chg="add del">
        <pc:chgData name="Mark Warren" userId="8b469510-801c-4a14-a92d-c6d8837618b1" providerId="ADAL" clId="{16D4034B-5ACC-491E-A98F-B50F07C604B9}" dt="2023-11-11T16:35:08.122" v="90" actId="47"/>
        <pc:sldMkLst>
          <pc:docMk/>
          <pc:sldMk cId="2798884781" sldId="286"/>
        </pc:sldMkLst>
      </pc:sldChg>
    </pc:docChg>
  </pc:docChgLst>
  <pc:docChgLst>
    <pc:chgData name="Mark Warren" userId="8b469510-801c-4a14-a92d-c6d8837618b1" providerId="ADAL" clId="{E57202EE-4B2C-4319-9053-8AAE7E7F00E6}"/>
    <pc:docChg chg="delSld modSld sldOrd">
      <pc:chgData name="Mark Warren" userId="8b469510-801c-4a14-a92d-c6d8837618b1" providerId="ADAL" clId="{E57202EE-4B2C-4319-9053-8AAE7E7F00E6}" dt="2024-02-09T21:31:01.064" v="760" actId="2696"/>
      <pc:docMkLst>
        <pc:docMk/>
      </pc:docMkLst>
      <pc:sldChg chg="modSp mod">
        <pc:chgData name="Mark Warren" userId="8b469510-801c-4a14-a92d-c6d8837618b1" providerId="ADAL" clId="{E57202EE-4B2C-4319-9053-8AAE7E7F00E6}" dt="2024-02-08T18:09:00.336" v="31" actId="14100"/>
        <pc:sldMkLst>
          <pc:docMk/>
          <pc:sldMk cId="0" sldId="257"/>
        </pc:sldMkLst>
        <pc:spChg chg="mod">
          <ac:chgData name="Mark Warren" userId="8b469510-801c-4a14-a92d-c6d8837618b1" providerId="ADAL" clId="{E57202EE-4B2C-4319-9053-8AAE7E7F00E6}" dt="2024-02-08T18:08:06.995" v="20" actId="20577"/>
          <ac:spMkLst>
            <pc:docMk/>
            <pc:sldMk cId="0" sldId="257"/>
            <ac:spMk id="2" creationId="{00000000-0000-0000-0000-000000000000}"/>
          </ac:spMkLst>
        </pc:spChg>
        <pc:spChg chg="mod">
          <ac:chgData name="Mark Warren" userId="8b469510-801c-4a14-a92d-c6d8837618b1" providerId="ADAL" clId="{E57202EE-4B2C-4319-9053-8AAE7E7F00E6}" dt="2024-02-08T18:08:15.830" v="26" actId="6549"/>
          <ac:spMkLst>
            <pc:docMk/>
            <pc:sldMk cId="0" sldId="257"/>
            <ac:spMk id="5" creationId="{7FD9608A-6A7D-EFAE-9FF6-E66A027F66C3}"/>
          </ac:spMkLst>
        </pc:spChg>
        <pc:cxnChg chg="mod">
          <ac:chgData name="Mark Warren" userId="8b469510-801c-4a14-a92d-c6d8837618b1" providerId="ADAL" clId="{E57202EE-4B2C-4319-9053-8AAE7E7F00E6}" dt="2024-02-08T18:09:00.336" v="31" actId="14100"/>
          <ac:cxnSpMkLst>
            <pc:docMk/>
            <pc:sldMk cId="0" sldId="257"/>
            <ac:cxnSpMk id="6" creationId="{873EBAA5-307A-B6EF-9076-0F9216B6C7A0}"/>
          </ac:cxnSpMkLst>
        </pc:cxnChg>
      </pc:sldChg>
      <pc:sldChg chg="del">
        <pc:chgData name="Mark Warren" userId="8b469510-801c-4a14-a92d-c6d8837618b1" providerId="ADAL" clId="{E57202EE-4B2C-4319-9053-8AAE7E7F00E6}" dt="2024-02-09T19:06:52.583" v="33" actId="2696"/>
        <pc:sldMkLst>
          <pc:docMk/>
          <pc:sldMk cId="1774793292" sldId="292"/>
        </pc:sldMkLst>
      </pc:sldChg>
      <pc:sldChg chg="del">
        <pc:chgData name="Mark Warren" userId="8b469510-801c-4a14-a92d-c6d8837618b1" providerId="ADAL" clId="{E57202EE-4B2C-4319-9053-8AAE7E7F00E6}" dt="2024-02-09T19:06:42.306" v="32" actId="2696"/>
        <pc:sldMkLst>
          <pc:docMk/>
          <pc:sldMk cId="1831750116" sldId="294"/>
        </pc:sldMkLst>
      </pc:sldChg>
      <pc:sldChg chg="modSp mod">
        <pc:chgData name="Mark Warren" userId="8b469510-801c-4a14-a92d-c6d8837618b1" providerId="ADAL" clId="{E57202EE-4B2C-4319-9053-8AAE7E7F00E6}" dt="2024-02-09T19:14:38.854" v="93" actId="6549"/>
        <pc:sldMkLst>
          <pc:docMk/>
          <pc:sldMk cId="1411267597" sldId="295"/>
        </pc:sldMkLst>
        <pc:spChg chg="mod">
          <ac:chgData name="Mark Warren" userId="8b469510-801c-4a14-a92d-c6d8837618b1" providerId="ADAL" clId="{E57202EE-4B2C-4319-9053-8AAE7E7F00E6}" dt="2024-02-09T19:14:38.854" v="93" actId="6549"/>
          <ac:spMkLst>
            <pc:docMk/>
            <pc:sldMk cId="1411267597" sldId="295"/>
            <ac:spMk id="2" creationId="{00000000-0000-0000-0000-000000000000}"/>
          </ac:spMkLst>
        </pc:spChg>
        <pc:spChg chg="mod">
          <ac:chgData name="Mark Warren" userId="8b469510-801c-4a14-a92d-c6d8837618b1" providerId="ADAL" clId="{E57202EE-4B2C-4319-9053-8AAE7E7F00E6}" dt="2024-02-09T19:10:21.314" v="73" actId="1035"/>
          <ac:spMkLst>
            <pc:docMk/>
            <pc:sldMk cId="1411267597" sldId="295"/>
            <ac:spMk id="4" creationId="{534E3061-B8E2-0B45-2A07-3B5929419FA2}"/>
          </ac:spMkLst>
        </pc:spChg>
        <pc:spChg chg="mod">
          <ac:chgData name="Mark Warren" userId="8b469510-801c-4a14-a92d-c6d8837618b1" providerId="ADAL" clId="{E57202EE-4B2C-4319-9053-8AAE7E7F00E6}" dt="2024-02-09T19:11:31.301" v="78" actId="1076"/>
          <ac:spMkLst>
            <pc:docMk/>
            <pc:sldMk cId="1411267597" sldId="295"/>
            <ac:spMk id="5" creationId="{52E9AB13-B0B9-76B3-7FCD-CD623BF6C7BD}"/>
          </ac:spMkLst>
        </pc:spChg>
        <pc:spChg chg="mod">
          <ac:chgData name="Mark Warren" userId="8b469510-801c-4a14-a92d-c6d8837618b1" providerId="ADAL" clId="{E57202EE-4B2C-4319-9053-8AAE7E7F00E6}" dt="2024-02-09T19:11:20.337" v="77" actId="1076"/>
          <ac:spMkLst>
            <pc:docMk/>
            <pc:sldMk cId="1411267597" sldId="295"/>
            <ac:spMk id="6" creationId="{F557D8F1-D183-36F9-4DB0-5C5548703CB4}"/>
          </ac:spMkLst>
        </pc:spChg>
      </pc:sldChg>
      <pc:sldChg chg="del">
        <pc:chgData name="Mark Warren" userId="8b469510-801c-4a14-a92d-c6d8837618b1" providerId="ADAL" clId="{E57202EE-4B2C-4319-9053-8AAE7E7F00E6}" dt="2024-02-09T21:31:01.064" v="760" actId="2696"/>
        <pc:sldMkLst>
          <pc:docMk/>
          <pc:sldMk cId="1865130689" sldId="296"/>
        </pc:sldMkLst>
      </pc:sldChg>
      <pc:sldChg chg="modSp mod ord modAnim">
        <pc:chgData name="Mark Warren" userId="8b469510-801c-4a14-a92d-c6d8837618b1" providerId="ADAL" clId="{E57202EE-4B2C-4319-9053-8AAE7E7F00E6}" dt="2024-02-09T20:29:46.498" v="759" actId="20577"/>
        <pc:sldMkLst>
          <pc:docMk/>
          <pc:sldMk cId="1423887286" sldId="297"/>
        </pc:sldMkLst>
        <pc:spChg chg="mod">
          <ac:chgData name="Mark Warren" userId="8b469510-801c-4a14-a92d-c6d8837618b1" providerId="ADAL" clId="{E57202EE-4B2C-4319-9053-8AAE7E7F00E6}" dt="2024-02-09T19:52:29.294" v="689" actId="1076"/>
          <ac:spMkLst>
            <pc:docMk/>
            <pc:sldMk cId="1423887286" sldId="297"/>
            <ac:spMk id="2" creationId="{0C5AA253-7EB4-E590-BF28-40E5A035A6BF}"/>
          </ac:spMkLst>
        </pc:spChg>
        <pc:spChg chg="mod">
          <ac:chgData name="Mark Warren" userId="8b469510-801c-4a14-a92d-c6d8837618b1" providerId="ADAL" clId="{E57202EE-4B2C-4319-9053-8AAE7E7F00E6}" dt="2024-02-09T20:29:46.498" v="759" actId="20577"/>
          <ac:spMkLst>
            <pc:docMk/>
            <pc:sldMk cId="1423887286" sldId="297"/>
            <ac:spMk id="3" creationId="{B0FD4963-DCB0-74F3-C84E-039EA414CFB3}"/>
          </ac:spMkLst>
        </pc:spChg>
        <pc:spChg chg="mod">
          <ac:chgData name="Mark Warren" userId="8b469510-801c-4a14-a92d-c6d8837618b1" providerId="ADAL" clId="{E57202EE-4B2C-4319-9053-8AAE7E7F00E6}" dt="2024-02-09T19:52:29.294" v="689" actId="1076"/>
          <ac:spMkLst>
            <pc:docMk/>
            <pc:sldMk cId="1423887286" sldId="297"/>
            <ac:spMk id="4" creationId="{37EAF3B9-00C4-011B-F429-7076FC28A997}"/>
          </ac:spMkLst>
        </pc:spChg>
        <pc:spChg chg="mod">
          <ac:chgData name="Mark Warren" userId="8b469510-801c-4a14-a92d-c6d8837618b1" providerId="ADAL" clId="{E57202EE-4B2C-4319-9053-8AAE7E7F00E6}" dt="2024-02-09T19:59:53.957" v="753" actId="20577"/>
          <ac:spMkLst>
            <pc:docMk/>
            <pc:sldMk cId="1423887286" sldId="297"/>
            <ac:spMk id="5" creationId="{D7CB2024-5077-BF5D-87C4-9FDC03E7FD38}"/>
          </ac:spMkLst>
        </pc:spChg>
      </pc:sldChg>
    </pc:docChg>
  </pc:docChgLst>
  <pc:docChgLst>
    <pc:chgData name="Mark Warren" userId="8b469510-801c-4a14-a92d-c6d8837618b1" providerId="ADAL" clId="{6ADB9EC0-B754-422C-8BBB-AFFF7FEDAEAA}"/>
    <pc:docChg chg="undo custSel addSld delSld modSld sldOrd">
      <pc:chgData name="Mark Warren" userId="8b469510-801c-4a14-a92d-c6d8837618b1" providerId="ADAL" clId="{6ADB9EC0-B754-422C-8BBB-AFFF7FEDAEAA}" dt="2023-10-27T17:41:38.968" v="1289"/>
      <pc:docMkLst>
        <pc:docMk/>
      </pc:docMkLst>
      <pc:sldChg chg="modSp">
        <pc:chgData name="Mark Warren" userId="8b469510-801c-4a14-a92d-c6d8837618b1" providerId="ADAL" clId="{6ADB9EC0-B754-422C-8BBB-AFFF7FEDAEAA}" dt="2023-10-27T15:25:23.439" v="750" actId="6549"/>
        <pc:sldMkLst>
          <pc:docMk/>
          <pc:sldMk cId="0" sldId="257"/>
        </pc:sldMkLst>
        <pc:spChg chg="mod">
          <ac:chgData name="Mark Warren" userId="8b469510-801c-4a14-a92d-c6d8837618b1" providerId="ADAL" clId="{6ADB9EC0-B754-422C-8BBB-AFFF7FEDAEAA}" dt="2023-10-27T13:43:47.199" v="16" actId="20577"/>
          <ac:spMkLst>
            <pc:docMk/>
            <pc:sldMk cId="0" sldId="257"/>
            <ac:spMk id="2" creationId="{00000000-0000-0000-0000-000000000000}"/>
          </ac:spMkLst>
        </pc:spChg>
        <pc:spChg chg="mod">
          <ac:chgData name="Mark Warren" userId="8b469510-801c-4a14-a92d-c6d8837618b1" providerId="ADAL" clId="{6ADB9EC0-B754-422C-8BBB-AFFF7FEDAEAA}" dt="2023-10-27T15:25:23.439" v="750" actId="6549"/>
          <ac:spMkLst>
            <pc:docMk/>
            <pc:sldMk cId="0" sldId="257"/>
            <ac:spMk id="5" creationId="{7FD9608A-6A7D-EFAE-9FF6-E66A027F66C3}"/>
          </ac:spMkLst>
        </pc:spChg>
      </pc:sldChg>
      <pc:sldChg chg="addSp delSp modSp del mod delAnim">
        <pc:chgData name="Mark Warren" userId="8b469510-801c-4a14-a92d-c6d8837618b1" providerId="ADAL" clId="{6ADB9EC0-B754-422C-8BBB-AFFF7FEDAEAA}" dt="2023-10-27T17:27:21.749" v="1200" actId="47"/>
        <pc:sldMkLst>
          <pc:docMk/>
          <pc:sldMk cId="0" sldId="260"/>
        </pc:sldMkLst>
        <pc:spChg chg="del">
          <ac:chgData name="Mark Warren" userId="8b469510-801c-4a14-a92d-c6d8837618b1" providerId="ADAL" clId="{6ADB9EC0-B754-422C-8BBB-AFFF7FEDAEAA}" dt="2023-10-27T17:22:43.305" v="1145" actId="21"/>
          <ac:spMkLst>
            <pc:docMk/>
            <pc:sldMk cId="0" sldId="260"/>
            <ac:spMk id="2" creationId="{00000000-0000-0000-0000-000000000000}"/>
          </ac:spMkLst>
        </pc:spChg>
        <pc:spChg chg="add mod">
          <ac:chgData name="Mark Warren" userId="8b469510-801c-4a14-a92d-c6d8837618b1" providerId="ADAL" clId="{6ADB9EC0-B754-422C-8BBB-AFFF7FEDAEAA}" dt="2023-10-27T17:22:43.305" v="1145" actId="21"/>
          <ac:spMkLst>
            <pc:docMk/>
            <pc:sldMk cId="0" sldId="260"/>
            <ac:spMk id="5" creationId="{F3DF9710-8836-19F9-3D95-106D7CDD2ECB}"/>
          </ac:spMkLst>
        </pc:spChg>
      </pc:sldChg>
      <pc:sldChg chg="addSp modSp mod ord modAnim">
        <pc:chgData name="Mark Warren" userId="8b469510-801c-4a14-a92d-c6d8837618b1" providerId="ADAL" clId="{6ADB9EC0-B754-422C-8BBB-AFFF7FEDAEAA}" dt="2023-10-27T17:28:59.257" v="1220"/>
        <pc:sldMkLst>
          <pc:docMk/>
          <pc:sldMk cId="365872962" sldId="264"/>
        </pc:sldMkLst>
        <pc:spChg chg="add mod">
          <ac:chgData name="Mark Warren" userId="8b469510-801c-4a14-a92d-c6d8837618b1" providerId="ADAL" clId="{6ADB9EC0-B754-422C-8BBB-AFFF7FEDAEAA}" dt="2023-10-27T17:28:59.257" v="1220"/>
          <ac:spMkLst>
            <pc:docMk/>
            <pc:sldMk cId="365872962" sldId="264"/>
            <ac:spMk id="2" creationId="{DE77D844-6D08-8C94-3D18-81B8F0E5ED2D}"/>
          </ac:spMkLst>
        </pc:spChg>
        <pc:spChg chg="add mod">
          <ac:chgData name="Mark Warren" userId="8b469510-801c-4a14-a92d-c6d8837618b1" providerId="ADAL" clId="{6ADB9EC0-B754-422C-8BBB-AFFF7FEDAEAA}" dt="2023-10-27T17:28:32.432" v="1211" actId="113"/>
          <ac:spMkLst>
            <pc:docMk/>
            <pc:sldMk cId="365872962" sldId="264"/>
            <ac:spMk id="3" creationId="{57B7DEF1-C402-85FD-5447-B9BD9D4B1CCD}"/>
          </ac:spMkLst>
        </pc:spChg>
        <pc:spChg chg="add mod">
          <ac:chgData name="Mark Warren" userId="8b469510-801c-4a14-a92d-c6d8837618b1" providerId="ADAL" clId="{6ADB9EC0-B754-422C-8BBB-AFFF7FEDAEAA}" dt="2023-10-27T17:28:54.075" v="1218" actId="113"/>
          <ac:spMkLst>
            <pc:docMk/>
            <pc:sldMk cId="365872962" sldId="264"/>
            <ac:spMk id="4" creationId="{A61B275E-4AD2-6BC8-E927-8A9D6830B356}"/>
          </ac:spMkLst>
        </pc:spChg>
        <pc:spChg chg="mod">
          <ac:chgData name="Mark Warren" userId="8b469510-801c-4a14-a92d-c6d8837618b1" providerId="ADAL" clId="{6ADB9EC0-B754-422C-8BBB-AFFF7FEDAEAA}" dt="2023-10-27T17:28:27.401" v="1209"/>
          <ac:spMkLst>
            <pc:docMk/>
            <pc:sldMk cId="365872962" sldId="264"/>
            <ac:spMk id="5" creationId="{3069D235-E5AE-8DFF-889E-6A9EFBD670E4}"/>
          </ac:spMkLst>
        </pc:spChg>
        <pc:spChg chg="add mod">
          <ac:chgData name="Mark Warren" userId="8b469510-801c-4a14-a92d-c6d8837618b1" providerId="ADAL" clId="{6ADB9EC0-B754-422C-8BBB-AFFF7FEDAEAA}" dt="2023-10-27T17:28:37.797" v="1212"/>
          <ac:spMkLst>
            <pc:docMk/>
            <pc:sldMk cId="365872962" sldId="264"/>
            <ac:spMk id="6" creationId="{CC9152B9-AE24-7A0D-A876-EC1BE5AA7907}"/>
          </ac:spMkLst>
        </pc:spChg>
        <pc:spChg chg="add mod">
          <ac:chgData name="Mark Warren" userId="8b469510-801c-4a14-a92d-c6d8837618b1" providerId="ADAL" clId="{6ADB9EC0-B754-422C-8BBB-AFFF7FEDAEAA}" dt="2023-10-27T17:28:43.395" v="1214" actId="113"/>
          <ac:spMkLst>
            <pc:docMk/>
            <pc:sldMk cId="365872962" sldId="264"/>
            <ac:spMk id="7" creationId="{AD974FE0-BCB1-A13F-B8D7-C067FD2257CB}"/>
          </ac:spMkLst>
        </pc:spChg>
        <pc:spChg chg="add mod">
          <ac:chgData name="Mark Warren" userId="8b469510-801c-4a14-a92d-c6d8837618b1" providerId="ADAL" clId="{6ADB9EC0-B754-422C-8BBB-AFFF7FEDAEAA}" dt="2023-10-27T17:28:49.295" v="1216" actId="113"/>
          <ac:spMkLst>
            <pc:docMk/>
            <pc:sldMk cId="365872962" sldId="264"/>
            <ac:spMk id="8" creationId="{AF93C269-F922-4107-B5F8-C68BB8A73764}"/>
          </ac:spMkLst>
        </pc:spChg>
        <pc:spChg chg="add mod">
          <ac:chgData name="Mark Warren" userId="8b469510-801c-4a14-a92d-c6d8837618b1" providerId="ADAL" clId="{6ADB9EC0-B754-422C-8BBB-AFFF7FEDAEAA}" dt="2023-10-27T17:28:23.170" v="1208" actId="113"/>
          <ac:spMkLst>
            <pc:docMk/>
            <pc:sldMk cId="365872962" sldId="264"/>
            <ac:spMk id="9" creationId="{85E28CBA-C3A2-A893-6CDC-80BD9A4047D6}"/>
          </ac:spMkLst>
        </pc:spChg>
      </pc:sldChg>
      <pc:sldChg chg="addSp modSp mod modAnim">
        <pc:chgData name="Mark Warren" userId="8b469510-801c-4a14-a92d-c6d8837618b1" providerId="ADAL" clId="{6ADB9EC0-B754-422C-8BBB-AFFF7FEDAEAA}" dt="2023-10-27T17:29:24.539" v="1223" actId="113"/>
        <pc:sldMkLst>
          <pc:docMk/>
          <pc:sldMk cId="2307355787" sldId="272"/>
        </pc:sldMkLst>
        <pc:spChg chg="add mod">
          <ac:chgData name="Mark Warren" userId="8b469510-801c-4a14-a92d-c6d8837618b1" providerId="ADAL" clId="{6ADB9EC0-B754-422C-8BBB-AFFF7FEDAEAA}" dt="2023-10-27T15:22:11.712" v="745" actId="1076"/>
          <ac:spMkLst>
            <pc:docMk/>
            <pc:sldMk cId="2307355787" sldId="272"/>
            <ac:spMk id="2" creationId="{0C5AA253-7EB4-E590-BF28-40E5A035A6BF}"/>
          </ac:spMkLst>
        </pc:spChg>
        <pc:spChg chg="add mod">
          <ac:chgData name="Mark Warren" userId="8b469510-801c-4a14-a92d-c6d8837618b1" providerId="ADAL" clId="{6ADB9EC0-B754-422C-8BBB-AFFF7FEDAEAA}" dt="2023-10-27T17:29:24.539" v="1223" actId="113"/>
          <ac:spMkLst>
            <pc:docMk/>
            <pc:sldMk cId="2307355787" sldId="272"/>
            <ac:spMk id="3" creationId="{2FF97339-8E1B-2EB4-D0BB-F126256CF593}"/>
          </ac:spMkLst>
        </pc:spChg>
        <pc:spChg chg="mod">
          <ac:chgData name="Mark Warren" userId="8b469510-801c-4a14-a92d-c6d8837618b1" providerId="ADAL" clId="{6ADB9EC0-B754-422C-8BBB-AFFF7FEDAEAA}" dt="2023-10-27T17:29:16.660" v="1221" actId="2711"/>
          <ac:spMkLst>
            <pc:docMk/>
            <pc:sldMk cId="2307355787" sldId="272"/>
            <ac:spMk id="4" creationId="{60606254-9DFB-9FCE-4508-930FC61E7C58}"/>
          </ac:spMkLst>
        </pc:spChg>
        <pc:spChg chg="mod">
          <ac:chgData name="Mark Warren" userId="8b469510-801c-4a14-a92d-c6d8837618b1" providerId="ADAL" clId="{6ADB9EC0-B754-422C-8BBB-AFFF7FEDAEAA}" dt="2023-10-27T15:20:51.952" v="725" actId="1076"/>
          <ac:spMkLst>
            <pc:docMk/>
            <pc:sldMk cId="2307355787" sldId="272"/>
            <ac:spMk id="5" creationId="{2A580C38-9F4B-B52E-6E01-7C8FD43705FF}"/>
          </ac:spMkLst>
        </pc:spChg>
      </pc:sldChg>
      <pc:sldChg chg="addSp delSp modSp add del mod delAnim modAnim">
        <pc:chgData name="Mark Warren" userId="8b469510-801c-4a14-a92d-c6d8837618b1" providerId="ADAL" clId="{6ADB9EC0-B754-422C-8BBB-AFFF7FEDAEAA}" dt="2023-10-27T17:30:13.649" v="1230" actId="113"/>
        <pc:sldMkLst>
          <pc:docMk/>
          <pc:sldMk cId="4184231723" sldId="275"/>
        </pc:sldMkLst>
        <pc:spChg chg="mod">
          <ac:chgData name="Mark Warren" userId="8b469510-801c-4a14-a92d-c6d8837618b1" providerId="ADAL" clId="{6ADB9EC0-B754-422C-8BBB-AFFF7FEDAEAA}" dt="2023-10-27T17:30:09.085" v="1229" actId="113"/>
          <ac:spMkLst>
            <pc:docMk/>
            <pc:sldMk cId="4184231723" sldId="275"/>
            <ac:spMk id="2" creationId="{20608E79-F5EF-67FE-3F42-931D7D4931A0}"/>
          </ac:spMkLst>
        </pc:spChg>
        <pc:spChg chg="del">
          <ac:chgData name="Mark Warren" userId="8b469510-801c-4a14-a92d-c6d8837618b1" providerId="ADAL" clId="{6ADB9EC0-B754-422C-8BBB-AFFF7FEDAEAA}" dt="2023-10-27T16:52:58.602" v="797" actId="478"/>
          <ac:spMkLst>
            <pc:docMk/>
            <pc:sldMk cId="4184231723" sldId="275"/>
            <ac:spMk id="3" creationId="{06B822AC-DBC6-C6A5-4963-63C805758343}"/>
          </ac:spMkLst>
        </pc:spChg>
        <pc:spChg chg="mod">
          <ac:chgData name="Mark Warren" userId="8b469510-801c-4a14-a92d-c6d8837618b1" providerId="ADAL" clId="{6ADB9EC0-B754-422C-8BBB-AFFF7FEDAEAA}" dt="2023-10-27T17:29:49.772" v="1225" actId="113"/>
          <ac:spMkLst>
            <pc:docMk/>
            <pc:sldMk cId="4184231723" sldId="275"/>
            <ac:spMk id="4" creationId="{60606254-9DFB-9FCE-4508-930FC61E7C58}"/>
          </ac:spMkLst>
        </pc:spChg>
        <pc:spChg chg="del">
          <ac:chgData name="Mark Warren" userId="8b469510-801c-4a14-a92d-c6d8837618b1" providerId="ADAL" clId="{6ADB9EC0-B754-422C-8BBB-AFFF7FEDAEAA}" dt="2023-10-27T16:56:26.085" v="840" actId="478"/>
          <ac:spMkLst>
            <pc:docMk/>
            <pc:sldMk cId="4184231723" sldId="275"/>
            <ac:spMk id="5" creationId="{2A580C38-9F4B-B52E-6E01-7C8FD43705FF}"/>
          </ac:spMkLst>
        </pc:spChg>
        <pc:spChg chg="add mod">
          <ac:chgData name="Mark Warren" userId="8b469510-801c-4a14-a92d-c6d8837618b1" providerId="ADAL" clId="{6ADB9EC0-B754-422C-8BBB-AFFF7FEDAEAA}" dt="2023-10-27T17:29:54.987" v="1226" actId="113"/>
          <ac:spMkLst>
            <pc:docMk/>
            <pc:sldMk cId="4184231723" sldId="275"/>
            <ac:spMk id="6" creationId="{E70110F7-37B1-57D3-BC7F-E42E70CC6B92}"/>
          </ac:spMkLst>
        </pc:spChg>
        <pc:spChg chg="add mod">
          <ac:chgData name="Mark Warren" userId="8b469510-801c-4a14-a92d-c6d8837618b1" providerId="ADAL" clId="{6ADB9EC0-B754-422C-8BBB-AFFF7FEDAEAA}" dt="2023-10-27T17:30:13.649" v="1230" actId="113"/>
          <ac:spMkLst>
            <pc:docMk/>
            <pc:sldMk cId="4184231723" sldId="275"/>
            <ac:spMk id="7" creationId="{9101BDE0-80CA-1C3A-3598-E0CFDC14E493}"/>
          </ac:spMkLst>
        </pc:spChg>
        <pc:spChg chg="add mod">
          <ac:chgData name="Mark Warren" userId="8b469510-801c-4a14-a92d-c6d8837618b1" providerId="ADAL" clId="{6ADB9EC0-B754-422C-8BBB-AFFF7FEDAEAA}" dt="2023-10-27T17:29:59.976" v="1227" actId="113"/>
          <ac:spMkLst>
            <pc:docMk/>
            <pc:sldMk cId="4184231723" sldId="275"/>
            <ac:spMk id="8" creationId="{44B945C9-02D3-FCD1-9003-172D9A5FEA3F}"/>
          </ac:spMkLst>
        </pc:spChg>
        <pc:spChg chg="add mod">
          <ac:chgData name="Mark Warren" userId="8b469510-801c-4a14-a92d-c6d8837618b1" providerId="ADAL" clId="{6ADB9EC0-B754-422C-8BBB-AFFF7FEDAEAA}" dt="2023-10-27T17:30:04.673" v="1228" actId="113"/>
          <ac:spMkLst>
            <pc:docMk/>
            <pc:sldMk cId="4184231723" sldId="275"/>
            <ac:spMk id="9" creationId="{AD952388-5508-BAD5-50B6-C0D56629D8F1}"/>
          </ac:spMkLst>
        </pc:spChg>
      </pc:sldChg>
      <pc:sldChg chg="addSp delSp modSp mod ord delAnim modAnim">
        <pc:chgData name="Mark Warren" userId="8b469510-801c-4a14-a92d-c6d8837618b1" providerId="ADAL" clId="{6ADB9EC0-B754-422C-8BBB-AFFF7FEDAEAA}" dt="2023-10-27T17:41:38.968" v="1289"/>
        <pc:sldMkLst>
          <pc:docMk/>
          <pc:sldMk cId="3259066564" sldId="276"/>
        </pc:sldMkLst>
        <pc:spChg chg="mod">
          <ac:chgData name="Mark Warren" userId="8b469510-801c-4a14-a92d-c6d8837618b1" providerId="ADAL" clId="{6ADB9EC0-B754-422C-8BBB-AFFF7FEDAEAA}" dt="2023-10-27T17:28:12.405" v="1207" actId="113"/>
          <ac:spMkLst>
            <pc:docMk/>
            <pc:sldMk cId="3259066564" sldId="276"/>
            <ac:spMk id="2" creationId="{6C0A7A35-7AA0-4FFC-E7B1-F8AD9ED09517}"/>
          </ac:spMkLst>
        </pc:spChg>
        <pc:spChg chg="mod">
          <ac:chgData name="Mark Warren" userId="8b469510-801c-4a14-a92d-c6d8837618b1" providerId="ADAL" clId="{6ADB9EC0-B754-422C-8BBB-AFFF7FEDAEAA}" dt="2023-10-27T17:39:45.172" v="1280" actId="122"/>
          <ac:spMkLst>
            <pc:docMk/>
            <pc:sldMk cId="3259066564" sldId="276"/>
            <ac:spMk id="3" creationId="{B1EEF80C-03DF-4463-9350-85109FDD599D}"/>
          </ac:spMkLst>
        </pc:spChg>
        <pc:spChg chg="mod">
          <ac:chgData name="Mark Warren" userId="8b469510-801c-4a14-a92d-c6d8837618b1" providerId="ADAL" clId="{6ADB9EC0-B754-422C-8BBB-AFFF7FEDAEAA}" dt="2023-10-27T17:39:41.864" v="1279" actId="122"/>
          <ac:spMkLst>
            <pc:docMk/>
            <pc:sldMk cId="3259066564" sldId="276"/>
            <ac:spMk id="5" creationId="{3069D235-E5AE-8DFF-889E-6A9EFBD670E4}"/>
          </ac:spMkLst>
        </pc:spChg>
        <pc:spChg chg="add mod">
          <ac:chgData name="Mark Warren" userId="8b469510-801c-4a14-a92d-c6d8837618b1" providerId="ADAL" clId="{6ADB9EC0-B754-422C-8BBB-AFFF7FEDAEAA}" dt="2023-10-27T17:39:53.465" v="1282" actId="20577"/>
          <ac:spMkLst>
            <pc:docMk/>
            <pc:sldMk cId="3259066564" sldId="276"/>
            <ac:spMk id="12" creationId="{2C570399-5659-6C04-C0F6-CE0D23C92B77}"/>
          </ac:spMkLst>
        </pc:spChg>
        <pc:cxnChg chg="del">
          <ac:chgData name="Mark Warren" userId="8b469510-801c-4a14-a92d-c6d8837618b1" providerId="ADAL" clId="{6ADB9EC0-B754-422C-8BBB-AFFF7FEDAEAA}" dt="2023-10-27T13:55:14.955" v="61" actId="478"/>
          <ac:cxnSpMkLst>
            <pc:docMk/>
            <pc:sldMk cId="3259066564" sldId="276"/>
            <ac:cxnSpMk id="6" creationId="{EC912400-CDCA-49EB-77D7-2ACDE1FB80E7}"/>
          </ac:cxnSpMkLst>
        </pc:cxnChg>
        <pc:cxnChg chg="add mod">
          <ac:chgData name="Mark Warren" userId="8b469510-801c-4a14-a92d-c6d8837618b1" providerId="ADAL" clId="{6ADB9EC0-B754-422C-8BBB-AFFF7FEDAEAA}" dt="2023-10-27T17:40:49.947" v="1287" actId="1582"/>
          <ac:cxnSpMkLst>
            <pc:docMk/>
            <pc:sldMk cId="3259066564" sldId="276"/>
            <ac:cxnSpMk id="7" creationId="{E5A75E57-AFAA-6FFE-535D-6E8D5105CBF5}"/>
          </ac:cxnSpMkLst>
        </pc:cxnChg>
        <pc:cxnChg chg="add mod">
          <ac:chgData name="Mark Warren" userId="8b469510-801c-4a14-a92d-c6d8837618b1" providerId="ADAL" clId="{6ADB9EC0-B754-422C-8BBB-AFFF7FEDAEAA}" dt="2023-10-27T17:40:43.483" v="1286" actId="1582"/>
          <ac:cxnSpMkLst>
            <pc:docMk/>
            <pc:sldMk cId="3259066564" sldId="276"/>
            <ac:cxnSpMk id="8" creationId="{C0F2FB22-E300-3B18-D0EF-DD2D93C86BBD}"/>
          </ac:cxnSpMkLst>
        </pc:cxnChg>
      </pc:sldChg>
      <pc:sldChg chg="addSp delSp modSp mod ord delAnim modAnim">
        <pc:chgData name="Mark Warren" userId="8b469510-801c-4a14-a92d-c6d8837618b1" providerId="ADAL" clId="{6ADB9EC0-B754-422C-8BBB-AFFF7FEDAEAA}" dt="2023-10-27T17:11:53.666" v="994" actId="20577"/>
        <pc:sldMkLst>
          <pc:docMk/>
          <pc:sldMk cId="2835905541" sldId="277"/>
        </pc:sldMkLst>
        <pc:spChg chg="mod">
          <ac:chgData name="Mark Warren" userId="8b469510-801c-4a14-a92d-c6d8837618b1" providerId="ADAL" clId="{6ADB9EC0-B754-422C-8BBB-AFFF7FEDAEAA}" dt="2023-10-27T17:11:53.666" v="994" actId="20577"/>
          <ac:spMkLst>
            <pc:docMk/>
            <pc:sldMk cId="2835905541" sldId="277"/>
            <ac:spMk id="2" creationId="{00000000-0000-0000-0000-000000000000}"/>
          </ac:spMkLst>
        </pc:spChg>
        <pc:spChg chg="mod">
          <ac:chgData name="Mark Warren" userId="8b469510-801c-4a14-a92d-c6d8837618b1" providerId="ADAL" clId="{6ADB9EC0-B754-422C-8BBB-AFFF7FEDAEAA}" dt="2023-10-27T17:11:17.342" v="991" actId="1076"/>
          <ac:spMkLst>
            <pc:docMk/>
            <pc:sldMk cId="2835905541" sldId="277"/>
            <ac:spMk id="3" creationId="{95556FAB-3147-FA3E-ED8B-A10B5AF7C914}"/>
          </ac:spMkLst>
        </pc:spChg>
        <pc:spChg chg="add del mod">
          <ac:chgData name="Mark Warren" userId="8b469510-801c-4a14-a92d-c6d8837618b1" providerId="ADAL" clId="{6ADB9EC0-B754-422C-8BBB-AFFF7FEDAEAA}" dt="2023-10-27T17:07:34.033" v="935" actId="478"/>
          <ac:spMkLst>
            <pc:docMk/>
            <pc:sldMk cId="2835905541" sldId="277"/>
            <ac:spMk id="4" creationId="{46AF6132-002C-3ABD-E674-0415CD513398}"/>
          </ac:spMkLst>
        </pc:spChg>
        <pc:spChg chg="add del">
          <ac:chgData name="Mark Warren" userId="8b469510-801c-4a14-a92d-c6d8837618b1" providerId="ADAL" clId="{6ADB9EC0-B754-422C-8BBB-AFFF7FEDAEAA}" dt="2023-10-27T17:07:46.184" v="939"/>
          <ac:spMkLst>
            <pc:docMk/>
            <pc:sldMk cId="2835905541" sldId="277"/>
            <ac:spMk id="5" creationId="{84BD8EA7-4F1E-A7B9-0847-1386F8C38B06}"/>
          </ac:spMkLst>
        </pc:spChg>
        <pc:spChg chg="add del mod">
          <ac:chgData name="Mark Warren" userId="8b469510-801c-4a14-a92d-c6d8837618b1" providerId="ADAL" clId="{6ADB9EC0-B754-422C-8BBB-AFFF7FEDAEAA}" dt="2023-10-27T17:07:45.274" v="938"/>
          <ac:spMkLst>
            <pc:docMk/>
            <pc:sldMk cId="2835905541" sldId="277"/>
            <ac:spMk id="6" creationId="{5CB65F10-80C6-C8BC-DE22-04C11BC4E467}"/>
          </ac:spMkLst>
        </pc:spChg>
        <pc:spChg chg="del">
          <ac:chgData name="Mark Warren" userId="8b469510-801c-4a14-a92d-c6d8837618b1" providerId="ADAL" clId="{6ADB9EC0-B754-422C-8BBB-AFFF7FEDAEAA}" dt="2023-10-27T17:08:49.458" v="958" actId="478"/>
          <ac:spMkLst>
            <pc:docMk/>
            <pc:sldMk cId="2835905541" sldId="277"/>
            <ac:spMk id="7" creationId="{D705D1BC-07E1-54AB-373E-2AA250EC3952}"/>
          </ac:spMkLst>
        </pc:spChg>
        <pc:spChg chg="add del mod">
          <ac:chgData name="Mark Warren" userId="8b469510-801c-4a14-a92d-c6d8837618b1" providerId="ADAL" clId="{6ADB9EC0-B754-422C-8BBB-AFFF7FEDAEAA}" dt="2023-10-27T17:08:49.458" v="960"/>
          <ac:spMkLst>
            <pc:docMk/>
            <pc:sldMk cId="2835905541" sldId="277"/>
            <ac:spMk id="8" creationId="{546A5E98-7189-BA7B-B8CB-8E39E0189B64}"/>
          </ac:spMkLst>
        </pc:spChg>
      </pc:sldChg>
      <pc:sldChg chg="addSp modSp add mod modAnim">
        <pc:chgData name="Mark Warren" userId="8b469510-801c-4a14-a92d-c6d8837618b1" providerId="ADAL" clId="{6ADB9EC0-B754-422C-8BBB-AFFF7FEDAEAA}" dt="2023-10-27T17:38:53.543" v="1278" actId="1035"/>
        <pc:sldMkLst>
          <pc:docMk/>
          <pc:sldMk cId="2780632410" sldId="278"/>
        </pc:sldMkLst>
        <pc:spChg chg="mod">
          <ac:chgData name="Mark Warren" userId="8b469510-801c-4a14-a92d-c6d8837618b1" providerId="ADAL" clId="{6ADB9EC0-B754-422C-8BBB-AFFF7FEDAEAA}" dt="2023-10-27T17:29:40.572" v="1224" actId="2711"/>
          <ac:spMkLst>
            <pc:docMk/>
            <pc:sldMk cId="2780632410" sldId="278"/>
            <ac:spMk id="4" creationId="{60606254-9DFB-9FCE-4508-930FC61E7C58}"/>
          </ac:spMkLst>
        </pc:spChg>
        <pc:spChg chg="mod">
          <ac:chgData name="Mark Warren" userId="8b469510-801c-4a14-a92d-c6d8837618b1" providerId="ADAL" clId="{6ADB9EC0-B754-422C-8BBB-AFFF7FEDAEAA}" dt="2023-10-27T16:38:20.730" v="793" actId="20577"/>
          <ac:spMkLst>
            <pc:docMk/>
            <pc:sldMk cId="2780632410" sldId="278"/>
            <ac:spMk id="5" creationId="{2A580C38-9F4B-B52E-6E01-7C8FD43705FF}"/>
          </ac:spMkLst>
        </pc:spChg>
        <pc:cxnChg chg="add mod">
          <ac:chgData name="Mark Warren" userId="8b469510-801c-4a14-a92d-c6d8837618b1" providerId="ADAL" clId="{6ADB9EC0-B754-422C-8BBB-AFFF7FEDAEAA}" dt="2023-10-27T17:38:45.874" v="1276" actId="1035"/>
          <ac:cxnSpMkLst>
            <pc:docMk/>
            <pc:sldMk cId="2780632410" sldId="278"/>
            <ac:cxnSpMk id="3" creationId="{7C1FB3D6-A299-BDA3-A3EB-8CE9EE807A6C}"/>
          </ac:cxnSpMkLst>
        </pc:cxnChg>
        <pc:cxnChg chg="add mod">
          <ac:chgData name="Mark Warren" userId="8b469510-801c-4a14-a92d-c6d8837618b1" providerId="ADAL" clId="{6ADB9EC0-B754-422C-8BBB-AFFF7FEDAEAA}" dt="2023-10-27T17:38:41.110" v="1275" actId="1035"/>
          <ac:cxnSpMkLst>
            <pc:docMk/>
            <pc:sldMk cId="2780632410" sldId="278"/>
            <ac:cxnSpMk id="7" creationId="{58850FCB-FF45-26FE-3BE1-647FA46011BB}"/>
          </ac:cxnSpMkLst>
        </pc:cxnChg>
        <pc:cxnChg chg="add mod">
          <ac:chgData name="Mark Warren" userId="8b469510-801c-4a14-a92d-c6d8837618b1" providerId="ADAL" clId="{6ADB9EC0-B754-422C-8BBB-AFFF7FEDAEAA}" dt="2023-10-27T17:38:49.879" v="1277" actId="1035"/>
          <ac:cxnSpMkLst>
            <pc:docMk/>
            <pc:sldMk cId="2780632410" sldId="278"/>
            <ac:cxnSpMk id="9" creationId="{9B15D6FF-E231-83CA-A511-828C02128803}"/>
          </ac:cxnSpMkLst>
        </pc:cxnChg>
        <pc:cxnChg chg="add mod">
          <ac:chgData name="Mark Warren" userId="8b469510-801c-4a14-a92d-c6d8837618b1" providerId="ADAL" clId="{6ADB9EC0-B754-422C-8BBB-AFFF7FEDAEAA}" dt="2023-10-27T17:35:29.273" v="1253" actId="14100"/>
          <ac:cxnSpMkLst>
            <pc:docMk/>
            <pc:sldMk cId="2780632410" sldId="278"/>
            <ac:cxnSpMk id="10" creationId="{657780A1-6C57-F808-A334-C636DC6E59E4}"/>
          </ac:cxnSpMkLst>
        </pc:cxnChg>
        <pc:cxnChg chg="add mod">
          <ac:chgData name="Mark Warren" userId="8b469510-801c-4a14-a92d-c6d8837618b1" providerId="ADAL" clId="{6ADB9EC0-B754-422C-8BBB-AFFF7FEDAEAA}" dt="2023-10-27T17:38:53.543" v="1278" actId="1035"/>
          <ac:cxnSpMkLst>
            <pc:docMk/>
            <pc:sldMk cId="2780632410" sldId="278"/>
            <ac:cxnSpMk id="11" creationId="{9240612E-A6DC-7F71-3797-C8D9AE91F773}"/>
          </ac:cxnSpMkLst>
        </pc:cxnChg>
      </pc:sldChg>
      <pc:sldChg chg="addSp delSp modSp add mod modAnim">
        <pc:chgData name="Mark Warren" userId="8b469510-801c-4a14-a92d-c6d8837618b1" providerId="ADAL" clId="{6ADB9EC0-B754-422C-8BBB-AFFF7FEDAEAA}" dt="2023-10-27T17:30:38.948" v="1233" actId="113"/>
        <pc:sldMkLst>
          <pc:docMk/>
          <pc:sldMk cId="2219000479" sldId="279"/>
        </pc:sldMkLst>
        <pc:spChg chg="mod">
          <ac:chgData name="Mark Warren" userId="8b469510-801c-4a14-a92d-c6d8837618b1" providerId="ADAL" clId="{6ADB9EC0-B754-422C-8BBB-AFFF7FEDAEAA}" dt="2023-10-27T17:15:19.345" v="1034" actId="14100"/>
          <ac:spMkLst>
            <pc:docMk/>
            <pc:sldMk cId="2219000479" sldId="279"/>
            <ac:spMk id="2" creationId="{00000000-0000-0000-0000-000000000000}"/>
          </ac:spMkLst>
        </pc:spChg>
        <pc:spChg chg="mod">
          <ac:chgData name="Mark Warren" userId="8b469510-801c-4a14-a92d-c6d8837618b1" providerId="ADAL" clId="{6ADB9EC0-B754-422C-8BBB-AFFF7FEDAEAA}" dt="2023-10-27T17:15:23.157" v="1035" actId="1076"/>
          <ac:spMkLst>
            <pc:docMk/>
            <pc:sldMk cId="2219000479" sldId="279"/>
            <ac:spMk id="3" creationId="{95556FAB-3147-FA3E-ED8B-A10B5AF7C914}"/>
          </ac:spMkLst>
        </pc:spChg>
        <pc:spChg chg="add mod">
          <ac:chgData name="Mark Warren" userId="8b469510-801c-4a14-a92d-c6d8837618b1" providerId="ADAL" clId="{6ADB9EC0-B754-422C-8BBB-AFFF7FEDAEAA}" dt="2023-10-27T17:30:34.556" v="1232" actId="113"/>
          <ac:spMkLst>
            <pc:docMk/>
            <pc:sldMk cId="2219000479" sldId="279"/>
            <ac:spMk id="4" creationId="{2DD01677-F918-C8B4-D868-D709A2CE06B5}"/>
          </ac:spMkLst>
        </pc:spChg>
        <pc:spChg chg="add del">
          <ac:chgData name="Mark Warren" userId="8b469510-801c-4a14-a92d-c6d8837618b1" providerId="ADAL" clId="{6ADB9EC0-B754-422C-8BBB-AFFF7FEDAEAA}" dt="2023-10-27T17:16:00.252" v="1040"/>
          <ac:spMkLst>
            <pc:docMk/>
            <pc:sldMk cId="2219000479" sldId="279"/>
            <ac:spMk id="5" creationId="{574440AC-FC82-54E0-D7BF-4A8EB84341BC}"/>
          </ac:spMkLst>
        </pc:spChg>
        <pc:spChg chg="add del mod">
          <ac:chgData name="Mark Warren" userId="8b469510-801c-4a14-a92d-c6d8837618b1" providerId="ADAL" clId="{6ADB9EC0-B754-422C-8BBB-AFFF7FEDAEAA}" dt="2023-10-27T17:15:58.818" v="1039"/>
          <ac:spMkLst>
            <pc:docMk/>
            <pc:sldMk cId="2219000479" sldId="279"/>
            <ac:spMk id="6" creationId="{2D771CA6-C319-3BE0-8D60-79BB5509E08D}"/>
          </ac:spMkLst>
        </pc:spChg>
        <pc:spChg chg="add mod">
          <ac:chgData name="Mark Warren" userId="8b469510-801c-4a14-a92d-c6d8837618b1" providerId="ADAL" clId="{6ADB9EC0-B754-422C-8BBB-AFFF7FEDAEAA}" dt="2023-10-27T17:30:38.948" v="1233" actId="113"/>
          <ac:spMkLst>
            <pc:docMk/>
            <pc:sldMk cId="2219000479" sldId="279"/>
            <ac:spMk id="7" creationId="{359130E8-EBB1-8521-0E4C-DC99305ECC83}"/>
          </ac:spMkLst>
        </pc:spChg>
      </pc:sldChg>
    </pc:docChg>
  </pc:docChgLst>
  <pc:docChgLst>
    <pc:chgData name="Mark Warren" userId="8b469510-801c-4a14-a92d-c6d8837618b1" providerId="ADAL" clId="{3DC3E5A3-2046-4513-B137-96808579D7D7}"/>
    <pc:docChg chg="undo custSel addSld delSld modSld sldOrd">
      <pc:chgData name="Mark Warren" userId="8b469510-801c-4a14-a92d-c6d8837618b1" providerId="ADAL" clId="{3DC3E5A3-2046-4513-B137-96808579D7D7}" dt="2023-11-02T18:53:57.987" v="2230"/>
      <pc:docMkLst>
        <pc:docMk/>
      </pc:docMkLst>
      <pc:sldChg chg="modSp">
        <pc:chgData name="Mark Warren" userId="8b469510-801c-4a14-a92d-c6d8837618b1" providerId="ADAL" clId="{3DC3E5A3-2046-4513-B137-96808579D7D7}" dt="2023-11-01T14:53:24.105" v="5" actId="6549"/>
        <pc:sldMkLst>
          <pc:docMk/>
          <pc:sldMk cId="0" sldId="257"/>
        </pc:sldMkLst>
        <pc:spChg chg="mod">
          <ac:chgData name="Mark Warren" userId="8b469510-801c-4a14-a92d-c6d8837618b1" providerId="ADAL" clId="{3DC3E5A3-2046-4513-B137-96808579D7D7}" dt="2023-11-01T14:53:24.105" v="5" actId="6549"/>
          <ac:spMkLst>
            <pc:docMk/>
            <pc:sldMk cId="0" sldId="257"/>
            <ac:spMk id="2" creationId="{00000000-0000-0000-0000-000000000000}"/>
          </ac:spMkLst>
        </pc:spChg>
        <pc:spChg chg="mod">
          <ac:chgData name="Mark Warren" userId="8b469510-801c-4a14-a92d-c6d8837618b1" providerId="ADAL" clId="{3DC3E5A3-2046-4513-B137-96808579D7D7}" dt="2023-11-01T14:53:18.573" v="3" actId="20577"/>
          <ac:spMkLst>
            <pc:docMk/>
            <pc:sldMk cId="0" sldId="257"/>
            <ac:spMk id="5" creationId="{7FD9608A-6A7D-EFAE-9FF6-E66A027F66C3}"/>
          </ac:spMkLst>
        </pc:spChg>
      </pc:sldChg>
      <pc:sldChg chg="modAnim">
        <pc:chgData name="Mark Warren" userId="8b469510-801c-4a14-a92d-c6d8837618b1" providerId="ADAL" clId="{3DC3E5A3-2046-4513-B137-96808579D7D7}" dt="2023-11-01T15:03:20.861" v="48"/>
        <pc:sldMkLst>
          <pc:docMk/>
          <pc:sldMk cId="365872962" sldId="264"/>
        </pc:sldMkLst>
      </pc:sldChg>
      <pc:sldChg chg="delSp modSp mod delAnim modAnim">
        <pc:chgData name="Mark Warren" userId="8b469510-801c-4a14-a92d-c6d8837618b1" providerId="ADAL" clId="{3DC3E5A3-2046-4513-B137-96808579D7D7}" dt="2023-11-02T18:22:12.499" v="1760"/>
        <pc:sldMkLst>
          <pc:docMk/>
          <pc:sldMk cId="2307355787" sldId="272"/>
        </pc:sldMkLst>
        <pc:spChg chg="mod">
          <ac:chgData name="Mark Warren" userId="8b469510-801c-4a14-a92d-c6d8837618b1" providerId="ADAL" clId="{3DC3E5A3-2046-4513-B137-96808579D7D7}" dt="2023-11-02T13:18:14.534" v="567" actId="20577"/>
          <ac:spMkLst>
            <pc:docMk/>
            <pc:sldMk cId="2307355787" sldId="272"/>
            <ac:spMk id="2" creationId="{0C5AA253-7EB4-E590-BF28-40E5A035A6BF}"/>
          </ac:spMkLst>
        </pc:spChg>
        <pc:spChg chg="mod">
          <ac:chgData name="Mark Warren" userId="8b469510-801c-4a14-a92d-c6d8837618b1" providerId="ADAL" clId="{3DC3E5A3-2046-4513-B137-96808579D7D7}" dt="2023-11-02T13:17:45.038" v="562" actId="1076"/>
          <ac:spMkLst>
            <pc:docMk/>
            <pc:sldMk cId="2307355787" sldId="272"/>
            <ac:spMk id="3" creationId="{2FF97339-8E1B-2EB4-D0BB-F126256CF593}"/>
          </ac:spMkLst>
        </pc:spChg>
        <pc:spChg chg="del mod">
          <ac:chgData name="Mark Warren" userId="8b469510-801c-4a14-a92d-c6d8837618b1" providerId="ADAL" clId="{3DC3E5A3-2046-4513-B137-96808579D7D7}" dt="2023-11-02T13:13:07.952" v="81" actId="478"/>
          <ac:spMkLst>
            <pc:docMk/>
            <pc:sldMk cId="2307355787" sldId="272"/>
            <ac:spMk id="4" creationId="{60606254-9DFB-9FCE-4508-930FC61E7C58}"/>
          </ac:spMkLst>
        </pc:spChg>
        <pc:spChg chg="del">
          <ac:chgData name="Mark Warren" userId="8b469510-801c-4a14-a92d-c6d8837618b1" providerId="ADAL" clId="{3DC3E5A3-2046-4513-B137-96808579D7D7}" dt="2023-11-02T13:13:09.680" v="82" actId="478"/>
          <ac:spMkLst>
            <pc:docMk/>
            <pc:sldMk cId="2307355787" sldId="272"/>
            <ac:spMk id="5" creationId="{2A580C38-9F4B-B52E-6E01-7C8FD43705FF}"/>
          </ac:spMkLst>
        </pc:spChg>
      </pc:sldChg>
      <pc:sldChg chg="delSp modSp mod ord delAnim modAnim">
        <pc:chgData name="Mark Warren" userId="8b469510-801c-4a14-a92d-c6d8837618b1" providerId="ADAL" clId="{3DC3E5A3-2046-4513-B137-96808579D7D7}" dt="2023-11-02T18:23:09.106" v="1763"/>
        <pc:sldMkLst>
          <pc:docMk/>
          <pc:sldMk cId="4184231723" sldId="275"/>
        </pc:sldMkLst>
        <pc:spChg chg="del">
          <ac:chgData name="Mark Warren" userId="8b469510-801c-4a14-a92d-c6d8837618b1" providerId="ADAL" clId="{3DC3E5A3-2046-4513-B137-96808579D7D7}" dt="2023-11-02T13:55:17.706" v="1050" actId="478"/>
          <ac:spMkLst>
            <pc:docMk/>
            <pc:sldMk cId="4184231723" sldId="275"/>
            <ac:spMk id="2" creationId="{20608E79-F5EF-67FE-3F42-931D7D4931A0}"/>
          </ac:spMkLst>
        </pc:spChg>
        <pc:spChg chg="mod">
          <ac:chgData name="Mark Warren" userId="8b469510-801c-4a14-a92d-c6d8837618b1" providerId="ADAL" clId="{3DC3E5A3-2046-4513-B137-96808579D7D7}" dt="2023-11-02T14:51:15.156" v="1350" actId="207"/>
          <ac:spMkLst>
            <pc:docMk/>
            <pc:sldMk cId="4184231723" sldId="275"/>
            <ac:spMk id="4" creationId="{60606254-9DFB-9FCE-4508-930FC61E7C58}"/>
          </ac:spMkLst>
        </pc:spChg>
        <pc:spChg chg="mod">
          <ac:chgData name="Mark Warren" userId="8b469510-801c-4a14-a92d-c6d8837618b1" providerId="ADAL" clId="{3DC3E5A3-2046-4513-B137-96808579D7D7}" dt="2023-11-02T14:51:29.047" v="1351" actId="13822"/>
          <ac:spMkLst>
            <pc:docMk/>
            <pc:sldMk cId="4184231723" sldId="275"/>
            <ac:spMk id="6" creationId="{E70110F7-37B1-57D3-BC7F-E42E70CC6B92}"/>
          </ac:spMkLst>
        </pc:spChg>
        <pc:spChg chg="del">
          <ac:chgData name="Mark Warren" userId="8b469510-801c-4a14-a92d-c6d8837618b1" providerId="ADAL" clId="{3DC3E5A3-2046-4513-B137-96808579D7D7}" dt="2023-11-02T13:55:19.010" v="1051" actId="478"/>
          <ac:spMkLst>
            <pc:docMk/>
            <pc:sldMk cId="4184231723" sldId="275"/>
            <ac:spMk id="7" creationId="{9101BDE0-80CA-1C3A-3598-E0CFDC14E493}"/>
          </ac:spMkLst>
        </pc:spChg>
        <pc:spChg chg="del">
          <ac:chgData name="Mark Warren" userId="8b469510-801c-4a14-a92d-c6d8837618b1" providerId="ADAL" clId="{3DC3E5A3-2046-4513-B137-96808579D7D7}" dt="2023-11-02T13:55:14.927" v="1048" actId="478"/>
          <ac:spMkLst>
            <pc:docMk/>
            <pc:sldMk cId="4184231723" sldId="275"/>
            <ac:spMk id="8" creationId="{44B945C9-02D3-FCD1-9003-172D9A5FEA3F}"/>
          </ac:spMkLst>
        </pc:spChg>
        <pc:spChg chg="del">
          <ac:chgData name="Mark Warren" userId="8b469510-801c-4a14-a92d-c6d8837618b1" providerId="ADAL" clId="{3DC3E5A3-2046-4513-B137-96808579D7D7}" dt="2023-11-02T13:55:16.581" v="1049" actId="478"/>
          <ac:spMkLst>
            <pc:docMk/>
            <pc:sldMk cId="4184231723" sldId="275"/>
            <ac:spMk id="9" creationId="{AD952388-5508-BAD5-50B6-C0D56629D8F1}"/>
          </ac:spMkLst>
        </pc:spChg>
      </pc:sldChg>
      <pc:sldChg chg="modAnim">
        <pc:chgData name="Mark Warren" userId="8b469510-801c-4a14-a92d-c6d8837618b1" providerId="ADAL" clId="{3DC3E5A3-2046-4513-B137-96808579D7D7}" dt="2023-11-01T14:54:14.153" v="11"/>
        <pc:sldMkLst>
          <pc:docMk/>
          <pc:sldMk cId="3259066564" sldId="276"/>
        </pc:sldMkLst>
      </pc:sldChg>
      <pc:sldChg chg="del">
        <pc:chgData name="Mark Warren" userId="8b469510-801c-4a14-a92d-c6d8837618b1" providerId="ADAL" clId="{3DC3E5A3-2046-4513-B137-96808579D7D7}" dt="2023-11-02T14:00:09.248" v="1106" actId="2696"/>
        <pc:sldMkLst>
          <pc:docMk/>
          <pc:sldMk cId="2835905541" sldId="277"/>
        </pc:sldMkLst>
      </pc:sldChg>
      <pc:sldChg chg="del">
        <pc:chgData name="Mark Warren" userId="8b469510-801c-4a14-a92d-c6d8837618b1" providerId="ADAL" clId="{3DC3E5A3-2046-4513-B137-96808579D7D7}" dt="2023-11-02T14:00:05.730" v="1105" actId="2696"/>
        <pc:sldMkLst>
          <pc:docMk/>
          <pc:sldMk cId="2780632410" sldId="278"/>
        </pc:sldMkLst>
      </pc:sldChg>
      <pc:sldChg chg="addSp delSp modSp mod ord addAnim delAnim modAnim">
        <pc:chgData name="Mark Warren" userId="8b469510-801c-4a14-a92d-c6d8837618b1" providerId="ADAL" clId="{3DC3E5A3-2046-4513-B137-96808579D7D7}" dt="2023-11-02T13:37:44.258" v="1047" actId="6549"/>
        <pc:sldMkLst>
          <pc:docMk/>
          <pc:sldMk cId="2219000479" sldId="279"/>
        </pc:sldMkLst>
        <pc:spChg chg="mod">
          <ac:chgData name="Mark Warren" userId="8b469510-801c-4a14-a92d-c6d8837618b1" providerId="ADAL" clId="{3DC3E5A3-2046-4513-B137-96808579D7D7}" dt="2023-11-02T13:37:02.055" v="1032" actId="1076"/>
          <ac:spMkLst>
            <pc:docMk/>
            <pc:sldMk cId="2219000479" sldId="279"/>
            <ac:spMk id="2" creationId="{00000000-0000-0000-0000-000000000000}"/>
          </ac:spMkLst>
        </pc:spChg>
        <pc:spChg chg="mod">
          <ac:chgData name="Mark Warren" userId="8b469510-801c-4a14-a92d-c6d8837618b1" providerId="ADAL" clId="{3DC3E5A3-2046-4513-B137-96808579D7D7}" dt="2023-11-02T13:37:44.258" v="1047" actId="6549"/>
          <ac:spMkLst>
            <pc:docMk/>
            <pc:sldMk cId="2219000479" sldId="279"/>
            <ac:spMk id="3" creationId="{95556FAB-3147-FA3E-ED8B-A10B5AF7C914}"/>
          </ac:spMkLst>
        </pc:spChg>
        <pc:spChg chg="del">
          <ac:chgData name="Mark Warren" userId="8b469510-801c-4a14-a92d-c6d8837618b1" providerId="ADAL" clId="{3DC3E5A3-2046-4513-B137-96808579D7D7}" dt="2023-11-02T13:35:59.204" v="879" actId="478"/>
          <ac:spMkLst>
            <pc:docMk/>
            <pc:sldMk cId="2219000479" sldId="279"/>
            <ac:spMk id="4" creationId="{2DD01677-F918-C8B4-D868-D709A2CE06B5}"/>
          </ac:spMkLst>
        </pc:spChg>
        <pc:spChg chg="add del mod">
          <ac:chgData name="Mark Warren" userId="8b469510-801c-4a14-a92d-c6d8837618b1" providerId="ADAL" clId="{3DC3E5A3-2046-4513-B137-96808579D7D7}" dt="2023-11-02T13:36:37.255" v="1029" actId="478"/>
          <ac:spMkLst>
            <pc:docMk/>
            <pc:sldMk cId="2219000479" sldId="279"/>
            <ac:spMk id="7" creationId="{359130E8-EBB1-8521-0E4C-DC99305ECC83}"/>
          </ac:spMkLst>
        </pc:spChg>
      </pc:sldChg>
      <pc:sldChg chg="modSp add mod ord modAnim">
        <pc:chgData name="Mark Warren" userId="8b469510-801c-4a14-a92d-c6d8837618b1" providerId="ADAL" clId="{3DC3E5A3-2046-4513-B137-96808579D7D7}" dt="2023-11-02T18:22:52.947" v="1762"/>
        <pc:sldMkLst>
          <pc:docMk/>
          <pc:sldMk cId="1843351416" sldId="280"/>
        </pc:sldMkLst>
        <pc:spChg chg="mod">
          <ac:chgData name="Mark Warren" userId="8b469510-801c-4a14-a92d-c6d8837618b1" providerId="ADAL" clId="{3DC3E5A3-2046-4513-B137-96808579D7D7}" dt="2023-11-02T14:52:02.481" v="1358" actId="1076"/>
          <ac:spMkLst>
            <pc:docMk/>
            <pc:sldMk cId="1843351416" sldId="280"/>
            <ac:spMk id="2" creationId="{0C5AA253-7EB4-E590-BF28-40E5A035A6BF}"/>
          </ac:spMkLst>
        </pc:spChg>
        <pc:spChg chg="mod">
          <ac:chgData name="Mark Warren" userId="8b469510-801c-4a14-a92d-c6d8837618b1" providerId="ADAL" clId="{3DC3E5A3-2046-4513-B137-96808579D7D7}" dt="2023-11-02T14:51:53.425" v="1357" actId="115"/>
          <ac:spMkLst>
            <pc:docMk/>
            <pc:sldMk cId="1843351416" sldId="280"/>
            <ac:spMk id="3" creationId="{2FF97339-8E1B-2EB4-D0BB-F126256CF593}"/>
          </ac:spMkLst>
        </pc:spChg>
      </pc:sldChg>
      <pc:sldChg chg="add modAnim">
        <pc:chgData name="Mark Warren" userId="8b469510-801c-4a14-a92d-c6d8837618b1" providerId="ADAL" clId="{3DC3E5A3-2046-4513-B137-96808579D7D7}" dt="2023-11-02T18:22:38.192" v="1761"/>
        <pc:sldMkLst>
          <pc:docMk/>
          <pc:sldMk cId="2689860265" sldId="281"/>
        </pc:sldMkLst>
      </pc:sldChg>
      <pc:sldChg chg="delSp modSp add mod ord delAnim modAnim">
        <pc:chgData name="Mark Warren" userId="8b469510-801c-4a14-a92d-c6d8837618b1" providerId="ADAL" clId="{3DC3E5A3-2046-4513-B137-96808579D7D7}" dt="2023-11-02T15:23:40.829" v="1487"/>
        <pc:sldMkLst>
          <pc:docMk/>
          <pc:sldMk cId="3862139806" sldId="282"/>
        </pc:sldMkLst>
        <pc:spChg chg="mod">
          <ac:chgData name="Mark Warren" userId="8b469510-801c-4a14-a92d-c6d8837618b1" providerId="ADAL" clId="{3DC3E5A3-2046-4513-B137-96808579D7D7}" dt="2023-11-02T15:21:06.160" v="1475" actId="13822"/>
          <ac:spMkLst>
            <pc:docMk/>
            <pc:sldMk cId="3862139806" sldId="282"/>
            <ac:spMk id="2" creationId="{6C0A7A35-7AA0-4FFC-E7B1-F8AD9ED09517}"/>
          </ac:spMkLst>
        </pc:spChg>
        <pc:spChg chg="mod">
          <ac:chgData name="Mark Warren" userId="8b469510-801c-4a14-a92d-c6d8837618b1" providerId="ADAL" clId="{3DC3E5A3-2046-4513-B137-96808579D7D7}" dt="2023-11-02T15:21:43.468" v="1480" actId="13822"/>
          <ac:spMkLst>
            <pc:docMk/>
            <pc:sldMk cId="3862139806" sldId="282"/>
            <ac:spMk id="3" creationId="{B1EEF80C-03DF-4463-9350-85109FDD599D}"/>
          </ac:spMkLst>
        </pc:spChg>
        <pc:spChg chg="mod">
          <ac:chgData name="Mark Warren" userId="8b469510-801c-4a14-a92d-c6d8837618b1" providerId="ADAL" clId="{3DC3E5A3-2046-4513-B137-96808579D7D7}" dt="2023-11-02T15:21:58.355" v="1481" actId="17032"/>
          <ac:spMkLst>
            <pc:docMk/>
            <pc:sldMk cId="3862139806" sldId="282"/>
            <ac:spMk id="5" creationId="{3069D235-E5AE-8DFF-889E-6A9EFBD670E4}"/>
          </ac:spMkLst>
        </pc:spChg>
        <pc:spChg chg="mod">
          <ac:chgData name="Mark Warren" userId="8b469510-801c-4a14-a92d-c6d8837618b1" providerId="ADAL" clId="{3DC3E5A3-2046-4513-B137-96808579D7D7}" dt="2023-11-02T15:20:39.577" v="1473" actId="13822"/>
          <ac:spMkLst>
            <pc:docMk/>
            <pc:sldMk cId="3862139806" sldId="282"/>
            <ac:spMk id="12" creationId="{2C570399-5659-6C04-C0F6-CE0D23C92B77}"/>
          </ac:spMkLst>
        </pc:spChg>
        <pc:cxnChg chg="del">
          <ac:chgData name="Mark Warren" userId="8b469510-801c-4a14-a92d-c6d8837618b1" providerId="ADAL" clId="{3DC3E5A3-2046-4513-B137-96808579D7D7}" dt="2023-11-02T15:16:20.162" v="1424" actId="478"/>
          <ac:cxnSpMkLst>
            <pc:docMk/>
            <pc:sldMk cId="3862139806" sldId="282"/>
            <ac:cxnSpMk id="7" creationId="{E5A75E57-AFAA-6FFE-535D-6E8D5105CBF5}"/>
          </ac:cxnSpMkLst>
        </pc:cxnChg>
        <pc:cxnChg chg="del">
          <ac:chgData name="Mark Warren" userId="8b469510-801c-4a14-a92d-c6d8837618b1" providerId="ADAL" clId="{3DC3E5A3-2046-4513-B137-96808579D7D7}" dt="2023-11-02T15:16:21.936" v="1425" actId="478"/>
          <ac:cxnSpMkLst>
            <pc:docMk/>
            <pc:sldMk cId="3862139806" sldId="282"/>
            <ac:cxnSpMk id="8" creationId="{C0F2FB22-E300-3B18-D0EF-DD2D93C86BBD}"/>
          </ac:cxnSpMkLst>
        </pc:cxnChg>
      </pc:sldChg>
      <pc:sldChg chg="modSp add mod ord modAnim">
        <pc:chgData name="Mark Warren" userId="8b469510-801c-4a14-a92d-c6d8837618b1" providerId="ADAL" clId="{3DC3E5A3-2046-4513-B137-96808579D7D7}" dt="2023-11-02T18:23:30.528" v="1764"/>
        <pc:sldMkLst>
          <pc:docMk/>
          <pc:sldMk cId="3258693468" sldId="283"/>
        </pc:sldMkLst>
        <pc:spChg chg="mod">
          <ac:chgData name="Mark Warren" userId="8b469510-801c-4a14-a92d-c6d8837618b1" providerId="ADAL" clId="{3DC3E5A3-2046-4513-B137-96808579D7D7}" dt="2023-11-02T15:34:45.279" v="1563" actId="1076"/>
          <ac:spMkLst>
            <pc:docMk/>
            <pc:sldMk cId="3258693468" sldId="283"/>
            <ac:spMk id="2" creationId="{0C5AA253-7EB4-E590-BF28-40E5A035A6BF}"/>
          </ac:spMkLst>
        </pc:spChg>
        <pc:spChg chg="mod">
          <ac:chgData name="Mark Warren" userId="8b469510-801c-4a14-a92d-c6d8837618b1" providerId="ADAL" clId="{3DC3E5A3-2046-4513-B137-96808579D7D7}" dt="2023-11-02T15:35:33.080" v="1566" actId="1076"/>
          <ac:spMkLst>
            <pc:docMk/>
            <pc:sldMk cId="3258693468" sldId="283"/>
            <ac:spMk id="3" creationId="{2FF97339-8E1B-2EB4-D0BB-F126256CF593}"/>
          </ac:spMkLst>
        </pc:spChg>
      </pc:sldChg>
      <pc:sldChg chg="addSp delSp modSp add mod delAnim modAnim">
        <pc:chgData name="Mark Warren" userId="8b469510-801c-4a14-a92d-c6d8837618b1" providerId="ADAL" clId="{3DC3E5A3-2046-4513-B137-96808579D7D7}" dt="2023-11-02T18:27:34.184" v="1792" actId="1076"/>
        <pc:sldMkLst>
          <pc:docMk/>
          <pc:sldMk cId="1798588805" sldId="284"/>
        </pc:sldMkLst>
        <pc:spChg chg="mod">
          <ac:chgData name="Mark Warren" userId="8b469510-801c-4a14-a92d-c6d8837618b1" providerId="ADAL" clId="{3DC3E5A3-2046-4513-B137-96808579D7D7}" dt="2023-11-02T17:43:16.153" v="1619" actId="1076"/>
          <ac:spMkLst>
            <pc:docMk/>
            <pc:sldMk cId="1798588805" sldId="284"/>
            <ac:spMk id="2" creationId="{0C5AA253-7EB4-E590-BF28-40E5A035A6BF}"/>
          </ac:spMkLst>
        </pc:spChg>
        <pc:spChg chg="del">
          <ac:chgData name="Mark Warren" userId="8b469510-801c-4a14-a92d-c6d8837618b1" providerId="ADAL" clId="{3DC3E5A3-2046-4513-B137-96808579D7D7}" dt="2023-11-02T17:39:00.706" v="1574" actId="478"/>
          <ac:spMkLst>
            <pc:docMk/>
            <pc:sldMk cId="1798588805" sldId="284"/>
            <ac:spMk id="3" creationId="{2FF97339-8E1B-2EB4-D0BB-F126256CF593}"/>
          </ac:spMkLst>
        </pc:spChg>
        <pc:spChg chg="add mod">
          <ac:chgData name="Mark Warren" userId="8b469510-801c-4a14-a92d-c6d8837618b1" providerId="ADAL" clId="{3DC3E5A3-2046-4513-B137-96808579D7D7}" dt="2023-11-02T17:50:30.468" v="1717" actId="20577"/>
          <ac:spMkLst>
            <pc:docMk/>
            <pc:sldMk cId="1798588805" sldId="284"/>
            <ac:spMk id="4" creationId="{37EAF3B9-00C4-011B-F429-7076FC28A997}"/>
          </ac:spMkLst>
        </pc:spChg>
        <pc:spChg chg="add mod">
          <ac:chgData name="Mark Warren" userId="8b469510-801c-4a14-a92d-c6d8837618b1" providerId="ADAL" clId="{3DC3E5A3-2046-4513-B137-96808579D7D7}" dt="2023-11-02T18:27:14.402" v="1790" actId="404"/>
          <ac:spMkLst>
            <pc:docMk/>
            <pc:sldMk cId="1798588805" sldId="284"/>
            <ac:spMk id="5" creationId="{163690D8-1562-8B9B-DAC9-6D6BEA76F57C}"/>
          </ac:spMkLst>
        </pc:spChg>
        <pc:picChg chg="add mod">
          <ac:chgData name="Mark Warren" userId="8b469510-801c-4a14-a92d-c6d8837618b1" providerId="ADAL" clId="{3DC3E5A3-2046-4513-B137-96808579D7D7}" dt="2023-11-02T18:27:34.184" v="1792" actId="1076"/>
          <ac:picMkLst>
            <pc:docMk/>
            <pc:sldMk cId="1798588805" sldId="284"/>
            <ac:picMk id="7" creationId="{867F4F41-C713-A553-7FB8-9688A297D9EC}"/>
          </ac:picMkLst>
        </pc:picChg>
      </pc:sldChg>
      <pc:sldChg chg="modSp add mod ord modAnim">
        <pc:chgData name="Mark Warren" userId="8b469510-801c-4a14-a92d-c6d8837618b1" providerId="ADAL" clId="{3DC3E5A3-2046-4513-B137-96808579D7D7}" dt="2023-11-02T18:25:52.869" v="1784"/>
        <pc:sldMkLst>
          <pc:docMk/>
          <pc:sldMk cId="1079823932" sldId="285"/>
        </pc:sldMkLst>
        <pc:spChg chg="mod">
          <ac:chgData name="Mark Warren" userId="8b469510-801c-4a14-a92d-c6d8837618b1" providerId="ADAL" clId="{3DC3E5A3-2046-4513-B137-96808579D7D7}" dt="2023-11-02T18:18:15.700" v="1759" actId="6549"/>
          <ac:spMkLst>
            <pc:docMk/>
            <pc:sldMk cId="1079823932" sldId="285"/>
            <ac:spMk id="4" creationId="{60606254-9DFB-9FCE-4508-930FC61E7C58}"/>
          </ac:spMkLst>
        </pc:spChg>
        <pc:spChg chg="mod">
          <ac:chgData name="Mark Warren" userId="8b469510-801c-4a14-a92d-c6d8837618b1" providerId="ADAL" clId="{3DC3E5A3-2046-4513-B137-96808579D7D7}" dt="2023-11-02T18:17:34.886" v="1752" actId="17032"/>
          <ac:spMkLst>
            <pc:docMk/>
            <pc:sldMk cId="1079823932" sldId="285"/>
            <ac:spMk id="6" creationId="{E70110F7-37B1-57D3-BC7F-E42E70CC6B92}"/>
          </ac:spMkLst>
        </pc:spChg>
      </pc:sldChg>
      <pc:sldChg chg="addSp delSp modSp add mod ord setBg delAnim modAnim">
        <pc:chgData name="Mark Warren" userId="8b469510-801c-4a14-a92d-c6d8837618b1" providerId="ADAL" clId="{3DC3E5A3-2046-4513-B137-96808579D7D7}" dt="2023-11-02T18:53:57.987" v="2230"/>
        <pc:sldMkLst>
          <pc:docMk/>
          <pc:sldMk cId="2798884781" sldId="286"/>
        </pc:sldMkLst>
        <pc:spChg chg="del">
          <ac:chgData name="Mark Warren" userId="8b469510-801c-4a14-a92d-c6d8837618b1" providerId="ADAL" clId="{3DC3E5A3-2046-4513-B137-96808579D7D7}" dt="2023-11-02T18:36:49.821" v="1796" actId="478"/>
          <ac:spMkLst>
            <pc:docMk/>
            <pc:sldMk cId="2798884781" sldId="286"/>
            <ac:spMk id="2" creationId="{0C5AA253-7EB4-E590-BF28-40E5A035A6BF}"/>
          </ac:spMkLst>
        </pc:spChg>
        <pc:spChg chg="del">
          <ac:chgData name="Mark Warren" userId="8b469510-801c-4a14-a92d-c6d8837618b1" providerId="ADAL" clId="{3DC3E5A3-2046-4513-B137-96808579D7D7}" dt="2023-11-02T18:36:50.858" v="1797" actId="478"/>
          <ac:spMkLst>
            <pc:docMk/>
            <pc:sldMk cId="2798884781" sldId="286"/>
            <ac:spMk id="3" creationId="{2FF97339-8E1B-2EB4-D0BB-F126256CF593}"/>
          </ac:spMkLst>
        </pc:spChg>
        <pc:spChg chg="add mod">
          <ac:chgData name="Mark Warren" userId="8b469510-801c-4a14-a92d-c6d8837618b1" providerId="ADAL" clId="{3DC3E5A3-2046-4513-B137-96808579D7D7}" dt="2023-11-02T18:53:18.930" v="2228" actId="404"/>
          <ac:spMkLst>
            <pc:docMk/>
            <pc:sldMk cId="2798884781" sldId="286"/>
            <ac:spMk id="12" creationId="{1B7DB57B-74D4-D830-12FB-C5B6BD3DA845}"/>
          </ac:spMkLst>
        </pc:spChg>
        <pc:spChg chg="add">
          <ac:chgData name="Mark Warren" userId="8b469510-801c-4a14-a92d-c6d8837618b1" providerId="ADAL" clId="{3DC3E5A3-2046-4513-B137-96808579D7D7}" dt="2023-11-02T18:37:29.953" v="1799" actId="26606"/>
          <ac:spMkLst>
            <pc:docMk/>
            <pc:sldMk cId="2798884781" sldId="286"/>
            <ac:spMk id="16" creationId="{25414FA1-2D4C-41DB-83DE-4F3E38C10A63}"/>
          </ac:spMkLst>
        </pc:spChg>
        <pc:picChg chg="add mod">
          <ac:chgData name="Mark Warren" userId="8b469510-801c-4a14-a92d-c6d8837618b1" providerId="ADAL" clId="{3DC3E5A3-2046-4513-B137-96808579D7D7}" dt="2023-11-02T18:37:29.953" v="1799" actId="26606"/>
          <ac:picMkLst>
            <pc:docMk/>
            <pc:sldMk cId="2798884781" sldId="286"/>
            <ac:picMk id="5" creationId="{3DD13C9A-0092-BF9E-A909-99F63DBA5538}"/>
          </ac:picMkLst>
        </pc:picChg>
        <pc:picChg chg="add mod">
          <ac:chgData name="Mark Warren" userId="8b469510-801c-4a14-a92d-c6d8837618b1" providerId="ADAL" clId="{3DC3E5A3-2046-4513-B137-96808579D7D7}" dt="2023-11-02T18:37:29.953" v="1799" actId="26606"/>
          <ac:picMkLst>
            <pc:docMk/>
            <pc:sldMk cId="2798884781" sldId="286"/>
            <ac:picMk id="7" creationId="{94FD3AE5-28ED-AEDF-F053-F99ED66DF4CB}"/>
          </ac:picMkLst>
        </pc:picChg>
        <pc:picChg chg="add mod">
          <ac:chgData name="Mark Warren" userId="8b469510-801c-4a14-a92d-c6d8837618b1" providerId="ADAL" clId="{3DC3E5A3-2046-4513-B137-96808579D7D7}" dt="2023-11-02T18:37:29.953" v="1799" actId="26606"/>
          <ac:picMkLst>
            <pc:docMk/>
            <pc:sldMk cId="2798884781" sldId="286"/>
            <ac:picMk id="9" creationId="{B6A2CDEF-D0AD-711A-4DAE-6207EE1504D1}"/>
          </ac:picMkLst>
        </pc:picChg>
        <pc:picChg chg="add mod ord">
          <ac:chgData name="Mark Warren" userId="8b469510-801c-4a14-a92d-c6d8837618b1" providerId="ADAL" clId="{3DC3E5A3-2046-4513-B137-96808579D7D7}" dt="2023-11-02T18:37:29.953" v="1799" actId="26606"/>
          <ac:picMkLst>
            <pc:docMk/>
            <pc:sldMk cId="2798884781" sldId="286"/>
            <ac:picMk id="11" creationId="{8534CFCF-4097-A33D-C934-1FBA3451CEFB}"/>
          </ac:picMkLst>
        </pc:picChg>
      </pc:sldChg>
      <pc:sldChg chg="add del">
        <pc:chgData name="Mark Warren" userId="8b469510-801c-4a14-a92d-c6d8837618b1" providerId="ADAL" clId="{3DC3E5A3-2046-4513-B137-96808579D7D7}" dt="2023-11-02T18:36:43.889" v="1794" actId="2696"/>
        <pc:sldMkLst>
          <pc:docMk/>
          <pc:sldMk cId="3883260858" sldId="286"/>
        </pc:sldMkLst>
      </pc:sldChg>
    </pc:docChg>
  </pc:docChgLst>
  <pc:docChgLst>
    <pc:chgData name="Mark Warren" userId="8b469510-801c-4a14-a92d-c6d8837618b1" providerId="ADAL" clId="{C76DA26F-50BB-4216-9644-BDD2E1CCF7FD}"/>
    <pc:docChg chg="undo custSel addSld delSld modSld sldOrd">
      <pc:chgData name="Mark Warren" userId="8b469510-801c-4a14-a92d-c6d8837618b1" providerId="ADAL" clId="{C76DA26F-50BB-4216-9644-BDD2E1CCF7FD}" dt="2023-10-12T16:22:35.749" v="2261"/>
      <pc:docMkLst>
        <pc:docMk/>
      </pc:docMkLst>
      <pc:sldChg chg="modSp mod">
        <pc:chgData name="Mark Warren" userId="8b469510-801c-4a14-a92d-c6d8837618b1" providerId="ADAL" clId="{C76DA26F-50BB-4216-9644-BDD2E1CCF7FD}" dt="2023-10-12T13:34:38.562" v="25" actId="14100"/>
        <pc:sldMkLst>
          <pc:docMk/>
          <pc:sldMk cId="0" sldId="257"/>
        </pc:sldMkLst>
        <pc:spChg chg="mod">
          <ac:chgData name="Mark Warren" userId="8b469510-801c-4a14-a92d-c6d8837618b1" providerId="ADAL" clId="{C76DA26F-50BB-4216-9644-BDD2E1CCF7FD}" dt="2023-10-12T13:33:54.238" v="11" actId="20577"/>
          <ac:spMkLst>
            <pc:docMk/>
            <pc:sldMk cId="0" sldId="257"/>
            <ac:spMk id="2" creationId="{00000000-0000-0000-0000-000000000000}"/>
          </ac:spMkLst>
        </pc:spChg>
        <pc:spChg chg="mod">
          <ac:chgData name="Mark Warren" userId="8b469510-801c-4a14-a92d-c6d8837618b1" providerId="ADAL" clId="{C76DA26F-50BB-4216-9644-BDD2E1CCF7FD}" dt="2023-10-12T13:34:08.338" v="22" actId="6549"/>
          <ac:spMkLst>
            <pc:docMk/>
            <pc:sldMk cId="0" sldId="257"/>
            <ac:spMk id="5" creationId="{7FD9608A-6A7D-EFAE-9FF6-E66A027F66C3}"/>
          </ac:spMkLst>
        </pc:spChg>
        <pc:cxnChg chg="mod">
          <ac:chgData name="Mark Warren" userId="8b469510-801c-4a14-a92d-c6d8837618b1" providerId="ADAL" clId="{C76DA26F-50BB-4216-9644-BDD2E1CCF7FD}" dt="2023-10-12T13:34:38.562" v="25" actId="14100"/>
          <ac:cxnSpMkLst>
            <pc:docMk/>
            <pc:sldMk cId="0" sldId="257"/>
            <ac:cxnSpMk id="6" creationId="{873EBAA5-307A-B6EF-9076-0F9216B6C7A0}"/>
          </ac:cxnSpMkLst>
        </pc:cxnChg>
      </pc:sldChg>
      <pc:sldChg chg="addSp delSp modSp mod delAnim modAnim">
        <pc:chgData name="Mark Warren" userId="8b469510-801c-4a14-a92d-c6d8837618b1" providerId="ADAL" clId="{C76DA26F-50BB-4216-9644-BDD2E1CCF7FD}" dt="2023-10-12T14:25:51.806" v="989"/>
        <pc:sldMkLst>
          <pc:docMk/>
          <pc:sldMk cId="0" sldId="260"/>
        </pc:sldMkLst>
        <pc:spChg chg="mod">
          <ac:chgData name="Mark Warren" userId="8b469510-801c-4a14-a92d-c6d8837618b1" providerId="ADAL" clId="{C76DA26F-50BB-4216-9644-BDD2E1CCF7FD}" dt="2023-10-12T14:24:33.562" v="987" actId="12789"/>
          <ac:spMkLst>
            <pc:docMk/>
            <pc:sldMk cId="0" sldId="260"/>
            <ac:spMk id="2" creationId="{00000000-0000-0000-0000-000000000000}"/>
          </ac:spMkLst>
        </pc:spChg>
        <pc:spChg chg="del">
          <ac:chgData name="Mark Warren" userId="8b469510-801c-4a14-a92d-c6d8837618b1" providerId="ADAL" clId="{C76DA26F-50BB-4216-9644-BDD2E1CCF7FD}" dt="2023-10-12T14:21:25.050" v="954" actId="478"/>
          <ac:spMkLst>
            <pc:docMk/>
            <pc:sldMk cId="0" sldId="260"/>
            <ac:spMk id="3" creationId="{D802243E-8EB1-0AC6-515E-8A7809BE4B5E}"/>
          </ac:spMkLst>
        </pc:spChg>
        <pc:spChg chg="del">
          <ac:chgData name="Mark Warren" userId="8b469510-801c-4a14-a92d-c6d8837618b1" providerId="ADAL" clId="{C76DA26F-50BB-4216-9644-BDD2E1CCF7FD}" dt="2023-10-12T14:20:38.141" v="934" actId="478"/>
          <ac:spMkLst>
            <pc:docMk/>
            <pc:sldMk cId="0" sldId="260"/>
            <ac:spMk id="4" creationId="{60606254-9DFB-9FCE-4508-930FC61E7C58}"/>
          </ac:spMkLst>
        </pc:spChg>
        <pc:spChg chg="del">
          <ac:chgData name="Mark Warren" userId="8b469510-801c-4a14-a92d-c6d8837618b1" providerId="ADAL" clId="{C76DA26F-50BB-4216-9644-BDD2E1CCF7FD}" dt="2023-10-12T14:21:26.907" v="955" actId="478"/>
          <ac:spMkLst>
            <pc:docMk/>
            <pc:sldMk cId="0" sldId="260"/>
            <ac:spMk id="5" creationId="{2A580C38-9F4B-B52E-6E01-7C8FD43705FF}"/>
          </ac:spMkLst>
        </pc:spChg>
        <pc:spChg chg="del">
          <ac:chgData name="Mark Warren" userId="8b469510-801c-4a14-a92d-c6d8837618b1" providerId="ADAL" clId="{C76DA26F-50BB-4216-9644-BDD2E1CCF7FD}" dt="2023-10-12T14:21:28.324" v="956" actId="478"/>
          <ac:spMkLst>
            <pc:docMk/>
            <pc:sldMk cId="0" sldId="260"/>
            <ac:spMk id="6" creationId="{313AFD52-BCB8-B73E-4A99-7B7DFB970B2E}"/>
          </ac:spMkLst>
        </pc:spChg>
        <pc:spChg chg="add mod">
          <ac:chgData name="Mark Warren" userId="8b469510-801c-4a14-a92d-c6d8837618b1" providerId="ADAL" clId="{C76DA26F-50BB-4216-9644-BDD2E1CCF7FD}" dt="2023-10-12T14:24:33.562" v="987" actId="12789"/>
          <ac:spMkLst>
            <pc:docMk/>
            <pc:sldMk cId="0" sldId="260"/>
            <ac:spMk id="7" creationId="{D705D1BC-07E1-54AB-373E-2AA250EC3952}"/>
          </ac:spMkLst>
        </pc:spChg>
      </pc:sldChg>
      <pc:sldChg chg="addSp modSp mod modAnim">
        <pc:chgData name="Mark Warren" userId="8b469510-801c-4a14-a92d-c6d8837618b1" providerId="ADAL" clId="{C76DA26F-50BB-4216-9644-BDD2E1CCF7FD}" dt="2023-10-12T16:20:34.329" v="2256"/>
        <pc:sldMkLst>
          <pc:docMk/>
          <pc:sldMk cId="365872962" sldId="264"/>
        </pc:sldMkLst>
        <pc:spChg chg="mod">
          <ac:chgData name="Mark Warren" userId="8b469510-801c-4a14-a92d-c6d8837618b1" providerId="ADAL" clId="{C76DA26F-50BB-4216-9644-BDD2E1CCF7FD}" dt="2023-10-12T13:54:04.223" v="860" actId="1035"/>
          <ac:spMkLst>
            <pc:docMk/>
            <pc:sldMk cId="365872962" sldId="264"/>
            <ac:spMk id="2" creationId="{00000000-0000-0000-0000-000000000000}"/>
          </ac:spMkLst>
        </pc:spChg>
        <pc:spChg chg="mod">
          <ac:chgData name="Mark Warren" userId="8b469510-801c-4a14-a92d-c6d8837618b1" providerId="ADAL" clId="{C76DA26F-50BB-4216-9644-BDD2E1CCF7FD}" dt="2023-10-12T13:56:22.475" v="887" actId="17032"/>
          <ac:spMkLst>
            <pc:docMk/>
            <pc:sldMk cId="365872962" sldId="264"/>
            <ac:spMk id="3" creationId="{CCBCC202-42EB-8D6B-DA0C-9EE7E933DDC8}"/>
          </ac:spMkLst>
        </pc:spChg>
        <pc:spChg chg="add mod">
          <ac:chgData name="Mark Warren" userId="8b469510-801c-4a14-a92d-c6d8837618b1" providerId="ADAL" clId="{C76DA26F-50BB-4216-9644-BDD2E1CCF7FD}" dt="2023-10-12T13:55:44.329" v="884" actId="1076"/>
          <ac:spMkLst>
            <pc:docMk/>
            <pc:sldMk cId="365872962" sldId="264"/>
            <ac:spMk id="4" creationId="{6205AEDB-AA8B-735D-0C2D-C34B32C142AC}"/>
          </ac:spMkLst>
        </pc:spChg>
        <pc:spChg chg="add mod">
          <ac:chgData name="Mark Warren" userId="8b469510-801c-4a14-a92d-c6d8837618b1" providerId="ADAL" clId="{C76DA26F-50BB-4216-9644-BDD2E1CCF7FD}" dt="2023-10-12T13:55:50.162" v="885" actId="1076"/>
          <ac:spMkLst>
            <pc:docMk/>
            <pc:sldMk cId="365872962" sldId="264"/>
            <ac:spMk id="5" creationId="{3069D235-E5AE-8DFF-889E-6A9EFBD670E4}"/>
          </ac:spMkLst>
        </pc:spChg>
      </pc:sldChg>
      <pc:sldChg chg="del">
        <pc:chgData name="Mark Warren" userId="8b469510-801c-4a14-a92d-c6d8837618b1" providerId="ADAL" clId="{C76DA26F-50BB-4216-9644-BDD2E1CCF7FD}" dt="2023-10-12T14:04:19.375" v="929" actId="2696"/>
        <pc:sldMkLst>
          <pc:docMk/>
          <pc:sldMk cId="2500315628" sldId="266"/>
        </pc:sldMkLst>
      </pc:sldChg>
      <pc:sldChg chg="del">
        <pc:chgData name="Mark Warren" userId="8b469510-801c-4a14-a92d-c6d8837618b1" providerId="ADAL" clId="{C76DA26F-50BB-4216-9644-BDD2E1CCF7FD}" dt="2023-10-12T14:04:21.872" v="930" actId="2696"/>
        <pc:sldMkLst>
          <pc:docMk/>
          <pc:sldMk cId="2506910068" sldId="267"/>
        </pc:sldMkLst>
      </pc:sldChg>
      <pc:sldChg chg="del">
        <pc:chgData name="Mark Warren" userId="8b469510-801c-4a14-a92d-c6d8837618b1" providerId="ADAL" clId="{C76DA26F-50BB-4216-9644-BDD2E1CCF7FD}" dt="2023-10-12T14:04:23.888" v="931" actId="2696"/>
        <pc:sldMkLst>
          <pc:docMk/>
          <pc:sldMk cId="2438799881" sldId="268"/>
        </pc:sldMkLst>
      </pc:sldChg>
      <pc:sldChg chg="del">
        <pc:chgData name="Mark Warren" userId="8b469510-801c-4a14-a92d-c6d8837618b1" providerId="ADAL" clId="{C76DA26F-50BB-4216-9644-BDD2E1CCF7FD}" dt="2023-10-12T14:04:26.352" v="932" actId="2696"/>
        <pc:sldMkLst>
          <pc:docMk/>
          <pc:sldMk cId="2872559353" sldId="269"/>
        </pc:sldMkLst>
      </pc:sldChg>
      <pc:sldChg chg="del">
        <pc:chgData name="Mark Warren" userId="8b469510-801c-4a14-a92d-c6d8837618b1" providerId="ADAL" clId="{C76DA26F-50BB-4216-9644-BDD2E1CCF7FD}" dt="2023-10-12T14:04:28.658" v="933" actId="2696"/>
        <pc:sldMkLst>
          <pc:docMk/>
          <pc:sldMk cId="1364620995" sldId="270"/>
        </pc:sldMkLst>
      </pc:sldChg>
      <pc:sldChg chg="del">
        <pc:chgData name="Mark Warren" userId="8b469510-801c-4a14-a92d-c6d8837618b1" providerId="ADAL" clId="{C76DA26F-50BB-4216-9644-BDD2E1CCF7FD}" dt="2023-10-12T15:17:30.295" v="1057" actId="2696"/>
        <pc:sldMkLst>
          <pc:docMk/>
          <pc:sldMk cId="1446046377" sldId="271"/>
        </pc:sldMkLst>
      </pc:sldChg>
      <pc:sldChg chg="addSp modSp mod ord modAnim">
        <pc:chgData name="Mark Warren" userId="8b469510-801c-4a14-a92d-c6d8837618b1" providerId="ADAL" clId="{C76DA26F-50BB-4216-9644-BDD2E1CCF7FD}" dt="2023-10-12T13:58:48.664" v="907"/>
        <pc:sldMkLst>
          <pc:docMk/>
          <pc:sldMk cId="2307355787" sldId="272"/>
        </pc:sldMkLst>
        <pc:spChg chg="add mod">
          <ac:chgData name="Mark Warren" userId="8b469510-801c-4a14-a92d-c6d8837618b1" providerId="ADAL" clId="{C76DA26F-50BB-4216-9644-BDD2E1CCF7FD}" dt="2023-10-12T13:58:41.305" v="905" actId="14100"/>
          <ac:spMkLst>
            <pc:docMk/>
            <pc:sldMk cId="2307355787" sldId="272"/>
            <ac:spMk id="2" creationId="{20608E79-F5EF-67FE-3F42-931D7D4931A0}"/>
          </ac:spMkLst>
        </pc:spChg>
        <pc:spChg chg="mod">
          <ac:chgData name="Mark Warren" userId="8b469510-801c-4a14-a92d-c6d8837618b1" providerId="ADAL" clId="{C76DA26F-50BB-4216-9644-BDD2E1CCF7FD}" dt="2023-10-12T13:56:41.327" v="888" actId="1076"/>
          <ac:spMkLst>
            <pc:docMk/>
            <pc:sldMk cId="2307355787" sldId="272"/>
            <ac:spMk id="4" creationId="{60606254-9DFB-9FCE-4508-930FC61E7C58}"/>
          </ac:spMkLst>
        </pc:spChg>
        <pc:spChg chg="mod">
          <ac:chgData name="Mark Warren" userId="8b469510-801c-4a14-a92d-c6d8837618b1" providerId="ADAL" clId="{C76DA26F-50BB-4216-9644-BDD2E1CCF7FD}" dt="2023-10-12T13:57:22.543" v="896" actId="20577"/>
          <ac:spMkLst>
            <pc:docMk/>
            <pc:sldMk cId="2307355787" sldId="272"/>
            <ac:spMk id="5" creationId="{2A580C38-9F4B-B52E-6E01-7C8FD43705FF}"/>
          </ac:spMkLst>
        </pc:spChg>
      </pc:sldChg>
      <pc:sldChg chg="modSp add mod">
        <pc:chgData name="Mark Warren" userId="8b469510-801c-4a14-a92d-c6d8837618b1" providerId="ADAL" clId="{C76DA26F-50BB-4216-9644-BDD2E1CCF7FD}" dt="2023-10-12T15:15:58.378" v="1056" actId="1076"/>
        <pc:sldMkLst>
          <pc:docMk/>
          <pc:sldMk cId="550566888" sldId="273"/>
        </pc:sldMkLst>
        <pc:spChg chg="mod">
          <ac:chgData name="Mark Warren" userId="8b469510-801c-4a14-a92d-c6d8837618b1" providerId="ADAL" clId="{C76DA26F-50BB-4216-9644-BDD2E1CCF7FD}" dt="2023-10-12T15:15:58.378" v="1056" actId="1076"/>
          <ac:spMkLst>
            <pc:docMk/>
            <pc:sldMk cId="550566888" sldId="273"/>
            <ac:spMk id="2" creationId="{00000000-0000-0000-0000-000000000000}"/>
          </ac:spMkLst>
        </pc:spChg>
        <pc:spChg chg="mod">
          <ac:chgData name="Mark Warren" userId="8b469510-801c-4a14-a92d-c6d8837618b1" providerId="ADAL" clId="{C76DA26F-50BB-4216-9644-BDD2E1CCF7FD}" dt="2023-10-12T15:15:58.378" v="1056" actId="1076"/>
          <ac:spMkLst>
            <pc:docMk/>
            <pc:sldMk cId="550566888" sldId="273"/>
            <ac:spMk id="7" creationId="{D705D1BC-07E1-54AB-373E-2AA250EC3952}"/>
          </ac:spMkLst>
        </pc:spChg>
      </pc:sldChg>
      <pc:sldChg chg="addSp modSp add mod ord modAnim">
        <pc:chgData name="Mark Warren" userId="8b469510-801c-4a14-a92d-c6d8837618b1" providerId="ADAL" clId="{C76DA26F-50BB-4216-9644-BDD2E1CCF7FD}" dt="2023-10-12T16:22:35.749" v="2261"/>
        <pc:sldMkLst>
          <pc:docMk/>
          <pc:sldMk cId="3357917022" sldId="274"/>
        </pc:sldMkLst>
        <pc:spChg chg="mod ord">
          <ac:chgData name="Mark Warren" userId="8b469510-801c-4a14-a92d-c6d8837618b1" providerId="ADAL" clId="{C76DA26F-50BB-4216-9644-BDD2E1CCF7FD}" dt="2023-10-12T15:36:56.547" v="1452" actId="113"/>
          <ac:spMkLst>
            <pc:docMk/>
            <pc:sldMk cId="3357917022" sldId="274"/>
            <ac:spMk id="2" creationId="{00000000-0000-0000-0000-000000000000}"/>
          </ac:spMkLst>
        </pc:spChg>
        <pc:spChg chg="mod">
          <ac:chgData name="Mark Warren" userId="8b469510-801c-4a14-a92d-c6d8837618b1" providerId="ADAL" clId="{C76DA26F-50BB-4216-9644-BDD2E1CCF7FD}" dt="2023-10-12T16:22:35.749" v="2261"/>
          <ac:spMkLst>
            <pc:docMk/>
            <pc:sldMk cId="3357917022" sldId="274"/>
            <ac:spMk id="3" creationId="{CCBCC202-42EB-8D6B-DA0C-9EE7E933DDC8}"/>
          </ac:spMkLst>
        </pc:spChg>
        <pc:spChg chg="mod">
          <ac:chgData name="Mark Warren" userId="8b469510-801c-4a14-a92d-c6d8837618b1" providerId="ADAL" clId="{C76DA26F-50BB-4216-9644-BDD2E1CCF7FD}" dt="2023-10-12T16:22:20.985" v="2260"/>
          <ac:spMkLst>
            <pc:docMk/>
            <pc:sldMk cId="3357917022" sldId="274"/>
            <ac:spMk id="4" creationId="{6205AEDB-AA8B-735D-0C2D-C34B32C142AC}"/>
          </ac:spMkLst>
        </pc:spChg>
        <pc:spChg chg="mod">
          <ac:chgData name="Mark Warren" userId="8b469510-801c-4a14-a92d-c6d8837618b1" providerId="ADAL" clId="{C76DA26F-50BB-4216-9644-BDD2E1CCF7FD}" dt="2023-10-12T15:36:43.272" v="1448" actId="114"/>
          <ac:spMkLst>
            <pc:docMk/>
            <pc:sldMk cId="3357917022" sldId="274"/>
            <ac:spMk id="5" creationId="{3069D235-E5AE-8DFF-889E-6A9EFBD670E4}"/>
          </ac:spMkLst>
        </pc:spChg>
        <pc:spChg chg="add mod ord">
          <ac:chgData name="Mark Warren" userId="8b469510-801c-4a14-a92d-c6d8837618b1" providerId="ADAL" clId="{C76DA26F-50BB-4216-9644-BDD2E1CCF7FD}" dt="2023-10-12T15:36:50.602" v="1450" actId="113"/>
          <ac:spMkLst>
            <pc:docMk/>
            <pc:sldMk cId="3357917022" sldId="274"/>
            <ac:spMk id="6" creationId="{1298B003-3C71-A37A-3486-37EB07964D6E}"/>
          </ac:spMkLst>
        </pc:spChg>
        <pc:spChg chg="add mod">
          <ac:chgData name="Mark Warren" userId="8b469510-801c-4a14-a92d-c6d8837618b1" providerId="ADAL" clId="{C76DA26F-50BB-4216-9644-BDD2E1CCF7FD}" dt="2023-10-12T15:39:13.150" v="1460" actId="13822"/>
          <ac:spMkLst>
            <pc:docMk/>
            <pc:sldMk cId="3357917022" sldId="274"/>
            <ac:spMk id="7" creationId="{71F31A22-521A-1DAE-E400-5D197B0CC001}"/>
          </ac:spMkLst>
        </pc:spChg>
      </pc:sldChg>
      <pc:sldChg chg="addSp modSp add mod ord modAnim">
        <pc:chgData name="Mark Warren" userId="8b469510-801c-4a14-a92d-c6d8837618b1" providerId="ADAL" clId="{C76DA26F-50BB-4216-9644-BDD2E1CCF7FD}" dt="2023-10-12T16:21:55.726" v="2259" actId="115"/>
        <pc:sldMkLst>
          <pc:docMk/>
          <pc:sldMk cId="4184231723" sldId="275"/>
        </pc:sldMkLst>
        <pc:spChg chg="mod">
          <ac:chgData name="Mark Warren" userId="8b469510-801c-4a14-a92d-c6d8837618b1" providerId="ADAL" clId="{C76DA26F-50BB-4216-9644-BDD2E1CCF7FD}" dt="2023-10-12T16:16:18.032" v="2193" actId="20577"/>
          <ac:spMkLst>
            <pc:docMk/>
            <pc:sldMk cId="4184231723" sldId="275"/>
            <ac:spMk id="2" creationId="{20608E79-F5EF-67FE-3F42-931D7D4931A0}"/>
          </ac:spMkLst>
        </pc:spChg>
        <pc:spChg chg="add mod">
          <ac:chgData name="Mark Warren" userId="8b469510-801c-4a14-a92d-c6d8837618b1" providerId="ADAL" clId="{C76DA26F-50BB-4216-9644-BDD2E1CCF7FD}" dt="2023-10-12T16:16:51.985" v="2244" actId="1037"/>
          <ac:spMkLst>
            <pc:docMk/>
            <pc:sldMk cId="4184231723" sldId="275"/>
            <ac:spMk id="3" creationId="{06B822AC-DBC6-C6A5-4963-63C805758343}"/>
          </ac:spMkLst>
        </pc:spChg>
        <pc:spChg chg="mod">
          <ac:chgData name="Mark Warren" userId="8b469510-801c-4a14-a92d-c6d8837618b1" providerId="ADAL" clId="{C76DA26F-50BB-4216-9644-BDD2E1CCF7FD}" dt="2023-10-12T16:17:12.481" v="2255" actId="20577"/>
          <ac:spMkLst>
            <pc:docMk/>
            <pc:sldMk cId="4184231723" sldId="275"/>
            <ac:spMk id="4" creationId="{60606254-9DFB-9FCE-4508-930FC61E7C58}"/>
          </ac:spMkLst>
        </pc:spChg>
        <pc:spChg chg="mod">
          <ac:chgData name="Mark Warren" userId="8b469510-801c-4a14-a92d-c6d8837618b1" providerId="ADAL" clId="{C76DA26F-50BB-4216-9644-BDD2E1CCF7FD}" dt="2023-10-12T16:21:55.726" v="2259" actId="115"/>
          <ac:spMkLst>
            <pc:docMk/>
            <pc:sldMk cId="4184231723" sldId="275"/>
            <ac:spMk id="5" creationId="{2A580C38-9F4B-B52E-6E01-7C8FD43705FF}"/>
          </ac:spMkLst>
        </pc:spChg>
      </pc:sldChg>
    </pc:docChg>
  </pc:docChgLst>
  <pc:docChgLst>
    <pc:chgData name="Mark Warren" userId="8b469510-801c-4a14-a92d-c6d8837618b1" providerId="ADAL" clId="{3A11579E-1543-49C8-9C51-91BA106E2689}"/>
    <pc:docChg chg="custSel addSld delSld modSld sldOrd">
      <pc:chgData name="Mark Warren" userId="8b469510-801c-4a14-a92d-c6d8837618b1" providerId="ADAL" clId="{3A11579E-1543-49C8-9C51-91BA106E2689}" dt="2023-10-21T20:06:23.720" v="2199" actId="20577"/>
      <pc:docMkLst>
        <pc:docMk/>
      </pc:docMkLst>
      <pc:sldChg chg="modSp">
        <pc:chgData name="Mark Warren" userId="8b469510-801c-4a14-a92d-c6d8837618b1" providerId="ADAL" clId="{3A11579E-1543-49C8-9C51-91BA106E2689}" dt="2023-10-21T17:16:18.684" v="1" actId="6549"/>
        <pc:sldMkLst>
          <pc:docMk/>
          <pc:sldMk cId="0" sldId="257"/>
        </pc:sldMkLst>
        <pc:spChg chg="mod">
          <ac:chgData name="Mark Warren" userId="8b469510-801c-4a14-a92d-c6d8837618b1" providerId="ADAL" clId="{3A11579E-1543-49C8-9C51-91BA106E2689}" dt="2023-10-21T17:16:18.684" v="1" actId="6549"/>
          <ac:spMkLst>
            <pc:docMk/>
            <pc:sldMk cId="0" sldId="257"/>
            <ac:spMk id="2" creationId="{00000000-0000-0000-0000-000000000000}"/>
          </ac:spMkLst>
        </pc:spChg>
      </pc:sldChg>
      <pc:sldChg chg="addSp delSp modSp mod ord delAnim modAnim">
        <pc:chgData name="Mark Warren" userId="8b469510-801c-4a14-a92d-c6d8837618b1" providerId="ADAL" clId="{3A11579E-1543-49C8-9C51-91BA106E2689}" dt="2023-10-21T19:58:45.969" v="2160"/>
        <pc:sldMkLst>
          <pc:docMk/>
          <pc:sldMk cId="0" sldId="260"/>
        </pc:sldMkLst>
        <pc:spChg chg="mod">
          <ac:chgData name="Mark Warren" userId="8b469510-801c-4a14-a92d-c6d8837618b1" providerId="ADAL" clId="{3A11579E-1543-49C8-9C51-91BA106E2689}" dt="2023-10-21T19:58:20.027" v="2158" actId="1076"/>
          <ac:spMkLst>
            <pc:docMk/>
            <pc:sldMk cId="0" sldId="260"/>
            <ac:spMk id="2" creationId="{00000000-0000-0000-0000-000000000000}"/>
          </ac:spMkLst>
        </pc:spChg>
        <pc:spChg chg="add del mod">
          <ac:chgData name="Mark Warren" userId="8b469510-801c-4a14-a92d-c6d8837618b1" providerId="ADAL" clId="{3A11579E-1543-49C8-9C51-91BA106E2689}" dt="2023-10-21T19:56:05.820" v="2114" actId="478"/>
          <ac:spMkLst>
            <pc:docMk/>
            <pc:sldMk cId="0" sldId="260"/>
            <ac:spMk id="3" creationId="{95556FAB-3147-FA3E-ED8B-A10B5AF7C914}"/>
          </ac:spMkLst>
        </pc:spChg>
        <pc:spChg chg="add mod">
          <ac:chgData name="Mark Warren" userId="8b469510-801c-4a14-a92d-c6d8837618b1" providerId="ADAL" clId="{3A11579E-1543-49C8-9C51-91BA106E2689}" dt="2023-10-21T19:58:20.027" v="2158" actId="1076"/>
          <ac:spMkLst>
            <pc:docMk/>
            <pc:sldMk cId="0" sldId="260"/>
            <ac:spMk id="4" creationId="{DA20EC1F-8F0C-23A5-5EBF-DDE9D3B69163}"/>
          </ac:spMkLst>
        </pc:spChg>
        <pc:spChg chg="del mod">
          <ac:chgData name="Mark Warren" userId="8b469510-801c-4a14-a92d-c6d8837618b1" providerId="ADAL" clId="{3A11579E-1543-49C8-9C51-91BA106E2689}" dt="2023-10-21T19:53:30.111" v="1664" actId="478"/>
          <ac:spMkLst>
            <pc:docMk/>
            <pc:sldMk cId="0" sldId="260"/>
            <ac:spMk id="7" creationId="{D705D1BC-07E1-54AB-373E-2AA250EC3952}"/>
          </ac:spMkLst>
        </pc:spChg>
      </pc:sldChg>
      <pc:sldChg chg="addSp delSp modSp mod delAnim modAnim">
        <pc:chgData name="Mark Warren" userId="8b469510-801c-4a14-a92d-c6d8837618b1" providerId="ADAL" clId="{3A11579E-1543-49C8-9C51-91BA106E2689}" dt="2023-10-21T19:59:02.839" v="2161"/>
        <pc:sldMkLst>
          <pc:docMk/>
          <pc:sldMk cId="365872962" sldId="264"/>
        </pc:sldMkLst>
        <pc:spChg chg="del">
          <ac:chgData name="Mark Warren" userId="8b469510-801c-4a14-a92d-c6d8837618b1" providerId="ADAL" clId="{3A11579E-1543-49C8-9C51-91BA106E2689}" dt="2023-10-21T19:17:19.753" v="831" actId="478"/>
          <ac:spMkLst>
            <pc:docMk/>
            <pc:sldMk cId="365872962" sldId="264"/>
            <ac:spMk id="2" creationId="{00000000-0000-0000-0000-000000000000}"/>
          </ac:spMkLst>
        </pc:spChg>
        <pc:spChg chg="del">
          <ac:chgData name="Mark Warren" userId="8b469510-801c-4a14-a92d-c6d8837618b1" providerId="ADAL" clId="{3A11579E-1543-49C8-9C51-91BA106E2689}" dt="2023-10-21T19:17:31.885" v="835" actId="478"/>
          <ac:spMkLst>
            <pc:docMk/>
            <pc:sldMk cId="365872962" sldId="264"/>
            <ac:spMk id="3" creationId="{CCBCC202-42EB-8D6B-DA0C-9EE7E933DDC8}"/>
          </ac:spMkLst>
        </pc:spChg>
        <pc:spChg chg="del">
          <ac:chgData name="Mark Warren" userId="8b469510-801c-4a14-a92d-c6d8837618b1" providerId="ADAL" clId="{3A11579E-1543-49C8-9C51-91BA106E2689}" dt="2023-10-21T19:17:27.600" v="833" actId="478"/>
          <ac:spMkLst>
            <pc:docMk/>
            <pc:sldMk cId="365872962" sldId="264"/>
            <ac:spMk id="4" creationId="{6205AEDB-AA8B-735D-0C2D-C34B32C142AC}"/>
          </ac:spMkLst>
        </pc:spChg>
        <pc:spChg chg="mod">
          <ac:chgData name="Mark Warren" userId="8b469510-801c-4a14-a92d-c6d8837618b1" providerId="ADAL" clId="{3A11579E-1543-49C8-9C51-91BA106E2689}" dt="2023-10-21T19:19:58.342" v="959" actId="20577"/>
          <ac:spMkLst>
            <pc:docMk/>
            <pc:sldMk cId="365872962" sldId="264"/>
            <ac:spMk id="5" creationId="{3069D235-E5AE-8DFF-889E-6A9EFBD670E4}"/>
          </ac:spMkLst>
        </pc:spChg>
        <pc:spChg chg="add del mod">
          <ac:chgData name="Mark Warren" userId="8b469510-801c-4a14-a92d-c6d8837618b1" providerId="ADAL" clId="{3A11579E-1543-49C8-9C51-91BA106E2689}" dt="2023-10-21T19:17:26.267" v="832" actId="478"/>
          <ac:spMkLst>
            <pc:docMk/>
            <pc:sldMk cId="365872962" sldId="264"/>
            <ac:spMk id="7" creationId="{9CE39E8A-528F-05EB-ECA1-7CCDE75CB38B}"/>
          </ac:spMkLst>
        </pc:spChg>
      </pc:sldChg>
      <pc:sldChg chg="delSp modSp mod delAnim modAnim">
        <pc:chgData name="Mark Warren" userId="8b469510-801c-4a14-a92d-c6d8837618b1" providerId="ADAL" clId="{3A11579E-1543-49C8-9C51-91BA106E2689}" dt="2023-10-21T20:06:23.720" v="2199" actId="20577"/>
        <pc:sldMkLst>
          <pc:docMk/>
          <pc:sldMk cId="2307355787" sldId="272"/>
        </pc:sldMkLst>
        <pc:spChg chg="del mod">
          <ac:chgData name="Mark Warren" userId="8b469510-801c-4a14-a92d-c6d8837618b1" providerId="ADAL" clId="{3A11579E-1543-49C8-9C51-91BA106E2689}" dt="2023-10-21T17:20:14.962" v="349" actId="478"/>
          <ac:spMkLst>
            <pc:docMk/>
            <pc:sldMk cId="2307355787" sldId="272"/>
            <ac:spMk id="2" creationId="{20608E79-F5EF-67FE-3F42-931D7D4931A0}"/>
          </ac:spMkLst>
        </pc:spChg>
        <pc:spChg chg="mod">
          <ac:chgData name="Mark Warren" userId="8b469510-801c-4a14-a92d-c6d8837618b1" providerId="ADAL" clId="{3A11579E-1543-49C8-9C51-91BA106E2689}" dt="2023-10-21T20:06:23.720" v="2199" actId="20577"/>
          <ac:spMkLst>
            <pc:docMk/>
            <pc:sldMk cId="2307355787" sldId="272"/>
            <ac:spMk id="4" creationId="{60606254-9DFB-9FCE-4508-930FC61E7C58}"/>
          </ac:spMkLst>
        </pc:spChg>
        <pc:spChg chg="mod">
          <ac:chgData name="Mark Warren" userId="8b469510-801c-4a14-a92d-c6d8837618b1" providerId="ADAL" clId="{3A11579E-1543-49C8-9C51-91BA106E2689}" dt="2023-10-21T20:06:16.984" v="2193" actId="1076"/>
          <ac:spMkLst>
            <pc:docMk/>
            <pc:sldMk cId="2307355787" sldId="272"/>
            <ac:spMk id="5" creationId="{2A580C38-9F4B-B52E-6E01-7C8FD43705FF}"/>
          </ac:spMkLst>
        </pc:spChg>
      </pc:sldChg>
      <pc:sldChg chg="del">
        <pc:chgData name="Mark Warren" userId="8b469510-801c-4a14-a92d-c6d8837618b1" providerId="ADAL" clId="{3A11579E-1543-49C8-9C51-91BA106E2689}" dt="2023-10-21T19:28:34.528" v="1547" actId="47"/>
        <pc:sldMkLst>
          <pc:docMk/>
          <pc:sldMk cId="550566888" sldId="273"/>
        </pc:sldMkLst>
      </pc:sldChg>
      <pc:sldChg chg="del">
        <pc:chgData name="Mark Warren" userId="8b469510-801c-4a14-a92d-c6d8837618b1" providerId="ADAL" clId="{3A11579E-1543-49C8-9C51-91BA106E2689}" dt="2023-10-21T19:28:36.504" v="1548" actId="47"/>
        <pc:sldMkLst>
          <pc:docMk/>
          <pc:sldMk cId="3357917022" sldId="274"/>
        </pc:sldMkLst>
      </pc:sldChg>
      <pc:sldChg chg="ord modAnim">
        <pc:chgData name="Mark Warren" userId="8b469510-801c-4a14-a92d-c6d8837618b1" providerId="ADAL" clId="{3A11579E-1543-49C8-9C51-91BA106E2689}" dt="2023-10-21T17:23:14.246" v="362"/>
        <pc:sldMkLst>
          <pc:docMk/>
          <pc:sldMk cId="4184231723" sldId="275"/>
        </pc:sldMkLst>
      </pc:sldChg>
      <pc:sldChg chg="addSp modSp add mod ord modAnim">
        <pc:chgData name="Mark Warren" userId="8b469510-801c-4a14-a92d-c6d8837618b1" providerId="ADAL" clId="{3A11579E-1543-49C8-9C51-91BA106E2689}" dt="2023-10-21T20:05:06.909" v="2191"/>
        <pc:sldMkLst>
          <pc:docMk/>
          <pc:sldMk cId="3259066564" sldId="276"/>
        </pc:sldMkLst>
        <pc:spChg chg="add mod">
          <ac:chgData name="Mark Warren" userId="8b469510-801c-4a14-a92d-c6d8837618b1" providerId="ADAL" clId="{3A11579E-1543-49C8-9C51-91BA106E2689}" dt="2023-10-21T20:02:14.584" v="2170" actId="1076"/>
          <ac:spMkLst>
            <pc:docMk/>
            <pc:sldMk cId="3259066564" sldId="276"/>
            <ac:spMk id="2" creationId="{6C0A7A35-7AA0-4FFC-E7B1-F8AD9ED09517}"/>
          </ac:spMkLst>
        </pc:spChg>
        <pc:spChg chg="add mod">
          <ac:chgData name="Mark Warren" userId="8b469510-801c-4a14-a92d-c6d8837618b1" providerId="ADAL" clId="{3A11579E-1543-49C8-9C51-91BA106E2689}" dt="2023-10-21T20:04:28.859" v="2186" actId="14838"/>
          <ac:spMkLst>
            <pc:docMk/>
            <pc:sldMk cId="3259066564" sldId="276"/>
            <ac:spMk id="3" creationId="{B1EEF80C-03DF-4463-9350-85109FDD599D}"/>
          </ac:spMkLst>
        </pc:spChg>
        <pc:spChg chg="mod">
          <ac:chgData name="Mark Warren" userId="8b469510-801c-4a14-a92d-c6d8837618b1" providerId="ADAL" clId="{3A11579E-1543-49C8-9C51-91BA106E2689}" dt="2023-10-21T20:02:14.584" v="2170" actId="1076"/>
          <ac:spMkLst>
            <pc:docMk/>
            <pc:sldMk cId="3259066564" sldId="276"/>
            <ac:spMk id="5" creationId="{3069D235-E5AE-8DFF-889E-6A9EFBD670E4}"/>
          </ac:spMkLst>
        </pc:spChg>
        <pc:cxnChg chg="add mod">
          <ac:chgData name="Mark Warren" userId="8b469510-801c-4a14-a92d-c6d8837618b1" providerId="ADAL" clId="{3A11579E-1543-49C8-9C51-91BA106E2689}" dt="2023-10-21T20:03:19.617" v="2180" actId="1036"/>
          <ac:cxnSpMkLst>
            <pc:docMk/>
            <pc:sldMk cId="3259066564" sldId="276"/>
            <ac:cxnSpMk id="6" creationId="{EC912400-CDCA-49EB-77D7-2ACDE1FB80E7}"/>
          </ac:cxnSpMkLst>
        </pc:cxnChg>
      </pc:sldChg>
      <pc:sldChg chg="modSp add mod">
        <pc:chgData name="Mark Warren" userId="8b469510-801c-4a14-a92d-c6d8837618b1" providerId="ADAL" clId="{3A11579E-1543-49C8-9C51-91BA106E2689}" dt="2023-10-21T19:59:45.940" v="2163" actId="1076"/>
        <pc:sldMkLst>
          <pc:docMk/>
          <pc:sldMk cId="2835905541" sldId="277"/>
        </pc:sldMkLst>
        <pc:spChg chg="mod">
          <ac:chgData name="Mark Warren" userId="8b469510-801c-4a14-a92d-c6d8837618b1" providerId="ADAL" clId="{3A11579E-1543-49C8-9C51-91BA106E2689}" dt="2023-10-21T19:59:45.940" v="2163" actId="1076"/>
          <ac:spMkLst>
            <pc:docMk/>
            <pc:sldMk cId="2835905541" sldId="277"/>
            <ac:spMk id="2" creationId="{00000000-0000-0000-0000-000000000000}"/>
          </ac:spMkLst>
        </pc:spChg>
        <pc:spChg chg="mod">
          <ac:chgData name="Mark Warren" userId="8b469510-801c-4a14-a92d-c6d8837618b1" providerId="ADAL" clId="{3A11579E-1543-49C8-9C51-91BA106E2689}" dt="2023-10-21T19:59:45.940" v="2163" actId="1076"/>
          <ac:spMkLst>
            <pc:docMk/>
            <pc:sldMk cId="2835905541" sldId="277"/>
            <ac:spMk id="3" creationId="{95556FAB-3147-FA3E-ED8B-A10B5AF7C914}"/>
          </ac:spMkLst>
        </pc:spChg>
        <pc:spChg chg="mod">
          <ac:chgData name="Mark Warren" userId="8b469510-801c-4a14-a92d-c6d8837618b1" providerId="ADAL" clId="{3A11579E-1543-49C8-9C51-91BA106E2689}" dt="2023-10-21T19:59:45.940" v="2163" actId="1076"/>
          <ac:spMkLst>
            <pc:docMk/>
            <pc:sldMk cId="2835905541" sldId="277"/>
            <ac:spMk id="7" creationId="{D705D1BC-07E1-54AB-373E-2AA250EC3952}"/>
          </ac:spMkLst>
        </pc:spChg>
      </pc:sldChg>
    </pc:docChg>
  </pc:docChgLst>
  <pc:docChgLst>
    <pc:chgData name="Mark Warren" userId="8b469510-801c-4a14-a92d-c6d8837618b1" providerId="ADAL" clId="{A7160489-0EAD-49E6-B4F4-5FAF7DE03487}"/>
    <pc:docChg chg="modSld">
      <pc:chgData name="Mark Warren" userId="8b469510-801c-4a14-a92d-c6d8837618b1" providerId="ADAL" clId="{A7160489-0EAD-49E6-B4F4-5FAF7DE03487}" dt="2024-01-16T19:00:06.416" v="26" actId="20577"/>
      <pc:docMkLst>
        <pc:docMk/>
      </pc:docMkLst>
      <pc:sldChg chg="modSp mod">
        <pc:chgData name="Mark Warren" userId="8b469510-801c-4a14-a92d-c6d8837618b1" providerId="ADAL" clId="{A7160489-0EAD-49E6-B4F4-5FAF7DE03487}" dt="2024-01-16T19:00:06.416" v="26" actId="20577"/>
        <pc:sldMkLst>
          <pc:docMk/>
          <pc:sldMk cId="0" sldId="257"/>
        </pc:sldMkLst>
        <pc:spChg chg="mod">
          <ac:chgData name="Mark Warren" userId="8b469510-801c-4a14-a92d-c6d8837618b1" providerId="ADAL" clId="{A7160489-0EAD-49E6-B4F4-5FAF7DE03487}" dt="2024-01-16T18:59:52.118" v="22" actId="20577"/>
          <ac:spMkLst>
            <pc:docMk/>
            <pc:sldMk cId="0" sldId="257"/>
            <ac:spMk id="2" creationId="{00000000-0000-0000-0000-000000000000}"/>
          </ac:spMkLst>
        </pc:spChg>
        <pc:spChg chg="mod">
          <ac:chgData name="Mark Warren" userId="8b469510-801c-4a14-a92d-c6d8837618b1" providerId="ADAL" clId="{A7160489-0EAD-49E6-B4F4-5FAF7DE03487}" dt="2024-01-16T19:00:06.416" v="26" actId="20577"/>
          <ac:spMkLst>
            <pc:docMk/>
            <pc:sldMk cId="0" sldId="257"/>
            <ac:spMk id="5" creationId="{7FD9608A-6A7D-EFAE-9FF6-E66A027F66C3}"/>
          </ac:spMkLst>
        </pc:spChg>
        <pc:cxnChg chg="mod">
          <ac:chgData name="Mark Warren" userId="8b469510-801c-4a14-a92d-c6d8837618b1" providerId="ADAL" clId="{A7160489-0EAD-49E6-B4F4-5FAF7DE03487}" dt="2024-01-16T19:00:04.244" v="24" actId="14100"/>
          <ac:cxnSpMkLst>
            <pc:docMk/>
            <pc:sldMk cId="0" sldId="257"/>
            <ac:cxnSpMk id="6" creationId="{873EBAA5-307A-B6EF-9076-0F9216B6C7A0}"/>
          </ac:cxnSpMkLst>
        </pc:cxnChg>
      </pc:sldChg>
    </pc:docChg>
  </pc:docChgLst>
  <pc:docChgLst>
    <pc:chgData name="Mark Warren" userId="8b469510-801c-4a14-a92d-c6d8837618b1" providerId="ADAL" clId="{3C962EE4-46A7-42DC-A294-18E69B9E729A}"/>
    <pc:docChg chg="custSel addSld delSld modSld sldOrd">
      <pc:chgData name="Mark Warren" userId="8b469510-801c-4a14-a92d-c6d8837618b1" providerId="ADAL" clId="{3C962EE4-46A7-42DC-A294-18E69B9E729A}" dt="2024-02-24T19:14:53.624" v="951"/>
      <pc:docMkLst>
        <pc:docMk/>
      </pc:docMkLst>
      <pc:sldChg chg="modSp">
        <pc:chgData name="Mark Warren" userId="8b469510-801c-4a14-a92d-c6d8837618b1" providerId="ADAL" clId="{3C962EE4-46A7-42DC-A294-18E69B9E729A}" dt="2024-02-24T18:13:49.674" v="525" actId="20577"/>
        <pc:sldMkLst>
          <pc:docMk/>
          <pc:sldMk cId="0" sldId="257"/>
        </pc:sldMkLst>
        <pc:spChg chg="mod">
          <ac:chgData name="Mark Warren" userId="8b469510-801c-4a14-a92d-c6d8837618b1" providerId="ADAL" clId="{3C962EE4-46A7-42DC-A294-18E69B9E729A}" dt="2024-02-24T18:13:49.674" v="525" actId="20577"/>
          <ac:spMkLst>
            <pc:docMk/>
            <pc:sldMk cId="0" sldId="257"/>
            <ac:spMk id="5" creationId="{7FD9608A-6A7D-EFAE-9FF6-E66A027F66C3}"/>
          </ac:spMkLst>
        </pc:spChg>
      </pc:sldChg>
      <pc:sldChg chg="del">
        <pc:chgData name="Mark Warren" userId="8b469510-801c-4a14-a92d-c6d8837618b1" providerId="ADAL" clId="{3C962EE4-46A7-42DC-A294-18E69B9E729A}" dt="2024-02-24T18:13:27.951" v="522" actId="2696"/>
        <pc:sldMkLst>
          <pc:docMk/>
          <pc:sldMk cId="291701336" sldId="291"/>
        </pc:sldMkLst>
      </pc:sldChg>
      <pc:sldChg chg="del">
        <pc:chgData name="Mark Warren" userId="8b469510-801c-4a14-a92d-c6d8837618b1" providerId="ADAL" clId="{3C962EE4-46A7-42DC-A294-18E69B9E729A}" dt="2024-02-24T18:13:31.539" v="523" actId="2696"/>
        <pc:sldMkLst>
          <pc:docMk/>
          <pc:sldMk cId="1411267597" sldId="295"/>
        </pc:sldMkLst>
      </pc:sldChg>
      <pc:sldChg chg="del">
        <pc:chgData name="Mark Warren" userId="8b469510-801c-4a14-a92d-c6d8837618b1" providerId="ADAL" clId="{3C962EE4-46A7-42DC-A294-18E69B9E729A}" dt="2024-02-24T14:05:30.875" v="5" actId="47"/>
        <pc:sldMkLst>
          <pc:docMk/>
          <pc:sldMk cId="1423887286" sldId="297"/>
        </pc:sldMkLst>
      </pc:sldChg>
      <pc:sldChg chg="addSp delSp modSp mod ord delAnim modAnim">
        <pc:chgData name="Mark Warren" userId="8b469510-801c-4a14-a92d-c6d8837618b1" providerId="ADAL" clId="{3C962EE4-46A7-42DC-A294-18E69B9E729A}" dt="2024-02-24T18:53:37.246" v="810"/>
        <pc:sldMkLst>
          <pc:docMk/>
          <pc:sldMk cId="2310524219" sldId="298"/>
        </pc:sldMkLst>
        <pc:spChg chg="mod">
          <ac:chgData name="Mark Warren" userId="8b469510-801c-4a14-a92d-c6d8837618b1" providerId="ADAL" clId="{3C962EE4-46A7-42DC-A294-18E69B9E729A}" dt="2024-02-24T18:48:12.250" v="781" actId="6549"/>
          <ac:spMkLst>
            <pc:docMk/>
            <pc:sldMk cId="2310524219" sldId="298"/>
            <ac:spMk id="2" creationId="{5DC4DD3C-95F0-0449-D3DD-E6BF1C477BD6}"/>
          </ac:spMkLst>
        </pc:spChg>
        <pc:spChg chg="del">
          <ac:chgData name="Mark Warren" userId="8b469510-801c-4a14-a92d-c6d8837618b1" providerId="ADAL" clId="{3C962EE4-46A7-42DC-A294-18E69B9E729A}" dt="2024-02-24T18:17:19.158" v="533" actId="478"/>
          <ac:spMkLst>
            <pc:docMk/>
            <pc:sldMk cId="2310524219" sldId="298"/>
            <ac:spMk id="3" creationId="{9A2C2B43-8649-E116-2A00-BCD9BD7CD1B8}"/>
          </ac:spMkLst>
        </pc:spChg>
        <pc:spChg chg="add mod">
          <ac:chgData name="Mark Warren" userId="8b469510-801c-4a14-a92d-c6d8837618b1" providerId="ADAL" clId="{3C962EE4-46A7-42DC-A294-18E69B9E729A}" dt="2024-02-24T18:47:50.582" v="779" actId="1076"/>
          <ac:spMkLst>
            <pc:docMk/>
            <pc:sldMk cId="2310524219" sldId="298"/>
            <ac:spMk id="4" creationId="{6187D5B6-2331-4DE1-75BD-557D69BFE958}"/>
          </ac:spMkLst>
        </pc:spChg>
        <pc:spChg chg="del mod">
          <ac:chgData name="Mark Warren" userId="8b469510-801c-4a14-a92d-c6d8837618b1" providerId="ADAL" clId="{3C962EE4-46A7-42DC-A294-18E69B9E729A}" dt="2024-02-24T18:18:36.102" v="536" actId="478"/>
          <ac:spMkLst>
            <pc:docMk/>
            <pc:sldMk cId="2310524219" sldId="298"/>
            <ac:spMk id="5" creationId="{07EEA022-0AB4-D500-10A0-E4A0CB719A3B}"/>
          </ac:spMkLst>
        </pc:spChg>
        <pc:spChg chg="mod">
          <ac:chgData name="Mark Warren" userId="8b469510-801c-4a14-a92d-c6d8837618b1" providerId="ADAL" clId="{3C962EE4-46A7-42DC-A294-18E69B9E729A}" dt="2024-02-24T14:22:52.076" v="73" actId="6549"/>
          <ac:spMkLst>
            <pc:docMk/>
            <pc:sldMk cId="2310524219" sldId="298"/>
            <ac:spMk id="6" creationId="{7AADD07E-44AB-0C66-5277-6329501B5B68}"/>
          </ac:spMkLst>
        </pc:spChg>
        <pc:spChg chg="mod">
          <ac:chgData name="Mark Warren" userId="8b469510-801c-4a14-a92d-c6d8837618b1" providerId="ADAL" clId="{3C962EE4-46A7-42DC-A294-18E69B9E729A}" dt="2024-02-24T18:47:34.856" v="778" actId="14100"/>
          <ac:spMkLst>
            <pc:docMk/>
            <pc:sldMk cId="2310524219" sldId="298"/>
            <ac:spMk id="7" creationId="{D57DBAA4-FF38-5C17-8CE1-5C29857D09BD}"/>
          </ac:spMkLst>
        </pc:spChg>
        <pc:cxnChg chg="add mod">
          <ac:chgData name="Mark Warren" userId="8b469510-801c-4a14-a92d-c6d8837618b1" providerId="ADAL" clId="{3C962EE4-46A7-42DC-A294-18E69B9E729A}" dt="2024-02-24T18:49:46.166" v="788" actId="1582"/>
          <ac:cxnSpMkLst>
            <pc:docMk/>
            <pc:sldMk cId="2310524219" sldId="298"/>
            <ac:cxnSpMk id="9" creationId="{270B7BD3-5380-1E0F-FFA4-CBC718E534F3}"/>
          </ac:cxnSpMkLst>
        </pc:cxnChg>
      </pc:sldChg>
      <pc:sldChg chg="del ord">
        <pc:chgData name="Mark Warren" userId="8b469510-801c-4a14-a92d-c6d8837618b1" providerId="ADAL" clId="{3C962EE4-46A7-42DC-A294-18E69B9E729A}" dt="2024-02-24T19:08:09.990" v="883" actId="2696"/>
        <pc:sldMkLst>
          <pc:docMk/>
          <pc:sldMk cId="2925546534" sldId="299"/>
        </pc:sldMkLst>
      </pc:sldChg>
      <pc:sldChg chg="addSp delSp modSp mod ord modAnim">
        <pc:chgData name="Mark Warren" userId="8b469510-801c-4a14-a92d-c6d8837618b1" providerId="ADAL" clId="{3C962EE4-46A7-42DC-A294-18E69B9E729A}" dt="2024-02-24T14:05:09.743" v="4"/>
        <pc:sldMkLst>
          <pc:docMk/>
          <pc:sldMk cId="2293846669" sldId="300"/>
        </pc:sldMkLst>
        <pc:spChg chg="del">
          <ac:chgData name="Mark Warren" userId="8b469510-801c-4a14-a92d-c6d8837618b1" providerId="ADAL" clId="{3C962EE4-46A7-42DC-A294-18E69B9E729A}" dt="2024-02-24T14:05:01.241" v="2" actId="478"/>
          <ac:spMkLst>
            <pc:docMk/>
            <pc:sldMk cId="2293846669" sldId="300"/>
            <ac:spMk id="4" creationId="{0830468B-04DD-D7B5-609E-7C9300FF289F}"/>
          </ac:spMkLst>
        </pc:spChg>
        <pc:spChg chg="add mod">
          <ac:chgData name="Mark Warren" userId="8b469510-801c-4a14-a92d-c6d8837618b1" providerId="ADAL" clId="{3C962EE4-46A7-42DC-A294-18E69B9E729A}" dt="2024-02-24T14:05:02.534" v="3"/>
          <ac:spMkLst>
            <pc:docMk/>
            <pc:sldMk cId="2293846669" sldId="300"/>
            <ac:spMk id="6" creationId="{E3983B41-08A6-628F-A543-69B4B7453937}"/>
          </ac:spMkLst>
        </pc:spChg>
      </pc:sldChg>
      <pc:sldChg chg="addSp delSp modSp add mod modAnim">
        <pc:chgData name="Mark Warren" userId="8b469510-801c-4a14-a92d-c6d8837618b1" providerId="ADAL" clId="{3C962EE4-46A7-42DC-A294-18E69B9E729A}" dt="2024-02-24T19:01:15.788" v="857"/>
        <pc:sldMkLst>
          <pc:docMk/>
          <pc:sldMk cId="4224093121" sldId="301"/>
        </pc:sldMkLst>
        <pc:spChg chg="mod">
          <ac:chgData name="Mark Warren" userId="8b469510-801c-4a14-a92d-c6d8837618b1" providerId="ADAL" clId="{3C962EE4-46A7-42DC-A294-18E69B9E729A}" dt="2024-02-24T18:30:52.828" v="656" actId="14100"/>
          <ac:spMkLst>
            <pc:docMk/>
            <pc:sldMk cId="4224093121" sldId="301"/>
            <ac:spMk id="2" creationId="{5DC4DD3C-95F0-0449-D3DD-E6BF1C477BD6}"/>
          </ac:spMkLst>
        </pc:spChg>
        <pc:spChg chg="mod">
          <ac:chgData name="Mark Warren" userId="8b469510-801c-4a14-a92d-c6d8837618b1" providerId="ADAL" clId="{3C962EE4-46A7-42DC-A294-18E69B9E729A}" dt="2024-02-24T18:34:29.124" v="691" actId="1076"/>
          <ac:spMkLst>
            <pc:docMk/>
            <pc:sldMk cId="4224093121" sldId="301"/>
            <ac:spMk id="3" creationId="{9A2C2B43-8649-E116-2A00-BCD9BD7CD1B8}"/>
          </ac:spMkLst>
        </pc:spChg>
        <pc:spChg chg="add del">
          <ac:chgData name="Mark Warren" userId="8b469510-801c-4a14-a92d-c6d8837618b1" providerId="ADAL" clId="{3C962EE4-46A7-42DC-A294-18E69B9E729A}" dt="2024-02-24T18:55:17.331" v="815" actId="478"/>
          <ac:spMkLst>
            <pc:docMk/>
            <pc:sldMk cId="4224093121" sldId="301"/>
            <ac:spMk id="4" creationId="{95B34994-74E9-1F7D-CE44-9C18DF484B46}"/>
          </ac:spMkLst>
        </pc:spChg>
        <pc:spChg chg="mod">
          <ac:chgData name="Mark Warren" userId="8b469510-801c-4a14-a92d-c6d8837618b1" providerId="ADAL" clId="{3C962EE4-46A7-42DC-A294-18E69B9E729A}" dt="2024-02-24T18:33:13.276" v="683" actId="1076"/>
          <ac:spMkLst>
            <pc:docMk/>
            <pc:sldMk cId="4224093121" sldId="301"/>
            <ac:spMk id="5" creationId="{07EEA022-0AB4-D500-10A0-E4A0CB719A3B}"/>
          </ac:spMkLst>
        </pc:spChg>
        <pc:spChg chg="mod">
          <ac:chgData name="Mark Warren" userId="8b469510-801c-4a14-a92d-c6d8837618b1" providerId="ADAL" clId="{3C962EE4-46A7-42DC-A294-18E69B9E729A}" dt="2024-02-24T14:22:41.457" v="69" actId="20577"/>
          <ac:spMkLst>
            <pc:docMk/>
            <pc:sldMk cId="4224093121" sldId="301"/>
            <ac:spMk id="6" creationId="{7AADD07E-44AB-0C66-5277-6329501B5B68}"/>
          </ac:spMkLst>
        </pc:spChg>
        <pc:spChg chg="mod">
          <ac:chgData name="Mark Warren" userId="8b469510-801c-4a14-a92d-c6d8837618b1" providerId="ADAL" clId="{3C962EE4-46A7-42DC-A294-18E69B9E729A}" dt="2024-02-24T18:34:00.331" v="686" actId="1076"/>
          <ac:spMkLst>
            <pc:docMk/>
            <pc:sldMk cId="4224093121" sldId="301"/>
            <ac:spMk id="7" creationId="{D57DBAA4-FF38-5C17-8CE1-5C29857D09BD}"/>
          </ac:spMkLst>
        </pc:spChg>
        <pc:spChg chg="add mod">
          <ac:chgData name="Mark Warren" userId="8b469510-801c-4a14-a92d-c6d8837618b1" providerId="ADAL" clId="{3C962EE4-46A7-42DC-A294-18E69B9E729A}" dt="2024-02-24T18:57:06.278" v="837" actId="1035"/>
          <ac:spMkLst>
            <pc:docMk/>
            <pc:sldMk cId="4224093121" sldId="301"/>
            <ac:spMk id="8" creationId="{3FA915A7-7FAB-8ACA-6703-F0C957005775}"/>
          </ac:spMkLst>
        </pc:spChg>
        <pc:spChg chg="add mod">
          <ac:chgData name="Mark Warren" userId="8b469510-801c-4a14-a92d-c6d8837618b1" providerId="ADAL" clId="{3C962EE4-46A7-42DC-A294-18E69B9E729A}" dt="2024-02-24T18:58:18.694" v="846" actId="14100"/>
          <ac:spMkLst>
            <pc:docMk/>
            <pc:sldMk cId="4224093121" sldId="301"/>
            <ac:spMk id="9" creationId="{39353976-BAA9-4429-FA0F-B683113FC4E5}"/>
          </ac:spMkLst>
        </pc:spChg>
      </pc:sldChg>
      <pc:sldChg chg="addSp modSp add mod modAnim">
        <pc:chgData name="Mark Warren" userId="8b469510-801c-4a14-a92d-c6d8837618b1" providerId="ADAL" clId="{3C962EE4-46A7-42DC-A294-18E69B9E729A}" dt="2024-02-24T19:14:53.624" v="951"/>
        <pc:sldMkLst>
          <pc:docMk/>
          <pc:sldMk cId="3148460191" sldId="302"/>
        </pc:sldMkLst>
        <pc:spChg chg="mod">
          <ac:chgData name="Mark Warren" userId="8b469510-801c-4a14-a92d-c6d8837618b1" providerId="ADAL" clId="{3C962EE4-46A7-42DC-A294-18E69B9E729A}" dt="2024-02-24T18:38:06.670" v="732" actId="20577"/>
          <ac:spMkLst>
            <pc:docMk/>
            <pc:sldMk cId="3148460191" sldId="302"/>
            <ac:spMk id="2" creationId="{5DC4DD3C-95F0-0449-D3DD-E6BF1C477BD6}"/>
          </ac:spMkLst>
        </pc:spChg>
        <pc:spChg chg="mod">
          <ac:chgData name="Mark Warren" userId="8b469510-801c-4a14-a92d-c6d8837618b1" providerId="ADAL" clId="{3C962EE4-46A7-42DC-A294-18E69B9E729A}" dt="2024-02-24T18:38:28.769" v="733" actId="1076"/>
          <ac:spMkLst>
            <pc:docMk/>
            <pc:sldMk cId="3148460191" sldId="302"/>
            <ac:spMk id="3" creationId="{9A2C2B43-8649-E116-2A00-BCD9BD7CD1B8}"/>
          </ac:spMkLst>
        </pc:spChg>
        <pc:spChg chg="mod">
          <ac:chgData name="Mark Warren" userId="8b469510-801c-4a14-a92d-c6d8837618b1" providerId="ADAL" clId="{3C962EE4-46A7-42DC-A294-18E69B9E729A}" dt="2024-02-24T19:07:36.612" v="882" actId="20577"/>
          <ac:spMkLst>
            <pc:docMk/>
            <pc:sldMk cId="3148460191" sldId="302"/>
            <ac:spMk id="5" creationId="{07EEA022-0AB4-D500-10A0-E4A0CB719A3B}"/>
          </ac:spMkLst>
        </pc:spChg>
        <pc:spChg chg="mod">
          <ac:chgData name="Mark Warren" userId="8b469510-801c-4a14-a92d-c6d8837618b1" providerId="ADAL" clId="{3C962EE4-46A7-42DC-A294-18E69B9E729A}" dt="2024-02-24T14:28:29.226" v="89" actId="20577"/>
          <ac:spMkLst>
            <pc:docMk/>
            <pc:sldMk cId="3148460191" sldId="302"/>
            <ac:spMk id="6" creationId="{7AADD07E-44AB-0C66-5277-6329501B5B68}"/>
          </ac:spMkLst>
        </pc:spChg>
        <pc:spChg chg="mod">
          <ac:chgData name="Mark Warren" userId="8b469510-801c-4a14-a92d-c6d8837618b1" providerId="ADAL" clId="{3C962EE4-46A7-42DC-A294-18E69B9E729A}" dt="2024-02-24T19:06:44.397" v="875" actId="1076"/>
          <ac:spMkLst>
            <pc:docMk/>
            <pc:sldMk cId="3148460191" sldId="302"/>
            <ac:spMk id="7" creationId="{D57DBAA4-FF38-5C17-8CE1-5C29857D09BD}"/>
          </ac:spMkLst>
        </pc:spChg>
        <pc:spChg chg="add mod">
          <ac:chgData name="Mark Warren" userId="8b469510-801c-4a14-a92d-c6d8837618b1" providerId="ADAL" clId="{3C962EE4-46A7-42DC-A294-18E69B9E729A}" dt="2024-02-24T19:11:32.467" v="912" actId="207"/>
          <ac:spMkLst>
            <pc:docMk/>
            <pc:sldMk cId="3148460191" sldId="302"/>
            <ac:spMk id="11" creationId="{1EC8D99B-88DC-4925-67C5-6A0691FA9DDC}"/>
          </ac:spMkLst>
        </pc:spChg>
        <pc:cxnChg chg="add mod">
          <ac:chgData name="Mark Warren" userId="8b469510-801c-4a14-a92d-c6d8837618b1" providerId="ADAL" clId="{3C962EE4-46A7-42DC-A294-18E69B9E729A}" dt="2024-02-24T19:09:33.123" v="886" actId="1582"/>
          <ac:cxnSpMkLst>
            <pc:docMk/>
            <pc:sldMk cId="3148460191" sldId="302"/>
            <ac:cxnSpMk id="8" creationId="{F448E63E-4018-9095-7E3D-EF1122EF6236}"/>
          </ac:cxnSpMkLst>
        </pc:cxnChg>
        <pc:cxnChg chg="add mod">
          <ac:chgData name="Mark Warren" userId="8b469510-801c-4a14-a92d-c6d8837618b1" providerId="ADAL" clId="{3C962EE4-46A7-42DC-A294-18E69B9E729A}" dt="2024-02-24T19:14:32.443" v="949" actId="14100"/>
          <ac:cxnSpMkLst>
            <pc:docMk/>
            <pc:sldMk cId="3148460191" sldId="302"/>
            <ac:cxnSpMk id="9" creationId="{B5D7BF2D-B9E8-F38E-BAA2-2B228AA5ED86}"/>
          </ac:cxnSpMkLst>
        </pc:cxnChg>
      </pc:sldChg>
      <pc:sldChg chg="modSp mod modAnim">
        <pc:chgData name="Mark Warren" userId="8b469510-801c-4a14-a92d-c6d8837618b1" providerId="ADAL" clId="{3C962EE4-46A7-42DC-A294-18E69B9E729A}" dt="2024-02-24T18:13:16.521" v="521" actId="20577"/>
        <pc:sldMkLst>
          <pc:docMk/>
          <pc:sldMk cId="1012670695" sldId="303"/>
        </pc:sldMkLst>
        <pc:spChg chg="mod">
          <ac:chgData name="Mark Warren" userId="8b469510-801c-4a14-a92d-c6d8837618b1" providerId="ADAL" clId="{3C962EE4-46A7-42DC-A294-18E69B9E729A}" dt="2024-02-24T18:13:02.267" v="515" actId="20577"/>
          <ac:spMkLst>
            <pc:docMk/>
            <pc:sldMk cId="1012670695" sldId="303"/>
            <ac:spMk id="2" creationId="{F4EE78CB-8994-EA34-8054-A898DD51B5E9}"/>
          </ac:spMkLst>
        </pc:spChg>
        <pc:spChg chg="mod">
          <ac:chgData name="Mark Warren" userId="8b469510-801c-4a14-a92d-c6d8837618b1" providerId="ADAL" clId="{3C962EE4-46A7-42DC-A294-18E69B9E729A}" dt="2024-02-24T18:13:10.074" v="518" actId="20577"/>
          <ac:spMkLst>
            <pc:docMk/>
            <pc:sldMk cId="1012670695" sldId="303"/>
            <ac:spMk id="3" creationId="{941FD018-3476-A46C-74BC-BD227B115D75}"/>
          </ac:spMkLst>
        </pc:spChg>
        <pc:spChg chg="mod">
          <ac:chgData name="Mark Warren" userId="8b469510-801c-4a14-a92d-c6d8837618b1" providerId="ADAL" clId="{3C962EE4-46A7-42DC-A294-18E69B9E729A}" dt="2024-02-24T18:13:16.521" v="521" actId="20577"/>
          <ac:spMkLst>
            <pc:docMk/>
            <pc:sldMk cId="1012670695" sldId="303"/>
            <ac:spMk id="5" creationId="{87226996-F896-9C02-26FD-1D4A99084D4D}"/>
          </ac:spMkLst>
        </pc:spChg>
        <pc:spChg chg="mod">
          <ac:chgData name="Mark Warren" userId="8b469510-801c-4a14-a92d-c6d8837618b1" providerId="ADAL" clId="{3C962EE4-46A7-42DC-A294-18E69B9E729A}" dt="2024-02-24T18:10:47.340" v="452" actId="20577"/>
          <ac:spMkLst>
            <pc:docMk/>
            <pc:sldMk cId="1012670695" sldId="303"/>
            <ac:spMk id="6" creationId="{E3983B41-08A6-628F-A543-69B4B745393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 y="2768600"/>
            <a:ext cx="12191999" cy="13208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A </a:t>
            </a:r>
            <a:r>
              <a:rPr lang="en-US"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Wonderful Gift (Part 1)</a:t>
            </a:r>
            <a:endPar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883919" y="1021079"/>
            <a:ext cx="10424160" cy="1320800"/>
          </a:xfrm>
          <a:prstGeom prst="rect">
            <a:avLst/>
          </a:prstGeom>
          <a:ln w="38100">
            <a:solidFill>
              <a:schemeClr val="tx2"/>
            </a:solidFill>
          </a:ln>
        </p:spPr>
        <p:style>
          <a:lnRef idx="2">
            <a:schemeClr val="accent1"/>
          </a:lnRef>
          <a:fillRef idx="1">
            <a:schemeClr val="lt1"/>
          </a:fillRef>
          <a:effectRef idx="0">
            <a:schemeClr val="accent1"/>
          </a:effectRef>
          <a:fontRef idx="minor">
            <a:schemeClr val="dk1"/>
          </a:fontRef>
        </p:style>
        <p:txBody>
          <a:bodyPr anchor="ctr">
            <a:normAutofit/>
          </a:bodyPr>
          <a:lstStyle>
            <a:lvl1pPr algn="l">
              <a:defRPr sz="5086">
                <a:solidFill>
                  <a:srgbClr val="52463C"/>
                </a:solidFill>
              </a:defRPr>
            </a:lvl1pPr>
          </a:lstStyle>
          <a:p>
            <a:pPr algn="ctr"/>
            <a:r>
              <a:rPr lang="en-US" dirty="0">
                <a:solidFill>
                  <a:schemeClr val="tx2"/>
                </a:solidFill>
                <a:effectLst>
                  <a:outerShdw blurRad="38100" dist="38100" dir="2700000" algn="tl">
                    <a:srgbClr val="000000">
                      <a:alpha val="43137"/>
                    </a:srgbClr>
                  </a:outerShdw>
                </a:effectLst>
                <a:latin typeface="Avenir Next LT Pro Light" panose="020B0304020202020204" pitchFamily="34" charset="0"/>
              </a:rPr>
              <a:t>Surrendering to Christ  |  1 Peter</a:t>
            </a:r>
            <a:endParaRPr dirty="0">
              <a:solidFill>
                <a:schemeClr val="tx2"/>
              </a:solidFill>
              <a:effectLst>
                <a:outerShdw blurRad="38100" dist="38100" dir="2700000" algn="tl">
                  <a:srgbClr val="000000">
                    <a:alpha val="43137"/>
                  </a:srgbClr>
                </a:outerShdw>
              </a:effectLst>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784598" y="4089400"/>
            <a:ext cx="4622800" cy="769441"/>
          </a:xfrm>
          <a:prstGeom prst="rect">
            <a:avLst/>
          </a:prstGeom>
          <a:noFill/>
        </p:spPr>
        <p:txBody>
          <a:bodyPr wrap="square" rtlCol="0" anchor="ctr">
            <a:spAutoFit/>
          </a:bodyPr>
          <a:lstStyle/>
          <a:p>
            <a:pPr algn="ctr"/>
            <a:r>
              <a:rPr lang="en-US" sz="4400" dirty="0">
                <a:effectLst>
                  <a:outerShdw blurRad="38100" dist="38100" dir="2700000" algn="tl">
                    <a:srgbClr val="000000">
                      <a:alpha val="43137"/>
                    </a:srgbClr>
                  </a:outerShdw>
                </a:effectLst>
                <a:latin typeface="Avenir Next LT Pro Light" panose="020B0304020202020204" pitchFamily="34" charset="0"/>
              </a:rPr>
              <a:t>1 Peter 4:6-11</a:t>
            </a:r>
          </a:p>
        </p:txBody>
      </p:sp>
      <p:cxnSp>
        <p:nvCxnSpPr>
          <p:cNvPr id="6" name="Straight Connector 5">
            <a:extLst>
              <a:ext uri="{FF2B5EF4-FFF2-40B4-BE49-F238E27FC236}">
                <a16:creationId xmlns:a16="http://schemas.microsoft.com/office/drawing/2014/main" id="{873EBAA5-307A-B6EF-9076-0F9216B6C7A0}"/>
              </a:ext>
            </a:extLst>
          </p:cNvPr>
          <p:cNvCxnSpPr>
            <a:cxnSpLocks/>
          </p:cNvCxnSpPr>
          <p:nvPr/>
        </p:nvCxnSpPr>
        <p:spPr>
          <a:xfrm>
            <a:off x="4307840" y="4743891"/>
            <a:ext cx="361696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par>
                                <p:cTn id="8" presetID="47" presetClass="entr" presetSubtype="0"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par>
                                <p:cTn id="13" presetID="31" presetClass="entr" presetSubtype="0" fill="hold" grpId="0" nodeType="withEffect">
                                  <p:stCondLst>
                                    <p:cond delay="200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par>
                                <p:cTn id="19" presetID="16" presetClass="entr" presetSubtype="37" fill="hold" nodeType="withEffect">
                                  <p:stCondLst>
                                    <p:cond delay="300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0" y="1432562"/>
            <a:ext cx="12192000" cy="144655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Peter writes to encourage the churches,</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not to confuse them.</a:t>
            </a:r>
          </a:p>
        </p:txBody>
      </p:sp>
      <p:sp>
        <p:nvSpPr>
          <p:cNvPr id="3" name="TextBox 2">
            <a:extLst>
              <a:ext uri="{FF2B5EF4-FFF2-40B4-BE49-F238E27FC236}">
                <a16:creationId xmlns:a16="http://schemas.microsoft.com/office/drawing/2014/main" id="{941FD018-3476-A46C-74BC-BD227B115D75}"/>
              </a:ext>
            </a:extLst>
          </p:cNvPr>
          <p:cNvSpPr txBox="1"/>
          <p:nvPr/>
        </p:nvSpPr>
        <p:spPr>
          <a:xfrm>
            <a:off x="0" y="3122585"/>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Total victory and true hope are at the heart </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of what Peter is emphasizing.</a:t>
            </a:r>
          </a:p>
        </p:txBody>
      </p:sp>
      <p:sp>
        <p:nvSpPr>
          <p:cNvPr id="5" name="TextBox 4">
            <a:extLst>
              <a:ext uri="{FF2B5EF4-FFF2-40B4-BE49-F238E27FC236}">
                <a16:creationId xmlns:a16="http://schemas.microsoft.com/office/drawing/2014/main" id="{87226996-F896-9C02-26FD-1D4A99084D4D}"/>
              </a:ext>
            </a:extLst>
          </p:cNvPr>
          <p:cNvSpPr txBox="1"/>
          <p:nvPr/>
        </p:nvSpPr>
        <p:spPr>
          <a:xfrm>
            <a:off x="0" y="4812608"/>
            <a:ext cx="12192000" cy="1446550"/>
          </a:xfrm>
          <a:prstGeom prst="rect">
            <a:avLst/>
          </a:prstGeom>
          <a:solidFill>
            <a:schemeClr val="dk1">
              <a:alpha val="95000"/>
            </a:schemeClr>
          </a:solidFill>
          <a:ln>
            <a:solidFill>
              <a:schemeClr val="bg1"/>
            </a:solid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Avenir Next LT Pro Light" panose="020B0304020202020204" pitchFamily="34" charset="0"/>
              </a:rPr>
              <a:t>Escape from pending doom is guaranteed</a:t>
            </a:r>
            <a:br>
              <a:rPr lang="en-US" sz="4400" b="1" dirty="0">
                <a:effectLst>
                  <a:outerShdw blurRad="38100" dist="38100" dir="2700000" algn="tl">
                    <a:srgbClr val="000000">
                      <a:alpha val="43137"/>
                    </a:srgbClr>
                  </a:outerShdw>
                </a:effectLst>
                <a:latin typeface="Avenir Next LT Pro Light" panose="020B0304020202020204" pitchFamily="34" charset="0"/>
              </a:rPr>
            </a:br>
            <a:r>
              <a:rPr lang="en-US" sz="4400" b="1" dirty="0">
                <a:effectLst>
                  <a:outerShdw blurRad="38100" dist="38100" dir="2700000" algn="tl">
                    <a:srgbClr val="000000">
                      <a:alpha val="43137"/>
                    </a:srgbClr>
                  </a:outerShdw>
                </a:effectLst>
                <a:latin typeface="Avenir Next LT Pro Light" panose="020B0304020202020204" pitchFamily="34" charset="0"/>
              </a:rPr>
              <a:t>despite the powers of doom.</a:t>
            </a:r>
          </a:p>
        </p:txBody>
      </p:sp>
      <p:sp>
        <p:nvSpPr>
          <p:cNvPr id="6" name="TextBox 5">
            <a:extLst>
              <a:ext uri="{FF2B5EF4-FFF2-40B4-BE49-F238E27FC236}">
                <a16:creationId xmlns:a16="http://schemas.microsoft.com/office/drawing/2014/main" id="{E3983B41-08A6-628F-A543-69B4B7453937}"/>
              </a:ext>
            </a:extLst>
          </p:cNvPr>
          <p:cNvSpPr txBox="1"/>
          <p:nvPr/>
        </p:nvSpPr>
        <p:spPr>
          <a:xfrm>
            <a:off x="0" y="543388"/>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Mysterious Reality    |    1 Peter 3:18 - 4:6</a:t>
            </a:r>
          </a:p>
        </p:txBody>
      </p:sp>
    </p:spTree>
    <p:extLst>
      <p:ext uri="{BB962C8B-B14F-4D97-AF65-F5344CB8AC3E}">
        <p14:creationId xmlns:p14="http://schemas.microsoft.com/office/powerpoint/2010/main" val="229384666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011C0E87-915A-E51F-C7AB-5E412F53FA33}"/>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5DC4DD3C-95F0-0449-D3DD-E6BF1C477BD6}"/>
              </a:ext>
            </a:extLst>
          </p:cNvPr>
          <p:cNvSpPr>
            <a:spLocks noGrp="1"/>
          </p:cNvSpPr>
          <p:nvPr>
            <p:ph type="body"/>
          </p:nvPr>
        </p:nvSpPr>
        <p:spPr>
          <a:xfrm>
            <a:off x="0" y="992266"/>
            <a:ext cx="12192000" cy="5002134"/>
          </a:xfrm>
          <a:prstGeom prst="rect">
            <a:avLst/>
          </a:prstGeom>
          <a:solidFill>
            <a:schemeClr val="accent1">
              <a:alpha val="50000"/>
            </a:schemeClr>
          </a:solidFill>
          <a:ln>
            <a:solidFill>
              <a:schemeClr val="accent1">
                <a:lumMod val="50000"/>
              </a:schemeClr>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r>
              <a:rPr lang="en-US" sz="3600" dirty="0">
                <a:solidFill>
                  <a:schemeClr val="bg1"/>
                </a:solidFill>
                <a:effectLst>
                  <a:outerShdw blurRad="38100" dist="38100" dir="2700000" algn="tl">
                    <a:srgbClr val="000000">
                      <a:alpha val="43137"/>
                    </a:srgbClr>
                  </a:outerShdw>
                </a:effectLst>
              </a:rPr>
              <a:t>“Therefore whoever has suffered in the flesh has ceased from sin means ‘whoever has suffered for doing right, and has still gone on obeying God in spite of the suffering it involved, has made a clear break with sin’.…following through with a decision to obey God even when it will mean physical suffering has a morally strengthening effect on our lives: it commits us more firmly than ever before to a pattern of action where obedience is even more important than our desire to avoid pain.</a:t>
            </a:r>
          </a:p>
        </p:txBody>
      </p:sp>
      <p:sp>
        <p:nvSpPr>
          <p:cNvPr id="6" name="TextBox 5">
            <a:extLst>
              <a:ext uri="{FF2B5EF4-FFF2-40B4-BE49-F238E27FC236}">
                <a16:creationId xmlns:a16="http://schemas.microsoft.com/office/drawing/2014/main" id="{7AADD07E-44AB-0C66-5277-6329501B5B68}"/>
              </a:ext>
            </a:extLst>
          </p:cNvPr>
          <p:cNvSpPr txBox="1"/>
          <p:nvPr/>
        </p:nvSpPr>
        <p:spPr>
          <a:xfrm>
            <a:off x="0" y="345935"/>
            <a:ext cx="12192000" cy="646331"/>
          </a:xfrm>
          <a:prstGeom prst="rect">
            <a:avLst/>
          </a:prstGeom>
          <a:ln/>
        </p:spPr>
        <p:style>
          <a:lnRef idx="3">
            <a:schemeClr val="lt1"/>
          </a:lnRef>
          <a:fillRef idx="1">
            <a:schemeClr val="dk1"/>
          </a:fillRef>
          <a:effectRef idx="1">
            <a:schemeClr val="dk1"/>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1 &amp; 2 – IDENTIFY</a:t>
            </a:r>
          </a:p>
        </p:txBody>
      </p:sp>
      <p:sp>
        <p:nvSpPr>
          <p:cNvPr id="7" name="TextBox 6">
            <a:extLst>
              <a:ext uri="{FF2B5EF4-FFF2-40B4-BE49-F238E27FC236}">
                <a16:creationId xmlns:a16="http://schemas.microsoft.com/office/drawing/2014/main" id="{D57DBAA4-FF38-5C17-8CE1-5C29857D09BD}"/>
              </a:ext>
            </a:extLst>
          </p:cNvPr>
          <p:cNvSpPr txBox="1"/>
          <p:nvPr/>
        </p:nvSpPr>
        <p:spPr>
          <a:xfrm>
            <a:off x="0" y="6188899"/>
            <a:ext cx="6096000" cy="646331"/>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3600" b="1" i="1" spc="-150" dirty="0">
                <a:effectLst>
                  <a:outerShdw blurRad="38100" dist="38100" dir="2700000" algn="tl">
                    <a:srgbClr val="000000">
                      <a:alpha val="43137"/>
                    </a:srgbClr>
                  </a:outerShdw>
                </a:effectLst>
                <a:latin typeface="Avenir Next LT Pro Light" panose="020B0304020202020204" pitchFamily="34" charset="0"/>
              </a:rPr>
              <a:t>See also Romans 6:5-11</a:t>
            </a:r>
          </a:p>
        </p:txBody>
      </p:sp>
      <p:sp>
        <p:nvSpPr>
          <p:cNvPr id="4" name="TextBox 3">
            <a:extLst>
              <a:ext uri="{FF2B5EF4-FFF2-40B4-BE49-F238E27FC236}">
                <a16:creationId xmlns:a16="http://schemas.microsoft.com/office/drawing/2014/main" id="{6187D5B6-2331-4DE1-75BD-557D69BFE958}"/>
              </a:ext>
            </a:extLst>
          </p:cNvPr>
          <p:cNvSpPr txBox="1"/>
          <p:nvPr/>
        </p:nvSpPr>
        <p:spPr>
          <a:xfrm>
            <a:off x="6812280" y="5604124"/>
            <a:ext cx="4668520" cy="584775"/>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3200" b="1" dirty="0">
                <a:effectLst>
                  <a:outerShdw blurRad="38100" dist="38100" dir="2700000" algn="tl">
                    <a:srgbClr val="000000">
                      <a:alpha val="43137"/>
                    </a:srgbClr>
                  </a:outerShdw>
                </a:effectLst>
                <a:latin typeface="Avenir Next LT Pro Light" panose="020B0304020202020204" pitchFamily="34" charset="0"/>
              </a:rPr>
              <a:t>Wayne Grudem</a:t>
            </a:r>
          </a:p>
        </p:txBody>
      </p:sp>
      <p:cxnSp>
        <p:nvCxnSpPr>
          <p:cNvPr id="9" name="Straight Connector 8">
            <a:extLst>
              <a:ext uri="{FF2B5EF4-FFF2-40B4-BE49-F238E27FC236}">
                <a16:creationId xmlns:a16="http://schemas.microsoft.com/office/drawing/2014/main" id="{270B7BD3-5380-1E0F-FFA4-CBC718E534F3}"/>
              </a:ext>
            </a:extLst>
          </p:cNvPr>
          <p:cNvCxnSpPr>
            <a:cxnSpLocks/>
          </p:cNvCxnSpPr>
          <p:nvPr/>
        </p:nvCxnSpPr>
        <p:spPr>
          <a:xfrm>
            <a:off x="4846320" y="5364480"/>
            <a:ext cx="6939280" cy="0"/>
          </a:xfrm>
          <a:prstGeom prst="line">
            <a:avLst/>
          </a:prstGeom>
          <a:ln w="28575"/>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3105242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4" presetClass="entr" presetSubtype="10" fill="hold" grpId="0" nodeType="withEffect">
                                  <p:stCondLst>
                                    <p:cond delay="500"/>
                                  </p:stCondLst>
                                  <p:childTnLst>
                                    <p:set>
                                      <p:cBhvr>
                                        <p:cTn id="9" dur="1" fill="hold">
                                          <p:stCondLst>
                                            <p:cond delay="0"/>
                                          </p:stCondLst>
                                        </p:cTn>
                                        <p:tgtEl>
                                          <p:spTgt spid="2">
                                            <p:bg/>
                                          </p:spTgt>
                                        </p:tgtEl>
                                        <p:attrNameLst>
                                          <p:attrName>style.visibility</p:attrName>
                                        </p:attrNameLst>
                                      </p:cBhvr>
                                      <p:to>
                                        <p:strVal val="visible"/>
                                      </p:to>
                                    </p:set>
                                    <p:animEffect transition="in" filter="randombar(horizontal)">
                                      <p:cBhvr>
                                        <p:cTn id="10" dur="500"/>
                                        <p:tgtEl>
                                          <p:spTgt spid="2">
                                            <p:bg/>
                                          </p:spTgt>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left)">
                                      <p:cBhvr>
                                        <p:cTn id="13" dur="500"/>
                                        <p:tgtEl>
                                          <p:spTgt spid="2">
                                            <p:txEl>
                                              <p:pRg st="0" end="0"/>
                                            </p:txEl>
                                          </p:spTgt>
                                        </p:tgtEl>
                                      </p:cBhvr>
                                    </p:animEffect>
                                  </p:childTnLst>
                                </p:cTn>
                              </p:par>
                              <p:par>
                                <p:cTn id="14" presetID="22" presetClass="entr" presetSubtype="8" fill="hold" nodeType="withEffect">
                                  <p:stCondLst>
                                    <p:cond delay="300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par>
                                <p:cTn id="17" presetID="22" presetClass="entr" presetSubtype="2" fill="hold" grpId="0" nodeType="withEffect">
                                  <p:stCondLst>
                                    <p:cond delay="3500"/>
                                  </p:stCondLst>
                                  <p:childTnLst>
                                    <p:set>
                                      <p:cBhvr>
                                        <p:cTn id="18" dur="1" fill="hold">
                                          <p:stCondLst>
                                            <p:cond delay="0"/>
                                          </p:stCondLst>
                                        </p:cTn>
                                        <p:tgtEl>
                                          <p:spTgt spid="4"/>
                                        </p:tgtEl>
                                        <p:attrNameLst>
                                          <p:attrName>style.visibility</p:attrName>
                                        </p:attrNameLst>
                                      </p:cBhvr>
                                      <p:to>
                                        <p:strVal val="visible"/>
                                      </p:to>
                                    </p:set>
                                    <p:animEffect transition="in" filter="wipe(right)">
                                      <p:cBhvr>
                                        <p:cTn id="19" dur="10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3"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2000" fill="hold"/>
                                        <p:tgtEl>
                                          <p:spTgt spid="7"/>
                                        </p:tgtEl>
                                        <p:attrNameLst>
                                          <p:attrName>ppt_x</p:attrName>
                                        </p:attrNameLst>
                                      </p:cBhvr>
                                      <p:tavLst>
                                        <p:tav tm="0">
                                          <p:val>
                                            <p:strVal val="1+#ppt_w/2"/>
                                          </p:val>
                                        </p:tav>
                                        <p:tav tm="100000">
                                          <p:val>
                                            <p:strVal val="#ppt_x"/>
                                          </p:val>
                                        </p:tav>
                                      </p:tavLst>
                                    </p:anim>
                                    <p:anim calcmode="lin" valueType="num">
                                      <p:cBhvr additive="base">
                                        <p:cTn id="25" dur="2000" fill="hold"/>
                                        <p:tgtEl>
                                          <p:spTgt spid="7"/>
                                        </p:tgtEl>
                                        <p:attrNameLst>
                                          <p:attrName>ppt_y</p:attrName>
                                        </p:attrNameLst>
                                      </p:cBhvr>
                                      <p:tavLst>
                                        <p:tav tm="0">
                                          <p:val>
                                            <p:strVal val="0-#ppt_h/2"/>
                                          </p:val>
                                        </p:tav>
                                        <p:tav tm="100000">
                                          <p:val>
                                            <p:strVal val="#ppt_y"/>
                                          </p:val>
                                        </p:tav>
                                      </p:tavLst>
                                    </p:anim>
                                  </p:childTnLst>
                                </p:cTn>
                              </p:par>
                              <p:par>
                                <p:cTn id="26" presetID="8" presetClass="emph" presetSubtype="0" fill="hold" grpId="1" nodeType="withEffect">
                                  <p:stCondLst>
                                    <p:cond delay="0"/>
                                  </p:stCondLst>
                                  <p:childTnLst>
                                    <p:animRot by="21600000">
                                      <p:cBhvr>
                                        <p:cTn id="27"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7" grpId="0" animBg="1"/>
      <p:bldP spid="7" grpId="1"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011C0E87-915A-E51F-C7AB-5E412F53FA33}"/>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5DC4DD3C-95F0-0449-D3DD-E6BF1C477BD6}"/>
              </a:ext>
            </a:extLst>
          </p:cNvPr>
          <p:cNvSpPr>
            <a:spLocks noGrp="1"/>
          </p:cNvSpPr>
          <p:nvPr>
            <p:ph type="body"/>
          </p:nvPr>
        </p:nvSpPr>
        <p:spPr>
          <a:xfrm>
            <a:off x="0" y="992267"/>
            <a:ext cx="12192000" cy="2949813"/>
          </a:xfrm>
          <a:prstGeom prst="rect">
            <a:avLst/>
          </a:prstGeom>
          <a:solidFill>
            <a:schemeClr val="accent1">
              <a:alpha val="50000"/>
            </a:schemeClr>
          </a:solidFill>
          <a:ln>
            <a:solidFill>
              <a:schemeClr val="accent1">
                <a:lumMod val="50000"/>
              </a:schemeClr>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pPr algn="ctr"/>
            <a:r>
              <a:rPr lang="en-US" sz="4400" b="1" dirty="0">
                <a:solidFill>
                  <a:schemeClr val="bg1"/>
                </a:solidFill>
                <a:effectLst>
                  <a:outerShdw blurRad="38100" dist="38100" dir="2700000" algn="tl">
                    <a:srgbClr val="000000">
                      <a:alpha val="43137"/>
                    </a:srgbClr>
                  </a:outerShdw>
                </a:effectLst>
                <a:latin typeface="Abadi Extra Light" panose="020B0204020104020204" pitchFamily="34" charset="0"/>
              </a:rPr>
              <a:t>“In blunt language Peter stressed that there must be a definite break from what pagans choose to do… This exhortation probably had a strong impact on Gentile Christians who used to live in gross sin.” </a:t>
            </a:r>
          </a:p>
        </p:txBody>
      </p:sp>
      <p:sp>
        <p:nvSpPr>
          <p:cNvPr id="6" name="TextBox 5">
            <a:extLst>
              <a:ext uri="{FF2B5EF4-FFF2-40B4-BE49-F238E27FC236}">
                <a16:creationId xmlns:a16="http://schemas.microsoft.com/office/drawing/2014/main" id="{7AADD07E-44AB-0C66-5277-6329501B5B68}"/>
              </a:ext>
            </a:extLst>
          </p:cNvPr>
          <p:cNvSpPr txBox="1"/>
          <p:nvPr/>
        </p:nvSpPr>
        <p:spPr>
          <a:xfrm>
            <a:off x="0" y="345935"/>
            <a:ext cx="12192000" cy="646331"/>
          </a:xfrm>
          <a:prstGeom prst="rect">
            <a:avLst/>
          </a:prstGeom>
          <a:ln/>
        </p:spPr>
        <p:style>
          <a:lnRef idx="3">
            <a:schemeClr val="lt1"/>
          </a:lnRef>
          <a:fillRef idx="1">
            <a:schemeClr val="dk1"/>
          </a:fillRef>
          <a:effectRef idx="1">
            <a:schemeClr val="dk1"/>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3 &amp; 4 – DENY</a:t>
            </a:r>
          </a:p>
        </p:txBody>
      </p:sp>
      <p:sp>
        <p:nvSpPr>
          <p:cNvPr id="3" name="TextBox 2">
            <a:extLst>
              <a:ext uri="{FF2B5EF4-FFF2-40B4-BE49-F238E27FC236}">
                <a16:creationId xmlns:a16="http://schemas.microsoft.com/office/drawing/2014/main" id="{9A2C2B43-8649-E116-2A00-BCD9BD7CD1B8}"/>
              </a:ext>
            </a:extLst>
          </p:cNvPr>
          <p:cNvSpPr txBox="1"/>
          <p:nvPr/>
        </p:nvSpPr>
        <p:spPr>
          <a:xfrm>
            <a:off x="6945838" y="3794593"/>
            <a:ext cx="4396320" cy="584775"/>
          </a:xfrm>
          <a:prstGeom prst="rect">
            <a:avLst/>
          </a:prstGeom>
          <a:ln/>
        </p:spPr>
        <p:style>
          <a:lnRef idx="1">
            <a:schemeClr val="dk1"/>
          </a:lnRef>
          <a:fillRef idx="2">
            <a:schemeClr val="dk1"/>
          </a:fillRef>
          <a:effectRef idx="1">
            <a:schemeClr val="dk1"/>
          </a:effectRef>
          <a:fontRef idx="minor">
            <a:schemeClr val="dk1"/>
          </a:fontRef>
        </p:style>
        <p:txBody>
          <a:bodyPr wrap="square" rtlCol="0" anchor="ctr">
            <a:spAutoFit/>
          </a:bodyPr>
          <a:lstStyle/>
          <a:p>
            <a:pPr marL="115887" algn="ctr">
              <a:buSzPct val="75000"/>
            </a:pPr>
            <a:r>
              <a:rPr lang="en-US" sz="3200" b="1" dirty="0">
                <a:solidFill>
                  <a:schemeClr val="tx1"/>
                </a:solidFill>
                <a:latin typeface="Avenir Next LT Pro Light" panose="020B0304020202020204" pitchFamily="34" charset="0"/>
              </a:rPr>
              <a:t>Walvoord &amp; </a:t>
            </a:r>
            <a:r>
              <a:rPr lang="en-US" sz="3200" b="1" dirty="0" err="1">
                <a:solidFill>
                  <a:schemeClr val="tx1"/>
                </a:solidFill>
                <a:latin typeface="Avenir Next LT Pro Light" panose="020B0304020202020204" pitchFamily="34" charset="0"/>
              </a:rPr>
              <a:t>Zuck</a:t>
            </a:r>
            <a:endParaRPr lang="en-US" sz="3200" b="1" dirty="0">
              <a:solidFill>
                <a:schemeClr val="tx1"/>
              </a:solidFill>
              <a:latin typeface="Avenir Next LT Pro Light" panose="020B0304020202020204" pitchFamily="34" charset="0"/>
            </a:endParaRPr>
          </a:p>
        </p:txBody>
      </p:sp>
      <p:sp>
        <p:nvSpPr>
          <p:cNvPr id="5" name="TextBox 4">
            <a:extLst>
              <a:ext uri="{FF2B5EF4-FFF2-40B4-BE49-F238E27FC236}">
                <a16:creationId xmlns:a16="http://schemas.microsoft.com/office/drawing/2014/main" id="{07EEA022-0AB4-D500-10A0-E4A0CB719A3B}"/>
              </a:ext>
            </a:extLst>
          </p:cNvPr>
          <p:cNvSpPr txBox="1"/>
          <p:nvPr/>
        </p:nvSpPr>
        <p:spPr>
          <a:xfrm>
            <a:off x="4" y="4769384"/>
            <a:ext cx="12191996" cy="1938992"/>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4000" dirty="0">
                <a:solidFill>
                  <a:schemeClr val="dk1"/>
                </a:solidFill>
                <a:effectLst>
                  <a:outerShdw blurRad="38100" dist="38100" dir="2700000" algn="tl">
                    <a:srgbClr val="000000">
                      <a:alpha val="43137"/>
                    </a:srgbClr>
                  </a:outerShdw>
                </a:effectLst>
                <a:latin typeface="Avenir Next LT Pro Light" panose="020B0304020202020204" pitchFamily="34" charset="0"/>
              </a:rPr>
              <a:t>The </a:t>
            </a:r>
            <a:r>
              <a:rPr lang="en-US" sz="4000" cap="small" dirty="0">
                <a:solidFill>
                  <a:schemeClr val="dk1"/>
                </a:solidFill>
                <a:effectLst>
                  <a:outerShdw blurRad="38100" dist="38100" dir="2700000" algn="tl">
                    <a:srgbClr val="000000">
                      <a:alpha val="43137"/>
                    </a:srgbClr>
                  </a:outerShdw>
                </a:effectLst>
                <a:latin typeface="Avenir Next LT Pro Light" panose="020B0304020202020204" pitchFamily="34" charset="0"/>
              </a:rPr>
              <a:t>Lord</a:t>
            </a:r>
            <a:r>
              <a:rPr lang="en-US" sz="4000" dirty="0">
                <a:solidFill>
                  <a:schemeClr val="dk1"/>
                </a:solidFill>
                <a:effectLst>
                  <a:outerShdw blurRad="38100" dist="38100" dir="2700000" algn="tl">
                    <a:srgbClr val="000000">
                      <a:alpha val="43137"/>
                    </a:srgbClr>
                  </a:outerShdw>
                </a:effectLst>
                <a:latin typeface="Avenir Next LT Pro Light" panose="020B0304020202020204" pitchFamily="34" charset="0"/>
              </a:rPr>
              <a:t> saw that the wickedness of man was great in the earth, and that every intention of the thoughts of his heart was only evil continually.</a:t>
            </a:r>
            <a:endParaRPr lang="en-US" sz="4000" dirty="0">
              <a:effectLst>
                <a:outerShdw blurRad="38100" dist="38100" dir="2700000" algn="tl">
                  <a:srgbClr val="000000">
                    <a:alpha val="43137"/>
                  </a:srgbClr>
                </a:outerShdw>
              </a:effectLst>
              <a:latin typeface="Avenir Next LT Pro Light" panose="020B0304020202020204" pitchFamily="34" charset="0"/>
            </a:endParaRPr>
          </a:p>
        </p:txBody>
      </p:sp>
      <p:sp>
        <p:nvSpPr>
          <p:cNvPr id="7" name="TextBox 6">
            <a:extLst>
              <a:ext uri="{FF2B5EF4-FFF2-40B4-BE49-F238E27FC236}">
                <a16:creationId xmlns:a16="http://schemas.microsoft.com/office/drawing/2014/main" id="{D57DBAA4-FF38-5C17-8CE1-5C29857D09BD}"/>
              </a:ext>
            </a:extLst>
          </p:cNvPr>
          <p:cNvSpPr txBox="1"/>
          <p:nvPr/>
        </p:nvSpPr>
        <p:spPr>
          <a:xfrm>
            <a:off x="0" y="4231880"/>
            <a:ext cx="6095996" cy="584775"/>
          </a:xfrm>
          <a:prstGeom prst="rect">
            <a:avLst/>
          </a:prstGeom>
          <a:ln/>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pPr algn="ctr"/>
            <a:r>
              <a:rPr lang="en-US" sz="3200" b="1" dirty="0">
                <a:effectLst>
                  <a:outerShdw blurRad="38100" dist="38100" dir="2700000" algn="tl">
                    <a:srgbClr val="000000">
                      <a:alpha val="43137"/>
                    </a:srgbClr>
                  </a:outerShdw>
                </a:effectLst>
                <a:latin typeface="Avenir Next LT Pro Light" panose="020B0304020202020204" pitchFamily="34" charset="0"/>
              </a:rPr>
              <a:t>Genesis 6:5</a:t>
            </a:r>
          </a:p>
        </p:txBody>
      </p:sp>
      <p:sp>
        <p:nvSpPr>
          <p:cNvPr id="8" name="Explosion: 14 Points 7">
            <a:extLst>
              <a:ext uri="{FF2B5EF4-FFF2-40B4-BE49-F238E27FC236}">
                <a16:creationId xmlns:a16="http://schemas.microsoft.com/office/drawing/2014/main" id="{3FA915A7-7FAB-8ACA-6703-F0C957005775}"/>
              </a:ext>
            </a:extLst>
          </p:cNvPr>
          <p:cNvSpPr/>
          <p:nvPr/>
        </p:nvSpPr>
        <p:spPr>
          <a:xfrm rot="403906">
            <a:off x="1686560" y="1706880"/>
            <a:ext cx="2164080" cy="934721"/>
          </a:xfrm>
          <a:prstGeom prst="irregularSeal2">
            <a:avLst/>
          </a:prstGeom>
          <a:ln w="38100"/>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39353976-BAA9-4429-FA0F-B683113FC4E5}"/>
              </a:ext>
            </a:extLst>
          </p:cNvPr>
          <p:cNvSpPr/>
          <p:nvPr/>
        </p:nvSpPr>
        <p:spPr>
          <a:xfrm>
            <a:off x="5647222" y="1819570"/>
            <a:ext cx="4675338" cy="668077"/>
          </a:xfrm>
          <a:prstGeom prst="roundRect">
            <a:avLst>
              <a:gd name="adj" fmla="val 42728"/>
            </a:avLst>
          </a:prstGeom>
          <a:ln w="19050"/>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40931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4" presetClass="entr" presetSubtype="10" fill="hold" grpId="0" nodeType="withEffect">
                                  <p:stCondLst>
                                    <p:cond delay="500"/>
                                  </p:stCondLst>
                                  <p:childTnLst>
                                    <p:set>
                                      <p:cBhvr>
                                        <p:cTn id="8" dur="1" fill="hold">
                                          <p:stCondLst>
                                            <p:cond delay="0"/>
                                          </p:stCondLst>
                                        </p:cTn>
                                        <p:tgtEl>
                                          <p:spTgt spid="2">
                                            <p:bg/>
                                          </p:spTgt>
                                        </p:tgtEl>
                                        <p:attrNameLst>
                                          <p:attrName>style.visibility</p:attrName>
                                        </p:attrNameLst>
                                      </p:cBhvr>
                                      <p:to>
                                        <p:strVal val="visible"/>
                                      </p:to>
                                    </p:set>
                                    <p:animEffect transition="in" filter="randombar(horizontal)">
                                      <p:cBhvr>
                                        <p:cTn id="9" dur="500"/>
                                        <p:tgtEl>
                                          <p:spTgt spid="2">
                                            <p:bg/>
                                          </p:spTgt>
                                        </p:tgtEl>
                                      </p:cBhvr>
                                    </p:animEffect>
                                  </p:childTnLst>
                                </p:cTn>
                              </p:par>
                              <p:par>
                                <p:cTn id="10" presetID="22" presetClass="entr" presetSubtype="8" fill="hold" grpId="0" nodeType="withEffect">
                                  <p:stCondLst>
                                    <p:cond delay="100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par>
                                <p:cTn id="13" presetID="22" presetClass="entr" presetSubtype="2" fill="hold" grpId="0" nodeType="withEffect">
                                  <p:stCondLst>
                                    <p:cond delay="300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1000"/>
                                        <p:tgtEl>
                                          <p:spTgt spid="3"/>
                                        </p:tgtEl>
                                      </p:cBhvr>
                                    </p:animEffect>
                                  </p:childTnLst>
                                </p:cTn>
                              </p:par>
                              <p:par>
                                <p:cTn id="16" presetID="21" presetClass="entr" presetSubtype="1" fill="hold" grpId="0" nodeType="withEffect">
                                  <p:stCondLst>
                                    <p:cond delay="2000"/>
                                  </p:stCondLst>
                                  <p:childTnLst>
                                    <p:set>
                                      <p:cBhvr>
                                        <p:cTn id="17" dur="1" fill="hold">
                                          <p:stCondLst>
                                            <p:cond delay="0"/>
                                          </p:stCondLst>
                                        </p:cTn>
                                        <p:tgtEl>
                                          <p:spTgt spid="8"/>
                                        </p:tgtEl>
                                        <p:attrNameLst>
                                          <p:attrName>style.visibility</p:attrName>
                                        </p:attrNameLst>
                                      </p:cBhvr>
                                      <p:to>
                                        <p:strVal val="visible"/>
                                      </p:to>
                                    </p:set>
                                    <p:animEffect transition="in" filter="wheel(1)">
                                      <p:cBhvr>
                                        <p:cTn id="18" dur="2000"/>
                                        <p:tgtEl>
                                          <p:spTgt spid="8"/>
                                        </p:tgtEl>
                                      </p:cBhvr>
                                    </p:animEffect>
                                  </p:childTnLst>
                                </p:cTn>
                              </p:par>
                              <p:par>
                                <p:cTn id="19" presetID="16" presetClass="entr" presetSubtype="21" fill="hold" grpId="0" nodeType="withEffect">
                                  <p:stCondLst>
                                    <p:cond delay="250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par>
                                <p:cTn id="29" presetID="22" presetClass="entr" presetSubtype="4" fill="hold" grpId="0" nodeType="withEffect">
                                  <p:stCondLst>
                                    <p:cond delay="100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3" grpId="0" animBg="1"/>
      <p:bldP spid="5"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011C0E87-915A-E51F-C7AB-5E412F53FA33}"/>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5DC4DD3C-95F0-0449-D3DD-E6BF1C477BD6}"/>
              </a:ext>
            </a:extLst>
          </p:cNvPr>
          <p:cNvSpPr>
            <a:spLocks noGrp="1"/>
          </p:cNvSpPr>
          <p:nvPr>
            <p:ph type="body"/>
          </p:nvPr>
        </p:nvSpPr>
        <p:spPr>
          <a:xfrm>
            <a:off x="0" y="992267"/>
            <a:ext cx="12192000" cy="3323146"/>
          </a:xfrm>
          <a:prstGeom prst="rect">
            <a:avLst/>
          </a:prstGeom>
          <a:solidFill>
            <a:schemeClr val="accent1">
              <a:alpha val="50000"/>
            </a:schemeClr>
          </a:solidFill>
          <a:ln>
            <a:solidFill>
              <a:schemeClr val="accent1">
                <a:lumMod val="50000"/>
              </a:schemeClr>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defRPr>
            </a:lvl1pPr>
          </a:lstStyle>
          <a:p>
            <a:r>
              <a:rPr lang="en-US" sz="4400" b="1" dirty="0">
                <a:solidFill>
                  <a:schemeClr val="bg1"/>
                </a:solidFill>
                <a:effectLst>
                  <a:outerShdw blurRad="38100" dist="38100" dir="2700000" algn="tl">
                    <a:srgbClr val="000000">
                      <a:alpha val="43137"/>
                    </a:srgbClr>
                  </a:outerShdw>
                </a:effectLst>
                <a:latin typeface="Abadi Extra Light" panose="020B0204020104020204" pitchFamily="34" charset="0"/>
              </a:rPr>
              <a:t>“[Christ’s] patient suffering will show them meekness when they are interrogated. His glorious triumph will give them courage to face their accusers. Undergirding both the meekness and the boldness of the Christian is the saving work of Christ.”</a:t>
            </a:r>
          </a:p>
        </p:txBody>
      </p:sp>
      <p:sp>
        <p:nvSpPr>
          <p:cNvPr id="6" name="TextBox 5">
            <a:extLst>
              <a:ext uri="{FF2B5EF4-FFF2-40B4-BE49-F238E27FC236}">
                <a16:creationId xmlns:a16="http://schemas.microsoft.com/office/drawing/2014/main" id="{7AADD07E-44AB-0C66-5277-6329501B5B68}"/>
              </a:ext>
            </a:extLst>
          </p:cNvPr>
          <p:cNvSpPr txBox="1"/>
          <p:nvPr/>
        </p:nvSpPr>
        <p:spPr>
          <a:xfrm>
            <a:off x="0" y="345935"/>
            <a:ext cx="12192000" cy="646331"/>
          </a:xfrm>
          <a:prstGeom prst="rect">
            <a:avLst/>
          </a:prstGeom>
          <a:ln/>
        </p:spPr>
        <p:style>
          <a:lnRef idx="3">
            <a:schemeClr val="lt1"/>
          </a:lnRef>
          <a:fillRef idx="1">
            <a:schemeClr val="dk1"/>
          </a:fillRef>
          <a:effectRef idx="1">
            <a:schemeClr val="dk1"/>
          </a:effectRef>
          <a:fontRef idx="minor">
            <a:schemeClr val="lt1"/>
          </a:fontRef>
        </p:style>
        <p:txBody>
          <a:bodyPr wrap="square" rtlCol="0" anchor="ctr">
            <a:spAutoFit/>
          </a:bodyPr>
          <a:lstStyle/>
          <a:p>
            <a:pPr algn="ctr"/>
            <a:r>
              <a:rPr lang="en-US" sz="36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5 &amp; 6 – QUALIFY</a:t>
            </a:r>
          </a:p>
        </p:txBody>
      </p:sp>
      <p:sp>
        <p:nvSpPr>
          <p:cNvPr id="3" name="TextBox 2">
            <a:extLst>
              <a:ext uri="{FF2B5EF4-FFF2-40B4-BE49-F238E27FC236}">
                <a16:creationId xmlns:a16="http://schemas.microsoft.com/office/drawing/2014/main" id="{9A2C2B43-8649-E116-2A00-BCD9BD7CD1B8}"/>
              </a:ext>
            </a:extLst>
          </p:cNvPr>
          <p:cNvSpPr txBox="1"/>
          <p:nvPr/>
        </p:nvSpPr>
        <p:spPr>
          <a:xfrm>
            <a:off x="6502396" y="3858276"/>
            <a:ext cx="4984615" cy="584775"/>
          </a:xfrm>
          <a:prstGeom prst="rect">
            <a:avLst/>
          </a:prstGeom>
          <a:ln/>
        </p:spPr>
        <p:style>
          <a:lnRef idx="1">
            <a:schemeClr val="dk1"/>
          </a:lnRef>
          <a:fillRef idx="2">
            <a:schemeClr val="dk1"/>
          </a:fillRef>
          <a:effectRef idx="1">
            <a:schemeClr val="dk1"/>
          </a:effectRef>
          <a:fontRef idx="minor">
            <a:schemeClr val="dk1"/>
          </a:fontRef>
        </p:style>
        <p:txBody>
          <a:bodyPr wrap="square" rtlCol="0" anchor="ctr">
            <a:spAutoFit/>
          </a:bodyPr>
          <a:lstStyle/>
          <a:p>
            <a:pPr marL="115887" algn="ctr">
              <a:buSzPct val="75000"/>
            </a:pPr>
            <a:r>
              <a:rPr lang="en-US" sz="3200" b="1" dirty="0">
                <a:solidFill>
                  <a:schemeClr val="tx1"/>
                </a:solidFill>
                <a:latin typeface="Avenir Next LT Pro Light" panose="020B0304020202020204" pitchFamily="34" charset="0"/>
              </a:rPr>
              <a:t>Edmund </a:t>
            </a:r>
            <a:r>
              <a:rPr lang="en-US" sz="3200" b="1" dirty="0" err="1">
                <a:solidFill>
                  <a:schemeClr val="tx1"/>
                </a:solidFill>
                <a:latin typeface="Avenir Next LT Pro Light" panose="020B0304020202020204" pitchFamily="34" charset="0"/>
              </a:rPr>
              <a:t>Clowney</a:t>
            </a:r>
            <a:endParaRPr lang="en-US" sz="3200" b="1" dirty="0">
              <a:solidFill>
                <a:schemeClr val="tx1"/>
              </a:solidFill>
              <a:latin typeface="Avenir Next LT Pro Light" panose="020B0304020202020204" pitchFamily="34" charset="0"/>
            </a:endParaRPr>
          </a:p>
        </p:txBody>
      </p:sp>
      <p:sp>
        <p:nvSpPr>
          <p:cNvPr id="5" name="TextBox 4">
            <a:extLst>
              <a:ext uri="{FF2B5EF4-FFF2-40B4-BE49-F238E27FC236}">
                <a16:creationId xmlns:a16="http://schemas.microsoft.com/office/drawing/2014/main" id="{07EEA022-0AB4-D500-10A0-E4A0CB719A3B}"/>
              </a:ext>
            </a:extLst>
          </p:cNvPr>
          <p:cNvSpPr txBox="1"/>
          <p:nvPr/>
        </p:nvSpPr>
        <p:spPr>
          <a:xfrm>
            <a:off x="4" y="4988570"/>
            <a:ext cx="12191996" cy="1754326"/>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dirty="0">
                <a:effectLst>
                  <a:outerShdw blurRad="38100" dist="38100" dir="2700000" algn="tl">
                    <a:srgbClr val="000000">
                      <a:alpha val="43137"/>
                    </a:srgbClr>
                  </a:outerShdw>
                </a:effectLst>
                <a:latin typeface="Avenir Next LT Pro Light" panose="020B0304020202020204" pitchFamily="34" charset="0"/>
              </a:rPr>
              <a:t>Truly, truly, I say to you, whoever hears My word and believes Him who sent Me has eternal life. He does not come into judgment, but has passed from death to life. </a:t>
            </a:r>
          </a:p>
        </p:txBody>
      </p:sp>
      <p:sp>
        <p:nvSpPr>
          <p:cNvPr id="7" name="TextBox 6">
            <a:extLst>
              <a:ext uri="{FF2B5EF4-FFF2-40B4-BE49-F238E27FC236}">
                <a16:creationId xmlns:a16="http://schemas.microsoft.com/office/drawing/2014/main" id="{D57DBAA4-FF38-5C17-8CE1-5C29857D09BD}"/>
              </a:ext>
            </a:extLst>
          </p:cNvPr>
          <p:cNvSpPr txBox="1"/>
          <p:nvPr/>
        </p:nvSpPr>
        <p:spPr>
          <a:xfrm>
            <a:off x="0" y="4488098"/>
            <a:ext cx="6095996" cy="584775"/>
          </a:xfrm>
          <a:prstGeom prst="rect">
            <a:avLst/>
          </a:prstGeom>
          <a:ln/>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pPr algn="ctr"/>
            <a:r>
              <a:rPr lang="en-US" sz="3200" b="1" dirty="0">
                <a:effectLst>
                  <a:outerShdw blurRad="38100" dist="38100" dir="2700000" algn="tl">
                    <a:srgbClr val="000000">
                      <a:alpha val="43137"/>
                    </a:srgbClr>
                  </a:outerShdw>
                </a:effectLst>
                <a:latin typeface="Avenir Next LT Pro Light" panose="020B0304020202020204" pitchFamily="34" charset="0"/>
              </a:rPr>
              <a:t>John 5:24</a:t>
            </a:r>
          </a:p>
        </p:txBody>
      </p:sp>
      <p:cxnSp>
        <p:nvCxnSpPr>
          <p:cNvPr id="8" name="Straight Connector 7">
            <a:extLst>
              <a:ext uri="{FF2B5EF4-FFF2-40B4-BE49-F238E27FC236}">
                <a16:creationId xmlns:a16="http://schemas.microsoft.com/office/drawing/2014/main" id="{F448E63E-4018-9095-7E3D-EF1122EF6236}"/>
              </a:ext>
            </a:extLst>
          </p:cNvPr>
          <p:cNvCxnSpPr/>
          <p:nvPr/>
        </p:nvCxnSpPr>
        <p:spPr>
          <a:xfrm>
            <a:off x="9072880" y="2885440"/>
            <a:ext cx="267208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9" name="Straight Connector 8">
            <a:extLst>
              <a:ext uri="{FF2B5EF4-FFF2-40B4-BE49-F238E27FC236}">
                <a16:creationId xmlns:a16="http://schemas.microsoft.com/office/drawing/2014/main" id="{B5D7BF2D-B9E8-F38E-BAA2-2B228AA5ED86}"/>
              </a:ext>
            </a:extLst>
          </p:cNvPr>
          <p:cNvCxnSpPr>
            <a:cxnSpLocks/>
          </p:cNvCxnSpPr>
          <p:nvPr/>
        </p:nvCxnSpPr>
        <p:spPr>
          <a:xfrm>
            <a:off x="904240" y="4226560"/>
            <a:ext cx="4511040" cy="0"/>
          </a:xfrm>
          <a:prstGeom prst="line">
            <a:avLst/>
          </a:prstGeom>
          <a:ln w="28575"/>
        </p:spPr>
        <p:style>
          <a:lnRef idx="3">
            <a:schemeClr val="accent2"/>
          </a:lnRef>
          <a:fillRef idx="0">
            <a:schemeClr val="accent2"/>
          </a:fillRef>
          <a:effectRef idx="2">
            <a:schemeClr val="accent2"/>
          </a:effectRef>
          <a:fontRef idx="minor">
            <a:schemeClr val="tx1"/>
          </a:fontRef>
        </p:style>
      </p:cxnSp>
      <p:sp>
        <p:nvSpPr>
          <p:cNvPr id="11" name="Oval 10">
            <a:extLst>
              <a:ext uri="{FF2B5EF4-FFF2-40B4-BE49-F238E27FC236}">
                <a16:creationId xmlns:a16="http://schemas.microsoft.com/office/drawing/2014/main" id="{1EC8D99B-88DC-4925-67C5-6A0691FA9DDC}"/>
              </a:ext>
            </a:extLst>
          </p:cNvPr>
          <p:cNvSpPr/>
          <p:nvPr/>
        </p:nvSpPr>
        <p:spPr>
          <a:xfrm>
            <a:off x="9519920" y="2971789"/>
            <a:ext cx="1936611" cy="800138"/>
          </a:xfrm>
          <a:prstGeom prst="ellipse">
            <a:avLst/>
          </a:prstGeom>
          <a:solidFill>
            <a:schemeClr val="accent2">
              <a:alpha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4601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4" presetClass="entr" presetSubtype="10" fill="hold" grpId="0" nodeType="withEffect">
                                  <p:stCondLst>
                                    <p:cond delay="500"/>
                                  </p:stCondLst>
                                  <p:childTnLst>
                                    <p:set>
                                      <p:cBhvr>
                                        <p:cTn id="9" dur="1" fill="hold">
                                          <p:stCondLst>
                                            <p:cond delay="0"/>
                                          </p:stCondLst>
                                        </p:cTn>
                                        <p:tgtEl>
                                          <p:spTgt spid="2">
                                            <p:bg/>
                                          </p:spTgt>
                                        </p:tgtEl>
                                        <p:attrNameLst>
                                          <p:attrName>style.visibility</p:attrName>
                                        </p:attrNameLst>
                                      </p:cBhvr>
                                      <p:to>
                                        <p:strVal val="visible"/>
                                      </p:to>
                                    </p:set>
                                    <p:animEffect transition="in" filter="randombar(horizontal)">
                                      <p:cBhvr>
                                        <p:cTn id="10" dur="500"/>
                                        <p:tgtEl>
                                          <p:spTgt spid="2">
                                            <p:bg/>
                                          </p:spTgt>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left)">
                                      <p:cBhvr>
                                        <p:cTn id="13" dur="500"/>
                                        <p:tgtEl>
                                          <p:spTgt spid="2">
                                            <p:txEl>
                                              <p:pRg st="0" end="0"/>
                                            </p:txEl>
                                          </p:spTgt>
                                        </p:tgtEl>
                                      </p:cBhvr>
                                    </p:animEffect>
                                  </p:childTnLst>
                                </p:cTn>
                              </p:par>
                              <p:par>
                                <p:cTn id="14" presetID="22" presetClass="entr" presetSubtype="2" fill="hold" nodeType="withEffect">
                                  <p:stCondLst>
                                    <p:cond delay="200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par>
                                <p:cTn id="17" presetID="21" presetClass="entr" presetSubtype="2" fill="hold" grpId="0" nodeType="withEffect">
                                  <p:stCondLst>
                                    <p:cond delay="2500"/>
                                  </p:stCondLst>
                                  <p:childTnLst>
                                    <p:set>
                                      <p:cBhvr>
                                        <p:cTn id="18" dur="1" fill="hold">
                                          <p:stCondLst>
                                            <p:cond delay="0"/>
                                          </p:stCondLst>
                                        </p:cTn>
                                        <p:tgtEl>
                                          <p:spTgt spid="11"/>
                                        </p:tgtEl>
                                        <p:attrNameLst>
                                          <p:attrName>style.visibility</p:attrName>
                                        </p:attrNameLst>
                                      </p:cBhvr>
                                      <p:to>
                                        <p:strVal val="visible"/>
                                      </p:to>
                                    </p:set>
                                    <p:animEffect transition="in" filter="wheel(2)">
                                      <p:cBhvr>
                                        <p:cTn id="19" dur="1000"/>
                                        <p:tgtEl>
                                          <p:spTgt spid="11"/>
                                        </p:tgtEl>
                                      </p:cBhvr>
                                    </p:animEffect>
                                  </p:childTnLst>
                                </p:cTn>
                              </p:par>
                              <p:par>
                                <p:cTn id="20" presetID="16" presetClass="entr" presetSubtype="21" fill="hold" nodeType="withEffect">
                                  <p:stCondLst>
                                    <p:cond delay="300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1500"/>
                                        <p:tgtEl>
                                          <p:spTgt spid="9"/>
                                        </p:tgtEl>
                                      </p:cBhvr>
                                    </p:animEffect>
                                  </p:childTnLst>
                                </p:cTn>
                              </p:par>
                              <p:par>
                                <p:cTn id="23" presetID="22" presetClass="entr" presetSubtype="8" fill="hold" grpId="0" nodeType="withEffect">
                                  <p:stCondLst>
                                    <p:cond delay="250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par>
                                <p:cTn id="33" presetID="22" presetClass="entr" presetSubtype="4" fill="hold" grpId="0" nodeType="withEffect">
                                  <p:stCondLst>
                                    <p:cond delay="100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6" grpId="0" animBg="1"/>
      <p:bldP spid="3" grpId="0" animBg="1"/>
      <p:bldP spid="5" grpId="0" animBg="1"/>
      <p:bldP spid="7"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0" y="1432562"/>
            <a:ext cx="12192000" cy="144655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God gives His Message to proclaim.</a:t>
            </a:r>
          </a:p>
        </p:txBody>
      </p:sp>
      <p:sp>
        <p:nvSpPr>
          <p:cNvPr id="3" name="TextBox 2">
            <a:extLst>
              <a:ext uri="{FF2B5EF4-FFF2-40B4-BE49-F238E27FC236}">
                <a16:creationId xmlns:a16="http://schemas.microsoft.com/office/drawing/2014/main" id="{941FD018-3476-A46C-74BC-BD227B115D75}"/>
              </a:ext>
            </a:extLst>
          </p:cNvPr>
          <p:cNvSpPr txBox="1"/>
          <p:nvPr/>
        </p:nvSpPr>
        <p:spPr>
          <a:xfrm>
            <a:off x="0" y="3122585"/>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God gives the Empowerment for proclaiming His Message.</a:t>
            </a:r>
          </a:p>
        </p:txBody>
      </p:sp>
      <p:sp>
        <p:nvSpPr>
          <p:cNvPr id="5" name="TextBox 4">
            <a:extLst>
              <a:ext uri="{FF2B5EF4-FFF2-40B4-BE49-F238E27FC236}">
                <a16:creationId xmlns:a16="http://schemas.microsoft.com/office/drawing/2014/main" id="{87226996-F896-9C02-26FD-1D4A99084D4D}"/>
              </a:ext>
            </a:extLst>
          </p:cNvPr>
          <p:cNvSpPr txBox="1"/>
          <p:nvPr/>
        </p:nvSpPr>
        <p:spPr>
          <a:xfrm>
            <a:off x="0" y="4812608"/>
            <a:ext cx="12192000" cy="1446550"/>
          </a:xfrm>
          <a:prstGeom prst="rect">
            <a:avLst/>
          </a:prstGeom>
          <a:solidFill>
            <a:schemeClr val="dk1">
              <a:alpha val="95000"/>
            </a:schemeClr>
          </a:solidFill>
          <a:ln>
            <a:solidFill>
              <a:schemeClr val="bg1"/>
            </a:solid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Avenir Next LT Pro Light" panose="020B0304020202020204" pitchFamily="34" charset="0"/>
              </a:rPr>
              <a:t>God gives to a particular People the Empowerment for proclaiming His Message.</a:t>
            </a:r>
          </a:p>
        </p:txBody>
      </p:sp>
      <p:sp>
        <p:nvSpPr>
          <p:cNvPr id="6" name="TextBox 5">
            <a:extLst>
              <a:ext uri="{FF2B5EF4-FFF2-40B4-BE49-F238E27FC236}">
                <a16:creationId xmlns:a16="http://schemas.microsoft.com/office/drawing/2014/main" id="{E3983B41-08A6-628F-A543-69B4B7453937}"/>
              </a:ext>
            </a:extLst>
          </p:cNvPr>
          <p:cNvSpPr txBox="1"/>
          <p:nvPr/>
        </p:nvSpPr>
        <p:spPr>
          <a:xfrm>
            <a:off x="0" y="543388"/>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Wonderful Gift  |  1 Peter 4:6-11</a:t>
            </a:r>
          </a:p>
        </p:txBody>
      </p:sp>
    </p:spTree>
    <p:extLst>
      <p:ext uri="{BB962C8B-B14F-4D97-AF65-F5344CB8AC3E}">
        <p14:creationId xmlns:p14="http://schemas.microsoft.com/office/powerpoint/2010/main" val="10126706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out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3825</TotalTime>
  <Words>387</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Abadi Extra Light</vt:lpstr>
      <vt:lpstr>Aptos Light</vt:lpstr>
      <vt:lpstr>Avenir Next LT Pro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Miller</cp:lastModifiedBy>
  <cp:revision>1</cp:revision>
  <dcterms:modified xsi:type="dcterms:W3CDTF">2024-02-25T14:35:24Z</dcterms:modified>
</cp:coreProperties>
</file>