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7" r:id="rId2"/>
    <p:sldId id="297" r:id="rId3"/>
    <p:sldId id="291" r:id="rId4"/>
    <p:sldId id="295" r:id="rId5"/>
    <p:sldId id="298" r:id="rId6"/>
    <p:sldId id="299" r:id="rId7"/>
    <p:sldId id="300" r:id="rId8"/>
  </p:sldIdLst>
  <p:sldSz cx="12192000" cy="6858000"/>
  <p:notesSz cx="7010400" cy="92964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4A3"/>
    <a:srgbClr val="FFF9C9"/>
    <a:srgbClr val="8AAC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DD59A8-8160-42EB-9E7E-3F15E91AE61D}" v="2322" dt="2024-02-15T17:20:45.842"/>
    <p1510:client id="{F9407C57-6B8F-447F-B87C-61C5224BD569}" v="2" dt="2024-02-16T16:01:05.8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94660"/>
  </p:normalViewPr>
  <p:slideViewPr>
    <p:cSldViewPr snapToGrid="0">
      <p:cViewPr varScale="1">
        <p:scale>
          <a:sx n="104" d="100"/>
          <a:sy n="104" d="100"/>
        </p:scale>
        <p:origin x="78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 Miller" userId="b590fb1f-889a-4e07-814a-1078984038bb" providerId="ADAL" clId="{F9407C57-6B8F-447F-B87C-61C5224BD569}"/>
    <pc:docChg chg="modNotesMaster">
      <pc:chgData name="Carol Miller" userId="b590fb1f-889a-4e07-814a-1078984038bb" providerId="ADAL" clId="{F9407C57-6B8F-447F-B87C-61C5224BD569}" dt="2024-02-16T16:01:05.899" v="0"/>
      <pc:docMkLst>
        <pc:docMk/>
      </pc:docMkLst>
    </pc:docChg>
  </pc:docChgLst>
  <pc:docChgLst>
    <pc:chgData name="Mark Warren" userId="8b469510-801c-4a14-a92d-c6d8837618b1" providerId="ADAL" clId="{3DC3E5A3-2046-4513-B137-96808579D7D7}"/>
    <pc:docChg chg="undo custSel addSld delSld modSld sldOrd">
      <pc:chgData name="Mark Warren" userId="8b469510-801c-4a14-a92d-c6d8837618b1" providerId="ADAL" clId="{3DC3E5A3-2046-4513-B137-96808579D7D7}" dt="2023-11-02T18:53:57.987" v="2230"/>
      <pc:docMkLst>
        <pc:docMk/>
      </pc:docMkLst>
      <pc:sldChg chg="modSp">
        <pc:chgData name="Mark Warren" userId="8b469510-801c-4a14-a92d-c6d8837618b1" providerId="ADAL" clId="{3DC3E5A3-2046-4513-B137-96808579D7D7}" dt="2023-11-01T14:53:24.105" v="5" actId="6549"/>
        <pc:sldMkLst>
          <pc:docMk/>
          <pc:sldMk cId="0" sldId="257"/>
        </pc:sldMkLst>
        <pc:spChg chg="mod">
          <ac:chgData name="Mark Warren" userId="8b469510-801c-4a14-a92d-c6d8837618b1" providerId="ADAL" clId="{3DC3E5A3-2046-4513-B137-96808579D7D7}" dt="2023-11-01T14:53:24.105" v="5" actId="6549"/>
          <ac:spMkLst>
            <pc:docMk/>
            <pc:sldMk cId="0" sldId="257"/>
            <ac:spMk id="2" creationId="{00000000-0000-0000-0000-000000000000}"/>
          </ac:spMkLst>
        </pc:spChg>
        <pc:spChg chg="mod">
          <ac:chgData name="Mark Warren" userId="8b469510-801c-4a14-a92d-c6d8837618b1" providerId="ADAL" clId="{3DC3E5A3-2046-4513-B137-96808579D7D7}" dt="2023-11-01T14:53:18.573" v="3" actId="20577"/>
          <ac:spMkLst>
            <pc:docMk/>
            <pc:sldMk cId="0" sldId="257"/>
            <ac:spMk id="5" creationId="{7FD9608A-6A7D-EFAE-9FF6-E66A027F66C3}"/>
          </ac:spMkLst>
        </pc:spChg>
      </pc:sldChg>
      <pc:sldChg chg="modAnim">
        <pc:chgData name="Mark Warren" userId="8b469510-801c-4a14-a92d-c6d8837618b1" providerId="ADAL" clId="{3DC3E5A3-2046-4513-B137-96808579D7D7}" dt="2023-11-01T15:03:20.861" v="48"/>
        <pc:sldMkLst>
          <pc:docMk/>
          <pc:sldMk cId="365872962" sldId="264"/>
        </pc:sldMkLst>
      </pc:sldChg>
      <pc:sldChg chg="delSp modSp mod delAnim modAnim">
        <pc:chgData name="Mark Warren" userId="8b469510-801c-4a14-a92d-c6d8837618b1" providerId="ADAL" clId="{3DC3E5A3-2046-4513-B137-96808579D7D7}" dt="2023-11-02T18:22:12.499" v="1760"/>
        <pc:sldMkLst>
          <pc:docMk/>
          <pc:sldMk cId="2307355787" sldId="272"/>
        </pc:sldMkLst>
        <pc:spChg chg="mod">
          <ac:chgData name="Mark Warren" userId="8b469510-801c-4a14-a92d-c6d8837618b1" providerId="ADAL" clId="{3DC3E5A3-2046-4513-B137-96808579D7D7}" dt="2023-11-02T13:18:14.534" v="567" actId="20577"/>
          <ac:spMkLst>
            <pc:docMk/>
            <pc:sldMk cId="2307355787" sldId="272"/>
            <ac:spMk id="2" creationId="{0C5AA253-7EB4-E590-BF28-40E5A035A6BF}"/>
          </ac:spMkLst>
        </pc:spChg>
        <pc:spChg chg="mod">
          <ac:chgData name="Mark Warren" userId="8b469510-801c-4a14-a92d-c6d8837618b1" providerId="ADAL" clId="{3DC3E5A3-2046-4513-B137-96808579D7D7}" dt="2023-11-02T13:17:45.038" v="562" actId="1076"/>
          <ac:spMkLst>
            <pc:docMk/>
            <pc:sldMk cId="2307355787" sldId="272"/>
            <ac:spMk id="3" creationId="{2FF97339-8E1B-2EB4-D0BB-F126256CF593}"/>
          </ac:spMkLst>
        </pc:spChg>
        <pc:spChg chg="del mod">
          <ac:chgData name="Mark Warren" userId="8b469510-801c-4a14-a92d-c6d8837618b1" providerId="ADAL" clId="{3DC3E5A3-2046-4513-B137-96808579D7D7}" dt="2023-11-02T13:13:07.952" v="81" actId="478"/>
          <ac:spMkLst>
            <pc:docMk/>
            <pc:sldMk cId="2307355787" sldId="272"/>
            <ac:spMk id="4" creationId="{60606254-9DFB-9FCE-4508-930FC61E7C58}"/>
          </ac:spMkLst>
        </pc:spChg>
        <pc:spChg chg="del">
          <ac:chgData name="Mark Warren" userId="8b469510-801c-4a14-a92d-c6d8837618b1" providerId="ADAL" clId="{3DC3E5A3-2046-4513-B137-96808579D7D7}" dt="2023-11-02T13:13:09.680" v="82" actId="478"/>
          <ac:spMkLst>
            <pc:docMk/>
            <pc:sldMk cId="2307355787" sldId="272"/>
            <ac:spMk id="5" creationId="{2A580C38-9F4B-B52E-6E01-7C8FD43705FF}"/>
          </ac:spMkLst>
        </pc:spChg>
      </pc:sldChg>
      <pc:sldChg chg="delSp modSp mod ord delAnim modAnim">
        <pc:chgData name="Mark Warren" userId="8b469510-801c-4a14-a92d-c6d8837618b1" providerId="ADAL" clId="{3DC3E5A3-2046-4513-B137-96808579D7D7}" dt="2023-11-02T18:23:09.106" v="1763"/>
        <pc:sldMkLst>
          <pc:docMk/>
          <pc:sldMk cId="4184231723" sldId="275"/>
        </pc:sldMkLst>
        <pc:spChg chg="del">
          <ac:chgData name="Mark Warren" userId="8b469510-801c-4a14-a92d-c6d8837618b1" providerId="ADAL" clId="{3DC3E5A3-2046-4513-B137-96808579D7D7}" dt="2023-11-02T13:55:17.706" v="1050" actId="478"/>
          <ac:spMkLst>
            <pc:docMk/>
            <pc:sldMk cId="4184231723" sldId="275"/>
            <ac:spMk id="2" creationId="{20608E79-F5EF-67FE-3F42-931D7D4931A0}"/>
          </ac:spMkLst>
        </pc:spChg>
        <pc:spChg chg="mod">
          <ac:chgData name="Mark Warren" userId="8b469510-801c-4a14-a92d-c6d8837618b1" providerId="ADAL" clId="{3DC3E5A3-2046-4513-B137-96808579D7D7}" dt="2023-11-02T14:51:15.156" v="1350" actId="207"/>
          <ac:spMkLst>
            <pc:docMk/>
            <pc:sldMk cId="4184231723" sldId="275"/>
            <ac:spMk id="4" creationId="{60606254-9DFB-9FCE-4508-930FC61E7C58}"/>
          </ac:spMkLst>
        </pc:spChg>
        <pc:spChg chg="mod">
          <ac:chgData name="Mark Warren" userId="8b469510-801c-4a14-a92d-c6d8837618b1" providerId="ADAL" clId="{3DC3E5A3-2046-4513-B137-96808579D7D7}" dt="2023-11-02T14:51:29.047" v="1351" actId="13822"/>
          <ac:spMkLst>
            <pc:docMk/>
            <pc:sldMk cId="4184231723" sldId="275"/>
            <ac:spMk id="6" creationId="{E70110F7-37B1-57D3-BC7F-E42E70CC6B92}"/>
          </ac:spMkLst>
        </pc:spChg>
        <pc:spChg chg="del">
          <ac:chgData name="Mark Warren" userId="8b469510-801c-4a14-a92d-c6d8837618b1" providerId="ADAL" clId="{3DC3E5A3-2046-4513-B137-96808579D7D7}" dt="2023-11-02T13:55:19.010" v="1051" actId="478"/>
          <ac:spMkLst>
            <pc:docMk/>
            <pc:sldMk cId="4184231723" sldId="275"/>
            <ac:spMk id="7" creationId="{9101BDE0-80CA-1C3A-3598-E0CFDC14E493}"/>
          </ac:spMkLst>
        </pc:spChg>
        <pc:spChg chg="del">
          <ac:chgData name="Mark Warren" userId="8b469510-801c-4a14-a92d-c6d8837618b1" providerId="ADAL" clId="{3DC3E5A3-2046-4513-B137-96808579D7D7}" dt="2023-11-02T13:55:14.927" v="1048" actId="478"/>
          <ac:spMkLst>
            <pc:docMk/>
            <pc:sldMk cId="4184231723" sldId="275"/>
            <ac:spMk id="8" creationId="{44B945C9-02D3-FCD1-9003-172D9A5FEA3F}"/>
          </ac:spMkLst>
        </pc:spChg>
        <pc:spChg chg="del">
          <ac:chgData name="Mark Warren" userId="8b469510-801c-4a14-a92d-c6d8837618b1" providerId="ADAL" clId="{3DC3E5A3-2046-4513-B137-96808579D7D7}" dt="2023-11-02T13:55:16.581" v="1049" actId="478"/>
          <ac:spMkLst>
            <pc:docMk/>
            <pc:sldMk cId="4184231723" sldId="275"/>
            <ac:spMk id="9" creationId="{AD952388-5508-BAD5-50B6-C0D56629D8F1}"/>
          </ac:spMkLst>
        </pc:spChg>
      </pc:sldChg>
      <pc:sldChg chg="modAnim">
        <pc:chgData name="Mark Warren" userId="8b469510-801c-4a14-a92d-c6d8837618b1" providerId="ADAL" clId="{3DC3E5A3-2046-4513-B137-96808579D7D7}" dt="2023-11-01T14:54:14.153" v="11"/>
        <pc:sldMkLst>
          <pc:docMk/>
          <pc:sldMk cId="3259066564" sldId="276"/>
        </pc:sldMkLst>
      </pc:sldChg>
      <pc:sldChg chg="del">
        <pc:chgData name="Mark Warren" userId="8b469510-801c-4a14-a92d-c6d8837618b1" providerId="ADAL" clId="{3DC3E5A3-2046-4513-B137-96808579D7D7}" dt="2023-11-02T14:00:09.248" v="1106" actId="2696"/>
        <pc:sldMkLst>
          <pc:docMk/>
          <pc:sldMk cId="2835905541" sldId="277"/>
        </pc:sldMkLst>
      </pc:sldChg>
      <pc:sldChg chg="del">
        <pc:chgData name="Mark Warren" userId="8b469510-801c-4a14-a92d-c6d8837618b1" providerId="ADAL" clId="{3DC3E5A3-2046-4513-B137-96808579D7D7}" dt="2023-11-02T14:00:05.730" v="1105" actId="2696"/>
        <pc:sldMkLst>
          <pc:docMk/>
          <pc:sldMk cId="2780632410" sldId="278"/>
        </pc:sldMkLst>
      </pc:sldChg>
      <pc:sldChg chg="addSp delSp modSp mod ord addAnim delAnim modAnim">
        <pc:chgData name="Mark Warren" userId="8b469510-801c-4a14-a92d-c6d8837618b1" providerId="ADAL" clId="{3DC3E5A3-2046-4513-B137-96808579D7D7}" dt="2023-11-02T13:37:44.258" v="1047" actId="6549"/>
        <pc:sldMkLst>
          <pc:docMk/>
          <pc:sldMk cId="2219000479" sldId="279"/>
        </pc:sldMkLst>
        <pc:spChg chg="mod">
          <ac:chgData name="Mark Warren" userId="8b469510-801c-4a14-a92d-c6d8837618b1" providerId="ADAL" clId="{3DC3E5A3-2046-4513-B137-96808579D7D7}" dt="2023-11-02T13:37:02.055" v="1032" actId="1076"/>
          <ac:spMkLst>
            <pc:docMk/>
            <pc:sldMk cId="2219000479" sldId="279"/>
            <ac:spMk id="2" creationId="{00000000-0000-0000-0000-000000000000}"/>
          </ac:spMkLst>
        </pc:spChg>
        <pc:spChg chg="mod">
          <ac:chgData name="Mark Warren" userId="8b469510-801c-4a14-a92d-c6d8837618b1" providerId="ADAL" clId="{3DC3E5A3-2046-4513-B137-96808579D7D7}" dt="2023-11-02T13:37:44.258" v="1047" actId="6549"/>
          <ac:spMkLst>
            <pc:docMk/>
            <pc:sldMk cId="2219000479" sldId="279"/>
            <ac:spMk id="3" creationId="{95556FAB-3147-FA3E-ED8B-A10B5AF7C914}"/>
          </ac:spMkLst>
        </pc:spChg>
        <pc:spChg chg="del">
          <ac:chgData name="Mark Warren" userId="8b469510-801c-4a14-a92d-c6d8837618b1" providerId="ADAL" clId="{3DC3E5A3-2046-4513-B137-96808579D7D7}" dt="2023-11-02T13:35:59.204" v="879" actId="478"/>
          <ac:spMkLst>
            <pc:docMk/>
            <pc:sldMk cId="2219000479" sldId="279"/>
            <ac:spMk id="4" creationId="{2DD01677-F918-C8B4-D868-D709A2CE06B5}"/>
          </ac:spMkLst>
        </pc:spChg>
        <pc:spChg chg="add del mod">
          <ac:chgData name="Mark Warren" userId="8b469510-801c-4a14-a92d-c6d8837618b1" providerId="ADAL" clId="{3DC3E5A3-2046-4513-B137-96808579D7D7}" dt="2023-11-02T13:36:37.255" v="1029" actId="478"/>
          <ac:spMkLst>
            <pc:docMk/>
            <pc:sldMk cId="2219000479" sldId="279"/>
            <ac:spMk id="7" creationId="{359130E8-EBB1-8521-0E4C-DC99305ECC83}"/>
          </ac:spMkLst>
        </pc:spChg>
      </pc:sldChg>
      <pc:sldChg chg="modSp add mod ord modAnim">
        <pc:chgData name="Mark Warren" userId="8b469510-801c-4a14-a92d-c6d8837618b1" providerId="ADAL" clId="{3DC3E5A3-2046-4513-B137-96808579D7D7}" dt="2023-11-02T18:22:52.947" v="1762"/>
        <pc:sldMkLst>
          <pc:docMk/>
          <pc:sldMk cId="1843351416" sldId="280"/>
        </pc:sldMkLst>
        <pc:spChg chg="mod">
          <ac:chgData name="Mark Warren" userId="8b469510-801c-4a14-a92d-c6d8837618b1" providerId="ADAL" clId="{3DC3E5A3-2046-4513-B137-96808579D7D7}" dt="2023-11-02T14:52:02.481" v="1358" actId="1076"/>
          <ac:spMkLst>
            <pc:docMk/>
            <pc:sldMk cId="1843351416" sldId="280"/>
            <ac:spMk id="2" creationId="{0C5AA253-7EB4-E590-BF28-40E5A035A6BF}"/>
          </ac:spMkLst>
        </pc:spChg>
        <pc:spChg chg="mod">
          <ac:chgData name="Mark Warren" userId="8b469510-801c-4a14-a92d-c6d8837618b1" providerId="ADAL" clId="{3DC3E5A3-2046-4513-B137-96808579D7D7}" dt="2023-11-02T14:51:53.425" v="1357" actId="115"/>
          <ac:spMkLst>
            <pc:docMk/>
            <pc:sldMk cId="1843351416" sldId="280"/>
            <ac:spMk id="3" creationId="{2FF97339-8E1B-2EB4-D0BB-F126256CF593}"/>
          </ac:spMkLst>
        </pc:spChg>
      </pc:sldChg>
      <pc:sldChg chg="add modAnim">
        <pc:chgData name="Mark Warren" userId="8b469510-801c-4a14-a92d-c6d8837618b1" providerId="ADAL" clId="{3DC3E5A3-2046-4513-B137-96808579D7D7}" dt="2023-11-02T18:22:38.192" v="1761"/>
        <pc:sldMkLst>
          <pc:docMk/>
          <pc:sldMk cId="2689860265" sldId="281"/>
        </pc:sldMkLst>
      </pc:sldChg>
      <pc:sldChg chg="delSp modSp add mod ord delAnim modAnim">
        <pc:chgData name="Mark Warren" userId="8b469510-801c-4a14-a92d-c6d8837618b1" providerId="ADAL" clId="{3DC3E5A3-2046-4513-B137-96808579D7D7}" dt="2023-11-02T15:23:40.829" v="1487"/>
        <pc:sldMkLst>
          <pc:docMk/>
          <pc:sldMk cId="3862139806" sldId="282"/>
        </pc:sldMkLst>
        <pc:spChg chg="mod">
          <ac:chgData name="Mark Warren" userId="8b469510-801c-4a14-a92d-c6d8837618b1" providerId="ADAL" clId="{3DC3E5A3-2046-4513-B137-96808579D7D7}" dt="2023-11-02T15:21:06.160" v="1475" actId="13822"/>
          <ac:spMkLst>
            <pc:docMk/>
            <pc:sldMk cId="3862139806" sldId="282"/>
            <ac:spMk id="2" creationId="{6C0A7A35-7AA0-4FFC-E7B1-F8AD9ED09517}"/>
          </ac:spMkLst>
        </pc:spChg>
        <pc:spChg chg="mod">
          <ac:chgData name="Mark Warren" userId="8b469510-801c-4a14-a92d-c6d8837618b1" providerId="ADAL" clId="{3DC3E5A3-2046-4513-B137-96808579D7D7}" dt="2023-11-02T15:21:43.468" v="1480" actId="13822"/>
          <ac:spMkLst>
            <pc:docMk/>
            <pc:sldMk cId="3862139806" sldId="282"/>
            <ac:spMk id="3" creationId="{B1EEF80C-03DF-4463-9350-85109FDD599D}"/>
          </ac:spMkLst>
        </pc:spChg>
        <pc:spChg chg="mod">
          <ac:chgData name="Mark Warren" userId="8b469510-801c-4a14-a92d-c6d8837618b1" providerId="ADAL" clId="{3DC3E5A3-2046-4513-B137-96808579D7D7}" dt="2023-11-02T15:21:58.355" v="1481" actId="17032"/>
          <ac:spMkLst>
            <pc:docMk/>
            <pc:sldMk cId="3862139806" sldId="282"/>
            <ac:spMk id="5" creationId="{3069D235-E5AE-8DFF-889E-6A9EFBD670E4}"/>
          </ac:spMkLst>
        </pc:spChg>
        <pc:spChg chg="mod">
          <ac:chgData name="Mark Warren" userId="8b469510-801c-4a14-a92d-c6d8837618b1" providerId="ADAL" clId="{3DC3E5A3-2046-4513-B137-96808579D7D7}" dt="2023-11-02T15:20:39.577" v="1473" actId="13822"/>
          <ac:spMkLst>
            <pc:docMk/>
            <pc:sldMk cId="3862139806" sldId="282"/>
            <ac:spMk id="12" creationId="{2C570399-5659-6C04-C0F6-CE0D23C92B77}"/>
          </ac:spMkLst>
        </pc:spChg>
        <pc:cxnChg chg="del">
          <ac:chgData name="Mark Warren" userId="8b469510-801c-4a14-a92d-c6d8837618b1" providerId="ADAL" clId="{3DC3E5A3-2046-4513-B137-96808579D7D7}" dt="2023-11-02T15:16:20.162" v="1424" actId="478"/>
          <ac:cxnSpMkLst>
            <pc:docMk/>
            <pc:sldMk cId="3862139806" sldId="282"/>
            <ac:cxnSpMk id="7" creationId="{E5A75E57-AFAA-6FFE-535D-6E8D5105CBF5}"/>
          </ac:cxnSpMkLst>
        </pc:cxnChg>
        <pc:cxnChg chg="del">
          <ac:chgData name="Mark Warren" userId="8b469510-801c-4a14-a92d-c6d8837618b1" providerId="ADAL" clId="{3DC3E5A3-2046-4513-B137-96808579D7D7}" dt="2023-11-02T15:16:21.936" v="1425" actId="478"/>
          <ac:cxnSpMkLst>
            <pc:docMk/>
            <pc:sldMk cId="3862139806" sldId="282"/>
            <ac:cxnSpMk id="8" creationId="{C0F2FB22-E300-3B18-D0EF-DD2D93C86BBD}"/>
          </ac:cxnSpMkLst>
        </pc:cxnChg>
      </pc:sldChg>
      <pc:sldChg chg="modSp add mod ord modAnim">
        <pc:chgData name="Mark Warren" userId="8b469510-801c-4a14-a92d-c6d8837618b1" providerId="ADAL" clId="{3DC3E5A3-2046-4513-B137-96808579D7D7}" dt="2023-11-02T18:23:30.528" v="1764"/>
        <pc:sldMkLst>
          <pc:docMk/>
          <pc:sldMk cId="3258693468" sldId="283"/>
        </pc:sldMkLst>
        <pc:spChg chg="mod">
          <ac:chgData name="Mark Warren" userId="8b469510-801c-4a14-a92d-c6d8837618b1" providerId="ADAL" clId="{3DC3E5A3-2046-4513-B137-96808579D7D7}" dt="2023-11-02T15:34:45.279" v="1563" actId="1076"/>
          <ac:spMkLst>
            <pc:docMk/>
            <pc:sldMk cId="3258693468" sldId="283"/>
            <ac:spMk id="2" creationId="{0C5AA253-7EB4-E590-BF28-40E5A035A6BF}"/>
          </ac:spMkLst>
        </pc:spChg>
        <pc:spChg chg="mod">
          <ac:chgData name="Mark Warren" userId="8b469510-801c-4a14-a92d-c6d8837618b1" providerId="ADAL" clId="{3DC3E5A3-2046-4513-B137-96808579D7D7}" dt="2023-11-02T15:35:33.080" v="1566" actId="1076"/>
          <ac:spMkLst>
            <pc:docMk/>
            <pc:sldMk cId="3258693468" sldId="283"/>
            <ac:spMk id="3" creationId="{2FF97339-8E1B-2EB4-D0BB-F126256CF593}"/>
          </ac:spMkLst>
        </pc:spChg>
      </pc:sldChg>
      <pc:sldChg chg="addSp delSp modSp add mod delAnim modAnim">
        <pc:chgData name="Mark Warren" userId="8b469510-801c-4a14-a92d-c6d8837618b1" providerId="ADAL" clId="{3DC3E5A3-2046-4513-B137-96808579D7D7}" dt="2023-11-02T18:27:34.184" v="1792" actId="1076"/>
        <pc:sldMkLst>
          <pc:docMk/>
          <pc:sldMk cId="1798588805" sldId="284"/>
        </pc:sldMkLst>
        <pc:spChg chg="mod">
          <ac:chgData name="Mark Warren" userId="8b469510-801c-4a14-a92d-c6d8837618b1" providerId="ADAL" clId="{3DC3E5A3-2046-4513-B137-96808579D7D7}" dt="2023-11-02T17:43:16.153" v="1619" actId="1076"/>
          <ac:spMkLst>
            <pc:docMk/>
            <pc:sldMk cId="1798588805" sldId="284"/>
            <ac:spMk id="2" creationId="{0C5AA253-7EB4-E590-BF28-40E5A035A6BF}"/>
          </ac:spMkLst>
        </pc:spChg>
        <pc:spChg chg="del">
          <ac:chgData name="Mark Warren" userId="8b469510-801c-4a14-a92d-c6d8837618b1" providerId="ADAL" clId="{3DC3E5A3-2046-4513-B137-96808579D7D7}" dt="2023-11-02T17:39:00.706" v="1574" actId="478"/>
          <ac:spMkLst>
            <pc:docMk/>
            <pc:sldMk cId="1798588805" sldId="284"/>
            <ac:spMk id="3" creationId="{2FF97339-8E1B-2EB4-D0BB-F126256CF593}"/>
          </ac:spMkLst>
        </pc:spChg>
        <pc:spChg chg="add mod">
          <ac:chgData name="Mark Warren" userId="8b469510-801c-4a14-a92d-c6d8837618b1" providerId="ADAL" clId="{3DC3E5A3-2046-4513-B137-96808579D7D7}" dt="2023-11-02T17:50:30.468" v="1717" actId="20577"/>
          <ac:spMkLst>
            <pc:docMk/>
            <pc:sldMk cId="1798588805" sldId="284"/>
            <ac:spMk id="4" creationId="{37EAF3B9-00C4-011B-F429-7076FC28A997}"/>
          </ac:spMkLst>
        </pc:spChg>
        <pc:spChg chg="add mod">
          <ac:chgData name="Mark Warren" userId="8b469510-801c-4a14-a92d-c6d8837618b1" providerId="ADAL" clId="{3DC3E5A3-2046-4513-B137-96808579D7D7}" dt="2023-11-02T18:27:14.402" v="1790" actId="404"/>
          <ac:spMkLst>
            <pc:docMk/>
            <pc:sldMk cId="1798588805" sldId="284"/>
            <ac:spMk id="5" creationId="{163690D8-1562-8B9B-DAC9-6D6BEA76F57C}"/>
          </ac:spMkLst>
        </pc:spChg>
        <pc:picChg chg="add mod">
          <ac:chgData name="Mark Warren" userId="8b469510-801c-4a14-a92d-c6d8837618b1" providerId="ADAL" clId="{3DC3E5A3-2046-4513-B137-96808579D7D7}" dt="2023-11-02T18:27:34.184" v="1792" actId="1076"/>
          <ac:picMkLst>
            <pc:docMk/>
            <pc:sldMk cId="1798588805" sldId="284"/>
            <ac:picMk id="7" creationId="{867F4F41-C713-A553-7FB8-9688A297D9EC}"/>
          </ac:picMkLst>
        </pc:picChg>
      </pc:sldChg>
      <pc:sldChg chg="modSp add mod ord modAnim">
        <pc:chgData name="Mark Warren" userId="8b469510-801c-4a14-a92d-c6d8837618b1" providerId="ADAL" clId="{3DC3E5A3-2046-4513-B137-96808579D7D7}" dt="2023-11-02T18:25:52.869" v="1784"/>
        <pc:sldMkLst>
          <pc:docMk/>
          <pc:sldMk cId="1079823932" sldId="285"/>
        </pc:sldMkLst>
        <pc:spChg chg="mod">
          <ac:chgData name="Mark Warren" userId="8b469510-801c-4a14-a92d-c6d8837618b1" providerId="ADAL" clId="{3DC3E5A3-2046-4513-B137-96808579D7D7}" dt="2023-11-02T18:18:15.700" v="1759" actId="6549"/>
          <ac:spMkLst>
            <pc:docMk/>
            <pc:sldMk cId="1079823932" sldId="285"/>
            <ac:spMk id="4" creationId="{60606254-9DFB-9FCE-4508-930FC61E7C58}"/>
          </ac:spMkLst>
        </pc:spChg>
        <pc:spChg chg="mod">
          <ac:chgData name="Mark Warren" userId="8b469510-801c-4a14-a92d-c6d8837618b1" providerId="ADAL" clId="{3DC3E5A3-2046-4513-B137-96808579D7D7}" dt="2023-11-02T18:17:34.886" v="1752" actId="17032"/>
          <ac:spMkLst>
            <pc:docMk/>
            <pc:sldMk cId="1079823932" sldId="285"/>
            <ac:spMk id="6" creationId="{E70110F7-37B1-57D3-BC7F-E42E70CC6B92}"/>
          </ac:spMkLst>
        </pc:spChg>
      </pc:sldChg>
      <pc:sldChg chg="addSp delSp modSp add mod ord setBg delAnim modAnim">
        <pc:chgData name="Mark Warren" userId="8b469510-801c-4a14-a92d-c6d8837618b1" providerId="ADAL" clId="{3DC3E5A3-2046-4513-B137-96808579D7D7}" dt="2023-11-02T18:53:57.987" v="2230"/>
        <pc:sldMkLst>
          <pc:docMk/>
          <pc:sldMk cId="2798884781" sldId="286"/>
        </pc:sldMkLst>
        <pc:spChg chg="del">
          <ac:chgData name="Mark Warren" userId="8b469510-801c-4a14-a92d-c6d8837618b1" providerId="ADAL" clId="{3DC3E5A3-2046-4513-B137-96808579D7D7}" dt="2023-11-02T18:36:49.821" v="1796" actId="478"/>
          <ac:spMkLst>
            <pc:docMk/>
            <pc:sldMk cId="2798884781" sldId="286"/>
            <ac:spMk id="2" creationId="{0C5AA253-7EB4-E590-BF28-40E5A035A6BF}"/>
          </ac:spMkLst>
        </pc:spChg>
        <pc:spChg chg="del">
          <ac:chgData name="Mark Warren" userId="8b469510-801c-4a14-a92d-c6d8837618b1" providerId="ADAL" clId="{3DC3E5A3-2046-4513-B137-96808579D7D7}" dt="2023-11-02T18:36:50.858" v="1797" actId="478"/>
          <ac:spMkLst>
            <pc:docMk/>
            <pc:sldMk cId="2798884781" sldId="286"/>
            <ac:spMk id="3" creationId="{2FF97339-8E1B-2EB4-D0BB-F126256CF593}"/>
          </ac:spMkLst>
        </pc:spChg>
        <pc:spChg chg="add mod">
          <ac:chgData name="Mark Warren" userId="8b469510-801c-4a14-a92d-c6d8837618b1" providerId="ADAL" clId="{3DC3E5A3-2046-4513-B137-96808579D7D7}" dt="2023-11-02T18:53:18.930" v="2228" actId="404"/>
          <ac:spMkLst>
            <pc:docMk/>
            <pc:sldMk cId="2798884781" sldId="286"/>
            <ac:spMk id="12" creationId="{1B7DB57B-74D4-D830-12FB-C5B6BD3DA845}"/>
          </ac:spMkLst>
        </pc:spChg>
        <pc:spChg chg="add">
          <ac:chgData name="Mark Warren" userId="8b469510-801c-4a14-a92d-c6d8837618b1" providerId="ADAL" clId="{3DC3E5A3-2046-4513-B137-96808579D7D7}" dt="2023-11-02T18:37:29.953" v="1799" actId="26606"/>
          <ac:spMkLst>
            <pc:docMk/>
            <pc:sldMk cId="2798884781" sldId="286"/>
            <ac:spMk id="16" creationId="{25414FA1-2D4C-41DB-83DE-4F3E38C10A63}"/>
          </ac:spMkLst>
        </pc:spChg>
        <pc:picChg chg="add mod">
          <ac:chgData name="Mark Warren" userId="8b469510-801c-4a14-a92d-c6d8837618b1" providerId="ADAL" clId="{3DC3E5A3-2046-4513-B137-96808579D7D7}" dt="2023-11-02T18:37:29.953" v="1799" actId="26606"/>
          <ac:picMkLst>
            <pc:docMk/>
            <pc:sldMk cId="2798884781" sldId="286"/>
            <ac:picMk id="5" creationId="{3DD13C9A-0092-BF9E-A909-99F63DBA5538}"/>
          </ac:picMkLst>
        </pc:picChg>
        <pc:picChg chg="add mod">
          <ac:chgData name="Mark Warren" userId="8b469510-801c-4a14-a92d-c6d8837618b1" providerId="ADAL" clId="{3DC3E5A3-2046-4513-B137-96808579D7D7}" dt="2023-11-02T18:37:29.953" v="1799" actId="26606"/>
          <ac:picMkLst>
            <pc:docMk/>
            <pc:sldMk cId="2798884781" sldId="286"/>
            <ac:picMk id="7" creationId="{94FD3AE5-28ED-AEDF-F053-F99ED66DF4CB}"/>
          </ac:picMkLst>
        </pc:picChg>
        <pc:picChg chg="add mod">
          <ac:chgData name="Mark Warren" userId="8b469510-801c-4a14-a92d-c6d8837618b1" providerId="ADAL" clId="{3DC3E5A3-2046-4513-B137-96808579D7D7}" dt="2023-11-02T18:37:29.953" v="1799" actId="26606"/>
          <ac:picMkLst>
            <pc:docMk/>
            <pc:sldMk cId="2798884781" sldId="286"/>
            <ac:picMk id="9" creationId="{B6A2CDEF-D0AD-711A-4DAE-6207EE1504D1}"/>
          </ac:picMkLst>
        </pc:picChg>
        <pc:picChg chg="add mod ord">
          <ac:chgData name="Mark Warren" userId="8b469510-801c-4a14-a92d-c6d8837618b1" providerId="ADAL" clId="{3DC3E5A3-2046-4513-B137-96808579D7D7}" dt="2023-11-02T18:37:29.953" v="1799" actId="26606"/>
          <ac:picMkLst>
            <pc:docMk/>
            <pc:sldMk cId="2798884781" sldId="286"/>
            <ac:picMk id="11" creationId="{8534CFCF-4097-A33D-C934-1FBA3451CEFB}"/>
          </ac:picMkLst>
        </pc:picChg>
      </pc:sldChg>
      <pc:sldChg chg="add del">
        <pc:chgData name="Mark Warren" userId="8b469510-801c-4a14-a92d-c6d8837618b1" providerId="ADAL" clId="{3DC3E5A3-2046-4513-B137-96808579D7D7}" dt="2023-11-02T18:36:43.889" v="1794" actId="2696"/>
        <pc:sldMkLst>
          <pc:docMk/>
          <pc:sldMk cId="3883260858" sldId="286"/>
        </pc:sldMkLst>
      </pc:sldChg>
    </pc:docChg>
  </pc:docChgLst>
  <pc:docChgLst>
    <pc:chgData name="Mark Warren" userId="8b469510-801c-4a14-a92d-c6d8837618b1" providerId="ADAL" clId="{16D4034B-5ACC-491E-A98F-B50F07C604B9}"/>
    <pc:docChg chg="undo custSel addSld delSld modSld sldOrd">
      <pc:chgData name="Mark Warren" userId="8b469510-801c-4a14-a92d-c6d8837618b1" providerId="ADAL" clId="{16D4034B-5ACC-491E-A98F-B50F07C604B9}" dt="2023-11-11T22:39:48.576" v="366" actId="113"/>
      <pc:docMkLst>
        <pc:docMk/>
      </pc:docMkLst>
      <pc:sldChg chg="modSp mod">
        <pc:chgData name="Mark Warren" userId="8b469510-801c-4a14-a92d-c6d8837618b1" providerId="ADAL" clId="{16D4034B-5ACC-491E-A98F-B50F07C604B9}" dt="2023-11-11T16:26:35.499" v="27" actId="1037"/>
        <pc:sldMkLst>
          <pc:docMk/>
          <pc:sldMk cId="0" sldId="257"/>
        </pc:sldMkLst>
        <pc:spChg chg="mod">
          <ac:chgData name="Mark Warren" userId="8b469510-801c-4a14-a92d-c6d8837618b1" providerId="ADAL" clId="{16D4034B-5ACC-491E-A98F-B50F07C604B9}" dt="2023-11-11T16:26:02.893" v="17" actId="20577"/>
          <ac:spMkLst>
            <pc:docMk/>
            <pc:sldMk cId="0" sldId="257"/>
            <ac:spMk id="2" creationId="{00000000-0000-0000-0000-000000000000}"/>
          </ac:spMkLst>
        </pc:spChg>
        <pc:spChg chg="mod">
          <ac:chgData name="Mark Warren" userId="8b469510-801c-4a14-a92d-c6d8837618b1" providerId="ADAL" clId="{16D4034B-5ACC-491E-A98F-B50F07C604B9}" dt="2023-11-11T16:26:13.463" v="23" actId="6549"/>
          <ac:spMkLst>
            <pc:docMk/>
            <pc:sldMk cId="0" sldId="257"/>
            <ac:spMk id="5" creationId="{7FD9608A-6A7D-EFAE-9FF6-E66A027F66C3}"/>
          </ac:spMkLst>
        </pc:spChg>
        <pc:cxnChg chg="mod">
          <ac:chgData name="Mark Warren" userId="8b469510-801c-4a14-a92d-c6d8837618b1" providerId="ADAL" clId="{16D4034B-5ACC-491E-A98F-B50F07C604B9}" dt="2023-11-11T16:26:35.499" v="27" actId="1037"/>
          <ac:cxnSpMkLst>
            <pc:docMk/>
            <pc:sldMk cId="0" sldId="257"/>
            <ac:cxnSpMk id="6" creationId="{873EBAA5-307A-B6EF-9076-0F9216B6C7A0}"/>
          </ac:cxnSpMkLst>
        </pc:cxnChg>
      </pc:sldChg>
      <pc:sldChg chg="add del">
        <pc:chgData name="Mark Warren" userId="8b469510-801c-4a14-a92d-c6d8837618b1" providerId="ADAL" clId="{16D4034B-5ACC-491E-A98F-B50F07C604B9}" dt="2023-11-11T16:35:14.238" v="91" actId="47"/>
        <pc:sldMkLst>
          <pc:docMk/>
          <pc:sldMk cId="365872962" sldId="264"/>
        </pc:sldMkLst>
      </pc:sldChg>
      <pc:sldChg chg="addSp modSp add del mod modAnim">
        <pc:chgData name="Mark Warren" userId="8b469510-801c-4a14-a92d-c6d8837618b1" providerId="ADAL" clId="{16D4034B-5ACC-491E-A98F-B50F07C604B9}" dt="2023-11-11T22:39:48.576" v="366" actId="113"/>
        <pc:sldMkLst>
          <pc:docMk/>
          <pc:sldMk cId="2307355787" sldId="272"/>
        </pc:sldMkLst>
        <pc:spChg chg="mod">
          <ac:chgData name="Mark Warren" userId="8b469510-801c-4a14-a92d-c6d8837618b1" providerId="ADAL" clId="{16D4034B-5ACC-491E-A98F-B50F07C604B9}" dt="2023-11-11T22:30:26.609" v="148" actId="1076"/>
          <ac:spMkLst>
            <pc:docMk/>
            <pc:sldMk cId="2307355787" sldId="272"/>
            <ac:spMk id="2" creationId="{0C5AA253-7EB4-E590-BF28-40E5A035A6BF}"/>
          </ac:spMkLst>
        </pc:spChg>
        <pc:spChg chg="mod">
          <ac:chgData name="Mark Warren" userId="8b469510-801c-4a14-a92d-c6d8837618b1" providerId="ADAL" clId="{16D4034B-5ACC-491E-A98F-B50F07C604B9}" dt="2023-11-11T22:30:26.609" v="148" actId="1076"/>
          <ac:spMkLst>
            <pc:docMk/>
            <pc:sldMk cId="2307355787" sldId="272"/>
            <ac:spMk id="3" creationId="{2FF97339-8E1B-2EB4-D0BB-F126256CF593}"/>
          </ac:spMkLst>
        </pc:spChg>
        <pc:spChg chg="add mod">
          <ac:chgData name="Mark Warren" userId="8b469510-801c-4a14-a92d-c6d8837618b1" providerId="ADAL" clId="{16D4034B-5ACC-491E-A98F-B50F07C604B9}" dt="2023-11-11T22:39:48.576" v="366" actId="113"/>
          <ac:spMkLst>
            <pc:docMk/>
            <pc:sldMk cId="2307355787" sldId="272"/>
            <ac:spMk id="4" creationId="{BCC9E52F-B91C-7F93-4EEE-E521EE8B3DA5}"/>
          </ac:spMkLst>
        </pc:spChg>
      </pc:sldChg>
      <pc:sldChg chg="del">
        <pc:chgData name="Mark Warren" userId="8b469510-801c-4a14-a92d-c6d8837618b1" providerId="ADAL" clId="{16D4034B-5ACC-491E-A98F-B50F07C604B9}" dt="2023-11-11T16:33:42.863" v="77" actId="47"/>
        <pc:sldMkLst>
          <pc:docMk/>
          <pc:sldMk cId="4184231723" sldId="275"/>
        </pc:sldMkLst>
      </pc:sldChg>
      <pc:sldChg chg="add del">
        <pc:chgData name="Mark Warren" userId="8b469510-801c-4a14-a92d-c6d8837618b1" providerId="ADAL" clId="{16D4034B-5ACC-491E-A98F-B50F07C604B9}" dt="2023-11-11T16:35:19.230" v="92" actId="47"/>
        <pc:sldMkLst>
          <pc:docMk/>
          <pc:sldMk cId="3259066564" sldId="276"/>
        </pc:sldMkLst>
      </pc:sldChg>
      <pc:sldChg chg="addSp delSp modSp add del mod delAnim modAnim">
        <pc:chgData name="Mark Warren" userId="8b469510-801c-4a14-a92d-c6d8837618b1" providerId="ADAL" clId="{16D4034B-5ACC-491E-A98F-B50F07C604B9}" dt="2023-11-11T22:39:04.486" v="362" actId="1036"/>
        <pc:sldMkLst>
          <pc:docMk/>
          <pc:sldMk cId="2219000479" sldId="279"/>
        </pc:sldMkLst>
        <pc:spChg chg="mod">
          <ac:chgData name="Mark Warren" userId="8b469510-801c-4a14-a92d-c6d8837618b1" providerId="ADAL" clId="{16D4034B-5ACC-491E-A98F-B50F07C604B9}" dt="2023-11-11T22:39:04.486" v="362" actId="1036"/>
          <ac:spMkLst>
            <pc:docMk/>
            <pc:sldMk cId="2219000479" sldId="279"/>
            <ac:spMk id="2" creationId="{00000000-0000-0000-0000-000000000000}"/>
          </ac:spMkLst>
        </pc:spChg>
        <pc:spChg chg="del mod">
          <ac:chgData name="Mark Warren" userId="8b469510-801c-4a14-a92d-c6d8837618b1" providerId="ADAL" clId="{16D4034B-5ACC-491E-A98F-B50F07C604B9}" dt="2023-11-11T22:37:50.094" v="297" actId="478"/>
          <ac:spMkLst>
            <pc:docMk/>
            <pc:sldMk cId="2219000479" sldId="279"/>
            <ac:spMk id="3" creationId="{95556FAB-3147-FA3E-ED8B-A10B5AF7C914}"/>
          </ac:spMkLst>
        </pc:spChg>
        <pc:spChg chg="add del mod">
          <ac:chgData name="Mark Warren" userId="8b469510-801c-4a14-a92d-c6d8837618b1" providerId="ADAL" clId="{16D4034B-5ACC-491E-A98F-B50F07C604B9}" dt="2023-11-11T22:37:32.640" v="279"/>
          <ac:spMkLst>
            <pc:docMk/>
            <pc:sldMk cId="2219000479" sldId="279"/>
            <ac:spMk id="4" creationId="{8BA6A59B-EB25-BB01-0703-96F6F2A6C83F}"/>
          </ac:spMkLst>
        </pc:spChg>
        <pc:spChg chg="add del mod">
          <ac:chgData name="Mark Warren" userId="8b469510-801c-4a14-a92d-c6d8837618b1" providerId="ADAL" clId="{16D4034B-5ACC-491E-A98F-B50F07C604B9}" dt="2023-11-11T22:38:43.019" v="346" actId="478"/>
          <ac:spMkLst>
            <pc:docMk/>
            <pc:sldMk cId="2219000479" sldId="279"/>
            <ac:spMk id="5" creationId="{56D5E750-2232-EA10-E038-C2C7CC37DA1F}"/>
          </ac:spMkLst>
        </pc:spChg>
        <pc:spChg chg="add mod">
          <ac:chgData name="Mark Warren" userId="8b469510-801c-4a14-a92d-c6d8837618b1" providerId="ADAL" clId="{16D4034B-5ACC-491E-A98F-B50F07C604B9}" dt="2023-11-11T22:39:04.486" v="362" actId="1036"/>
          <ac:spMkLst>
            <pc:docMk/>
            <pc:sldMk cId="2219000479" sldId="279"/>
            <ac:spMk id="6" creationId="{F557D8F1-D183-36F9-4DB0-5C5548703CB4}"/>
          </ac:spMkLst>
        </pc:spChg>
      </pc:sldChg>
      <pc:sldChg chg="del">
        <pc:chgData name="Mark Warren" userId="8b469510-801c-4a14-a92d-c6d8837618b1" providerId="ADAL" clId="{16D4034B-5ACC-491E-A98F-B50F07C604B9}" dt="2023-11-11T16:33:48.200" v="78" actId="47"/>
        <pc:sldMkLst>
          <pc:docMk/>
          <pc:sldMk cId="1843351416" sldId="280"/>
        </pc:sldMkLst>
      </pc:sldChg>
      <pc:sldChg chg="del">
        <pc:chgData name="Mark Warren" userId="8b469510-801c-4a14-a92d-c6d8837618b1" providerId="ADAL" clId="{16D4034B-5ACC-491E-A98F-B50F07C604B9}" dt="2023-11-11T16:33:52.119" v="79" actId="47"/>
        <pc:sldMkLst>
          <pc:docMk/>
          <pc:sldMk cId="2689860265" sldId="281"/>
        </pc:sldMkLst>
      </pc:sldChg>
      <pc:sldChg chg="ord modAnim">
        <pc:chgData name="Mark Warren" userId="8b469510-801c-4a14-a92d-c6d8837618b1" providerId="ADAL" clId="{16D4034B-5ACC-491E-A98F-B50F07C604B9}" dt="2023-11-11T22:14:53.519" v="121"/>
        <pc:sldMkLst>
          <pc:docMk/>
          <pc:sldMk cId="3862139806" sldId="282"/>
        </pc:sldMkLst>
      </pc:sldChg>
      <pc:sldChg chg="del">
        <pc:chgData name="Mark Warren" userId="8b469510-801c-4a14-a92d-c6d8837618b1" providerId="ADAL" clId="{16D4034B-5ACC-491E-A98F-B50F07C604B9}" dt="2023-11-11T16:33:36.635" v="75" actId="47"/>
        <pc:sldMkLst>
          <pc:docMk/>
          <pc:sldMk cId="3258693468" sldId="283"/>
        </pc:sldMkLst>
      </pc:sldChg>
      <pc:sldChg chg="delSp modSp mod ord delAnim modAnim">
        <pc:chgData name="Mark Warren" userId="8b469510-801c-4a14-a92d-c6d8837618b1" providerId="ADAL" clId="{16D4034B-5ACC-491E-A98F-B50F07C604B9}" dt="2023-11-11T22:13:58.246" v="116"/>
        <pc:sldMkLst>
          <pc:docMk/>
          <pc:sldMk cId="1798588805" sldId="284"/>
        </pc:sldMkLst>
        <pc:spChg chg="mod">
          <ac:chgData name="Mark Warren" userId="8b469510-801c-4a14-a92d-c6d8837618b1" providerId="ADAL" clId="{16D4034B-5ACC-491E-A98F-B50F07C604B9}" dt="2023-11-11T16:30:42.458" v="68" actId="1076"/>
          <ac:spMkLst>
            <pc:docMk/>
            <pc:sldMk cId="1798588805" sldId="284"/>
            <ac:spMk id="2" creationId="{0C5AA253-7EB4-E590-BF28-40E5A035A6BF}"/>
          </ac:spMkLst>
        </pc:spChg>
        <pc:spChg chg="mod">
          <ac:chgData name="Mark Warren" userId="8b469510-801c-4a14-a92d-c6d8837618b1" providerId="ADAL" clId="{16D4034B-5ACC-491E-A98F-B50F07C604B9}" dt="2023-11-11T16:32:24.709" v="74" actId="20577"/>
          <ac:spMkLst>
            <pc:docMk/>
            <pc:sldMk cId="1798588805" sldId="284"/>
            <ac:spMk id="4" creationId="{37EAF3B9-00C4-011B-F429-7076FC28A997}"/>
          </ac:spMkLst>
        </pc:spChg>
        <pc:spChg chg="mod">
          <ac:chgData name="Mark Warren" userId="8b469510-801c-4a14-a92d-c6d8837618b1" providerId="ADAL" clId="{16D4034B-5ACC-491E-A98F-B50F07C604B9}" dt="2023-11-11T22:13:43.239" v="113" actId="1035"/>
          <ac:spMkLst>
            <pc:docMk/>
            <pc:sldMk cId="1798588805" sldId="284"/>
            <ac:spMk id="5" creationId="{163690D8-1562-8B9B-DAC9-6D6BEA76F57C}"/>
          </ac:spMkLst>
        </pc:spChg>
        <pc:picChg chg="del">
          <ac:chgData name="Mark Warren" userId="8b469510-801c-4a14-a92d-c6d8837618b1" providerId="ADAL" clId="{16D4034B-5ACC-491E-A98F-B50F07C604B9}" dt="2023-11-11T16:27:58.701" v="52" actId="478"/>
          <ac:picMkLst>
            <pc:docMk/>
            <pc:sldMk cId="1798588805" sldId="284"/>
            <ac:picMk id="7" creationId="{867F4F41-C713-A553-7FB8-9688A297D9EC}"/>
          </ac:picMkLst>
        </pc:picChg>
      </pc:sldChg>
      <pc:sldChg chg="del">
        <pc:chgData name="Mark Warren" userId="8b469510-801c-4a14-a92d-c6d8837618b1" providerId="ADAL" clId="{16D4034B-5ACC-491E-A98F-B50F07C604B9}" dt="2023-11-11T16:33:38.850" v="76" actId="47"/>
        <pc:sldMkLst>
          <pc:docMk/>
          <pc:sldMk cId="1079823932" sldId="285"/>
        </pc:sldMkLst>
      </pc:sldChg>
      <pc:sldChg chg="add del">
        <pc:chgData name="Mark Warren" userId="8b469510-801c-4a14-a92d-c6d8837618b1" providerId="ADAL" clId="{16D4034B-5ACC-491E-A98F-B50F07C604B9}" dt="2023-11-11T16:35:08.122" v="90" actId="47"/>
        <pc:sldMkLst>
          <pc:docMk/>
          <pc:sldMk cId="2798884781" sldId="286"/>
        </pc:sldMkLst>
      </pc:sldChg>
    </pc:docChg>
  </pc:docChgLst>
  <pc:docChgLst>
    <pc:chgData name="Mark Warren" userId="8b469510-801c-4a14-a92d-c6d8837618b1" providerId="ADAL" clId="{76DD59A8-8160-42EB-9E7E-3F15E91AE61D}"/>
    <pc:docChg chg="undo custSel addSld delSld modSld sldOrd">
      <pc:chgData name="Mark Warren" userId="8b469510-801c-4a14-a92d-c6d8837618b1" providerId="ADAL" clId="{76DD59A8-8160-42EB-9E7E-3F15E91AE61D}" dt="2024-02-15T17:20:45.842" v="2705"/>
      <pc:docMkLst>
        <pc:docMk/>
      </pc:docMkLst>
      <pc:sldChg chg="modSp">
        <pc:chgData name="Mark Warren" userId="8b469510-801c-4a14-a92d-c6d8837618b1" providerId="ADAL" clId="{76DD59A8-8160-42EB-9E7E-3F15E91AE61D}" dt="2024-02-13T22:08:23.394" v="2626" actId="6549"/>
        <pc:sldMkLst>
          <pc:docMk/>
          <pc:sldMk cId="0" sldId="257"/>
        </pc:sldMkLst>
        <pc:spChg chg="mod">
          <ac:chgData name="Mark Warren" userId="8b469510-801c-4a14-a92d-c6d8837618b1" providerId="ADAL" clId="{76DD59A8-8160-42EB-9E7E-3F15E91AE61D}" dt="2024-02-13T22:08:23.394" v="2626" actId="6549"/>
          <ac:spMkLst>
            <pc:docMk/>
            <pc:sldMk cId="0" sldId="257"/>
            <ac:spMk id="2" creationId="{00000000-0000-0000-0000-000000000000}"/>
          </ac:spMkLst>
        </pc:spChg>
      </pc:sldChg>
      <pc:sldChg chg="del">
        <pc:chgData name="Mark Warren" userId="8b469510-801c-4a14-a92d-c6d8837618b1" providerId="ADAL" clId="{76DD59A8-8160-42EB-9E7E-3F15E91AE61D}" dt="2024-02-13T22:06:03.854" v="2624" actId="2696"/>
        <pc:sldMkLst>
          <pc:docMk/>
          <pc:sldMk cId="1798588805" sldId="284"/>
        </pc:sldMkLst>
      </pc:sldChg>
      <pc:sldChg chg="del">
        <pc:chgData name="Mark Warren" userId="8b469510-801c-4a14-a92d-c6d8837618b1" providerId="ADAL" clId="{76DD59A8-8160-42EB-9E7E-3F15E91AE61D}" dt="2024-02-13T22:06:01.642" v="2623" actId="2696"/>
        <pc:sldMkLst>
          <pc:docMk/>
          <pc:sldMk cId="2330568098" sldId="288"/>
        </pc:sldMkLst>
      </pc:sldChg>
      <pc:sldChg chg="addSp modSp mod ord modAnim">
        <pc:chgData name="Mark Warren" userId="8b469510-801c-4a14-a92d-c6d8837618b1" providerId="ADAL" clId="{76DD59A8-8160-42EB-9E7E-3F15E91AE61D}" dt="2024-02-15T17:20:45.842" v="2705"/>
        <pc:sldMkLst>
          <pc:docMk/>
          <pc:sldMk cId="291701336" sldId="291"/>
        </pc:sldMkLst>
        <pc:spChg chg="mod">
          <ac:chgData name="Mark Warren" userId="8b469510-801c-4a14-a92d-c6d8837618b1" providerId="ADAL" clId="{76DD59A8-8160-42EB-9E7E-3F15E91AE61D}" dt="2024-02-15T17:13:38.509" v="2646" actId="14100"/>
          <ac:spMkLst>
            <pc:docMk/>
            <pc:sldMk cId="291701336" sldId="291"/>
            <ac:spMk id="2" creationId="{00000000-0000-0000-0000-000000000000}"/>
          </ac:spMkLst>
        </pc:spChg>
        <pc:spChg chg="add mod">
          <ac:chgData name="Mark Warren" userId="8b469510-801c-4a14-a92d-c6d8837618b1" providerId="ADAL" clId="{76DD59A8-8160-42EB-9E7E-3F15E91AE61D}" dt="2024-02-15T17:14:32.293" v="2649" actId="1076"/>
          <ac:spMkLst>
            <pc:docMk/>
            <pc:sldMk cId="291701336" sldId="291"/>
            <ac:spMk id="3" creationId="{81174D41-D496-E125-A4E3-7629234ADED4}"/>
          </ac:spMkLst>
        </pc:spChg>
        <pc:spChg chg="add mod">
          <ac:chgData name="Mark Warren" userId="8b469510-801c-4a14-a92d-c6d8837618b1" providerId="ADAL" clId="{76DD59A8-8160-42EB-9E7E-3F15E91AE61D}" dt="2024-02-15T17:17:44.271" v="2687" actId="1076"/>
          <ac:spMkLst>
            <pc:docMk/>
            <pc:sldMk cId="291701336" sldId="291"/>
            <ac:spMk id="4" creationId="{FCF08EE8-AFB0-2990-CDA8-9B6164C498EB}"/>
          </ac:spMkLst>
        </pc:spChg>
        <pc:spChg chg="add mod">
          <ac:chgData name="Mark Warren" userId="8b469510-801c-4a14-a92d-c6d8837618b1" providerId="ADAL" clId="{76DD59A8-8160-42EB-9E7E-3F15E91AE61D}" dt="2024-02-15T17:19:07.874" v="2695" actId="113"/>
          <ac:spMkLst>
            <pc:docMk/>
            <pc:sldMk cId="291701336" sldId="291"/>
            <ac:spMk id="5" creationId="{8895D38F-1917-134C-07F0-7DA1A272F272}"/>
          </ac:spMkLst>
        </pc:spChg>
        <pc:spChg chg="mod">
          <ac:chgData name="Mark Warren" userId="8b469510-801c-4a14-a92d-c6d8837618b1" providerId="ADAL" clId="{76DD59A8-8160-42EB-9E7E-3F15E91AE61D}" dt="2024-02-13T20:46:50.718" v="440" actId="1076"/>
          <ac:spMkLst>
            <pc:docMk/>
            <pc:sldMk cId="291701336" sldId="291"/>
            <ac:spMk id="6" creationId="{F557D8F1-D183-36F9-4DB0-5C5548703CB4}"/>
          </ac:spMkLst>
        </pc:spChg>
      </pc:sldChg>
      <pc:sldChg chg="addSp delSp modSp mod ord delAnim modAnim">
        <pc:chgData name="Mark Warren" userId="8b469510-801c-4a14-a92d-c6d8837618b1" providerId="ADAL" clId="{76DD59A8-8160-42EB-9E7E-3F15E91AE61D}" dt="2024-02-13T21:19:52.891" v="1114"/>
        <pc:sldMkLst>
          <pc:docMk/>
          <pc:sldMk cId="1411267597" sldId="295"/>
        </pc:sldMkLst>
        <pc:spChg chg="mod">
          <ac:chgData name="Mark Warren" userId="8b469510-801c-4a14-a92d-c6d8837618b1" providerId="ADAL" clId="{76DD59A8-8160-42EB-9E7E-3F15E91AE61D}" dt="2024-02-13T21:00:05.204" v="972" actId="1076"/>
          <ac:spMkLst>
            <pc:docMk/>
            <pc:sldMk cId="1411267597" sldId="295"/>
            <ac:spMk id="2" creationId="{00000000-0000-0000-0000-000000000000}"/>
          </ac:spMkLst>
        </pc:spChg>
        <pc:spChg chg="mod">
          <ac:chgData name="Mark Warren" userId="8b469510-801c-4a14-a92d-c6d8837618b1" providerId="ADAL" clId="{76DD59A8-8160-42EB-9E7E-3F15E91AE61D}" dt="2024-02-13T21:12:43.009" v="1068" actId="1076"/>
          <ac:spMkLst>
            <pc:docMk/>
            <pc:sldMk cId="1411267597" sldId="295"/>
            <ac:spMk id="3" creationId="{EAC6C5D3-14A1-5D01-F090-8CCB78789AA1}"/>
          </ac:spMkLst>
        </pc:spChg>
        <pc:spChg chg="mod">
          <ac:chgData name="Mark Warren" userId="8b469510-801c-4a14-a92d-c6d8837618b1" providerId="ADAL" clId="{76DD59A8-8160-42EB-9E7E-3F15E91AE61D}" dt="2024-02-13T21:13:57.656" v="1074" actId="13822"/>
          <ac:spMkLst>
            <pc:docMk/>
            <pc:sldMk cId="1411267597" sldId="295"/>
            <ac:spMk id="4" creationId="{534E3061-B8E2-0B45-2A07-3B5929419FA2}"/>
          </ac:spMkLst>
        </pc:spChg>
        <pc:spChg chg="del">
          <ac:chgData name="Mark Warren" userId="8b469510-801c-4a14-a92d-c6d8837618b1" providerId="ADAL" clId="{76DD59A8-8160-42EB-9E7E-3F15E91AE61D}" dt="2024-02-13T20:55:20.207" v="745" actId="478"/>
          <ac:spMkLst>
            <pc:docMk/>
            <pc:sldMk cId="1411267597" sldId="295"/>
            <ac:spMk id="5" creationId="{52E9AB13-B0B9-76B3-7FCD-CD623BF6C7BD}"/>
          </ac:spMkLst>
        </pc:spChg>
        <pc:spChg chg="mod">
          <ac:chgData name="Mark Warren" userId="8b469510-801c-4a14-a92d-c6d8837618b1" providerId="ADAL" clId="{76DD59A8-8160-42EB-9E7E-3F15E91AE61D}" dt="2024-02-13T20:59:57.417" v="971" actId="1076"/>
          <ac:spMkLst>
            <pc:docMk/>
            <pc:sldMk cId="1411267597" sldId="295"/>
            <ac:spMk id="6" creationId="{F557D8F1-D183-36F9-4DB0-5C5548703CB4}"/>
          </ac:spMkLst>
        </pc:spChg>
        <pc:spChg chg="add mod">
          <ac:chgData name="Mark Warren" userId="8b469510-801c-4a14-a92d-c6d8837618b1" providerId="ADAL" clId="{76DD59A8-8160-42EB-9E7E-3F15E91AE61D}" dt="2024-02-13T21:04:09.383" v="993" actId="1076"/>
          <ac:spMkLst>
            <pc:docMk/>
            <pc:sldMk cId="1411267597" sldId="295"/>
            <ac:spMk id="7" creationId="{4625C1A2-E153-C9E4-B589-7DB4CF08C351}"/>
          </ac:spMkLst>
        </pc:spChg>
        <pc:spChg chg="add mod">
          <ac:chgData name="Mark Warren" userId="8b469510-801c-4a14-a92d-c6d8837618b1" providerId="ADAL" clId="{76DD59A8-8160-42EB-9E7E-3F15E91AE61D}" dt="2024-02-13T21:12:30.496" v="1067" actId="1076"/>
          <ac:spMkLst>
            <pc:docMk/>
            <pc:sldMk cId="1411267597" sldId="295"/>
            <ac:spMk id="8" creationId="{92B82B0D-2561-A9C9-52EE-A7E7519EFB73}"/>
          </ac:spMkLst>
        </pc:spChg>
        <pc:spChg chg="add del mod">
          <ac:chgData name="Mark Warren" userId="8b469510-801c-4a14-a92d-c6d8837618b1" providerId="ADAL" clId="{76DD59A8-8160-42EB-9E7E-3F15E91AE61D}" dt="2024-02-13T21:05:19.947" v="998" actId="478"/>
          <ac:spMkLst>
            <pc:docMk/>
            <pc:sldMk cId="1411267597" sldId="295"/>
            <ac:spMk id="9" creationId="{0CB8B498-1019-9AAE-1ABF-9F761F872B67}"/>
          </ac:spMkLst>
        </pc:spChg>
        <pc:spChg chg="add del mod">
          <ac:chgData name="Mark Warren" userId="8b469510-801c-4a14-a92d-c6d8837618b1" providerId="ADAL" clId="{76DD59A8-8160-42EB-9E7E-3F15E91AE61D}" dt="2024-02-13T21:06:06.091" v="1006" actId="478"/>
          <ac:spMkLst>
            <pc:docMk/>
            <pc:sldMk cId="1411267597" sldId="295"/>
            <ac:spMk id="10" creationId="{0A755925-853A-EF59-EE04-8F3D3E32388F}"/>
          </ac:spMkLst>
        </pc:spChg>
        <pc:spChg chg="add mod">
          <ac:chgData name="Mark Warren" userId="8b469510-801c-4a14-a92d-c6d8837618b1" providerId="ADAL" clId="{76DD59A8-8160-42EB-9E7E-3F15E91AE61D}" dt="2024-02-13T21:16:04.516" v="1089" actId="1076"/>
          <ac:spMkLst>
            <pc:docMk/>
            <pc:sldMk cId="1411267597" sldId="295"/>
            <ac:spMk id="11" creationId="{C3357244-F1EF-CEE1-5ECA-91C5F7E1452D}"/>
          </ac:spMkLst>
        </pc:spChg>
        <pc:spChg chg="add mod">
          <ac:chgData name="Mark Warren" userId="8b469510-801c-4a14-a92d-c6d8837618b1" providerId="ADAL" clId="{76DD59A8-8160-42EB-9E7E-3F15E91AE61D}" dt="2024-02-13T21:18:06.252" v="1106" actId="692"/>
          <ac:spMkLst>
            <pc:docMk/>
            <pc:sldMk cId="1411267597" sldId="295"/>
            <ac:spMk id="12" creationId="{994D0477-BEBE-E5C7-AF38-D489D92BBFB2}"/>
          </ac:spMkLst>
        </pc:spChg>
      </pc:sldChg>
      <pc:sldChg chg="ord">
        <pc:chgData name="Mark Warren" userId="8b469510-801c-4a14-a92d-c6d8837618b1" providerId="ADAL" clId="{76DD59A8-8160-42EB-9E7E-3F15E91AE61D}" dt="2024-02-13T20:39:08.558" v="1"/>
        <pc:sldMkLst>
          <pc:docMk/>
          <pc:sldMk cId="1423887286" sldId="297"/>
        </pc:sldMkLst>
      </pc:sldChg>
      <pc:sldChg chg="addSp delSp modSp add mod ord delAnim modAnim">
        <pc:chgData name="Mark Warren" userId="8b469510-801c-4a14-a92d-c6d8837618b1" providerId="ADAL" clId="{76DD59A8-8160-42EB-9E7E-3F15E91AE61D}" dt="2024-02-13T21:35:45.007" v="1825" actId="208"/>
        <pc:sldMkLst>
          <pc:docMk/>
          <pc:sldMk cId="2310524219" sldId="298"/>
        </pc:sldMkLst>
        <pc:spChg chg="mod">
          <ac:chgData name="Mark Warren" userId="8b469510-801c-4a14-a92d-c6d8837618b1" providerId="ADAL" clId="{76DD59A8-8160-42EB-9E7E-3F15E91AE61D}" dt="2024-02-13T21:35:45.007" v="1825" actId="208"/>
          <ac:spMkLst>
            <pc:docMk/>
            <pc:sldMk cId="2310524219" sldId="298"/>
            <ac:spMk id="2" creationId="{5DC4DD3C-95F0-0449-D3DD-E6BF1C477BD6}"/>
          </ac:spMkLst>
        </pc:spChg>
        <pc:spChg chg="mod">
          <ac:chgData name="Mark Warren" userId="8b469510-801c-4a14-a92d-c6d8837618b1" providerId="ADAL" clId="{76DD59A8-8160-42EB-9E7E-3F15E91AE61D}" dt="2024-02-13T21:33:44.867" v="1818" actId="179"/>
          <ac:spMkLst>
            <pc:docMk/>
            <pc:sldMk cId="2310524219" sldId="298"/>
            <ac:spMk id="3" creationId="{9A2C2B43-8649-E116-2A00-BCD9BD7CD1B8}"/>
          </ac:spMkLst>
        </pc:spChg>
        <pc:spChg chg="del">
          <ac:chgData name="Mark Warren" userId="8b469510-801c-4a14-a92d-c6d8837618b1" providerId="ADAL" clId="{76DD59A8-8160-42EB-9E7E-3F15E91AE61D}" dt="2024-02-13T21:26:55.170" v="1511" actId="478"/>
          <ac:spMkLst>
            <pc:docMk/>
            <pc:sldMk cId="2310524219" sldId="298"/>
            <ac:spMk id="4" creationId="{B6CE2544-B00E-4856-C1E0-AF7986D01E35}"/>
          </ac:spMkLst>
        </pc:spChg>
        <pc:spChg chg="add mod">
          <ac:chgData name="Mark Warren" userId="8b469510-801c-4a14-a92d-c6d8837618b1" providerId="ADAL" clId="{76DD59A8-8160-42EB-9E7E-3F15E91AE61D}" dt="2024-02-13T21:34:37.748" v="1823" actId="1076"/>
          <ac:spMkLst>
            <pc:docMk/>
            <pc:sldMk cId="2310524219" sldId="298"/>
            <ac:spMk id="5" creationId="{07EEA022-0AB4-D500-10A0-E4A0CB719A3B}"/>
          </ac:spMkLst>
        </pc:spChg>
        <pc:spChg chg="mod">
          <ac:chgData name="Mark Warren" userId="8b469510-801c-4a14-a92d-c6d8837618b1" providerId="ADAL" clId="{76DD59A8-8160-42EB-9E7E-3F15E91AE61D}" dt="2024-02-13T21:30:45.583" v="1757" actId="13822"/>
          <ac:spMkLst>
            <pc:docMk/>
            <pc:sldMk cId="2310524219" sldId="298"/>
            <ac:spMk id="6" creationId="{7AADD07E-44AB-0C66-5277-6329501B5B68}"/>
          </ac:spMkLst>
        </pc:spChg>
        <pc:spChg chg="add mod">
          <ac:chgData name="Mark Warren" userId="8b469510-801c-4a14-a92d-c6d8837618b1" providerId="ADAL" clId="{76DD59A8-8160-42EB-9E7E-3F15E91AE61D}" dt="2024-02-13T21:34:26.469" v="1822" actId="1076"/>
          <ac:spMkLst>
            <pc:docMk/>
            <pc:sldMk cId="2310524219" sldId="298"/>
            <ac:spMk id="7" creationId="{D57DBAA4-FF38-5C17-8CE1-5C29857D09BD}"/>
          </ac:spMkLst>
        </pc:spChg>
      </pc:sldChg>
      <pc:sldChg chg="addSp delSp modSp add mod delAnim modAnim">
        <pc:chgData name="Mark Warren" userId="8b469510-801c-4a14-a92d-c6d8837618b1" providerId="ADAL" clId="{76DD59A8-8160-42EB-9E7E-3F15E91AE61D}" dt="2024-02-13T22:05:49.745" v="2622"/>
        <pc:sldMkLst>
          <pc:docMk/>
          <pc:sldMk cId="2925546534" sldId="299"/>
        </pc:sldMkLst>
        <pc:spChg chg="mod">
          <ac:chgData name="Mark Warren" userId="8b469510-801c-4a14-a92d-c6d8837618b1" providerId="ADAL" clId="{76DD59A8-8160-42EB-9E7E-3F15E91AE61D}" dt="2024-02-13T21:59:46.529" v="2562" actId="1076"/>
          <ac:spMkLst>
            <pc:docMk/>
            <pc:sldMk cId="2925546534" sldId="299"/>
            <ac:spMk id="2" creationId="{22AA6E1C-ADD7-F7D3-6070-85D5089A2CD0}"/>
          </ac:spMkLst>
        </pc:spChg>
        <pc:spChg chg="del mod">
          <ac:chgData name="Mark Warren" userId="8b469510-801c-4a14-a92d-c6d8837618b1" providerId="ADAL" clId="{76DD59A8-8160-42EB-9E7E-3F15E91AE61D}" dt="2024-02-13T21:42:20.028" v="2363" actId="478"/>
          <ac:spMkLst>
            <pc:docMk/>
            <pc:sldMk cId="2925546534" sldId="299"/>
            <ac:spMk id="3" creationId="{5CB5E179-6951-A898-4CCC-F8C909CC18DD}"/>
          </ac:spMkLst>
        </pc:spChg>
        <pc:spChg chg="add mod">
          <ac:chgData name="Mark Warren" userId="8b469510-801c-4a14-a92d-c6d8837618b1" providerId="ADAL" clId="{76DD59A8-8160-42EB-9E7E-3F15E91AE61D}" dt="2024-02-13T22:02:52.561" v="2604" actId="14861"/>
          <ac:spMkLst>
            <pc:docMk/>
            <pc:sldMk cId="2925546534" sldId="299"/>
            <ac:spMk id="4" creationId="{5399AFB7-9CFE-AB55-C6CB-BF35E554FB1C}"/>
          </ac:spMkLst>
        </pc:spChg>
        <pc:spChg chg="mod">
          <ac:chgData name="Mark Warren" userId="8b469510-801c-4a14-a92d-c6d8837618b1" providerId="ADAL" clId="{76DD59A8-8160-42EB-9E7E-3F15E91AE61D}" dt="2024-02-13T21:59:39.563" v="2560" actId="1076"/>
          <ac:spMkLst>
            <pc:docMk/>
            <pc:sldMk cId="2925546534" sldId="299"/>
            <ac:spMk id="5" creationId="{A7E6C258-3452-DEE8-66B4-46C2D85772CE}"/>
          </ac:spMkLst>
        </pc:spChg>
        <pc:spChg chg="mod">
          <ac:chgData name="Mark Warren" userId="8b469510-801c-4a14-a92d-c6d8837618b1" providerId="ADAL" clId="{76DD59A8-8160-42EB-9E7E-3F15E91AE61D}" dt="2024-02-13T21:59:43.219" v="2561" actId="1076"/>
          <ac:spMkLst>
            <pc:docMk/>
            <pc:sldMk cId="2925546534" sldId="299"/>
            <ac:spMk id="6" creationId="{415EC7E7-5B0E-3870-4737-4F1E5F652A2F}"/>
          </ac:spMkLst>
        </pc:spChg>
        <pc:spChg chg="del mod">
          <ac:chgData name="Mark Warren" userId="8b469510-801c-4a14-a92d-c6d8837618b1" providerId="ADAL" clId="{76DD59A8-8160-42EB-9E7E-3F15E91AE61D}" dt="2024-02-13T21:47:03.004" v="2473" actId="478"/>
          <ac:spMkLst>
            <pc:docMk/>
            <pc:sldMk cId="2925546534" sldId="299"/>
            <ac:spMk id="7" creationId="{11705709-8400-3436-37EC-DA66DDA24D50}"/>
          </ac:spMkLst>
        </pc:spChg>
      </pc:sldChg>
      <pc:sldChg chg="add ord modAnim">
        <pc:chgData name="Mark Warren" userId="8b469510-801c-4a14-a92d-c6d8837618b1" providerId="ADAL" clId="{76DD59A8-8160-42EB-9E7E-3F15E91AE61D}" dt="2024-02-15T15:31:32.020" v="2633"/>
        <pc:sldMkLst>
          <pc:docMk/>
          <pc:sldMk cId="2293846669" sldId="300"/>
        </pc:sldMkLst>
      </pc:sldChg>
    </pc:docChg>
  </pc:docChgLst>
  <pc:docChgLst>
    <pc:chgData name="Mark Warren" userId="8b469510-801c-4a14-a92d-c6d8837618b1" providerId="ADAL" clId="{A7160489-0EAD-49E6-B4F4-5FAF7DE03487}"/>
    <pc:docChg chg="modSld">
      <pc:chgData name="Mark Warren" userId="8b469510-801c-4a14-a92d-c6d8837618b1" providerId="ADAL" clId="{A7160489-0EAD-49E6-B4F4-5FAF7DE03487}" dt="2024-01-16T19:00:06.416" v="26" actId="20577"/>
      <pc:docMkLst>
        <pc:docMk/>
      </pc:docMkLst>
      <pc:sldChg chg="modSp mod">
        <pc:chgData name="Mark Warren" userId="8b469510-801c-4a14-a92d-c6d8837618b1" providerId="ADAL" clId="{A7160489-0EAD-49E6-B4F4-5FAF7DE03487}" dt="2024-01-16T19:00:06.416" v="26" actId="20577"/>
        <pc:sldMkLst>
          <pc:docMk/>
          <pc:sldMk cId="0" sldId="257"/>
        </pc:sldMkLst>
        <pc:spChg chg="mod">
          <ac:chgData name="Mark Warren" userId="8b469510-801c-4a14-a92d-c6d8837618b1" providerId="ADAL" clId="{A7160489-0EAD-49E6-B4F4-5FAF7DE03487}" dt="2024-01-16T18:59:52.118" v="22" actId="20577"/>
          <ac:spMkLst>
            <pc:docMk/>
            <pc:sldMk cId="0" sldId="257"/>
            <ac:spMk id="2" creationId="{00000000-0000-0000-0000-000000000000}"/>
          </ac:spMkLst>
        </pc:spChg>
        <pc:spChg chg="mod">
          <ac:chgData name="Mark Warren" userId="8b469510-801c-4a14-a92d-c6d8837618b1" providerId="ADAL" clId="{A7160489-0EAD-49E6-B4F4-5FAF7DE03487}" dt="2024-01-16T19:00:06.416" v="26" actId="20577"/>
          <ac:spMkLst>
            <pc:docMk/>
            <pc:sldMk cId="0" sldId="257"/>
            <ac:spMk id="5" creationId="{7FD9608A-6A7D-EFAE-9FF6-E66A027F66C3}"/>
          </ac:spMkLst>
        </pc:spChg>
        <pc:cxnChg chg="mod">
          <ac:chgData name="Mark Warren" userId="8b469510-801c-4a14-a92d-c6d8837618b1" providerId="ADAL" clId="{A7160489-0EAD-49E6-B4F4-5FAF7DE03487}" dt="2024-01-16T19:00:04.244" v="24" actId="14100"/>
          <ac:cxnSpMkLst>
            <pc:docMk/>
            <pc:sldMk cId="0" sldId="257"/>
            <ac:cxnSpMk id="6" creationId="{873EBAA5-307A-B6EF-9076-0F9216B6C7A0}"/>
          </ac:cxnSpMkLst>
        </pc:cxnChg>
      </pc:sldChg>
    </pc:docChg>
  </pc:docChgLst>
  <pc:docChgLst>
    <pc:chgData name="Mark Warren" userId="8b469510-801c-4a14-a92d-c6d8837618b1" providerId="ADAL" clId="{890A3B87-2EC5-4ED4-A5A4-599654BD0C41}"/>
    <pc:docChg chg="undo custSel addSld delSld modSld">
      <pc:chgData name="Mark Warren" userId="8b469510-801c-4a14-a92d-c6d8837618b1" providerId="ADAL" clId="{890A3B87-2EC5-4ED4-A5A4-599654BD0C41}" dt="2023-09-30T15:56:49.307" v="624"/>
      <pc:docMkLst>
        <pc:docMk/>
      </pc:docMkLst>
      <pc:sldChg chg="modSp mod modTransition">
        <pc:chgData name="Mark Warren" userId="8b469510-801c-4a14-a92d-c6d8837618b1" providerId="ADAL" clId="{890A3B87-2EC5-4ED4-A5A4-599654BD0C41}" dt="2023-09-30T15:48:05.551" v="565"/>
        <pc:sldMkLst>
          <pc:docMk/>
          <pc:sldMk cId="0" sldId="257"/>
        </pc:sldMkLst>
        <pc:spChg chg="mod">
          <ac:chgData name="Mark Warren" userId="8b469510-801c-4a14-a92d-c6d8837618b1" providerId="ADAL" clId="{890A3B87-2EC5-4ED4-A5A4-599654BD0C41}" dt="2023-09-30T15:14:38.492" v="20" actId="20577"/>
          <ac:spMkLst>
            <pc:docMk/>
            <pc:sldMk cId="0" sldId="257"/>
            <ac:spMk id="2" creationId="{00000000-0000-0000-0000-000000000000}"/>
          </ac:spMkLst>
        </pc:spChg>
        <pc:spChg chg="mod">
          <ac:chgData name="Mark Warren" userId="8b469510-801c-4a14-a92d-c6d8837618b1" providerId="ADAL" clId="{890A3B87-2EC5-4ED4-A5A4-599654BD0C41}" dt="2023-09-30T15:14:47.263" v="24" actId="20577"/>
          <ac:spMkLst>
            <pc:docMk/>
            <pc:sldMk cId="0" sldId="257"/>
            <ac:spMk id="5" creationId="{7FD9608A-6A7D-EFAE-9FF6-E66A027F66C3}"/>
          </ac:spMkLst>
        </pc:spChg>
        <pc:cxnChg chg="mod">
          <ac:chgData name="Mark Warren" userId="8b469510-801c-4a14-a92d-c6d8837618b1" providerId="ADAL" clId="{890A3B87-2EC5-4ED4-A5A4-599654BD0C41}" dt="2023-09-30T15:15:02.431" v="26" actId="14100"/>
          <ac:cxnSpMkLst>
            <pc:docMk/>
            <pc:sldMk cId="0" sldId="257"/>
            <ac:cxnSpMk id="6" creationId="{873EBAA5-307A-B6EF-9076-0F9216B6C7A0}"/>
          </ac:cxnSpMkLst>
        </pc:cxnChg>
      </pc:sldChg>
      <pc:sldChg chg="del">
        <pc:chgData name="Mark Warren" userId="8b469510-801c-4a14-a92d-c6d8837618b1" providerId="ADAL" clId="{890A3B87-2EC5-4ED4-A5A4-599654BD0C41}" dt="2023-09-30T15:20:05.346" v="27" actId="2696"/>
        <pc:sldMkLst>
          <pc:docMk/>
          <pc:sldMk cId="0" sldId="258"/>
        </pc:sldMkLst>
      </pc:sldChg>
      <pc:sldChg chg="del">
        <pc:chgData name="Mark Warren" userId="8b469510-801c-4a14-a92d-c6d8837618b1" providerId="ADAL" clId="{890A3B87-2EC5-4ED4-A5A4-599654BD0C41}" dt="2023-09-30T15:21:41.821" v="38" actId="2696"/>
        <pc:sldMkLst>
          <pc:docMk/>
          <pc:sldMk cId="0" sldId="259"/>
        </pc:sldMkLst>
      </pc:sldChg>
      <pc:sldChg chg="addSp delSp modSp mod modTransition addAnim delAnim modAnim">
        <pc:chgData name="Mark Warren" userId="8b469510-801c-4a14-a92d-c6d8837618b1" providerId="ADAL" clId="{890A3B87-2EC5-4ED4-A5A4-599654BD0C41}" dt="2023-09-30T15:53:48.611" v="607"/>
        <pc:sldMkLst>
          <pc:docMk/>
          <pc:sldMk cId="0" sldId="260"/>
        </pc:sldMkLst>
        <pc:spChg chg="mod">
          <ac:chgData name="Mark Warren" userId="8b469510-801c-4a14-a92d-c6d8837618b1" providerId="ADAL" clId="{890A3B87-2EC5-4ED4-A5A4-599654BD0C41}" dt="2023-09-30T15:37:20.331" v="150" actId="27636"/>
          <ac:spMkLst>
            <pc:docMk/>
            <pc:sldMk cId="0" sldId="260"/>
            <ac:spMk id="2" creationId="{00000000-0000-0000-0000-000000000000}"/>
          </ac:spMkLst>
        </pc:spChg>
        <pc:spChg chg="add del mod">
          <ac:chgData name="Mark Warren" userId="8b469510-801c-4a14-a92d-c6d8837618b1" providerId="ADAL" clId="{890A3B87-2EC5-4ED4-A5A4-599654BD0C41}" dt="2023-09-30T15:37:26.884" v="151" actId="1076"/>
          <ac:spMkLst>
            <pc:docMk/>
            <pc:sldMk cId="0" sldId="260"/>
            <ac:spMk id="3" creationId="{D802243E-8EB1-0AC6-515E-8A7809BE4B5E}"/>
          </ac:spMkLst>
        </pc:spChg>
        <pc:spChg chg="add mod">
          <ac:chgData name="Mark Warren" userId="8b469510-801c-4a14-a92d-c6d8837618b1" providerId="ADAL" clId="{890A3B87-2EC5-4ED4-A5A4-599654BD0C41}" dt="2023-09-30T15:41:29.924" v="295" actId="242"/>
          <ac:spMkLst>
            <pc:docMk/>
            <pc:sldMk cId="0" sldId="260"/>
            <ac:spMk id="4" creationId="{60606254-9DFB-9FCE-4508-930FC61E7C58}"/>
          </ac:spMkLst>
        </pc:spChg>
        <pc:spChg chg="add mod">
          <ac:chgData name="Mark Warren" userId="8b469510-801c-4a14-a92d-c6d8837618b1" providerId="ADAL" clId="{890A3B87-2EC5-4ED4-A5A4-599654BD0C41}" dt="2023-09-30T15:40:37.411" v="290" actId="14100"/>
          <ac:spMkLst>
            <pc:docMk/>
            <pc:sldMk cId="0" sldId="260"/>
            <ac:spMk id="5" creationId="{2A580C38-9F4B-B52E-6E01-7C8FD43705FF}"/>
          </ac:spMkLst>
        </pc:spChg>
        <pc:spChg chg="add mod">
          <ac:chgData name="Mark Warren" userId="8b469510-801c-4a14-a92d-c6d8837618b1" providerId="ADAL" clId="{890A3B87-2EC5-4ED4-A5A4-599654BD0C41}" dt="2023-09-30T15:40:21.210" v="289" actId="20577"/>
          <ac:spMkLst>
            <pc:docMk/>
            <pc:sldMk cId="0" sldId="260"/>
            <ac:spMk id="6" creationId="{313AFD52-BCB8-B73E-4A99-7B7DFB970B2E}"/>
          </ac:spMkLst>
        </pc:spChg>
      </pc:sldChg>
      <pc:sldChg chg="del">
        <pc:chgData name="Mark Warren" userId="8b469510-801c-4a14-a92d-c6d8837618b1" providerId="ADAL" clId="{890A3B87-2EC5-4ED4-A5A4-599654BD0C41}" dt="2023-09-30T15:20:14.620" v="29" actId="2696"/>
        <pc:sldMkLst>
          <pc:docMk/>
          <pc:sldMk cId="150426509" sldId="262"/>
        </pc:sldMkLst>
      </pc:sldChg>
      <pc:sldChg chg="del">
        <pc:chgData name="Mark Warren" userId="8b469510-801c-4a14-a92d-c6d8837618b1" providerId="ADAL" clId="{890A3B87-2EC5-4ED4-A5A4-599654BD0C41}" dt="2023-09-30T15:20:10.555" v="28" actId="2696"/>
        <pc:sldMkLst>
          <pc:docMk/>
          <pc:sldMk cId="1264052453" sldId="263"/>
        </pc:sldMkLst>
      </pc:sldChg>
      <pc:sldChg chg="modSp mod modTransition">
        <pc:chgData name="Mark Warren" userId="8b469510-801c-4a14-a92d-c6d8837618b1" providerId="ADAL" clId="{890A3B87-2EC5-4ED4-A5A4-599654BD0C41}" dt="2023-09-30T15:48:05.551" v="565"/>
        <pc:sldMkLst>
          <pc:docMk/>
          <pc:sldMk cId="365872962" sldId="264"/>
        </pc:sldMkLst>
        <pc:spChg chg="mod">
          <ac:chgData name="Mark Warren" userId="8b469510-801c-4a14-a92d-c6d8837618b1" providerId="ADAL" clId="{890A3B87-2EC5-4ED4-A5A4-599654BD0C41}" dt="2023-09-30T15:21:54.945" v="39" actId="1076"/>
          <ac:spMkLst>
            <pc:docMk/>
            <pc:sldMk cId="365872962" sldId="264"/>
            <ac:spMk id="2" creationId="{00000000-0000-0000-0000-000000000000}"/>
          </ac:spMkLst>
        </pc:spChg>
        <pc:spChg chg="mod">
          <ac:chgData name="Mark Warren" userId="8b469510-801c-4a14-a92d-c6d8837618b1" providerId="ADAL" clId="{890A3B87-2EC5-4ED4-A5A4-599654BD0C41}" dt="2023-09-30T15:21:20.072" v="37" actId="403"/>
          <ac:spMkLst>
            <pc:docMk/>
            <pc:sldMk cId="365872962" sldId="264"/>
            <ac:spMk id="3" creationId="{CCBCC202-42EB-8D6B-DA0C-9EE7E933DDC8}"/>
          </ac:spMkLst>
        </pc:spChg>
      </pc:sldChg>
      <pc:sldChg chg="del">
        <pc:chgData name="Mark Warren" userId="8b469510-801c-4a14-a92d-c6d8837618b1" providerId="ADAL" clId="{890A3B87-2EC5-4ED4-A5A4-599654BD0C41}" dt="2023-09-30T15:44:04.394" v="343" actId="2696"/>
        <pc:sldMkLst>
          <pc:docMk/>
          <pc:sldMk cId="1230080666" sldId="265"/>
        </pc:sldMkLst>
      </pc:sldChg>
      <pc:sldChg chg="modSp add modTransition modAnim">
        <pc:chgData name="Mark Warren" userId="8b469510-801c-4a14-a92d-c6d8837618b1" providerId="ADAL" clId="{890A3B87-2EC5-4ED4-A5A4-599654BD0C41}" dt="2023-09-30T15:50:48.439" v="581"/>
        <pc:sldMkLst>
          <pc:docMk/>
          <pc:sldMk cId="2500315628" sldId="266"/>
        </pc:sldMkLst>
        <pc:spChg chg="mod">
          <ac:chgData name="Mark Warren" userId="8b469510-801c-4a14-a92d-c6d8837618b1" providerId="ADAL" clId="{890A3B87-2EC5-4ED4-A5A4-599654BD0C41}" dt="2023-09-30T15:23:17.174" v="47" actId="20577"/>
          <ac:spMkLst>
            <pc:docMk/>
            <pc:sldMk cId="2500315628" sldId="266"/>
            <ac:spMk id="2" creationId="{00000000-0000-0000-0000-000000000000}"/>
          </ac:spMkLst>
        </pc:spChg>
      </pc:sldChg>
      <pc:sldChg chg="modSp add modTransition modAnim">
        <pc:chgData name="Mark Warren" userId="8b469510-801c-4a14-a92d-c6d8837618b1" providerId="ADAL" clId="{890A3B87-2EC5-4ED4-A5A4-599654BD0C41}" dt="2023-09-30T15:50:25.896" v="576"/>
        <pc:sldMkLst>
          <pc:docMk/>
          <pc:sldMk cId="2506910068" sldId="267"/>
        </pc:sldMkLst>
        <pc:spChg chg="mod">
          <ac:chgData name="Mark Warren" userId="8b469510-801c-4a14-a92d-c6d8837618b1" providerId="ADAL" clId="{890A3B87-2EC5-4ED4-A5A4-599654BD0C41}" dt="2023-09-30T15:23:29.264" v="48" actId="6549"/>
          <ac:spMkLst>
            <pc:docMk/>
            <pc:sldMk cId="2506910068" sldId="267"/>
            <ac:spMk id="2" creationId="{00000000-0000-0000-0000-000000000000}"/>
          </ac:spMkLst>
        </pc:spChg>
      </pc:sldChg>
      <pc:sldChg chg="modSp add mod modTransition modAnim">
        <pc:chgData name="Mark Warren" userId="8b469510-801c-4a14-a92d-c6d8837618b1" providerId="ADAL" clId="{890A3B87-2EC5-4ED4-A5A4-599654BD0C41}" dt="2023-09-30T15:51:41.560" v="586"/>
        <pc:sldMkLst>
          <pc:docMk/>
          <pc:sldMk cId="2438799881" sldId="268"/>
        </pc:sldMkLst>
        <pc:spChg chg="mod">
          <ac:chgData name="Mark Warren" userId="8b469510-801c-4a14-a92d-c6d8837618b1" providerId="ADAL" clId="{890A3B87-2EC5-4ED4-A5A4-599654BD0C41}" dt="2023-09-30T15:26:37.925" v="60" actId="20577"/>
          <ac:spMkLst>
            <pc:docMk/>
            <pc:sldMk cId="2438799881" sldId="268"/>
            <ac:spMk id="2" creationId="{00000000-0000-0000-0000-000000000000}"/>
          </ac:spMkLst>
        </pc:spChg>
      </pc:sldChg>
      <pc:sldChg chg="modSp add modTransition modAnim">
        <pc:chgData name="Mark Warren" userId="8b469510-801c-4a14-a92d-c6d8837618b1" providerId="ADAL" clId="{890A3B87-2EC5-4ED4-A5A4-599654BD0C41}" dt="2023-09-30T15:50:05.264" v="574"/>
        <pc:sldMkLst>
          <pc:docMk/>
          <pc:sldMk cId="2872559353" sldId="269"/>
        </pc:sldMkLst>
        <pc:spChg chg="mod">
          <ac:chgData name="Mark Warren" userId="8b469510-801c-4a14-a92d-c6d8837618b1" providerId="ADAL" clId="{890A3B87-2EC5-4ED4-A5A4-599654BD0C41}" dt="2023-09-30T15:27:02.726" v="64" actId="20577"/>
          <ac:spMkLst>
            <pc:docMk/>
            <pc:sldMk cId="2872559353" sldId="269"/>
            <ac:spMk id="2" creationId="{00000000-0000-0000-0000-000000000000}"/>
          </ac:spMkLst>
        </pc:spChg>
      </pc:sldChg>
      <pc:sldChg chg="modSp add modTransition modAnim">
        <pc:chgData name="Mark Warren" userId="8b469510-801c-4a14-a92d-c6d8837618b1" providerId="ADAL" clId="{890A3B87-2EC5-4ED4-A5A4-599654BD0C41}" dt="2023-09-30T15:52:11.974" v="588"/>
        <pc:sldMkLst>
          <pc:docMk/>
          <pc:sldMk cId="1364620995" sldId="270"/>
        </pc:sldMkLst>
        <pc:spChg chg="mod">
          <ac:chgData name="Mark Warren" userId="8b469510-801c-4a14-a92d-c6d8837618b1" providerId="ADAL" clId="{890A3B87-2EC5-4ED4-A5A4-599654BD0C41}" dt="2023-09-30T15:27:17.557" v="67" actId="6549"/>
          <ac:spMkLst>
            <pc:docMk/>
            <pc:sldMk cId="1364620995" sldId="270"/>
            <ac:spMk id="2" creationId="{00000000-0000-0000-0000-000000000000}"/>
          </ac:spMkLst>
        </pc:spChg>
      </pc:sldChg>
      <pc:sldChg chg="modSp add mod modTransition modAnim">
        <pc:chgData name="Mark Warren" userId="8b469510-801c-4a14-a92d-c6d8837618b1" providerId="ADAL" clId="{890A3B87-2EC5-4ED4-A5A4-599654BD0C41}" dt="2023-09-30T15:56:49.307" v="624"/>
        <pc:sldMkLst>
          <pc:docMk/>
          <pc:sldMk cId="1446046377" sldId="271"/>
        </pc:sldMkLst>
        <pc:spChg chg="mod">
          <ac:chgData name="Mark Warren" userId="8b469510-801c-4a14-a92d-c6d8837618b1" providerId="ADAL" clId="{890A3B87-2EC5-4ED4-A5A4-599654BD0C41}" dt="2023-09-30T15:43:32.912" v="340" actId="14100"/>
          <ac:spMkLst>
            <pc:docMk/>
            <pc:sldMk cId="1446046377" sldId="271"/>
            <ac:spMk id="2" creationId="{00000000-0000-0000-0000-000000000000}"/>
          </ac:spMkLst>
        </pc:spChg>
        <pc:spChg chg="mod">
          <ac:chgData name="Mark Warren" userId="8b469510-801c-4a14-a92d-c6d8837618b1" providerId="ADAL" clId="{890A3B87-2EC5-4ED4-A5A4-599654BD0C41}" dt="2023-09-30T15:43:37.181" v="341" actId="1076"/>
          <ac:spMkLst>
            <pc:docMk/>
            <pc:sldMk cId="1446046377" sldId="271"/>
            <ac:spMk id="3" creationId="{D802243E-8EB1-0AC6-515E-8A7809BE4B5E}"/>
          </ac:spMkLst>
        </pc:spChg>
        <pc:spChg chg="mod">
          <ac:chgData name="Mark Warren" userId="8b469510-801c-4a14-a92d-c6d8837618b1" providerId="ADAL" clId="{890A3B87-2EC5-4ED4-A5A4-599654BD0C41}" dt="2023-09-30T15:43:47.984" v="342" actId="14100"/>
          <ac:spMkLst>
            <pc:docMk/>
            <pc:sldMk cId="1446046377" sldId="271"/>
            <ac:spMk id="5" creationId="{2A580C38-9F4B-B52E-6E01-7C8FD43705FF}"/>
          </ac:spMkLst>
        </pc:spChg>
        <pc:spChg chg="mod">
          <ac:chgData name="Mark Warren" userId="8b469510-801c-4a14-a92d-c6d8837618b1" providerId="ADAL" clId="{890A3B87-2EC5-4ED4-A5A4-599654BD0C41}" dt="2023-09-30T15:43:14.511" v="338" actId="20577"/>
          <ac:spMkLst>
            <pc:docMk/>
            <pc:sldMk cId="1446046377" sldId="271"/>
            <ac:spMk id="6" creationId="{313AFD52-BCB8-B73E-4A99-7B7DFB970B2E}"/>
          </ac:spMkLst>
        </pc:spChg>
      </pc:sldChg>
      <pc:sldChg chg="addSp delSp modSp add mod modTransition delAnim modAnim">
        <pc:chgData name="Mark Warren" userId="8b469510-801c-4a14-a92d-c6d8837618b1" providerId="ADAL" clId="{890A3B87-2EC5-4ED4-A5A4-599654BD0C41}" dt="2023-09-30T15:54:56.059" v="623"/>
        <pc:sldMkLst>
          <pc:docMk/>
          <pc:sldMk cId="2307355787" sldId="272"/>
        </pc:sldMkLst>
        <pc:spChg chg="del">
          <ac:chgData name="Mark Warren" userId="8b469510-801c-4a14-a92d-c6d8837618b1" providerId="ADAL" clId="{890A3B87-2EC5-4ED4-A5A4-599654BD0C41}" dt="2023-09-30T15:45:36.513" v="346" actId="478"/>
          <ac:spMkLst>
            <pc:docMk/>
            <pc:sldMk cId="2307355787" sldId="272"/>
            <ac:spMk id="2" creationId="{00000000-0000-0000-0000-000000000000}"/>
          </ac:spMkLst>
        </pc:spChg>
        <pc:spChg chg="del">
          <ac:chgData name="Mark Warren" userId="8b469510-801c-4a14-a92d-c6d8837618b1" providerId="ADAL" clId="{890A3B87-2EC5-4ED4-A5A4-599654BD0C41}" dt="2023-09-30T15:45:35.055" v="345" actId="478"/>
          <ac:spMkLst>
            <pc:docMk/>
            <pc:sldMk cId="2307355787" sldId="272"/>
            <ac:spMk id="3" creationId="{D802243E-8EB1-0AC6-515E-8A7809BE4B5E}"/>
          </ac:spMkLst>
        </pc:spChg>
        <pc:spChg chg="mod">
          <ac:chgData name="Mark Warren" userId="8b469510-801c-4a14-a92d-c6d8837618b1" providerId="ADAL" clId="{890A3B87-2EC5-4ED4-A5A4-599654BD0C41}" dt="2023-09-30T15:47:38.672" v="564" actId="1076"/>
          <ac:spMkLst>
            <pc:docMk/>
            <pc:sldMk cId="2307355787" sldId="272"/>
            <ac:spMk id="5" creationId="{2A580C38-9F4B-B52E-6E01-7C8FD43705FF}"/>
          </ac:spMkLst>
        </pc:spChg>
        <pc:spChg chg="del">
          <ac:chgData name="Mark Warren" userId="8b469510-801c-4a14-a92d-c6d8837618b1" providerId="ADAL" clId="{890A3B87-2EC5-4ED4-A5A4-599654BD0C41}" dt="2023-09-30T15:46:42.818" v="559" actId="478"/>
          <ac:spMkLst>
            <pc:docMk/>
            <pc:sldMk cId="2307355787" sldId="272"/>
            <ac:spMk id="6" creationId="{313AFD52-BCB8-B73E-4A99-7B7DFB970B2E}"/>
          </ac:spMkLst>
        </pc:spChg>
        <pc:spChg chg="add del mod">
          <ac:chgData name="Mark Warren" userId="8b469510-801c-4a14-a92d-c6d8837618b1" providerId="ADAL" clId="{890A3B87-2EC5-4ED4-A5A4-599654BD0C41}" dt="2023-09-30T15:45:39.467" v="348" actId="478"/>
          <ac:spMkLst>
            <pc:docMk/>
            <pc:sldMk cId="2307355787" sldId="272"/>
            <ac:spMk id="8" creationId="{DF01C4DF-3694-AD09-30A4-E82792195975}"/>
          </ac:spMkLst>
        </pc:spChg>
      </pc:sldChg>
    </pc:docChg>
  </pc:docChgLst>
  <pc:docChgLst>
    <pc:chgData name="Mark Warren" userId="8b469510-801c-4a14-a92d-c6d8837618b1" providerId="ADAL" clId="{294E02C3-BC46-4C03-AD41-B2B0A07610AC}"/>
    <pc:docChg chg="undo custSel addSld delSld modSld sldOrd">
      <pc:chgData name="Mark Warren" userId="8b469510-801c-4a14-a92d-c6d8837618b1" providerId="ADAL" clId="{294E02C3-BC46-4C03-AD41-B2B0A07610AC}" dt="2024-01-26T17:11:25.973" v="1724" actId="14100"/>
      <pc:docMkLst>
        <pc:docMk/>
      </pc:docMkLst>
      <pc:sldChg chg="modSp">
        <pc:chgData name="Mark Warren" userId="8b469510-801c-4a14-a92d-c6d8837618b1" providerId="ADAL" clId="{294E02C3-BC46-4C03-AD41-B2B0A07610AC}" dt="2024-01-25T14:16:47.753" v="1" actId="6549"/>
        <pc:sldMkLst>
          <pc:docMk/>
          <pc:sldMk cId="0" sldId="257"/>
        </pc:sldMkLst>
        <pc:spChg chg="mod">
          <ac:chgData name="Mark Warren" userId="8b469510-801c-4a14-a92d-c6d8837618b1" providerId="ADAL" clId="{294E02C3-BC46-4C03-AD41-B2B0A07610AC}" dt="2024-01-25T14:16:47.753" v="1" actId="6549"/>
          <ac:spMkLst>
            <pc:docMk/>
            <pc:sldMk cId="0" sldId="257"/>
            <ac:spMk id="2" creationId="{00000000-0000-0000-0000-000000000000}"/>
          </ac:spMkLst>
        </pc:spChg>
      </pc:sldChg>
      <pc:sldChg chg="del">
        <pc:chgData name="Mark Warren" userId="8b469510-801c-4a14-a92d-c6d8837618b1" providerId="ADAL" clId="{294E02C3-BC46-4C03-AD41-B2B0A07610AC}" dt="2024-01-25T14:18:19.940" v="5" actId="2696"/>
        <pc:sldMkLst>
          <pc:docMk/>
          <pc:sldMk cId="2219000479" sldId="279"/>
        </pc:sldMkLst>
      </pc:sldChg>
      <pc:sldChg chg="del">
        <pc:chgData name="Mark Warren" userId="8b469510-801c-4a14-a92d-c6d8837618b1" providerId="ADAL" clId="{294E02C3-BC46-4C03-AD41-B2B0A07610AC}" dt="2024-01-25T14:17:02.925" v="2" actId="2696"/>
        <pc:sldMkLst>
          <pc:docMk/>
          <pc:sldMk cId="2271320175" sldId="285"/>
        </pc:sldMkLst>
      </pc:sldChg>
      <pc:sldChg chg="del">
        <pc:chgData name="Mark Warren" userId="8b469510-801c-4a14-a92d-c6d8837618b1" providerId="ADAL" clId="{294E02C3-BC46-4C03-AD41-B2B0A07610AC}" dt="2024-01-25T14:39:10.283" v="64" actId="2696"/>
        <pc:sldMkLst>
          <pc:docMk/>
          <pc:sldMk cId="2949982270" sldId="286"/>
        </pc:sldMkLst>
      </pc:sldChg>
      <pc:sldChg chg="del">
        <pc:chgData name="Mark Warren" userId="8b469510-801c-4a14-a92d-c6d8837618b1" providerId="ADAL" clId="{294E02C3-BC46-4C03-AD41-B2B0A07610AC}" dt="2024-01-25T14:18:24.412" v="6" actId="2696"/>
        <pc:sldMkLst>
          <pc:docMk/>
          <pc:sldMk cId="2829541042" sldId="287"/>
        </pc:sldMkLst>
      </pc:sldChg>
      <pc:sldChg chg="modAnim">
        <pc:chgData name="Mark Warren" userId="8b469510-801c-4a14-a92d-c6d8837618b1" providerId="ADAL" clId="{294E02C3-BC46-4C03-AD41-B2B0A07610AC}" dt="2024-01-25T14:39:39.893" v="68"/>
        <pc:sldMkLst>
          <pc:docMk/>
          <pc:sldMk cId="2330568098" sldId="288"/>
        </pc:sldMkLst>
      </pc:sldChg>
      <pc:sldChg chg="del">
        <pc:chgData name="Mark Warren" userId="8b469510-801c-4a14-a92d-c6d8837618b1" providerId="ADAL" clId="{294E02C3-BC46-4C03-AD41-B2B0A07610AC}" dt="2024-01-25T14:17:30.458" v="4" actId="2696"/>
        <pc:sldMkLst>
          <pc:docMk/>
          <pc:sldMk cId="1009566193" sldId="289"/>
        </pc:sldMkLst>
      </pc:sldChg>
      <pc:sldChg chg="del">
        <pc:chgData name="Mark Warren" userId="8b469510-801c-4a14-a92d-c6d8837618b1" providerId="ADAL" clId="{294E02C3-BC46-4C03-AD41-B2B0A07610AC}" dt="2024-01-25T14:17:26.615" v="3" actId="2696"/>
        <pc:sldMkLst>
          <pc:docMk/>
          <pc:sldMk cId="42571587" sldId="290"/>
        </pc:sldMkLst>
      </pc:sldChg>
      <pc:sldChg chg="modSp mod">
        <pc:chgData name="Mark Warren" userId="8b469510-801c-4a14-a92d-c6d8837618b1" providerId="ADAL" clId="{294E02C3-BC46-4C03-AD41-B2B0A07610AC}" dt="2024-01-25T14:42:10.133" v="92" actId="20577"/>
        <pc:sldMkLst>
          <pc:docMk/>
          <pc:sldMk cId="291701336" sldId="291"/>
        </pc:sldMkLst>
        <pc:spChg chg="mod">
          <ac:chgData name="Mark Warren" userId="8b469510-801c-4a14-a92d-c6d8837618b1" providerId="ADAL" clId="{294E02C3-BC46-4C03-AD41-B2B0A07610AC}" dt="2024-01-25T14:41:43.202" v="87" actId="208"/>
          <ac:spMkLst>
            <pc:docMk/>
            <pc:sldMk cId="291701336" sldId="291"/>
            <ac:spMk id="2" creationId="{00000000-0000-0000-0000-000000000000}"/>
          </ac:spMkLst>
        </pc:spChg>
        <pc:spChg chg="mod">
          <ac:chgData name="Mark Warren" userId="8b469510-801c-4a14-a92d-c6d8837618b1" providerId="ADAL" clId="{294E02C3-BC46-4C03-AD41-B2B0A07610AC}" dt="2024-01-25T14:42:10.133" v="92" actId="20577"/>
          <ac:spMkLst>
            <pc:docMk/>
            <pc:sldMk cId="291701336" sldId="291"/>
            <ac:spMk id="6" creationId="{F557D8F1-D183-36F9-4DB0-5C5548703CB4}"/>
          </ac:spMkLst>
        </pc:spChg>
      </pc:sldChg>
      <pc:sldChg chg="addSp delSp modSp add mod ord delAnim modAnim">
        <pc:chgData name="Mark Warren" userId="8b469510-801c-4a14-a92d-c6d8837618b1" providerId="ADAL" clId="{294E02C3-BC46-4C03-AD41-B2B0A07610AC}" dt="2024-01-25T15:25:09.541" v="300" actId="207"/>
        <pc:sldMkLst>
          <pc:docMk/>
          <pc:sldMk cId="1774793292" sldId="292"/>
        </pc:sldMkLst>
        <pc:spChg chg="mod">
          <ac:chgData name="Mark Warren" userId="8b469510-801c-4a14-a92d-c6d8837618b1" providerId="ADAL" clId="{294E02C3-BC46-4C03-AD41-B2B0A07610AC}" dt="2024-01-25T15:25:09.541" v="300" actId="207"/>
          <ac:spMkLst>
            <pc:docMk/>
            <pc:sldMk cId="1774793292" sldId="292"/>
            <ac:spMk id="2" creationId="{0C5AA253-7EB4-E590-BF28-40E5A035A6BF}"/>
          </ac:spMkLst>
        </pc:spChg>
        <pc:spChg chg="add del mod">
          <ac:chgData name="Mark Warren" userId="8b469510-801c-4a14-a92d-c6d8837618b1" providerId="ADAL" clId="{294E02C3-BC46-4C03-AD41-B2B0A07610AC}" dt="2024-01-25T14:34:52.444" v="37"/>
          <ac:spMkLst>
            <pc:docMk/>
            <pc:sldMk cId="1774793292" sldId="292"/>
            <ac:spMk id="3" creationId="{21C7812C-C5B3-A02E-7E27-E54565F9AC33}"/>
          </ac:spMkLst>
        </pc:spChg>
        <pc:spChg chg="mod">
          <ac:chgData name="Mark Warren" userId="8b469510-801c-4a14-a92d-c6d8837618b1" providerId="ADAL" clId="{294E02C3-BC46-4C03-AD41-B2B0A07610AC}" dt="2024-01-25T15:24:51.157" v="296" actId="207"/>
          <ac:spMkLst>
            <pc:docMk/>
            <pc:sldMk cId="1774793292" sldId="292"/>
            <ac:spMk id="4" creationId="{37EAF3B9-00C4-011B-F429-7076FC28A997}"/>
          </ac:spMkLst>
        </pc:spChg>
        <pc:spChg chg="del">
          <ac:chgData name="Mark Warren" userId="8b469510-801c-4a14-a92d-c6d8837618b1" providerId="ADAL" clId="{294E02C3-BC46-4C03-AD41-B2B0A07610AC}" dt="2024-01-25T14:34:52.443" v="35" actId="478"/>
          <ac:spMkLst>
            <pc:docMk/>
            <pc:sldMk cId="1774793292" sldId="292"/>
            <ac:spMk id="5" creationId="{163690D8-1562-8B9B-DAC9-6D6BEA76F57C}"/>
          </ac:spMkLst>
        </pc:spChg>
      </pc:sldChg>
      <pc:sldChg chg="add del">
        <pc:chgData name="Mark Warren" userId="8b469510-801c-4a14-a92d-c6d8837618b1" providerId="ADAL" clId="{294E02C3-BC46-4C03-AD41-B2B0A07610AC}" dt="2024-01-25T15:32:51.723" v="305" actId="2696"/>
        <pc:sldMkLst>
          <pc:docMk/>
          <pc:sldMk cId="645317053" sldId="293"/>
        </pc:sldMkLst>
      </pc:sldChg>
      <pc:sldChg chg="addSp modSp new del mod ord modTransition setBg modAnim">
        <pc:chgData name="Mark Warren" userId="8b469510-801c-4a14-a92d-c6d8837618b1" providerId="ADAL" clId="{294E02C3-BC46-4C03-AD41-B2B0A07610AC}" dt="2024-01-25T15:11:53.818" v="281" actId="2696"/>
        <pc:sldMkLst>
          <pc:docMk/>
          <pc:sldMk cId="686187903" sldId="293"/>
        </pc:sldMkLst>
        <pc:spChg chg="mod">
          <ac:chgData name="Mark Warren" userId="8b469510-801c-4a14-a92d-c6d8837618b1" providerId="ADAL" clId="{294E02C3-BC46-4C03-AD41-B2B0A07610AC}" dt="2024-01-25T15:03:33.982" v="276" actId="179"/>
          <ac:spMkLst>
            <pc:docMk/>
            <pc:sldMk cId="686187903" sldId="293"/>
            <ac:spMk id="2" creationId="{2FBC208F-26CA-42C6-4897-36F9384FBA09}"/>
          </ac:spMkLst>
        </pc:spChg>
        <pc:spChg chg="add mod">
          <ac:chgData name="Mark Warren" userId="8b469510-801c-4a14-a92d-c6d8837618b1" providerId="ADAL" clId="{294E02C3-BC46-4C03-AD41-B2B0A07610AC}" dt="2024-01-25T15:01:26.947" v="260" actId="688"/>
          <ac:spMkLst>
            <pc:docMk/>
            <pc:sldMk cId="686187903" sldId="293"/>
            <ac:spMk id="3" creationId="{A04E1DF4-FE91-782F-A137-990ABC53F032}"/>
          </ac:spMkLst>
        </pc:spChg>
        <pc:spChg chg="add mod">
          <ac:chgData name="Mark Warren" userId="8b469510-801c-4a14-a92d-c6d8837618b1" providerId="ADAL" clId="{294E02C3-BC46-4C03-AD41-B2B0A07610AC}" dt="2024-01-25T15:03:50.263" v="277" actId="14100"/>
          <ac:spMkLst>
            <pc:docMk/>
            <pc:sldMk cId="686187903" sldId="293"/>
            <ac:spMk id="4" creationId="{70893538-FDE9-0B50-DE06-CCA9EB4E0D32}"/>
          </ac:spMkLst>
        </pc:spChg>
      </pc:sldChg>
      <pc:sldChg chg="addSp delSp modSp add mod ord delAnim modAnim">
        <pc:chgData name="Mark Warren" userId="8b469510-801c-4a14-a92d-c6d8837618b1" providerId="ADAL" clId="{294E02C3-BC46-4C03-AD41-B2B0A07610AC}" dt="2024-01-26T14:54:20.439" v="1056"/>
        <pc:sldMkLst>
          <pc:docMk/>
          <pc:sldMk cId="1831750116" sldId="294"/>
        </pc:sldMkLst>
        <pc:spChg chg="mod">
          <ac:chgData name="Mark Warren" userId="8b469510-801c-4a14-a92d-c6d8837618b1" providerId="ADAL" clId="{294E02C3-BC46-4C03-AD41-B2B0A07610AC}" dt="2024-01-25T15:46:59.496" v="940" actId="1582"/>
          <ac:spMkLst>
            <pc:docMk/>
            <pc:sldMk cId="1831750116" sldId="294"/>
            <ac:spMk id="2" creationId="{00000000-0000-0000-0000-000000000000}"/>
          </ac:spMkLst>
        </pc:spChg>
        <pc:spChg chg="mod ord">
          <ac:chgData name="Mark Warren" userId="8b469510-801c-4a14-a92d-c6d8837618b1" providerId="ADAL" clId="{294E02C3-BC46-4C03-AD41-B2B0A07610AC}" dt="2024-01-25T21:03:10.948" v="1054" actId="14861"/>
          <ac:spMkLst>
            <pc:docMk/>
            <pc:sldMk cId="1831750116" sldId="294"/>
            <ac:spMk id="3" creationId="{556ECED3-15EB-4438-E4D4-9B8C3B216E8B}"/>
          </ac:spMkLst>
        </pc:spChg>
        <pc:spChg chg="mod">
          <ac:chgData name="Mark Warren" userId="8b469510-801c-4a14-a92d-c6d8837618b1" providerId="ADAL" clId="{294E02C3-BC46-4C03-AD41-B2B0A07610AC}" dt="2024-01-25T17:43:02.172" v="1023" actId="1076"/>
          <ac:spMkLst>
            <pc:docMk/>
            <pc:sldMk cId="1831750116" sldId="294"/>
            <ac:spMk id="5" creationId="{DE406C3F-9713-9505-E3C3-C771BB9A32D6}"/>
          </ac:spMkLst>
        </pc:spChg>
        <pc:spChg chg="mod">
          <ac:chgData name="Mark Warren" userId="8b469510-801c-4a14-a92d-c6d8837618b1" providerId="ADAL" clId="{294E02C3-BC46-4C03-AD41-B2B0A07610AC}" dt="2024-01-25T15:46:51.346" v="939" actId="2085"/>
          <ac:spMkLst>
            <pc:docMk/>
            <pc:sldMk cId="1831750116" sldId="294"/>
            <ac:spMk id="6" creationId="{F557D8F1-D183-36F9-4DB0-5C5548703CB4}"/>
          </ac:spMkLst>
        </pc:spChg>
        <pc:spChg chg="mod">
          <ac:chgData name="Mark Warren" userId="8b469510-801c-4a14-a92d-c6d8837618b1" providerId="ADAL" clId="{294E02C3-BC46-4C03-AD41-B2B0A07610AC}" dt="2024-01-25T20:58:00.759" v="1024" actId="1076"/>
          <ac:spMkLst>
            <pc:docMk/>
            <pc:sldMk cId="1831750116" sldId="294"/>
            <ac:spMk id="7" creationId="{125829DF-AD40-93E0-05C8-06C2E2E7C8E1}"/>
          </ac:spMkLst>
        </pc:spChg>
        <pc:spChg chg="del">
          <ac:chgData name="Mark Warren" userId="8b469510-801c-4a14-a92d-c6d8837618b1" providerId="ADAL" clId="{294E02C3-BC46-4C03-AD41-B2B0A07610AC}" dt="2024-01-25T15:33:00.889" v="307" actId="478"/>
          <ac:spMkLst>
            <pc:docMk/>
            <pc:sldMk cId="1831750116" sldId="294"/>
            <ac:spMk id="8" creationId="{50DDE280-5A9B-B43C-9DC7-DC11EB9DA986}"/>
          </ac:spMkLst>
        </pc:spChg>
        <pc:spChg chg="del">
          <ac:chgData name="Mark Warren" userId="8b469510-801c-4a14-a92d-c6d8837618b1" providerId="ADAL" clId="{294E02C3-BC46-4C03-AD41-B2B0A07610AC}" dt="2024-01-25T15:35:46.198" v="636" actId="478"/>
          <ac:spMkLst>
            <pc:docMk/>
            <pc:sldMk cId="1831750116" sldId="294"/>
            <ac:spMk id="14" creationId="{8E142080-3E9B-9CE6-B34D-C4B0B3888770}"/>
          </ac:spMkLst>
        </pc:spChg>
        <pc:spChg chg="del">
          <ac:chgData name="Mark Warren" userId="8b469510-801c-4a14-a92d-c6d8837618b1" providerId="ADAL" clId="{294E02C3-BC46-4C03-AD41-B2B0A07610AC}" dt="2024-01-25T15:35:43.823" v="635" actId="478"/>
          <ac:spMkLst>
            <pc:docMk/>
            <pc:sldMk cId="1831750116" sldId="294"/>
            <ac:spMk id="15" creationId="{6C02F602-3D09-A60C-1930-74459112C7A1}"/>
          </ac:spMkLst>
        </pc:spChg>
        <pc:spChg chg="del">
          <ac:chgData name="Mark Warren" userId="8b469510-801c-4a14-a92d-c6d8837618b1" providerId="ADAL" clId="{294E02C3-BC46-4C03-AD41-B2B0A07610AC}" dt="2024-01-25T15:36:26.258" v="801" actId="478"/>
          <ac:spMkLst>
            <pc:docMk/>
            <pc:sldMk cId="1831750116" sldId="294"/>
            <ac:spMk id="16" creationId="{6468012E-DC3B-31A5-7DD6-C70102F428F2}"/>
          </ac:spMkLst>
        </pc:spChg>
        <pc:spChg chg="del">
          <ac:chgData name="Mark Warren" userId="8b469510-801c-4a14-a92d-c6d8837618b1" providerId="ADAL" clId="{294E02C3-BC46-4C03-AD41-B2B0A07610AC}" dt="2024-01-25T15:32:59.160" v="306" actId="478"/>
          <ac:spMkLst>
            <pc:docMk/>
            <pc:sldMk cId="1831750116" sldId="294"/>
            <ac:spMk id="19" creationId="{1C384E28-EAFC-4D83-78E7-B19DAFDD8012}"/>
          </ac:spMkLst>
        </pc:spChg>
        <pc:spChg chg="mod">
          <ac:chgData name="Mark Warren" userId="8b469510-801c-4a14-a92d-c6d8837618b1" providerId="ADAL" clId="{294E02C3-BC46-4C03-AD41-B2B0A07610AC}" dt="2024-01-25T17:15:13.843" v="1022" actId="1076"/>
          <ac:spMkLst>
            <pc:docMk/>
            <pc:sldMk cId="1831750116" sldId="294"/>
            <ac:spMk id="24" creationId="{1B74EA7F-2E1C-3978-990E-1D6EA5D98351}"/>
          </ac:spMkLst>
        </pc:spChg>
        <pc:spChg chg="del">
          <ac:chgData name="Mark Warren" userId="8b469510-801c-4a14-a92d-c6d8837618b1" providerId="ADAL" clId="{294E02C3-BC46-4C03-AD41-B2B0A07610AC}" dt="2024-01-25T15:34:20.530" v="497" actId="478"/>
          <ac:spMkLst>
            <pc:docMk/>
            <pc:sldMk cId="1831750116" sldId="294"/>
            <ac:spMk id="25" creationId="{2513CF1C-172E-CADA-3D10-864828145C4F}"/>
          </ac:spMkLst>
        </pc:spChg>
        <pc:spChg chg="del">
          <ac:chgData name="Mark Warren" userId="8b469510-801c-4a14-a92d-c6d8837618b1" providerId="ADAL" clId="{294E02C3-BC46-4C03-AD41-B2B0A07610AC}" dt="2024-01-25T15:34:46.309" v="520" actId="478"/>
          <ac:spMkLst>
            <pc:docMk/>
            <pc:sldMk cId="1831750116" sldId="294"/>
            <ac:spMk id="26" creationId="{EF525423-F16C-4DE0-4499-72B6FBB5AD44}"/>
          </ac:spMkLst>
        </pc:spChg>
        <pc:spChg chg="del">
          <ac:chgData name="Mark Warren" userId="8b469510-801c-4a14-a92d-c6d8837618b1" providerId="ADAL" clId="{294E02C3-BC46-4C03-AD41-B2B0A07610AC}" dt="2024-01-25T15:35:41.474" v="634" actId="478"/>
          <ac:spMkLst>
            <pc:docMk/>
            <pc:sldMk cId="1831750116" sldId="294"/>
            <ac:spMk id="27" creationId="{F0F7755C-8B3A-A5E3-47B3-041F84B061D2}"/>
          </ac:spMkLst>
        </pc:spChg>
        <pc:spChg chg="del">
          <ac:chgData name="Mark Warren" userId="8b469510-801c-4a14-a92d-c6d8837618b1" providerId="ADAL" clId="{294E02C3-BC46-4C03-AD41-B2B0A07610AC}" dt="2024-01-25T15:36:30.222" v="802" actId="478"/>
          <ac:spMkLst>
            <pc:docMk/>
            <pc:sldMk cId="1831750116" sldId="294"/>
            <ac:spMk id="28" creationId="{5B714CB6-137A-F649-C457-AFC25FDC5B0B}"/>
          </ac:spMkLst>
        </pc:spChg>
        <pc:cxnChg chg="add mod">
          <ac:chgData name="Mark Warren" userId="8b469510-801c-4a14-a92d-c6d8837618b1" providerId="ADAL" clId="{294E02C3-BC46-4C03-AD41-B2B0A07610AC}" dt="2024-01-25T21:01:46.830" v="1049" actId="14100"/>
          <ac:cxnSpMkLst>
            <pc:docMk/>
            <pc:sldMk cId="1831750116" sldId="294"/>
            <ac:cxnSpMk id="9" creationId="{E4566EB6-613B-0620-B38A-EF0756C1F8DB}"/>
          </ac:cxnSpMkLst>
        </pc:cxnChg>
        <pc:cxnChg chg="del">
          <ac:chgData name="Mark Warren" userId="8b469510-801c-4a14-a92d-c6d8837618b1" providerId="ADAL" clId="{294E02C3-BC46-4C03-AD41-B2B0A07610AC}" dt="2024-01-25T15:33:51.941" v="430" actId="478"/>
          <ac:cxnSpMkLst>
            <pc:docMk/>
            <pc:sldMk cId="1831750116" sldId="294"/>
            <ac:cxnSpMk id="10" creationId="{73789814-1DF7-B0A6-8E80-60D29E314FBB}"/>
          </ac:cxnSpMkLst>
        </pc:cxnChg>
        <pc:cxnChg chg="del">
          <ac:chgData name="Mark Warren" userId="8b469510-801c-4a14-a92d-c6d8837618b1" providerId="ADAL" clId="{294E02C3-BC46-4C03-AD41-B2B0A07610AC}" dt="2024-01-25T15:34:48.533" v="521" actId="478"/>
          <ac:cxnSpMkLst>
            <pc:docMk/>
            <pc:sldMk cId="1831750116" sldId="294"/>
            <ac:cxnSpMk id="13" creationId="{59BB6F56-6DE4-6FBA-7863-BA44643EBFDE}"/>
          </ac:cxnSpMkLst>
        </pc:cxnChg>
      </pc:sldChg>
      <pc:sldChg chg="addSp modSp add mod ord modAnim">
        <pc:chgData name="Mark Warren" userId="8b469510-801c-4a14-a92d-c6d8837618b1" providerId="ADAL" clId="{294E02C3-BC46-4C03-AD41-B2B0A07610AC}" dt="2024-01-26T15:13:49.413" v="1204"/>
        <pc:sldMkLst>
          <pc:docMk/>
          <pc:sldMk cId="1411267597" sldId="295"/>
        </pc:sldMkLst>
        <pc:spChg chg="mod">
          <ac:chgData name="Mark Warren" userId="8b469510-801c-4a14-a92d-c6d8837618b1" providerId="ADAL" clId="{294E02C3-BC46-4C03-AD41-B2B0A07610AC}" dt="2024-01-26T15:10:21.585" v="1175" actId="20577"/>
          <ac:spMkLst>
            <pc:docMk/>
            <pc:sldMk cId="1411267597" sldId="295"/>
            <ac:spMk id="2" creationId="{00000000-0000-0000-0000-000000000000}"/>
          </ac:spMkLst>
        </pc:spChg>
        <pc:spChg chg="add mod">
          <ac:chgData name="Mark Warren" userId="8b469510-801c-4a14-a92d-c6d8837618b1" providerId="ADAL" clId="{294E02C3-BC46-4C03-AD41-B2B0A07610AC}" dt="2024-01-26T15:11:06.069" v="1188" actId="313"/>
          <ac:spMkLst>
            <pc:docMk/>
            <pc:sldMk cId="1411267597" sldId="295"/>
            <ac:spMk id="3" creationId="{EAC6C5D3-14A1-5D01-F090-8CCB78789AA1}"/>
          </ac:spMkLst>
        </pc:spChg>
        <pc:spChg chg="add mod">
          <ac:chgData name="Mark Warren" userId="8b469510-801c-4a14-a92d-c6d8837618b1" providerId="ADAL" clId="{294E02C3-BC46-4C03-AD41-B2B0A07610AC}" dt="2024-01-26T15:10:37.736" v="1176" actId="20577"/>
          <ac:spMkLst>
            <pc:docMk/>
            <pc:sldMk cId="1411267597" sldId="295"/>
            <ac:spMk id="4" creationId="{534E3061-B8E2-0B45-2A07-3B5929419FA2}"/>
          </ac:spMkLst>
        </pc:spChg>
        <pc:spChg chg="add mod">
          <ac:chgData name="Mark Warren" userId="8b469510-801c-4a14-a92d-c6d8837618b1" providerId="ADAL" clId="{294E02C3-BC46-4C03-AD41-B2B0A07610AC}" dt="2024-01-26T15:10:53.723" v="1180" actId="6549"/>
          <ac:spMkLst>
            <pc:docMk/>
            <pc:sldMk cId="1411267597" sldId="295"/>
            <ac:spMk id="5" creationId="{52E9AB13-B0B9-76B3-7FCD-CD623BF6C7BD}"/>
          </ac:spMkLst>
        </pc:spChg>
        <pc:spChg chg="mod">
          <ac:chgData name="Mark Warren" userId="8b469510-801c-4a14-a92d-c6d8837618b1" providerId="ADAL" clId="{294E02C3-BC46-4C03-AD41-B2B0A07610AC}" dt="2024-01-26T15:08:47.238" v="1162" actId="1076"/>
          <ac:spMkLst>
            <pc:docMk/>
            <pc:sldMk cId="1411267597" sldId="295"/>
            <ac:spMk id="6" creationId="{F557D8F1-D183-36F9-4DB0-5C5548703CB4}"/>
          </ac:spMkLst>
        </pc:spChg>
      </pc:sldChg>
      <pc:sldChg chg="addSp delSp modSp add mod ord delAnim modAnim">
        <pc:chgData name="Mark Warren" userId="8b469510-801c-4a14-a92d-c6d8837618b1" providerId="ADAL" clId="{294E02C3-BC46-4C03-AD41-B2B0A07610AC}" dt="2024-01-26T15:58:47.560" v="1345"/>
        <pc:sldMkLst>
          <pc:docMk/>
          <pc:sldMk cId="1865130689" sldId="296"/>
        </pc:sldMkLst>
        <pc:spChg chg="mod">
          <ac:chgData name="Mark Warren" userId="8b469510-801c-4a14-a92d-c6d8837618b1" providerId="ADAL" clId="{294E02C3-BC46-4C03-AD41-B2B0A07610AC}" dt="2024-01-26T15:27:31.891" v="1322" actId="20577"/>
          <ac:spMkLst>
            <pc:docMk/>
            <pc:sldMk cId="1865130689" sldId="296"/>
            <ac:spMk id="2" creationId="{0C5AA253-7EB4-E590-BF28-40E5A035A6BF}"/>
          </ac:spMkLst>
        </pc:spChg>
        <pc:spChg chg="del">
          <ac:chgData name="Mark Warren" userId="8b469510-801c-4a14-a92d-c6d8837618b1" providerId="ADAL" clId="{294E02C3-BC46-4C03-AD41-B2B0A07610AC}" dt="2024-01-26T15:22:55.873" v="1213" actId="478"/>
          <ac:spMkLst>
            <pc:docMk/>
            <pc:sldMk cId="1865130689" sldId="296"/>
            <ac:spMk id="4" creationId="{37EAF3B9-00C4-011B-F429-7076FC28A997}"/>
          </ac:spMkLst>
        </pc:spChg>
        <pc:cxnChg chg="add mod">
          <ac:chgData name="Mark Warren" userId="8b469510-801c-4a14-a92d-c6d8837618b1" providerId="ADAL" clId="{294E02C3-BC46-4C03-AD41-B2B0A07610AC}" dt="2024-01-26T15:58:47.560" v="1345"/>
          <ac:cxnSpMkLst>
            <pc:docMk/>
            <pc:sldMk cId="1865130689" sldId="296"/>
            <ac:cxnSpMk id="4" creationId="{5B08F90F-16C8-DD83-693F-D4A0E7A64AA3}"/>
          </ac:cxnSpMkLst>
        </pc:cxnChg>
      </pc:sldChg>
      <pc:sldChg chg="addSp modSp add mod ord modAnim">
        <pc:chgData name="Mark Warren" userId="8b469510-801c-4a14-a92d-c6d8837618b1" providerId="ADAL" clId="{294E02C3-BC46-4C03-AD41-B2B0A07610AC}" dt="2024-01-26T17:11:25.973" v="1724" actId="14100"/>
        <pc:sldMkLst>
          <pc:docMk/>
          <pc:sldMk cId="1423887286" sldId="297"/>
        </pc:sldMkLst>
        <pc:spChg chg="mod">
          <ac:chgData name="Mark Warren" userId="8b469510-801c-4a14-a92d-c6d8837618b1" providerId="ADAL" clId="{294E02C3-BC46-4C03-AD41-B2B0A07610AC}" dt="2024-01-26T17:10:42.547" v="1710" actId="6559"/>
          <ac:spMkLst>
            <pc:docMk/>
            <pc:sldMk cId="1423887286" sldId="297"/>
            <ac:spMk id="2" creationId="{0C5AA253-7EB4-E590-BF28-40E5A035A6BF}"/>
          </ac:spMkLst>
        </pc:spChg>
        <pc:spChg chg="add mod">
          <ac:chgData name="Mark Warren" userId="8b469510-801c-4a14-a92d-c6d8837618b1" providerId="ADAL" clId="{294E02C3-BC46-4C03-AD41-B2B0A07610AC}" dt="2024-01-26T17:10:51.227" v="1711" actId="6559"/>
          <ac:spMkLst>
            <pc:docMk/>
            <pc:sldMk cId="1423887286" sldId="297"/>
            <ac:spMk id="3" creationId="{B0FD4963-DCB0-74F3-C84E-039EA414CFB3}"/>
          </ac:spMkLst>
        </pc:spChg>
        <pc:spChg chg="mod">
          <ac:chgData name="Mark Warren" userId="8b469510-801c-4a14-a92d-c6d8837618b1" providerId="ADAL" clId="{294E02C3-BC46-4C03-AD41-B2B0A07610AC}" dt="2024-01-26T17:09:46.619" v="1705" actId="1076"/>
          <ac:spMkLst>
            <pc:docMk/>
            <pc:sldMk cId="1423887286" sldId="297"/>
            <ac:spMk id="4" creationId="{37EAF3B9-00C4-011B-F429-7076FC28A997}"/>
          </ac:spMkLst>
        </pc:spChg>
        <pc:spChg chg="add mod ord">
          <ac:chgData name="Mark Warren" userId="8b469510-801c-4a14-a92d-c6d8837618b1" providerId="ADAL" clId="{294E02C3-BC46-4C03-AD41-B2B0A07610AC}" dt="2024-01-26T17:11:25.973" v="1724" actId="14100"/>
          <ac:spMkLst>
            <pc:docMk/>
            <pc:sldMk cId="1423887286" sldId="297"/>
            <ac:spMk id="5" creationId="{D7CB2024-5077-BF5D-87C4-9FDC03E7FD38}"/>
          </ac:spMkLst>
        </pc:spChg>
      </pc:sldChg>
    </pc:docChg>
  </pc:docChgLst>
  <pc:docChgLst>
    <pc:chgData name="Mark Warren" userId="8b469510-801c-4a14-a92d-c6d8837618b1" providerId="ADAL" clId="{0FA094D5-5558-4983-A28F-17E557B2D184}"/>
    <pc:docChg chg="custSel addSld modSld sldOrd">
      <pc:chgData name="Mark Warren" userId="8b469510-801c-4a14-a92d-c6d8837618b1" providerId="ADAL" clId="{0FA094D5-5558-4983-A28F-17E557B2D184}" dt="2023-09-17T11:45:48.736" v="365"/>
      <pc:docMkLst>
        <pc:docMk/>
      </pc:docMkLst>
      <pc:sldChg chg="addSp delSp modSp mod modTransition modAnim">
        <pc:chgData name="Mark Warren" userId="8b469510-801c-4a14-a92d-c6d8837618b1" providerId="ADAL" clId="{0FA094D5-5558-4983-A28F-17E557B2D184}" dt="2023-09-17T11:28:36.446" v="292"/>
        <pc:sldMkLst>
          <pc:docMk/>
          <pc:sldMk cId="0" sldId="257"/>
        </pc:sldMkLst>
        <pc:spChg chg="mod">
          <ac:chgData name="Mark Warren" userId="8b469510-801c-4a14-a92d-c6d8837618b1" providerId="ADAL" clId="{0FA094D5-5558-4983-A28F-17E557B2D184}" dt="2023-09-17T11:11:20.007" v="122"/>
          <ac:spMkLst>
            <pc:docMk/>
            <pc:sldMk cId="0" sldId="257"/>
            <ac:spMk id="2" creationId="{00000000-0000-0000-0000-000000000000}"/>
          </ac:spMkLst>
        </pc:spChg>
        <pc:spChg chg="mod">
          <ac:chgData name="Mark Warren" userId="8b469510-801c-4a14-a92d-c6d8837618b1" providerId="ADAL" clId="{0FA094D5-5558-4983-A28F-17E557B2D184}" dt="2023-09-17T11:11:35.490" v="124"/>
          <ac:spMkLst>
            <pc:docMk/>
            <pc:sldMk cId="0" sldId="257"/>
            <ac:spMk id="3" creationId="{00000000-0000-0000-0000-000000000000}"/>
          </ac:spMkLst>
        </pc:spChg>
        <pc:spChg chg="del">
          <ac:chgData name="Mark Warren" userId="8b469510-801c-4a14-a92d-c6d8837618b1" providerId="ADAL" clId="{0FA094D5-5558-4983-A28F-17E557B2D184}" dt="2023-09-17T11:04:18.683" v="50" actId="478"/>
          <ac:spMkLst>
            <pc:docMk/>
            <pc:sldMk cId="0" sldId="257"/>
            <ac:spMk id="4" creationId="{00000000-0000-0000-0000-000000000000}"/>
          </ac:spMkLst>
        </pc:spChg>
        <pc:spChg chg="add mod">
          <ac:chgData name="Mark Warren" userId="8b469510-801c-4a14-a92d-c6d8837618b1" providerId="ADAL" clId="{0FA094D5-5558-4983-A28F-17E557B2D184}" dt="2023-09-17T11:11:00.860" v="120" actId="1076"/>
          <ac:spMkLst>
            <pc:docMk/>
            <pc:sldMk cId="0" sldId="257"/>
            <ac:spMk id="5" creationId="{7FD9608A-6A7D-EFAE-9FF6-E66A027F66C3}"/>
          </ac:spMkLst>
        </pc:spChg>
      </pc:sldChg>
      <pc:sldChg chg="addSp modSp mod modTransition modAnim">
        <pc:chgData name="Mark Warren" userId="8b469510-801c-4a14-a92d-c6d8837618b1" providerId="ADAL" clId="{0FA094D5-5558-4983-A28F-17E557B2D184}" dt="2023-09-17T11:45:48.736" v="365"/>
        <pc:sldMkLst>
          <pc:docMk/>
          <pc:sldMk cId="0" sldId="258"/>
        </pc:sldMkLst>
        <pc:spChg chg="mod">
          <ac:chgData name="Mark Warren" userId="8b469510-801c-4a14-a92d-c6d8837618b1" providerId="ADAL" clId="{0FA094D5-5558-4983-A28F-17E557B2D184}" dt="2023-09-17T11:34:14.617" v="319" actId="113"/>
          <ac:spMkLst>
            <pc:docMk/>
            <pc:sldMk cId="0" sldId="258"/>
            <ac:spMk id="2" creationId="{00000000-0000-0000-0000-000000000000}"/>
          </ac:spMkLst>
        </pc:spChg>
        <pc:spChg chg="add mod">
          <ac:chgData name="Mark Warren" userId="8b469510-801c-4a14-a92d-c6d8837618b1" providerId="ADAL" clId="{0FA094D5-5558-4983-A28F-17E557B2D184}" dt="2023-09-17T11:29:40.261" v="297" actId="1076"/>
          <ac:spMkLst>
            <pc:docMk/>
            <pc:sldMk cId="0" sldId="258"/>
            <ac:spMk id="3" creationId="{CCBCC202-42EB-8D6B-DA0C-9EE7E933DDC8}"/>
          </ac:spMkLst>
        </pc:spChg>
        <pc:spChg chg="add mod">
          <ac:chgData name="Mark Warren" userId="8b469510-801c-4a14-a92d-c6d8837618b1" providerId="ADAL" clId="{0FA094D5-5558-4983-A28F-17E557B2D184}" dt="2023-09-17T11:34:45.301" v="321" actId="1582"/>
          <ac:spMkLst>
            <pc:docMk/>
            <pc:sldMk cId="0" sldId="258"/>
            <ac:spMk id="4" creationId="{E18D17C3-AABD-6C33-D2EB-0FDD9994FC9D}"/>
          </ac:spMkLst>
        </pc:spChg>
        <pc:spChg chg="add mod">
          <ac:chgData name="Mark Warren" userId="8b469510-801c-4a14-a92d-c6d8837618b1" providerId="ADAL" clId="{0FA094D5-5558-4983-A28F-17E557B2D184}" dt="2023-09-17T11:39:03.231" v="349" actId="1036"/>
          <ac:spMkLst>
            <pc:docMk/>
            <pc:sldMk cId="0" sldId="258"/>
            <ac:spMk id="9" creationId="{1FA46F0C-A894-8C63-382E-9129500F949E}"/>
          </ac:spMkLst>
        </pc:spChg>
        <pc:cxnChg chg="add mod">
          <ac:chgData name="Mark Warren" userId="8b469510-801c-4a14-a92d-c6d8837618b1" providerId="ADAL" clId="{0FA094D5-5558-4983-A28F-17E557B2D184}" dt="2023-09-17T11:35:50.495" v="327" actId="14100"/>
          <ac:cxnSpMkLst>
            <pc:docMk/>
            <pc:sldMk cId="0" sldId="258"/>
            <ac:cxnSpMk id="6" creationId="{8A143C6F-35FF-6F58-5E95-3B8EC345DCDD}"/>
          </ac:cxnSpMkLst>
        </pc:cxnChg>
      </pc:sldChg>
      <pc:sldChg chg="addSp modSp mod modTransition modAnim">
        <pc:chgData name="Mark Warren" userId="8b469510-801c-4a14-a92d-c6d8837618b1" providerId="ADAL" clId="{0FA094D5-5558-4983-A28F-17E557B2D184}" dt="2023-09-17T11:30:32.410" v="308"/>
        <pc:sldMkLst>
          <pc:docMk/>
          <pc:sldMk cId="0" sldId="259"/>
        </pc:sldMkLst>
        <pc:spChg chg="mod">
          <ac:chgData name="Mark Warren" userId="8b469510-801c-4a14-a92d-c6d8837618b1" providerId="ADAL" clId="{0FA094D5-5558-4983-A28F-17E557B2D184}" dt="2023-09-17T11:21:17.386" v="241" actId="14100"/>
          <ac:spMkLst>
            <pc:docMk/>
            <pc:sldMk cId="0" sldId="259"/>
            <ac:spMk id="2" creationId="{00000000-0000-0000-0000-000000000000}"/>
          </ac:spMkLst>
        </pc:spChg>
        <pc:spChg chg="add mod">
          <ac:chgData name="Mark Warren" userId="8b469510-801c-4a14-a92d-c6d8837618b1" providerId="ADAL" clId="{0FA094D5-5558-4983-A28F-17E557B2D184}" dt="2023-09-17T11:21:43.410" v="242" actId="115"/>
          <ac:spMkLst>
            <pc:docMk/>
            <pc:sldMk cId="0" sldId="259"/>
            <ac:spMk id="3" creationId="{9BBC50D5-1F56-17B1-AAA0-DC8FB36F51D4}"/>
          </ac:spMkLst>
        </pc:spChg>
      </pc:sldChg>
      <pc:sldChg chg="addSp modSp mod modTransition modAnim">
        <pc:chgData name="Mark Warren" userId="8b469510-801c-4a14-a92d-c6d8837618b1" providerId="ADAL" clId="{0FA094D5-5558-4983-A28F-17E557B2D184}" dt="2023-09-17T11:30:54.524" v="314"/>
        <pc:sldMkLst>
          <pc:docMk/>
          <pc:sldMk cId="0" sldId="260"/>
        </pc:sldMkLst>
        <pc:spChg chg="mod">
          <ac:chgData name="Mark Warren" userId="8b469510-801c-4a14-a92d-c6d8837618b1" providerId="ADAL" clId="{0FA094D5-5558-4983-A28F-17E557B2D184}" dt="2023-09-17T11:24:15.917" v="274" actId="2710"/>
          <ac:spMkLst>
            <pc:docMk/>
            <pc:sldMk cId="0" sldId="260"/>
            <ac:spMk id="2" creationId="{00000000-0000-0000-0000-000000000000}"/>
          </ac:spMkLst>
        </pc:spChg>
        <pc:spChg chg="add mod">
          <ac:chgData name="Mark Warren" userId="8b469510-801c-4a14-a92d-c6d8837618b1" providerId="ADAL" clId="{0FA094D5-5558-4983-A28F-17E557B2D184}" dt="2023-09-17T11:23:16.158" v="270" actId="14100"/>
          <ac:spMkLst>
            <pc:docMk/>
            <pc:sldMk cId="0" sldId="260"/>
            <ac:spMk id="3" creationId="{D802243E-8EB1-0AC6-515E-8A7809BE4B5E}"/>
          </ac:spMkLst>
        </pc:spChg>
      </pc:sldChg>
      <pc:sldChg chg="add ord modAnim">
        <pc:chgData name="Mark Warren" userId="8b469510-801c-4a14-a92d-c6d8837618b1" providerId="ADAL" clId="{0FA094D5-5558-4983-A28F-17E557B2D184}" dt="2023-09-17T11:44:37.267" v="363"/>
        <pc:sldMkLst>
          <pc:docMk/>
          <pc:sldMk cId="3259789806" sldId="261"/>
        </pc:sldMkLst>
      </pc:sldChg>
    </pc:docChg>
  </pc:docChgLst>
  <pc:docChgLst>
    <pc:chgData name="Mark Warren" userId="8b469510-801c-4a14-a92d-c6d8837618b1" providerId="ADAL" clId="{3A11579E-1543-49C8-9C51-91BA106E2689}"/>
    <pc:docChg chg="custSel addSld delSld modSld sldOrd">
      <pc:chgData name="Mark Warren" userId="8b469510-801c-4a14-a92d-c6d8837618b1" providerId="ADAL" clId="{3A11579E-1543-49C8-9C51-91BA106E2689}" dt="2023-10-21T20:06:23.720" v="2199" actId="20577"/>
      <pc:docMkLst>
        <pc:docMk/>
      </pc:docMkLst>
      <pc:sldChg chg="modSp">
        <pc:chgData name="Mark Warren" userId="8b469510-801c-4a14-a92d-c6d8837618b1" providerId="ADAL" clId="{3A11579E-1543-49C8-9C51-91BA106E2689}" dt="2023-10-21T17:16:18.684" v="1" actId="6549"/>
        <pc:sldMkLst>
          <pc:docMk/>
          <pc:sldMk cId="0" sldId="257"/>
        </pc:sldMkLst>
        <pc:spChg chg="mod">
          <ac:chgData name="Mark Warren" userId="8b469510-801c-4a14-a92d-c6d8837618b1" providerId="ADAL" clId="{3A11579E-1543-49C8-9C51-91BA106E2689}" dt="2023-10-21T17:16:18.684" v="1" actId="6549"/>
          <ac:spMkLst>
            <pc:docMk/>
            <pc:sldMk cId="0" sldId="257"/>
            <ac:spMk id="2" creationId="{00000000-0000-0000-0000-000000000000}"/>
          </ac:spMkLst>
        </pc:spChg>
      </pc:sldChg>
      <pc:sldChg chg="addSp delSp modSp mod ord delAnim modAnim">
        <pc:chgData name="Mark Warren" userId="8b469510-801c-4a14-a92d-c6d8837618b1" providerId="ADAL" clId="{3A11579E-1543-49C8-9C51-91BA106E2689}" dt="2023-10-21T19:58:45.969" v="2160"/>
        <pc:sldMkLst>
          <pc:docMk/>
          <pc:sldMk cId="0" sldId="260"/>
        </pc:sldMkLst>
        <pc:spChg chg="mod">
          <ac:chgData name="Mark Warren" userId="8b469510-801c-4a14-a92d-c6d8837618b1" providerId="ADAL" clId="{3A11579E-1543-49C8-9C51-91BA106E2689}" dt="2023-10-21T19:58:20.027" v="2158" actId="1076"/>
          <ac:spMkLst>
            <pc:docMk/>
            <pc:sldMk cId="0" sldId="260"/>
            <ac:spMk id="2" creationId="{00000000-0000-0000-0000-000000000000}"/>
          </ac:spMkLst>
        </pc:spChg>
        <pc:spChg chg="add del mod">
          <ac:chgData name="Mark Warren" userId="8b469510-801c-4a14-a92d-c6d8837618b1" providerId="ADAL" clId="{3A11579E-1543-49C8-9C51-91BA106E2689}" dt="2023-10-21T19:56:05.820" v="2114" actId="478"/>
          <ac:spMkLst>
            <pc:docMk/>
            <pc:sldMk cId="0" sldId="260"/>
            <ac:spMk id="3" creationId="{95556FAB-3147-FA3E-ED8B-A10B5AF7C914}"/>
          </ac:spMkLst>
        </pc:spChg>
        <pc:spChg chg="add mod">
          <ac:chgData name="Mark Warren" userId="8b469510-801c-4a14-a92d-c6d8837618b1" providerId="ADAL" clId="{3A11579E-1543-49C8-9C51-91BA106E2689}" dt="2023-10-21T19:58:20.027" v="2158" actId="1076"/>
          <ac:spMkLst>
            <pc:docMk/>
            <pc:sldMk cId="0" sldId="260"/>
            <ac:spMk id="4" creationId="{DA20EC1F-8F0C-23A5-5EBF-DDE9D3B69163}"/>
          </ac:spMkLst>
        </pc:spChg>
        <pc:spChg chg="del mod">
          <ac:chgData name="Mark Warren" userId="8b469510-801c-4a14-a92d-c6d8837618b1" providerId="ADAL" clId="{3A11579E-1543-49C8-9C51-91BA106E2689}" dt="2023-10-21T19:53:30.111" v="1664" actId="478"/>
          <ac:spMkLst>
            <pc:docMk/>
            <pc:sldMk cId="0" sldId="260"/>
            <ac:spMk id="7" creationId="{D705D1BC-07E1-54AB-373E-2AA250EC3952}"/>
          </ac:spMkLst>
        </pc:spChg>
      </pc:sldChg>
      <pc:sldChg chg="addSp delSp modSp mod delAnim modAnim">
        <pc:chgData name="Mark Warren" userId="8b469510-801c-4a14-a92d-c6d8837618b1" providerId="ADAL" clId="{3A11579E-1543-49C8-9C51-91BA106E2689}" dt="2023-10-21T19:59:02.839" v="2161"/>
        <pc:sldMkLst>
          <pc:docMk/>
          <pc:sldMk cId="365872962" sldId="264"/>
        </pc:sldMkLst>
        <pc:spChg chg="del">
          <ac:chgData name="Mark Warren" userId="8b469510-801c-4a14-a92d-c6d8837618b1" providerId="ADAL" clId="{3A11579E-1543-49C8-9C51-91BA106E2689}" dt="2023-10-21T19:17:19.753" v="831" actId="478"/>
          <ac:spMkLst>
            <pc:docMk/>
            <pc:sldMk cId="365872962" sldId="264"/>
            <ac:spMk id="2" creationId="{00000000-0000-0000-0000-000000000000}"/>
          </ac:spMkLst>
        </pc:spChg>
        <pc:spChg chg="del">
          <ac:chgData name="Mark Warren" userId="8b469510-801c-4a14-a92d-c6d8837618b1" providerId="ADAL" clId="{3A11579E-1543-49C8-9C51-91BA106E2689}" dt="2023-10-21T19:17:31.885" v="835" actId="478"/>
          <ac:spMkLst>
            <pc:docMk/>
            <pc:sldMk cId="365872962" sldId="264"/>
            <ac:spMk id="3" creationId="{CCBCC202-42EB-8D6B-DA0C-9EE7E933DDC8}"/>
          </ac:spMkLst>
        </pc:spChg>
        <pc:spChg chg="del">
          <ac:chgData name="Mark Warren" userId="8b469510-801c-4a14-a92d-c6d8837618b1" providerId="ADAL" clId="{3A11579E-1543-49C8-9C51-91BA106E2689}" dt="2023-10-21T19:17:27.600" v="833" actId="478"/>
          <ac:spMkLst>
            <pc:docMk/>
            <pc:sldMk cId="365872962" sldId="264"/>
            <ac:spMk id="4" creationId="{6205AEDB-AA8B-735D-0C2D-C34B32C142AC}"/>
          </ac:spMkLst>
        </pc:spChg>
        <pc:spChg chg="mod">
          <ac:chgData name="Mark Warren" userId="8b469510-801c-4a14-a92d-c6d8837618b1" providerId="ADAL" clId="{3A11579E-1543-49C8-9C51-91BA106E2689}" dt="2023-10-21T19:19:58.342" v="959" actId="20577"/>
          <ac:spMkLst>
            <pc:docMk/>
            <pc:sldMk cId="365872962" sldId="264"/>
            <ac:spMk id="5" creationId="{3069D235-E5AE-8DFF-889E-6A9EFBD670E4}"/>
          </ac:spMkLst>
        </pc:spChg>
        <pc:spChg chg="add del mod">
          <ac:chgData name="Mark Warren" userId="8b469510-801c-4a14-a92d-c6d8837618b1" providerId="ADAL" clId="{3A11579E-1543-49C8-9C51-91BA106E2689}" dt="2023-10-21T19:17:26.267" v="832" actId="478"/>
          <ac:spMkLst>
            <pc:docMk/>
            <pc:sldMk cId="365872962" sldId="264"/>
            <ac:spMk id="7" creationId="{9CE39E8A-528F-05EB-ECA1-7CCDE75CB38B}"/>
          </ac:spMkLst>
        </pc:spChg>
      </pc:sldChg>
      <pc:sldChg chg="delSp modSp mod delAnim modAnim">
        <pc:chgData name="Mark Warren" userId="8b469510-801c-4a14-a92d-c6d8837618b1" providerId="ADAL" clId="{3A11579E-1543-49C8-9C51-91BA106E2689}" dt="2023-10-21T20:06:23.720" v="2199" actId="20577"/>
        <pc:sldMkLst>
          <pc:docMk/>
          <pc:sldMk cId="2307355787" sldId="272"/>
        </pc:sldMkLst>
        <pc:spChg chg="del mod">
          <ac:chgData name="Mark Warren" userId="8b469510-801c-4a14-a92d-c6d8837618b1" providerId="ADAL" clId="{3A11579E-1543-49C8-9C51-91BA106E2689}" dt="2023-10-21T17:20:14.962" v="349" actId="478"/>
          <ac:spMkLst>
            <pc:docMk/>
            <pc:sldMk cId="2307355787" sldId="272"/>
            <ac:spMk id="2" creationId="{20608E79-F5EF-67FE-3F42-931D7D4931A0}"/>
          </ac:spMkLst>
        </pc:spChg>
        <pc:spChg chg="mod">
          <ac:chgData name="Mark Warren" userId="8b469510-801c-4a14-a92d-c6d8837618b1" providerId="ADAL" clId="{3A11579E-1543-49C8-9C51-91BA106E2689}" dt="2023-10-21T20:06:23.720" v="2199" actId="20577"/>
          <ac:spMkLst>
            <pc:docMk/>
            <pc:sldMk cId="2307355787" sldId="272"/>
            <ac:spMk id="4" creationId="{60606254-9DFB-9FCE-4508-930FC61E7C58}"/>
          </ac:spMkLst>
        </pc:spChg>
        <pc:spChg chg="mod">
          <ac:chgData name="Mark Warren" userId="8b469510-801c-4a14-a92d-c6d8837618b1" providerId="ADAL" clId="{3A11579E-1543-49C8-9C51-91BA106E2689}" dt="2023-10-21T20:06:16.984" v="2193" actId="1076"/>
          <ac:spMkLst>
            <pc:docMk/>
            <pc:sldMk cId="2307355787" sldId="272"/>
            <ac:spMk id="5" creationId="{2A580C38-9F4B-B52E-6E01-7C8FD43705FF}"/>
          </ac:spMkLst>
        </pc:spChg>
      </pc:sldChg>
      <pc:sldChg chg="del">
        <pc:chgData name="Mark Warren" userId="8b469510-801c-4a14-a92d-c6d8837618b1" providerId="ADAL" clId="{3A11579E-1543-49C8-9C51-91BA106E2689}" dt="2023-10-21T19:28:34.528" v="1547" actId="47"/>
        <pc:sldMkLst>
          <pc:docMk/>
          <pc:sldMk cId="550566888" sldId="273"/>
        </pc:sldMkLst>
      </pc:sldChg>
      <pc:sldChg chg="del">
        <pc:chgData name="Mark Warren" userId="8b469510-801c-4a14-a92d-c6d8837618b1" providerId="ADAL" clId="{3A11579E-1543-49C8-9C51-91BA106E2689}" dt="2023-10-21T19:28:36.504" v="1548" actId="47"/>
        <pc:sldMkLst>
          <pc:docMk/>
          <pc:sldMk cId="3357917022" sldId="274"/>
        </pc:sldMkLst>
      </pc:sldChg>
      <pc:sldChg chg="ord modAnim">
        <pc:chgData name="Mark Warren" userId="8b469510-801c-4a14-a92d-c6d8837618b1" providerId="ADAL" clId="{3A11579E-1543-49C8-9C51-91BA106E2689}" dt="2023-10-21T17:23:14.246" v="362"/>
        <pc:sldMkLst>
          <pc:docMk/>
          <pc:sldMk cId="4184231723" sldId="275"/>
        </pc:sldMkLst>
      </pc:sldChg>
      <pc:sldChg chg="addSp modSp add mod ord modAnim">
        <pc:chgData name="Mark Warren" userId="8b469510-801c-4a14-a92d-c6d8837618b1" providerId="ADAL" clId="{3A11579E-1543-49C8-9C51-91BA106E2689}" dt="2023-10-21T20:05:06.909" v="2191"/>
        <pc:sldMkLst>
          <pc:docMk/>
          <pc:sldMk cId="3259066564" sldId="276"/>
        </pc:sldMkLst>
        <pc:spChg chg="add mod">
          <ac:chgData name="Mark Warren" userId="8b469510-801c-4a14-a92d-c6d8837618b1" providerId="ADAL" clId="{3A11579E-1543-49C8-9C51-91BA106E2689}" dt="2023-10-21T20:02:14.584" v="2170" actId="1076"/>
          <ac:spMkLst>
            <pc:docMk/>
            <pc:sldMk cId="3259066564" sldId="276"/>
            <ac:spMk id="2" creationId="{6C0A7A35-7AA0-4FFC-E7B1-F8AD9ED09517}"/>
          </ac:spMkLst>
        </pc:spChg>
        <pc:spChg chg="add mod">
          <ac:chgData name="Mark Warren" userId="8b469510-801c-4a14-a92d-c6d8837618b1" providerId="ADAL" clId="{3A11579E-1543-49C8-9C51-91BA106E2689}" dt="2023-10-21T20:04:28.859" v="2186" actId="14838"/>
          <ac:spMkLst>
            <pc:docMk/>
            <pc:sldMk cId="3259066564" sldId="276"/>
            <ac:spMk id="3" creationId="{B1EEF80C-03DF-4463-9350-85109FDD599D}"/>
          </ac:spMkLst>
        </pc:spChg>
        <pc:spChg chg="mod">
          <ac:chgData name="Mark Warren" userId="8b469510-801c-4a14-a92d-c6d8837618b1" providerId="ADAL" clId="{3A11579E-1543-49C8-9C51-91BA106E2689}" dt="2023-10-21T20:02:14.584" v="2170" actId="1076"/>
          <ac:spMkLst>
            <pc:docMk/>
            <pc:sldMk cId="3259066564" sldId="276"/>
            <ac:spMk id="5" creationId="{3069D235-E5AE-8DFF-889E-6A9EFBD670E4}"/>
          </ac:spMkLst>
        </pc:spChg>
        <pc:cxnChg chg="add mod">
          <ac:chgData name="Mark Warren" userId="8b469510-801c-4a14-a92d-c6d8837618b1" providerId="ADAL" clId="{3A11579E-1543-49C8-9C51-91BA106E2689}" dt="2023-10-21T20:03:19.617" v="2180" actId="1036"/>
          <ac:cxnSpMkLst>
            <pc:docMk/>
            <pc:sldMk cId="3259066564" sldId="276"/>
            <ac:cxnSpMk id="6" creationId="{EC912400-CDCA-49EB-77D7-2ACDE1FB80E7}"/>
          </ac:cxnSpMkLst>
        </pc:cxnChg>
      </pc:sldChg>
      <pc:sldChg chg="modSp add mod">
        <pc:chgData name="Mark Warren" userId="8b469510-801c-4a14-a92d-c6d8837618b1" providerId="ADAL" clId="{3A11579E-1543-49C8-9C51-91BA106E2689}" dt="2023-10-21T19:59:45.940" v="2163" actId="1076"/>
        <pc:sldMkLst>
          <pc:docMk/>
          <pc:sldMk cId="2835905541" sldId="277"/>
        </pc:sldMkLst>
        <pc:spChg chg="mod">
          <ac:chgData name="Mark Warren" userId="8b469510-801c-4a14-a92d-c6d8837618b1" providerId="ADAL" clId="{3A11579E-1543-49C8-9C51-91BA106E2689}" dt="2023-10-21T19:59:45.940" v="2163" actId="1076"/>
          <ac:spMkLst>
            <pc:docMk/>
            <pc:sldMk cId="2835905541" sldId="277"/>
            <ac:spMk id="2" creationId="{00000000-0000-0000-0000-000000000000}"/>
          </ac:spMkLst>
        </pc:spChg>
        <pc:spChg chg="mod">
          <ac:chgData name="Mark Warren" userId="8b469510-801c-4a14-a92d-c6d8837618b1" providerId="ADAL" clId="{3A11579E-1543-49C8-9C51-91BA106E2689}" dt="2023-10-21T19:59:45.940" v="2163" actId="1076"/>
          <ac:spMkLst>
            <pc:docMk/>
            <pc:sldMk cId="2835905541" sldId="277"/>
            <ac:spMk id="3" creationId="{95556FAB-3147-FA3E-ED8B-A10B5AF7C914}"/>
          </ac:spMkLst>
        </pc:spChg>
        <pc:spChg chg="mod">
          <ac:chgData name="Mark Warren" userId="8b469510-801c-4a14-a92d-c6d8837618b1" providerId="ADAL" clId="{3A11579E-1543-49C8-9C51-91BA106E2689}" dt="2023-10-21T19:59:45.940" v="2163" actId="1076"/>
          <ac:spMkLst>
            <pc:docMk/>
            <pc:sldMk cId="2835905541" sldId="277"/>
            <ac:spMk id="7" creationId="{D705D1BC-07E1-54AB-373E-2AA250EC3952}"/>
          </ac:spMkLst>
        </pc:spChg>
      </pc:sldChg>
    </pc:docChg>
  </pc:docChgLst>
  <pc:docChgLst>
    <pc:chgData name="Mark Warren" userId="8b469510-801c-4a14-a92d-c6d8837618b1" providerId="ADAL" clId="{D1480FC4-9F96-4F2F-852B-C1DF88F05FD0}"/>
    <pc:docChg chg="undo custSel addSld delSld modSld">
      <pc:chgData name="Mark Warren" userId="8b469510-801c-4a14-a92d-c6d8837618b1" providerId="ADAL" clId="{D1480FC4-9F96-4F2F-852B-C1DF88F05FD0}" dt="2023-09-22T14:43:01.833" v="502"/>
      <pc:docMkLst>
        <pc:docMk/>
      </pc:docMkLst>
      <pc:sldChg chg="addSp modSp mod modAnim">
        <pc:chgData name="Mark Warren" userId="8b469510-801c-4a14-a92d-c6d8837618b1" providerId="ADAL" clId="{D1480FC4-9F96-4F2F-852B-C1DF88F05FD0}" dt="2023-09-22T14:43:01.833" v="502"/>
        <pc:sldMkLst>
          <pc:docMk/>
          <pc:sldMk cId="0" sldId="257"/>
        </pc:sldMkLst>
        <pc:spChg chg="mod">
          <ac:chgData name="Mark Warren" userId="8b469510-801c-4a14-a92d-c6d8837618b1" providerId="ADAL" clId="{D1480FC4-9F96-4F2F-852B-C1DF88F05FD0}" dt="2023-09-21T13:18:12.113" v="9" actId="20577"/>
          <ac:spMkLst>
            <pc:docMk/>
            <pc:sldMk cId="0" sldId="257"/>
            <ac:spMk id="2" creationId="{00000000-0000-0000-0000-000000000000}"/>
          </ac:spMkLst>
        </pc:spChg>
        <pc:cxnChg chg="add mod">
          <ac:chgData name="Mark Warren" userId="8b469510-801c-4a14-a92d-c6d8837618b1" providerId="ADAL" clId="{D1480FC4-9F96-4F2F-852B-C1DF88F05FD0}" dt="2023-09-22T13:57:14.590" v="171" actId="208"/>
          <ac:cxnSpMkLst>
            <pc:docMk/>
            <pc:sldMk cId="0" sldId="257"/>
            <ac:cxnSpMk id="6" creationId="{873EBAA5-307A-B6EF-9076-0F9216B6C7A0}"/>
          </ac:cxnSpMkLst>
        </pc:cxnChg>
      </pc:sldChg>
      <pc:sldChg chg="delSp modSp mod delAnim modAnim">
        <pc:chgData name="Mark Warren" userId="8b469510-801c-4a14-a92d-c6d8837618b1" providerId="ADAL" clId="{D1480FC4-9F96-4F2F-852B-C1DF88F05FD0}" dt="2023-09-22T14:02:42.299" v="196"/>
        <pc:sldMkLst>
          <pc:docMk/>
          <pc:sldMk cId="0" sldId="258"/>
        </pc:sldMkLst>
        <pc:spChg chg="mod">
          <ac:chgData name="Mark Warren" userId="8b469510-801c-4a14-a92d-c6d8837618b1" providerId="ADAL" clId="{D1480FC4-9F96-4F2F-852B-C1DF88F05FD0}" dt="2023-09-22T14:02:30.264" v="195" actId="1076"/>
          <ac:spMkLst>
            <pc:docMk/>
            <pc:sldMk cId="0" sldId="258"/>
            <ac:spMk id="2" creationId="{00000000-0000-0000-0000-000000000000}"/>
          </ac:spMkLst>
        </pc:spChg>
        <pc:spChg chg="mod">
          <ac:chgData name="Mark Warren" userId="8b469510-801c-4a14-a92d-c6d8837618b1" providerId="ADAL" clId="{D1480FC4-9F96-4F2F-852B-C1DF88F05FD0}" dt="2023-09-22T14:02:30.264" v="195" actId="1076"/>
          <ac:spMkLst>
            <pc:docMk/>
            <pc:sldMk cId="0" sldId="258"/>
            <ac:spMk id="3" creationId="{CCBCC202-42EB-8D6B-DA0C-9EE7E933DDC8}"/>
          </ac:spMkLst>
        </pc:spChg>
        <pc:spChg chg="del">
          <ac:chgData name="Mark Warren" userId="8b469510-801c-4a14-a92d-c6d8837618b1" providerId="ADAL" clId="{D1480FC4-9F96-4F2F-852B-C1DF88F05FD0}" dt="2023-09-22T13:29:39.187" v="11" actId="478"/>
          <ac:spMkLst>
            <pc:docMk/>
            <pc:sldMk cId="0" sldId="258"/>
            <ac:spMk id="4" creationId="{E18D17C3-AABD-6C33-D2EB-0FDD9994FC9D}"/>
          </ac:spMkLst>
        </pc:spChg>
        <pc:spChg chg="del">
          <ac:chgData name="Mark Warren" userId="8b469510-801c-4a14-a92d-c6d8837618b1" providerId="ADAL" clId="{D1480FC4-9F96-4F2F-852B-C1DF88F05FD0}" dt="2023-09-22T13:29:42.266" v="13" actId="478"/>
          <ac:spMkLst>
            <pc:docMk/>
            <pc:sldMk cId="0" sldId="258"/>
            <ac:spMk id="9" creationId="{1FA46F0C-A894-8C63-382E-9129500F949E}"/>
          </ac:spMkLst>
        </pc:spChg>
        <pc:cxnChg chg="del">
          <ac:chgData name="Mark Warren" userId="8b469510-801c-4a14-a92d-c6d8837618b1" providerId="ADAL" clId="{D1480FC4-9F96-4F2F-852B-C1DF88F05FD0}" dt="2023-09-22T13:29:40.683" v="12" actId="478"/>
          <ac:cxnSpMkLst>
            <pc:docMk/>
            <pc:sldMk cId="0" sldId="258"/>
            <ac:cxnSpMk id="6" creationId="{8A143C6F-35FF-6F58-5E95-3B8EC345DCDD}"/>
          </ac:cxnSpMkLst>
        </pc:cxnChg>
      </pc:sldChg>
      <pc:sldChg chg="modSp mod modAnim">
        <pc:chgData name="Mark Warren" userId="8b469510-801c-4a14-a92d-c6d8837618b1" providerId="ADAL" clId="{D1480FC4-9F96-4F2F-852B-C1DF88F05FD0}" dt="2023-09-22T14:41:44.451" v="494"/>
        <pc:sldMkLst>
          <pc:docMk/>
          <pc:sldMk cId="0" sldId="259"/>
        </pc:sldMkLst>
        <pc:spChg chg="mod">
          <ac:chgData name="Mark Warren" userId="8b469510-801c-4a14-a92d-c6d8837618b1" providerId="ADAL" clId="{D1480FC4-9F96-4F2F-852B-C1DF88F05FD0}" dt="2023-09-22T13:37:39.223" v="160" actId="207"/>
          <ac:spMkLst>
            <pc:docMk/>
            <pc:sldMk cId="0" sldId="259"/>
            <ac:spMk id="3" creationId="{9BBC50D5-1F56-17B1-AAA0-DC8FB36F51D4}"/>
          </ac:spMkLst>
        </pc:spChg>
      </pc:sldChg>
      <pc:sldChg chg="modSp mod modAnim">
        <pc:chgData name="Mark Warren" userId="8b469510-801c-4a14-a92d-c6d8837618b1" providerId="ADAL" clId="{D1480FC4-9F96-4F2F-852B-C1DF88F05FD0}" dt="2023-09-22T14:41:57.714" v="495"/>
        <pc:sldMkLst>
          <pc:docMk/>
          <pc:sldMk cId="0" sldId="260"/>
        </pc:sldMkLst>
        <pc:spChg chg="mod">
          <ac:chgData name="Mark Warren" userId="8b469510-801c-4a14-a92d-c6d8837618b1" providerId="ADAL" clId="{D1480FC4-9F96-4F2F-852B-C1DF88F05FD0}" dt="2023-09-22T14:26:48.275" v="358" actId="20577"/>
          <ac:spMkLst>
            <pc:docMk/>
            <pc:sldMk cId="0" sldId="260"/>
            <ac:spMk id="3" creationId="{D802243E-8EB1-0AC6-515E-8A7809BE4B5E}"/>
          </ac:spMkLst>
        </pc:spChg>
      </pc:sldChg>
      <pc:sldChg chg="del">
        <pc:chgData name="Mark Warren" userId="8b469510-801c-4a14-a92d-c6d8837618b1" providerId="ADAL" clId="{D1480FC4-9F96-4F2F-852B-C1DF88F05FD0}" dt="2023-09-22T14:33:24.833" v="461" actId="2696"/>
        <pc:sldMkLst>
          <pc:docMk/>
          <pc:sldMk cId="3259789806" sldId="261"/>
        </pc:sldMkLst>
      </pc:sldChg>
      <pc:sldChg chg="addSp delSp modSp add mod delAnim modAnim">
        <pc:chgData name="Mark Warren" userId="8b469510-801c-4a14-a92d-c6d8837618b1" providerId="ADAL" clId="{D1480FC4-9F96-4F2F-852B-C1DF88F05FD0}" dt="2023-09-22T14:41:21.467" v="492"/>
        <pc:sldMkLst>
          <pc:docMk/>
          <pc:sldMk cId="150426509" sldId="262"/>
        </pc:sldMkLst>
        <pc:spChg chg="mod">
          <ac:chgData name="Mark Warren" userId="8b469510-801c-4a14-a92d-c6d8837618b1" providerId="ADAL" clId="{D1480FC4-9F96-4F2F-852B-C1DF88F05FD0}" dt="2023-09-22T14:10:58.657" v="302" actId="14100"/>
          <ac:spMkLst>
            <pc:docMk/>
            <pc:sldMk cId="150426509" sldId="262"/>
            <ac:spMk id="2" creationId="{00000000-0000-0000-0000-000000000000}"/>
          </ac:spMkLst>
        </pc:spChg>
        <pc:spChg chg="mod">
          <ac:chgData name="Mark Warren" userId="8b469510-801c-4a14-a92d-c6d8837618b1" providerId="ADAL" clId="{D1480FC4-9F96-4F2F-852B-C1DF88F05FD0}" dt="2023-09-22T14:14:12.137" v="305" actId="122"/>
          <ac:spMkLst>
            <pc:docMk/>
            <pc:sldMk cId="150426509" sldId="262"/>
            <ac:spMk id="3" creationId="{CCBCC202-42EB-8D6B-DA0C-9EE7E933DDC8}"/>
          </ac:spMkLst>
        </pc:spChg>
        <pc:spChg chg="del">
          <ac:chgData name="Mark Warren" userId="8b469510-801c-4a14-a92d-c6d8837618b1" providerId="ADAL" clId="{D1480FC4-9F96-4F2F-852B-C1DF88F05FD0}" dt="2023-09-22T14:05:27.866" v="203" actId="478"/>
          <ac:spMkLst>
            <pc:docMk/>
            <pc:sldMk cId="150426509" sldId="262"/>
            <ac:spMk id="4" creationId="{E18D17C3-AABD-6C33-D2EB-0FDD9994FC9D}"/>
          </ac:spMkLst>
        </pc:spChg>
        <pc:spChg chg="del">
          <ac:chgData name="Mark Warren" userId="8b469510-801c-4a14-a92d-c6d8837618b1" providerId="ADAL" clId="{D1480FC4-9F96-4F2F-852B-C1DF88F05FD0}" dt="2023-09-22T14:05:30.490" v="205" actId="478"/>
          <ac:spMkLst>
            <pc:docMk/>
            <pc:sldMk cId="150426509" sldId="262"/>
            <ac:spMk id="9" creationId="{1FA46F0C-A894-8C63-382E-9129500F949E}"/>
          </ac:spMkLst>
        </pc:spChg>
        <pc:cxnChg chg="del">
          <ac:chgData name="Mark Warren" userId="8b469510-801c-4a14-a92d-c6d8837618b1" providerId="ADAL" clId="{D1480FC4-9F96-4F2F-852B-C1DF88F05FD0}" dt="2023-09-22T14:05:29.176" v="204" actId="478"/>
          <ac:cxnSpMkLst>
            <pc:docMk/>
            <pc:sldMk cId="150426509" sldId="262"/>
            <ac:cxnSpMk id="6" creationId="{8A143C6F-35FF-6F58-5E95-3B8EC345DCDD}"/>
          </ac:cxnSpMkLst>
        </pc:cxnChg>
        <pc:cxnChg chg="add mod">
          <ac:chgData name="Mark Warren" userId="8b469510-801c-4a14-a92d-c6d8837618b1" providerId="ADAL" clId="{D1480FC4-9F96-4F2F-852B-C1DF88F05FD0}" dt="2023-09-22T14:40:06.246" v="480" actId="1582"/>
          <ac:cxnSpMkLst>
            <pc:docMk/>
            <pc:sldMk cId="150426509" sldId="262"/>
            <ac:cxnSpMk id="7" creationId="{9A549784-6CF0-D808-F53F-1A733F0D59BE}"/>
          </ac:cxnSpMkLst>
        </pc:cxnChg>
        <pc:cxnChg chg="add mod">
          <ac:chgData name="Mark Warren" userId="8b469510-801c-4a14-a92d-c6d8837618b1" providerId="ADAL" clId="{D1480FC4-9F96-4F2F-852B-C1DF88F05FD0}" dt="2023-09-22T14:40:33.845" v="483" actId="14100"/>
          <ac:cxnSpMkLst>
            <pc:docMk/>
            <pc:sldMk cId="150426509" sldId="262"/>
            <ac:cxnSpMk id="10" creationId="{26F93111-31F2-998D-1EDA-4D984E2ABB0A}"/>
          </ac:cxnSpMkLst>
        </pc:cxnChg>
      </pc:sldChg>
      <pc:sldChg chg="addSp modSp add mod modAnim">
        <pc:chgData name="Mark Warren" userId="8b469510-801c-4a14-a92d-c6d8837618b1" providerId="ADAL" clId="{D1480FC4-9F96-4F2F-852B-C1DF88F05FD0}" dt="2023-09-22T14:13:56.176" v="304" actId="27636"/>
        <pc:sldMkLst>
          <pc:docMk/>
          <pc:sldMk cId="1264052453" sldId="263"/>
        </pc:sldMkLst>
        <pc:spChg chg="mod">
          <ac:chgData name="Mark Warren" userId="8b469510-801c-4a14-a92d-c6d8837618b1" providerId="ADAL" clId="{D1480FC4-9F96-4F2F-852B-C1DF88F05FD0}" dt="2023-09-22T13:34:19.904" v="90" actId="1076"/>
          <ac:spMkLst>
            <pc:docMk/>
            <pc:sldMk cId="1264052453" sldId="263"/>
            <ac:spMk id="2" creationId="{00000000-0000-0000-0000-000000000000}"/>
          </ac:spMkLst>
        </pc:spChg>
        <pc:spChg chg="mod">
          <ac:chgData name="Mark Warren" userId="8b469510-801c-4a14-a92d-c6d8837618b1" providerId="ADAL" clId="{D1480FC4-9F96-4F2F-852B-C1DF88F05FD0}" dt="2023-09-22T13:37:13.458" v="154" actId="1076"/>
          <ac:spMkLst>
            <pc:docMk/>
            <pc:sldMk cId="1264052453" sldId="263"/>
            <ac:spMk id="3" creationId="{CCBCC202-42EB-8D6B-DA0C-9EE7E933DDC8}"/>
          </ac:spMkLst>
        </pc:spChg>
        <pc:spChg chg="add mod">
          <ac:chgData name="Mark Warren" userId="8b469510-801c-4a14-a92d-c6d8837618b1" providerId="ADAL" clId="{D1480FC4-9F96-4F2F-852B-C1DF88F05FD0}" dt="2023-09-22T14:13:56.176" v="304" actId="27636"/>
          <ac:spMkLst>
            <pc:docMk/>
            <pc:sldMk cId="1264052453" sldId="263"/>
            <ac:spMk id="4" creationId="{06845BA5-CAA4-5385-1422-BFA6796E78BC}"/>
          </ac:spMkLst>
        </pc:spChg>
        <pc:spChg chg="add mod">
          <ac:chgData name="Mark Warren" userId="8b469510-801c-4a14-a92d-c6d8837618b1" providerId="ADAL" clId="{D1480FC4-9F96-4F2F-852B-C1DF88F05FD0}" dt="2023-09-22T13:36:57.482" v="151" actId="207"/>
          <ac:spMkLst>
            <pc:docMk/>
            <pc:sldMk cId="1264052453" sldId="263"/>
            <ac:spMk id="5" creationId="{89D5F190-E2CF-4A79-7640-D6B7C656269D}"/>
          </ac:spMkLst>
        </pc:spChg>
      </pc:sldChg>
      <pc:sldChg chg="modSp add mod modAnim">
        <pc:chgData name="Mark Warren" userId="8b469510-801c-4a14-a92d-c6d8837618b1" providerId="ADAL" clId="{D1480FC4-9F96-4F2F-852B-C1DF88F05FD0}" dt="2023-09-22T14:41:31.123" v="493"/>
        <pc:sldMkLst>
          <pc:docMk/>
          <pc:sldMk cId="365872962" sldId="264"/>
        </pc:sldMkLst>
        <pc:spChg chg="mod">
          <ac:chgData name="Mark Warren" userId="8b469510-801c-4a14-a92d-c6d8837618b1" providerId="ADAL" clId="{D1480FC4-9F96-4F2F-852B-C1DF88F05FD0}" dt="2023-09-22T14:18:09.491" v="357" actId="313"/>
          <ac:spMkLst>
            <pc:docMk/>
            <pc:sldMk cId="365872962" sldId="264"/>
            <ac:spMk id="2" creationId="{00000000-0000-0000-0000-000000000000}"/>
          </ac:spMkLst>
        </pc:spChg>
        <pc:spChg chg="mod">
          <ac:chgData name="Mark Warren" userId="8b469510-801c-4a14-a92d-c6d8837618b1" providerId="ADAL" clId="{D1480FC4-9F96-4F2F-852B-C1DF88F05FD0}" dt="2023-09-22T14:16:23.290" v="353" actId="1076"/>
          <ac:spMkLst>
            <pc:docMk/>
            <pc:sldMk cId="365872962" sldId="264"/>
            <ac:spMk id="3" creationId="{CCBCC202-42EB-8D6B-DA0C-9EE7E933DDC8}"/>
          </ac:spMkLst>
        </pc:spChg>
      </pc:sldChg>
      <pc:sldChg chg="addSp modSp add mod modAnim">
        <pc:chgData name="Mark Warren" userId="8b469510-801c-4a14-a92d-c6d8837618b1" providerId="ADAL" clId="{D1480FC4-9F96-4F2F-852B-C1DF88F05FD0}" dt="2023-09-22T14:36:51.440" v="472"/>
        <pc:sldMkLst>
          <pc:docMk/>
          <pc:sldMk cId="1230080666" sldId="265"/>
        </pc:sldMkLst>
        <pc:spChg chg="mod">
          <ac:chgData name="Mark Warren" userId="8b469510-801c-4a14-a92d-c6d8837618b1" providerId="ADAL" clId="{D1480FC4-9F96-4F2F-852B-C1DF88F05FD0}" dt="2023-09-22T14:33:08.167" v="459" actId="1076"/>
          <ac:spMkLst>
            <pc:docMk/>
            <pc:sldMk cId="1230080666" sldId="265"/>
            <ac:spMk id="2" creationId="{00000000-0000-0000-0000-000000000000}"/>
          </ac:spMkLst>
        </pc:spChg>
        <pc:spChg chg="mod">
          <ac:chgData name="Mark Warren" userId="8b469510-801c-4a14-a92d-c6d8837618b1" providerId="ADAL" clId="{D1480FC4-9F96-4F2F-852B-C1DF88F05FD0}" dt="2023-09-22T14:33:08.167" v="459" actId="1076"/>
          <ac:spMkLst>
            <pc:docMk/>
            <pc:sldMk cId="1230080666" sldId="265"/>
            <ac:spMk id="3" creationId="{D802243E-8EB1-0AC6-515E-8A7809BE4B5E}"/>
          </ac:spMkLst>
        </pc:spChg>
        <pc:spChg chg="add mod">
          <ac:chgData name="Mark Warren" userId="8b469510-801c-4a14-a92d-c6d8837618b1" providerId="ADAL" clId="{D1480FC4-9F96-4F2F-852B-C1DF88F05FD0}" dt="2023-09-22T14:33:08.167" v="459" actId="1076"/>
          <ac:spMkLst>
            <pc:docMk/>
            <pc:sldMk cId="1230080666" sldId="265"/>
            <ac:spMk id="4" creationId="{180E5B43-4C43-9B3B-2A84-4AF4D768795B}"/>
          </ac:spMkLst>
        </pc:spChg>
        <pc:spChg chg="add mod">
          <ac:chgData name="Mark Warren" userId="8b469510-801c-4a14-a92d-c6d8837618b1" providerId="ADAL" clId="{D1480FC4-9F96-4F2F-852B-C1DF88F05FD0}" dt="2023-09-22T14:33:12.926" v="460" actId="14100"/>
          <ac:spMkLst>
            <pc:docMk/>
            <pc:sldMk cId="1230080666" sldId="265"/>
            <ac:spMk id="5" creationId="{1EDD0734-1FA8-9574-0FC0-7162E2214A75}"/>
          </ac:spMkLst>
        </pc:spChg>
      </pc:sldChg>
    </pc:docChg>
  </pc:docChgLst>
  <pc:docChgLst>
    <pc:chgData name="Mark Warren" userId="8b469510-801c-4a14-a92d-c6d8837618b1" providerId="ADAL" clId="{C76DA26F-50BB-4216-9644-BDD2E1CCF7FD}"/>
    <pc:docChg chg="undo custSel addSld delSld modSld sldOrd">
      <pc:chgData name="Mark Warren" userId="8b469510-801c-4a14-a92d-c6d8837618b1" providerId="ADAL" clId="{C76DA26F-50BB-4216-9644-BDD2E1CCF7FD}" dt="2023-10-12T16:22:35.749" v="2261"/>
      <pc:docMkLst>
        <pc:docMk/>
      </pc:docMkLst>
      <pc:sldChg chg="modSp mod">
        <pc:chgData name="Mark Warren" userId="8b469510-801c-4a14-a92d-c6d8837618b1" providerId="ADAL" clId="{C76DA26F-50BB-4216-9644-BDD2E1CCF7FD}" dt="2023-10-12T13:34:38.562" v="25" actId="14100"/>
        <pc:sldMkLst>
          <pc:docMk/>
          <pc:sldMk cId="0" sldId="257"/>
        </pc:sldMkLst>
        <pc:spChg chg="mod">
          <ac:chgData name="Mark Warren" userId="8b469510-801c-4a14-a92d-c6d8837618b1" providerId="ADAL" clId="{C76DA26F-50BB-4216-9644-BDD2E1CCF7FD}" dt="2023-10-12T13:33:54.238" v="11" actId="20577"/>
          <ac:spMkLst>
            <pc:docMk/>
            <pc:sldMk cId="0" sldId="257"/>
            <ac:spMk id="2" creationId="{00000000-0000-0000-0000-000000000000}"/>
          </ac:spMkLst>
        </pc:spChg>
        <pc:spChg chg="mod">
          <ac:chgData name="Mark Warren" userId="8b469510-801c-4a14-a92d-c6d8837618b1" providerId="ADAL" clId="{C76DA26F-50BB-4216-9644-BDD2E1CCF7FD}" dt="2023-10-12T13:34:08.338" v="22" actId="6549"/>
          <ac:spMkLst>
            <pc:docMk/>
            <pc:sldMk cId="0" sldId="257"/>
            <ac:spMk id="5" creationId="{7FD9608A-6A7D-EFAE-9FF6-E66A027F66C3}"/>
          </ac:spMkLst>
        </pc:spChg>
        <pc:cxnChg chg="mod">
          <ac:chgData name="Mark Warren" userId="8b469510-801c-4a14-a92d-c6d8837618b1" providerId="ADAL" clId="{C76DA26F-50BB-4216-9644-BDD2E1CCF7FD}" dt="2023-10-12T13:34:38.562" v="25" actId="14100"/>
          <ac:cxnSpMkLst>
            <pc:docMk/>
            <pc:sldMk cId="0" sldId="257"/>
            <ac:cxnSpMk id="6" creationId="{873EBAA5-307A-B6EF-9076-0F9216B6C7A0}"/>
          </ac:cxnSpMkLst>
        </pc:cxnChg>
      </pc:sldChg>
      <pc:sldChg chg="addSp delSp modSp mod delAnim modAnim">
        <pc:chgData name="Mark Warren" userId="8b469510-801c-4a14-a92d-c6d8837618b1" providerId="ADAL" clId="{C76DA26F-50BB-4216-9644-BDD2E1CCF7FD}" dt="2023-10-12T14:25:51.806" v="989"/>
        <pc:sldMkLst>
          <pc:docMk/>
          <pc:sldMk cId="0" sldId="260"/>
        </pc:sldMkLst>
        <pc:spChg chg="mod">
          <ac:chgData name="Mark Warren" userId="8b469510-801c-4a14-a92d-c6d8837618b1" providerId="ADAL" clId="{C76DA26F-50BB-4216-9644-BDD2E1CCF7FD}" dt="2023-10-12T14:24:33.562" v="987" actId="12789"/>
          <ac:spMkLst>
            <pc:docMk/>
            <pc:sldMk cId="0" sldId="260"/>
            <ac:spMk id="2" creationId="{00000000-0000-0000-0000-000000000000}"/>
          </ac:spMkLst>
        </pc:spChg>
        <pc:spChg chg="del">
          <ac:chgData name="Mark Warren" userId="8b469510-801c-4a14-a92d-c6d8837618b1" providerId="ADAL" clId="{C76DA26F-50BB-4216-9644-BDD2E1CCF7FD}" dt="2023-10-12T14:21:25.050" v="954" actId="478"/>
          <ac:spMkLst>
            <pc:docMk/>
            <pc:sldMk cId="0" sldId="260"/>
            <ac:spMk id="3" creationId="{D802243E-8EB1-0AC6-515E-8A7809BE4B5E}"/>
          </ac:spMkLst>
        </pc:spChg>
        <pc:spChg chg="del">
          <ac:chgData name="Mark Warren" userId="8b469510-801c-4a14-a92d-c6d8837618b1" providerId="ADAL" clId="{C76DA26F-50BB-4216-9644-BDD2E1CCF7FD}" dt="2023-10-12T14:20:38.141" v="934" actId="478"/>
          <ac:spMkLst>
            <pc:docMk/>
            <pc:sldMk cId="0" sldId="260"/>
            <ac:spMk id="4" creationId="{60606254-9DFB-9FCE-4508-930FC61E7C58}"/>
          </ac:spMkLst>
        </pc:spChg>
        <pc:spChg chg="del">
          <ac:chgData name="Mark Warren" userId="8b469510-801c-4a14-a92d-c6d8837618b1" providerId="ADAL" clId="{C76DA26F-50BB-4216-9644-BDD2E1CCF7FD}" dt="2023-10-12T14:21:26.907" v="955" actId="478"/>
          <ac:spMkLst>
            <pc:docMk/>
            <pc:sldMk cId="0" sldId="260"/>
            <ac:spMk id="5" creationId="{2A580C38-9F4B-B52E-6E01-7C8FD43705FF}"/>
          </ac:spMkLst>
        </pc:spChg>
        <pc:spChg chg="del">
          <ac:chgData name="Mark Warren" userId="8b469510-801c-4a14-a92d-c6d8837618b1" providerId="ADAL" clId="{C76DA26F-50BB-4216-9644-BDD2E1CCF7FD}" dt="2023-10-12T14:21:28.324" v="956" actId="478"/>
          <ac:spMkLst>
            <pc:docMk/>
            <pc:sldMk cId="0" sldId="260"/>
            <ac:spMk id="6" creationId="{313AFD52-BCB8-B73E-4A99-7B7DFB970B2E}"/>
          </ac:spMkLst>
        </pc:spChg>
        <pc:spChg chg="add mod">
          <ac:chgData name="Mark Warren" userId="8b469510-801c-4a14-a92d-c6d8837618b1" providerId="ADAL" clId="{C76DA26F-50BB-4216-9644-BDD2E1CCF7FD}" dt="2023-10-12T14:24:33.562" v="987" actId="12789"/>
          <ac:spMkLst>
            <pc:docMk/>
            <pc:sldMk cId="0" sldId="260"/>
            <ac:spMk id="7" creationId="{D705D1BC-07E1-54AB-373E-2AA250EC3952}"/>
          </ac:spMkLst>
        </pc:spChg>
      </pc:sldChg>
      <pc:sldChg chg="addSp modSp mod modAnim">
        <pc:chgData name="Mark Warren" userId="8b469510-801c-4a14-a92d-c6d8837618b1" providerId="ADAL" clId="{C76DA26F-50BB-4216-9644-BDD2E1CCF7FD}" dt="2023-10-12T16:20:34.329" v="2256"/>
        <pc:sldMkLst>
          <pc:docMk/>
          <pc:sldMk cId="365872962" sldId="264"/>
        </pc:sldMkLst>
        <pc:spChg chg="mod">
          <ac:chgData name="Mark Warren" userId="8b469510-801c-4a14-a92d-c6d8837618b1" providerId="ADAL" clId="{C76DA26F-50BB-4216-9644-BDD2E1CCF7FD}" dt="2023-10-12T13:54:04.223" v="860" actId="1035"/>
          <ac:spMkLst>
            <pc:docMk/>
            <pc:sldMk cId="365872962" sldId="264"/>
            <ac:spMk id="2" creationId="{00000000-0000-0000-0000-000000000000}"/>
          </ac:spMkLst>
        </pc:spChg>
        <pc:spChg chg="mod">
          <ac:chgData name="Mark Warren" userId="8b469510-801c-4a14-a92d-c6d8837618b1" providerId="ADAL" clId="{C76DA26F-50BB-4216-9644-BDD2E1CCF7FD}" dt="2023-10-12T13:56:22.475" v="887" actId="17032"/>
          <ac:spMkLst>
            <pc:docMk/>
            <pc:sldMk cId="365872962" sldId="264"/>
            <ac:spMk id="3" creationId="{CCBCC202-42EB-8D6B-DA0C-9EE7E933DDC8}"/>
          </ac:spMkLst>
        </pc:spChg>
        <pc:spChg chg="add mod">
          <ac:chgData name="Mark Warren" userId="8b469510-801c-4a14-a92d-c6d8837618b1" providerId="ADAL" clId="{C76DA26F-50BB-4216-9644-BDD2E1CCF7FD}" dt="2023-10-12T13:55:44.329" v="884" actId="1076"/>
          <ac:spMkLst>
            <pc:docMk/>
            <pc:sldMk cId="365872962" sldId="264"/>
            <ac:spMk id="4" creationId="{6205AEDB-AA8B-735D-0C2D-C34B32C142AC}"/>
          </ac:spMkLst>
        </pc:spChg>
        <pc:spChg chg="add mod">
          <ac:chgData name="Mark Warren" userId="8b469510-801c-4a14-a92d-c6d8837618b1" providerId="ADAL" clId="{C76DA26F-50BB-4216-9644-BDD2E1CCF7FD}" dt="2023-10-12T13:55:50.162" v="885" actId="1076"/>
          <ac:spMkLst>
            <pc:docMk/>
            <pc:sldMk cId="365872962" sldId="264"/>
            <ac:spMk id="5" creationId="{3069D235-E5AE-8DFF-889E-6A9EFBD670E4}"/>
          </ac:spMkLst>
        </pc:spChg>
      </pc:sldChg>
      <pc:sldChg chg="del">
        <pc:chgData name="Mark Warren" userId="8b469510-801c-4a14-a92d-c6d8837618b1" providerId="ADAL" clId="{C76DA26F-50BB-4216-9644-BDD2E1CCF7FD}" dt="2023-10-12T14:04:19.375" v="929" actId="2696"/>
        <pc:sldMkLst>
          <pc:docMk/>
          <pc:sldMk cId="2500315628" sldId="266"/>
        </pc:sldMkLst>
      </pc:sldChg>
      <pc:sldChg chg="del">
        <pc:chgData name="Mark Warren" userId="8b469510-801c-4a14-a92d-c6d8837618b1" providerId="ADAL" clId="{C76DA26F-50BB-4216-9644-BDD2E1CCF7FD}" dt="2023-10-12T14:04:21.872" v="930" actId="2696"/>
        <pc:sldMkLst>
          <pc:docMk/>
          <pc:sldMk cId="2506910068" sldId="267"/>
        </pc:sldMkLst>
      </pc:sldChg>
      <pc:sldChg chg="del">
        <pc:chgData name="Mark Warren" userId="8b469510-801c-4a14-a92d-c6d8837618b1" providerId="ADAL" clId="{C76DA26F-50BB-4216-9644-BDD2E1CCF7FD}" dt="2023-10-12T14:04:23.888" v="931" actId="2696"/>
        <pc:sldMkLst>
          <pc:docMk/>
          <pc:sldMk cId="2438799881" sldId="268"/>
        </pc:sldMkLst>
      </pc:sldChg>
      <pc:sldChg chg="del">
        <pc:chgData name="Mark Warren" userId="8b469510-801c-4a14-a92d-c6d8837618b1" providerId="ADAL" clId="{C76DA26F-50BB-4216-9644-BDD2E1CCF7FD}" dt="2023-10-12T14:04:26.352" v="932" actId="2696"/>
        <pc:sldMkLst>
          <pc:docMk/>
          <pc:sldMk cId="2872559353" sldId="269"/>
        </pc:sldMkLst>
      </pc:sldChg>
      <pc:sldChg chg="del">
        <pc:chgData name="Mark Warren" userId="8b469510-801c-4a14-a92d-c6d8837618b1" providerId="ADAL" clId="{C76DA26F-50BB-4216-9644-BDD2E1CCF7FD}" dt="2023-10-12T14:04:28.658" v="933" actId="2696"/>
        <pc:sldMkLst>
          <pc:docMk/>
          <pc:sldMk cId="1364620995" sldId="270"/>
        </pc:sldMkLst>
      </pc:sldChg>
      <pc:sldChg chg="del">
        <pc:chgData name="Mark Warren" userId="8b469510-801c-4a14-a92d-c6d8837618b1" providerId="ADAL" clId="{C76DA26F-50BB-4216-9644-BDD2E1CCF7FD}" dt="2023-10-12T15:17:30.295" v="1057" actId="2696"/>
        <pc:sldMkLst>
          <pc:docMk/>
          <pc:sldMk cId="1446046377" sldId="271"/>
        </pc:sldMkLst>
      </pc:sldChg>
      <pc:sldChg chg="addSp modSp mod ord modAnim">
        <pc:chgData name="Mark Warren" userId="8b469510-801c-4a14-a92d-c6d8837618b1" providerId="ADAL" clId="{C76DA26F-50BB-4216-9644-BDD2E1CCF7FD}" dt="2023-10-12T13:58:48.664" v="907"/>
        <pc:sldMkLst>
          <pc:docMk/>
          <pc:sldMk cId="2307355787" sldId="272"/>
        </pc:sldMkLst>
        <pc:spChg chg="add mod">
          <ac:chgData name="Mark Warren" userId="8b469510-801c-4a14-a92d-c6d8837618b1" providerId="ADAL" clId="{C76DA26F-50BB-4216-9644-BDD2E1CCF7FD}" dt="2023-10-12T13:58:41.305" v="905" actId="14100"/>
          <ac:spMkLst>
            <pc:docMk/>
            <pc:sldMk cId="2307355787" sldId="272"/>
            <ac:spMk id="2" creationId="{20608E79-F5EF-67FE-3F42-931D7D4931A0}"/>
          </ac:spMkLst>
        </pc:spChg>
        <pc:spChg chg="mod">
          <ac:chgData name="Mark Warren" userId="8b469510-801c-4a14-a92d-c6d8837618b1" providerId="ADAL" clId="{C76DA26F-50BB-4216-9644-BDD2E1CCF7FD}" dt="2023-10-12T13:56:41.327" v="888" actId="1076"/>
          <ac:spMkLst>
            <pc:docMk/>
            <pc:sldMk cId="2307355787" sldId="272"/>
            <ac:spMk id="4" creationId="{60606254-9DFB-9FCE-4508-930FC61E7C58}"/>
          </ac:spMkLst>
        </pc:spChg>
        <pc:spChg chg="mod">
          <ac:chgData name="Mark Warren" userId="8b469510-801c-4a14-a92d-c6d8837618b1" providerId="ADAL" clId="{C76DA26F-50BB-4216-9644-BDD2E1CCF7FD}" dt="2023-10-12T13:57:22.543" v="896" actId="20577"/>
          <ac:spMkLst>
            <pc:docMk/>
            <pc:sldMk cId="2307355787" sldId="272"/>
            <ac:spMk id="5" creationId="{2A580C38-9F4B-B52E-6E01-7C8FD43705FF}"/>
          </ac:spMkLst>
        </pc:spChg>
      </pc:sldChg>
      <pc:sldChg chg="modSp add mod">
        <pc:chgData name="Mark Warren" userId="8b469510-801c-4a14-a92d-c6d8837618b1" providerId="ADAL" clId="{C76DA26F-50BB-4216-9644-BDD2E1CCF7FD}" dt="2023-10-12T15:15:58.378" v="1056" actId="1076"/>
        <pc:sldMkLst>
          <pc:docMk/>
          <pc:sldMk cId="550566888" sldId="273"/>
        </pc:sldMkLst>
        <pc:spChg chg="mod">
          <ac:chgData name="Mark Warren" userId="8b469510-801c-4a14-a92d-c6d8837618b1" providerId="ADAL" clId="{C76DA26F-50BB-4216-9644-BDD2E1CCF7FD}" dt="2023-10-12T15:15:58.378" v="1056" actId="1076"/>
          <ac:spMkLst>
            <pc:docMk/>
            <pc:sldMk cId="550566888" sldId="273"/>
            <ac:spMk id="2" creationId="{00000000-0000-0000-0000-000000000000}"/>
          </ac:spMkLst>
        </pc:spChg>
        <pc:spChg chg="mod">
          <ac:chgData name="Mark Warren" userId="8b469510-801c-4a14-a92d-c6d8837618b1" providerId="ADAL" clId="{C76DA26F-50BB-4216-9644-BDD2E1CCF7FD}" dt="2023-10-12T15:15:58.378" v="1056" actId="1076"/>
          <ac:spMkLst>
            <pc:docMk/>
            <pc:sldMk cId="550566888" sldId="273"/>
            <ac:spMk id="7" creationId="{D705D1BC-07E1-54AB-373E-2AA250EC3952}"/>
          </ac:spMkLst>
        </pc:spChg>
      </pc:sldChg>
      <pc:sldChg chg="addSp modSp add mod ord modAnim">
        <pc:chgData name="Mark Warren" userId="8b469510-801c-4a14-a92d-c6d8837618b1" providerId="ADAL" clId="{C76DA26F-50BB-4216-9644-BDD2E1CCF7FD}" dt="2023-10-12T16:22:35.749" v="2261"/>
        <pc:sldMkLst>
          <pc:docMk/>
          <pc:sldMk cId="3357917022" sldId="274"/>
        </pc:sldMkLst>
        <pc:spChg chg="mod ord">
          <ac:chgData name="Mark Warren" userId="8b469510-801c-4a14-a92d-c6d8837618b1" providerId="ADAL" clId="{C76DA26F-50BB-4216-9644-BDD2E1CCF7FD}" dt="2023-10-12T15:36:56.547" v="1452" actId="113"/>
          <ac:spMkLst>
            <pc:docMk/>
            <pc:sldMk cId="3357917022" sldId="274"/>
            <ac:spMk id="2" creationId="{00000000-0000-0000-0000-000000000000}"/>
          </ac:spMkLst>
        </pc:spChg>
        <pc:spChg chg="mod">
          <ac:chgData name="Mark Warren" userId="8b469510-801c-4a14-a92d-c6d8837618b1" providerId="ADAL" clId="{C76DA26F-50BB-4216-9644-BDD2E1CCF7FD}" dt="2023-10-12T16:22:35.749" v="2261"/>
          <ac:spMkLst>
            <pc:docMk/>
            <pc:sldMk cId="3357917022" sldId="274"/>
            <ac:spMk id="3" creationId="{CCBCC202-42EB-8D6B-DA0C-9EE7E933DDC8}"/>
          </ac:spMkLst>
        </pc:spChg>
        <pc:spChg chg="mod">
          <ac:chgData name="Mark Warren" userId="8b469510-801c-4a14-a92d-c6d8837618b1" providerId="ADAL" clId="{C76DA26F-50BB-4216-9644-BDD2E1CCF7FD}" dt="2023-10-12T16:22:20.985" v="2260"/>
          <ac:spMkLst>
            <pc:docMk/>
            <pc:sldMk cId="3357917022" sldId="274"/>
            <ac:spMk id="4" creationId="{6205AEDB-AA8B-735D-0C2D-C34B32C142AC}"/>
          </ac:spMkLst>
        </pc:spChg>
        <pc:spChg chg="mod">
          <ac:chgData name="Mark Warren" userId="8b469510-801c-4a14-a92d-c6d8837618b1" providerId="ADAL" clId="{C76DA26F-50BB-4216-9644-BDD2E1CCF7FD}" dt="2023-10-12T15:36:43.272" v="1448" actId="114"/>
          <ac:spMkLst>
            <pc:docMk/>
            <pc:sldMk cId="3357917022" sldId="274"/>
            <ac:spMk id="5" creationId="{3069D235-E5AE-8DFF-889E-6A9EFBD670E4}"/>
          </ac:spMkLst>
        </pc:spChg>
        <pc:spChg chg="add mod ord">
          <ac:chgData name="Mark Warren" userId="8b469510-801c-4a14-a92d-c6d8837618b1" providerId="ADAL" clId="{C76DA26F-50BB-4216-9644-BDD2E1CCF7FD}" dt="2023-10-12T15:36:50.602" v="1450" actId="113"/>
          <ac:spMkLst>
            <pc:docMk/>
            <pc:sldMk cId="3357917022" sldId="274"/>
            <ac:spMk id="6" creationId="{1298B003-3C71-A37A-3486-37EB07964D6E}"/>
          </ac:spMkLst>
        </pc:spChg>
        <pc:spChg chg="add mod">
          <ac:chgData name="Mark Warren" userId="8b469510-801c-4a14-a92d-c6d8837618b1" providerId="ADAL" clId="{C76DA26F-50BB-4216-9644-BDD2E1CCF7FD}" dt="2023-10-12T15:39:13.150" v="1460" actId="13822"/>
          <ac:spMkLst>
            <pc:docMk/>
            <pc:sldMk cId="3357917022" sldId="274"/>
            <ac:spMk id="7" creationId="{71F31A22-521A-1DAE-E400-5D197B0CC001}"/>
          </ac:spMkLst>
        </pc:spChg>
      </pc:sldChg>
      <pc:sldChg chg="addSp modSp add mod ord modAnim">
        <pc:chgData name="Mark Warren" userId="8b469510-801c-4a14-a92d-c6d8837618b1" providerId="ADAL" clId="{C76DA26F-50BB-4216-9644-BDD2E1CCF7FD}" dt="2023-10-12T16:21:55.726" v="2259" actId="115"/>
        <pc:sldMkLst>
          <pc:docMk/>
          <pc:sldMk cId="4184231723" sldId="275"/>
        </pc:sldMkLst>
        <pc:spChg chg="mod">
          <ac:chgData name="Mark Warren" userId="8b469510-801c-4a14-a92d-c6d8837618b1" providerId="ADAL" clId="{C76DA26F-50BB-4216-9644-BDD2E1CCF7FD}" dt="2023-10-12T16:16:18.032" v="2193" actId="20577"/>
          <ac:spMkLst>
            <pc:docMk/>
            <pc:sldMk cId="4184231723" sldId="275"/>
            <ac:spMk id="2" creationId="{20608E79-F5EF-67FE-3F42-931D7D4931A0}"/>
          </ac:spMkLst>
        </pc:spChg>
        <pc:spChg chg="add mod">
          <ac:chgData name="Mark Warren" userId="8b469510-801c-4a14-a92d-c6d8837618b1" providerId="ADAL" clId="{C76DA26F-50BB-4216-9644-BDD2E1CCF7FD}" dt="2023-10-12T16:16:51.985" v="2244" actId="1037"/>
          <ac:spMkLst>
            <pc:docMk/>
            <pc:sldMk cId="4184231723" sldId="275"/>
            <ac:spMk id="3" creationId="{06B822AC-DBC6-C6A5-4963-63C805758343}"/>
          </ac:spMkLst>
        </pc:spChg>
        <pc:spChg chg="mod">
          <ac:chgData name="Mark Warren" userId="8b469510-801c-4a14-a92d-c6d8837618b1" providerId="ADAL" clId="{C76DA26F-50BB-4216-9644-BDD2E1CCF7FD}" dt="2023-10-12T16:17:12.481" v="2255" actId="20577"/>
          <ac:spMkLst>
            <pc:docMk/>
            <pc:sldMk cId="4184231723" sldId="275"/>
            <ac:spMk id="4" creationId="{60606254-9DFB-9FCE-4508-930FC61E7C58}"/>
          </ac:spMkLst>
        </pc:spChg>
        <pc:spChg chg="mod">
          <ac:chgData name="Mark Warren" userId="8b469510-801c-4a14-a92d-c6d8837618b1" providerId="ADAL" clId="{C76DA26F-50BB-4216-9644-BDD2E1CCF7FD}" dt="2023-10-12T16:21:55.726" v="2259" actId="115"/>
          <ac:spMkLst>
            <pc:docMk/>
            <pc:sldMk cId="4184231723" sldId="275"/>
            <ac:spMk id="5" creationId="{2A580C38-9F4B-B52E-6E01-7C8FD43705FF}"/>
          </ac:spMkLst>
        </pc:spChg>
      </pc:sldChg>
    </pc:docChg>
  </pc:docChgLst>
  <pc:docChgLst>
    <pc:chgData name="Mark Warren" userId="8b469510-801c-4a14-a92d-c6d8837618b1" providerId="ADAL" clId="{6ADB9EC0-B754-422C-8BBB-AFFF7FEDAEAA}"/>
    <pc:docChg chg="undo custSel addSld delSld modSld sldOrd">
      <pc:chgData name="Mark Warren" userId="8b469510-801c-4a14-a92d-c6d8837618b1" providerId="ADAL" clId="{6ADB9EC0-B754-422C-8BBB-AFFF7FEDAEAA}" dt="2023-10-27T17:41:38.968" v="1289"/>
      <pc:docMkLst>
        <pc:docMk/>
      </pc:docMkLst>
      <pc:sldChg chg="modSp">
        <pc:chgData name="Mark Warren" userId="8b469510-801c-4a14-a92d-c6d8837618b1" providerId="ADAL" clId="{6ADB9EC0-B754-422C-8BBB-AFFF7FEDAEAA}" dt="2023-10-27T15:25:23.439" v="750" actId="6549"/>
        <pc:sldMkLst>
          <pc:docMk/>
          <pc:sldMk cId="0" sldId="257"/>
        </pc:sldMkLst>
        <pc:spChg chg="mod">
          <ac:chgData name="Mark Warren" userId="8b469510-801c-4a14-a92d-c6d8837618b1" providerId="ADAL" clId="{6ADB9EC0-B754-422C-8BBB-AFFF7FEDAEAA}" dt="2023-10-27T13:43:47.199" v="16" actId="20577"/>
          <ac:spMkLst>
            <pc:docMk/>
            <pc:sldMk cId="0" sldId="257"/>
            <ac:spMk id="2" creationId="{00000000-0000-0000-0000-000000000000}"/>
          </ac:spMkLst>
        </pc:spChg>
        <pc:spChg chg="mod">
          <ac:chgData name="Mark Warren" userId="8b469510-801c-4a14-a92d-c6d8837618b1" providerId="ADAL" clId="{6ADB9EC0-B754-422C-8BBB-AFFF7FEDAEAA}" dt="2023-10-27T15:25:23.439" v="750" actId="6549"/>
          <ac:spMkLst>
            <pc:docMk/>
            <pc:sldMk cId="0" sldId="257"/>
            <ac:spMk id="5" creationId="{7FD9608A-6A7D-EFAE-9FF6-E66A027F66C3}"/>
          </ac:spMkLst>
        </pc:spChg>
      </pc:sldChg>
      <pc:sldChg chg="addSp delSp modSp del mod delAnim">
        <pc:chgData name="Mark Warren" userId="8b469510-801c-4a14-a92d-c6d8837618b1" providerId="ADAL" clId="{6ADB9EC0-B754-422C-8BBB-AFFF7FEDAEAA}" dt="2023-10-27T17:27:21.749" v="1200" actId="47"/>
        <pc:sldMkLst>
          <pc:docMk/>
          <pc:sldMk cId="0" sldId="260"/>
        </pc:sldMkLst>
        <pc:spChg chg="del">
          <ac:chgData name="Mark Warren" userId="8b469510-801c-4a14-a92d-c6d8837618b1" providerId="ADAL" clId="{6ADB9EC0-B754-422C-8BBB-AFFF7FEDAEAA}" dt="2023-10-27T17:22:43.305" v="1145" actId="21"/>
          <ac:spMkLst>
            <pc:docMk/>
            <pc:sldMk cId="0" sldId="260"/>
            <ac:spMk id="2" creationId="{00000000-0000-0000-0000-000000000000}"/>
          </ac:spMkLst>
        </pc:spChg>
        <pc:spChg chg="add mod">
          <ac:chgData name="Mark Warren" userId="8b469510-801c-4a14-a92d-c6d8837618b1" providerId="ADAL" clId="{6ADB9EC0-B754-422C-8BBB-AFFF7FEDAEAA}" dt="2023-10-27T17:22:43.305" v="1145" actId="21"/>
          <ac:spMkLst>
            <pc:docMk/>
            <pc:sldMk cId="0" sldId="260"/>
            <ac:spMk id="5" creationId="{F3DF9710-8836-19F9-3D95-106D7CDD2ECB}"/>
          </ac:spMkLst>
        </pc:spChg>
      </pc:sldChg>
      <pc:sldChg chg="addSp modSp mod ord modAnim">
        <pc:chgData name="Mark Warren" userId="8b469510-801c-4a14-a92d-c6d8837618b1" providerId="ADAL" clId="{6ADB9EC0-B754-422C-8BBB-AFFF7FEDAEAA}" dt="2023-10-27T17:28:59.257" v="1220"/>
        <pc:sldMkLst>
          <pc:docMk/>
          <pc:sldMk cId="365872962" sldId="264"/>
        </pc:sldMkLst>
        <pc:spChg chg="add mod">
          <ac:chgData name="Mark Warren" userId="8b469510-801c-4a14-a92d-c6d8837618b1" providerId="ADAL" clId="{6ADB9EC0-B754-422C-8BBB-AFFF7FEDAEAA}" dt="2023-10-27T17:28:59.257" v="1220"/>
          <ac:spMkLst>
            <pc:docMk/>
            <pc:sldMk cId="365872962" sldId="264"/>
            <ac:spMk id="2" creationId="{DE77D844-6D08-8C94-3D18-81B8F0E5ED2D}"/>
          </ac:spMkLst>
        </pc:spChg>
        <pc:spChg chg="add mod">
          <ac:chgData name="Mark Warren" userId="8b469510-801c-4a14-a92d-c6d8837618b1" providerId="ADAL" clId="{6ADB9EC0-B754-422C-8BBB-AFFF7FEDAEAA}" dt="2023-10-27T17:28:32.432" v="1211" actId="113"/>
          <ac:spMkLst>
            <pc:docMk/>
            <pc:sldMk cId="365872962" sldId="264"/>
            <ac:spMk id="3" creationId="{57B7DEF1-C402-85FD-5447-B9BD9D4B1CCD}"/>
          </ac:spMkLst>
        </pc:spChg>
        <pc:spChg chg="add mod">
          <ac:chgData name="Mark Warren" userId="8b469510-801c-4a14-a92d-c6d8837618b1" providerId="ADAL" clId="{6ADB9EC0-B754-422C-8BBB-AFFF7FEDAEAA}" dt="2023-10-27T17:28:54.075" v="1218" actId="113"/>
          <ac:spMkLst>
            <pc:docMk/>
            <pc:sldMk cId="365872962" sldId="264"/>
            <ac:spMk id="4" creationId="{A61B275E-4AD2-6BC8-E927-8A9D6830B356}"/>
          </ac:spMkLst>
        </pc:spChg>
        <pc:spChg chg="mod">
          <ac:chgData name="Mark Warren" userId="8b469510-801c-4a14-a92d-c6d8837618b1" providerId="ADAL" clId="{6ADB9EC0-B754-422C-8BBB-AFFF7FEDAEAA}" dt="2023-10-27T17:28:27.401" v="1209"/>
          <ac:spMkLst>
            <pc:docMk/>
            <pc:sldMk cId="365872962" sldId="264"/>
            <ac:spMk id="5" creationId="{3069D235-E5AE-8DFF-889E-6A9EFBD670E4}"/>
          </ac:spMkLst>
        </pc:spChg>
        <pc:spChg chg="add mod">
          <ac:chgData name="Mark Warren" userId="8b469510-801c-4a14-a92d-c6d8837618b1" providerId="ADAL" clId="{6ADB9EC0-B754-422C-8BBB-AFFF7FEDAEAA}" dt="2023-10-27T17:28:37.797" v="1212"/>
          <ac:spMkLst>
            <pc:docMk/>
            <pc:sldMk cId="365872962" sldId="264"/>
            <ac:spMk id="6" creationId="{CC9152B9-AE24-7A0D-A876-EC1BE5AA7907}"/>
          </ac:spMkLst>
        </pc:spChg>
        <pc:spChg chg="add mod">
          <ac:chgData name="Mark Warren" userId="8b469510-801c-4a14-a92d-c6d8837618b1" providerId="ADAL" clId="{6ADB9EC0-B754-422C-8BBB-AFFF7FEDAEAA}" dt="2023-10-27T17:28:43.395" v="1214" actId="113"/>
          <ac:spMkLst>
            <pc:docMk/>
            <pc:sldMk cId="365872962" sldId="264"/>
            <ac:spMk id="7" creationId="{AD974FE0-BCB1-A13F-B8D7-C067FD2257CB}"/>
          </ac:spMkLst>
        </pc:spChg>
        <pc:spChg chg="add mod">
          <ac:chgData name="Mark Warren" userId="8b469510-801c-4a14-a92d-c6d8837618b1" providerId="ADAL" clId="{6ADB9EC0-B754-422C-8BBB-AFFF7FEDAEAA}" dt="2023-10-27T17:28:49.295" v="1216" actId="113"/>
          <ac:spMkLst>
            <pc:docMk/>
            <pc:sldMk cId="365872962" sldId="264"/>
            <ac:spMk id="8" creationId="{AF93C269-F922-4107-B5F8-C68BB8A73764}"/>
          </ac:spMkLst>
        </pc:spChg>
        <pc:spChg chg="add mod">
          <ac:chgData name="Mark Warren" userId="8b469510-801c-4a14-a92d-c6d8837618b1" providerId="ADAL" clId="{6ADB9EC0-B754-422C-8BBB-AFFF7FEDAEAA}" dt="2023-10-27T17:28:23.170" v="1208" actId="113"/>
          <ac:spMkLst>
            <pc:docMk/>
            <pc:sldMk cId="365872962" sldId="264"/>
            <ac:spMk id="9" creationId="{85E28CBA-C3A2-A893-6CDC-80BD9A4047D6}"/>
          </ac:spMkLst>
        </pc:spChg>
      </pc:sldChg>
      <pc:sldChg chg="addSp modSp mod modAnim">
        <pc:chgData name="Mark Warren" userId="8b469510-801c-4a14-a92d-c6d8837618b1" providerId="ADAL" clId="{6ADB9EC0-B754-422C-8BBB-AFFF7FEDAEAA}" dt="2023-10-27T17:29:24.539" v="1223" actId="113"/>
        <pc:sldMkLst>
          <pc:docMk/>
          <pc:sldMk cId="2307355787" sldId="272"/>
        </pc:sldMkLst>
        <pc:spChg chg="add mod">
          <ac:chgData name="Mark Warren" userId="8b469510-801c-4a14-a92d-c6d8837618b1" providerId="ADAL" clId="{6ADB9EC0-B754-422C-8BBB-AFFF7FEDAEAA}" dt="2023-10-27T15:22:11.712" v="745" actId="1076"/>
          <ac:spMkLst>
            <pc:docMk/>
            <pc:sldMk cId="2307355787" sldId="272"/>
            <ac:spMk id="2" creationId="{0C5AA253-7EB4-E590-BF28-40E5A035A6BF}"/>
          </ac:spMkLst>
        </pc:spChg>
        <pc:spChg chg="add mod">
          <ac:chgData name="Mark Warren" userId="8b469510-801c-4a14-a92d-c6d8837618b1" providerId="ADAL" clId="{6ADB9EC0-B754-422C-8BBB-AFFF7FEDAEAA}" dt="2023-10-27T17:29:24.539" v="1223" actId="113"/>
          <ac:spMkLst>
            <pc:docMk/>
            <pc:sldMk cId="2307355787" sldId="272"/>
            <ac:spMk id="3" creationId="{2FF97339-8E1B-2EB4-D0BB-F126256CF593}"/>
          </ac:spMkLst>
        </pc:spChg>
        <pc:spChg chg="mod">
          <ac:chgData name="Mark Warren" userId="8b469510-801c-4a14-a92d-c6d8837618b1" providerId="ADAL" clId="{6ADB9EC0-B754-422C-8BBB-AFFF7FEDAEAA}" dt="2023-10-27T17:29:16.660" v="1221" actId="2711"/>
          <ac:spMkLst>
            <pc:docMk/>
            <pc:sldMk cId="2307355787" sldId="272"/>
            <ac:spMk id="4" creationId="{60606254-9DFB-9FCE-4508-930FC61E7C58}"/>
          </ac:spMkLst>
        </pc:spChg>
        <pc:spChg chg="mod">
          <ac:chgData name="Mark Warren" userId="8b469510-801c-4a14-a92d-c6d8837618b1" providerId="ADAL" clId="{6ADB9EC0-B754-422C-8BBB-AFFF7FEDAEAA}" dt="2023-10-27T15:20:51.952" v="725" actId="1076"/>
          <ac:spMkLst>
            <pc:docMk/>
            <pc:sldMk cId="2307355787" sldId="272"/>
            <ac:spMk id="5" creationId="{2A580C38-9F4B-B52E-6E01-7C8FD43705FF}"/>
          </ac:spMkLst>
        </pc:spChg>
      </pc:sldChg>
      <pc:sldChg chg="addSp delSp modSp add del mod delAnim modAnim">
        <pc:chgData name="Mark Warren" userId="8b469510-801c-4a14-a92d-c6d8837618b1" providerId="ADAL" clId="{6ADB9EC0-B754-422C-8BBB-AFFF7FEDAEAA}" dt="2023-10-27T17:30:13.649" v="1230" actId="113"/>
        <pc:sldMkLst>
          <pc:docMk/>
          <pc:sldMk cId="4184231723" sldId="275"/>
        </pc:sldMkLst>
        <pc:spChg chg="mod">
          <ac:chgData name="Mark Warren" userId="8b469510-801c-4a14-a92d-c6d8837618b1" providerId="ADAL" clId="{6ADB9EC0-B754-422C-8BBB-AFFF7FEDAEAA}" dt="2023-10-27T17:30:09.085" v="1229" actId="113"/>
          <ac:spMkLst>
            <pc:docMk/>
            <pc:sldMk cId="4184231723" sldId="275"/>
            <ac:spMk id="2" creationId="{20608E79-F5EF-67FE-3F42-931D7D4931A0}"/>
          </ac:spMkLst>
        </pc:spChg>
        <pc:spChg chg="del">
          <ac:chgData name="Mark Warren" userId="8b469510-801c-4a14-a92d-c6d8837618b1" providerId="ADAL" clId="{6ADB9EC0-B754-422C-8BBB-AFFF7FEDAEAA}" dt="2023-10-27T16:52:58.602" v="797" actId="478"/>
          <ac:spMkLst>
            <pc:docMk/>
            <pc:sldMk cId="4184231723" sldId="275"/>
            <ac:spMk id="3" creationId="{06B822AC-DBC6-C6A5-4963-63C805758343}"/>
          </ac:spMkLst>
        </pc:spChg>
        <pc:spChg chg="mod">
          <ac:chgData name="Mark Warren" userId="8b469510-801c-4a14-a92d-c6d8837618b1" providerId="ADAL" clId="{6ADB9EC0-B754-422C-8BBB-AFFF7FEDAEAA}" dt="2023-10-27T17:29:49.772" v="1225" actId="113"/>
          <ac:spMkLst>
            <pc:docMk/>
            <pc:sldMk cId="4184231723" sldId="275"/>
            <ac:spMk id="4" creationId="{60606254-9DFB-9FCE-4508-930FC61E7C58}"/>
          </ac:spMkLst>
        </pc:spChg>
        <pc:spChg chg="del">
          <ac:chgData name="Mark Warren" userId="8b469510-801c-4a14-a92d-c6d8837618b1" providerId="ADAL" clId="{6ADB9EC0-B754-422C-8BBB-AFFF7FEDAEAA}" dt="2023-10-27T16:56:26.085" v="840" actId="478"/>
          <ac:spMkLst>
            <pc:docMk/>
            <pc:sldMk cId="4184231723" sldId="275"/>
            <ac:spMk id="5" creationId="{2A580C38-9F4B-B52E-6E01-7C8FD43705FF}"/>
          </ac:spMkLst>
        </pc:spChg>
        <pc:spChg chg="add mod">
          <ac:chgData name="Mark Warren" userId="8b469510-801c-4a14-a92d-c6d8837618b1" providerId="ADAL" clId="{6ADB9EC0-B754-422C-8BBB-AFFF7FEDAEAA}" dt="2023-10-27T17:29:54.987" v="1226" actId="113"/>
          <ac:spMkLst>
            <pc:docMk/>
            <pc:sldMk cId="4184231723" sldId="275"/>
            <ac:spMk id="6" creationId="{E70110F7-37B1-57D3-BC7F-E42E70CC6B92}"/>
          </ac:spMkLst>
        </pc:spChg>
        <pc:spChg chg="add mod">
          <ac:chgData name="Mark Warren" userId="8b469510-801c-4a14-a92d-c6d8837618b1" providerId="ADAL" clId="{6ADB9EC0-B754-422C-8BBB-AFFF7FEDAEAA}" dt="2023-10-27T17:30:13.649" v="1230" actId="113"/>
          <ac:spMkLst>
            <pc:docMk/>
            <pc:sldMk cId="4184231723" sldId="275"/>
            <ac:spMk id="7" creationId="{9101BDE0-80CA-1C3A-3598-E0CFDC14E493}"/>
          </ac:spMkLst>
        </pc:spChg>
        <pc:spChg chg="add mod">
          <ac:chgData name="Mark Warren" userId="8b469510-801c-4a14-a92d-c6d8837618b1" providerId="ADAL" clId="{6ADB9EC0-B754-422C-8BBB-AFFF7FEDAEAA}" dt="2023-10-27T17:29:59.976" v="1227" actId="113"/>
          <ac:spMkLst>
            <pc:docMk/>
            <pc:sldMk cId="4184231723" sldId="275"/>
            <ac:spMk id="8" creationId="{44B945C9-02D3-FCD1-9003-172D9A5FEA3F}"/>
          </ac:spMkLst>
        </pc:spChg>
        <pc:spChg chg="add mod">
          <ac:chgData name="Mark Warren" userId="8b469510-801c-4a14-a92d-c6d8837618b1" providerId="ADAL" clId="{6ADB9EC0-B754-422C-8BBB-AFFF7FEDAEAA}" dt="2023-10-27T17:30:04.673" v="1228" actId="113"/>
          <ac:spMkLst>
            <pc:docMk/>
            <pc:sldMk cId="4184231723" sldId="275"/>
            <ac:spMk id="9" creationId="{AD952388-5508-BAD5-50B6-C0D56629D8F1}"/>
          </ac:spMkLst>
        </pc:spChg>
      </pc:sldChg>
      <pc:sldChg chg="addSp delSp modSp mod ord delAnim modAnim">
        <pc:chgData name="Mark Warren" userId="8b469510-801c-4a14-a92d-c6d8837618b1" providerId="ADAL" clId="{6ADB9EC0-B754-422C-8BBB-AFFF7FEDAEAA}" dt="2023-10-27T17:41:38.968" v="1289"/>
        <pc:sldMkLst>
          <pc:docMk/>
          <pc:sldMk cId="3259066564" sldId="276"/>
        </pc:sldMkLst>
        <pc:spChg chg="mod">
          <ac:chgData name="Mark Warren" userId="8b469510-801c-4a14-a92d-c6d8837618b1" providerId="ADAL" clId="{6ADB9EC0-B754-422C-8BBB-AFFF7FEDAEAA}" dt="2023-10-27T17:28:12.405" v="1207" actId="113"/>
          <ac:spMkLst>
            <pc:docMk/>
            <pc:sldMk cId="3259066564" sldId="276"/>
            <ac:spMk id="2" creationId="{6C0A7A35-7AA0-4FFC-E7B1-F8AD9ED09517}"/>
          </ac:spMkLst>
        </pc:spChg>
        <pc:spChg chg="mod">
          <ac:chgData name="Mark Warren" userId="8b469510-801c-4a14-a92d-c6d8837618b1" providerId="ADAL" clId="{6ADB9EC0-B754-422C-8BBB-AFFF7FEDAEAA}" dt="2023-10-27T17:39:45.172" v="1280" actId="122"/>
          <ac:spMkLst>
            <pc:docMk/>
            <pc:sldMk cId="3259066564" sldId="276"/>
            <ac:spMk id="3" creationId="{B1EEF80C-03DF-4463-9350-85109FDD599D}"/>
          </ac:spMkLst>
        </pc:spChg>
        <pc:spChg chg="mod">
          <ac:chgData name="Mark Warren" userId="8b469510-801c-4a14-a92d-c6d8837618b1" providerId="ADAL" clId="{6ADB9EC0-B754-422C-8BBB-AFFF7FEDAEAA}" dt="2023-10-27T17:39:41.864" v="1279" actId="122"/>
          <ac:spMkLst>
            <pc:docMk/>
            <pc:sldMk cId="3259066564" sldId="276"/>
            <ac:spMk id="5" creationId="{3069D235-E5AE-8DFF-889E-6A9EFBD670E4}"/>
          </ac:spMkLst>
        </pc:spChg>
        <pc:spChg chg="add mod">
          <ac:chgData name="Mark Warren" userId="8b469510-801c-4a14-a92d-c6d8837618b1" providerId="ADAL" clId="{6ADB9EC0-B754-422C-8BBB-AFFF7FEDAEAA}" dt="2023-10-27T17:39:53.465" v="1282" actId="20577"/>
          <ac:spMkLst>
            <pc:docMk/>
            <pc:sldMk cId="3259066564" sldId="276"/>
            <ac:spMk id="12" creationId="{2C570399-5659-6C04-C0F6-CE0D23C92B77}"/>
          </ac:spMkLst>
        </pc:spChg>
        <pc:cxnChg chg="del">
          <ac:chgData name="Mark Warren" userId="8b469510-801c-4a14-a92d-c6d8837618b1" providerId="ADAL" clId="{6ADB9EC0-B754-422C-8BBB-AFFF7FEDAEAA}" dt="2023-10-27T13:55:14.955" v="61" actId="478"/>
          <ac:cxnSpMkLst>
            <pc:docMk/>
            <pc:sldMk cId="3259066564" sldId="276"/>
            <ac:cxnSpMk id="6" creationId="{EC912400-CDCA-49EB-77D7-2ACDE1FB80E7}"/>
          </ac:cxnSpMkLst>
        </pc:cxnChg>
        <pc:cxnChg chg="add mod">
          <ac:chgData name="Mark Warren" userId="8b469510-801c-4a14-a92d-c6d8837618b1" providerId="ADAL" clId="{6ADB9EC0-B754-422C-8BBB-AFFF7FEDAEAA}" dt="2023-10-27T17:40:49.947" v="1287" actId="1582"/>
          <ac:cxnSpMkLst>
            <pc:docMk/>
            <pc:sldMk cId="3259066564" sldId="276"/>
            <ac:cxnSpMk id="7" creationId="{E5A75E57-AFAA-6FFE-535D-6E8D5105CBF5}"/>
          </ac:cxnSpMkLst>
        </pc:cxnChg>
        <pc:cxnChg chg="add mod">
          <ac:chgData name="Mark Warren" userId="8b469510-801c-4a14-a92d-c6d8837618b1" providerId="ADAL" clId="{6ADB9EC0-B754-422C-8BBB-AFFF7FEDAEAA}" dt="2023-10-27T17:40:43.483" v="1286" actId="1582"/>
          <ac:cxnSpMkLst>
            <pc:docMk/>
            <pc:sldMk cId="3259066564" sldId="276"/>
            <ac:cxnSpMk id="8" creationId="{C0F2FB22-E300-3B18-D0EF-DD2D93C86BBD}"/>
          </ac:cxnSpMkLst>
        </pc:cxnChg>
      </pc:sldChg>
      <pc:sldChg chg="addSp delSp modSp mod ord delAnim modAnim">
        <pc:chgData name="Mark Warren" userId="8b469510-801c-4a14-a92d-c6d8837618b1" providerId="ADAL" clId="{6ADB9EC0-B754-422C-8BBB-AFFF7FEDAEAA}" dt="2023-10-27T17:11:53.666" v="994" actId="20577"/>
        <pc:sldMkLst>
          <pc:docMk/>
          <pc:sldMk cId="2835905541" sldId="277"/>
        </pc:sldMkLst>
        <pc:spChg chg="mod">
          <ac:chgData name="Mark Warren" userId="8b469510-801c-4a14-a92d-c6d8837618b1" providerId="ADAL" clId="{6ADB9EC0-B754-422C-8BBB-AFFF7FEDAEAA}" dt="2023-10-27T17:11:53.666" v="994" actId="20577"/>
          <ac:spMkLst>
            <pc:docMk/>
            <pc:sldMk cId="2835905541" sldId="277"/>
            <ac:spMk id="2" creationId="{00000000-0000-0000-0000-000000000000}"/>
          </ac:spMkLst>
        </pc:spChg>
        <pc:spChg chg="mod">
          <ac:chgData name="Mark Warren" userId="8b469510-801c-4a14-a92d-c6d8837618b1" providerId="ADAL" clId="{6ADB9EC0-B754-422C-8BBB-AFFF7FEDAEAA}" dt="2023-10-27T17:11:17.342" v="991" actId="1076"/>
          <ac:spMkLst>
            <pc:docMk/>
            <pc:sldMk cId="2835905541" sldId="277"/>
            <ac:spMk id="3" creationId="{95556FAB-3147-FA3E-ED8B-A10B5AF7C914}"/>
          </ac:spMkLst>
        </pc:spChg>
        <pc:spChg chg="add del mod">
          <ac:chgData name="Mark Warren" userId="8b469510-801c-4a14-a92d-c6d8837618b1" providerId="ADAL" clId="{6ADB9EC0-B754-422C-8BBB-AFFF7FEDAEAA}" dt="2023-10-27T17:07:34.033" v="935" actId="478"/>
          <ac:spMkLst>
            <pc:docMk/>
            <pc:sldMk cId="2835905541" sldId="277"/>
            <ac:spMk id="4" creationId="{46AF6132-002C-3ABD-E674-0415CD513398}"/>
          </ac:spMkLst>
        </pc:spChg>
        <pc:spChg chg="add del">
          <ac:chgData name="Mark Warren" userId="8b469510-801c-4a14-a92d-c6d8837618b1" providerId="ADAL" clId="{6ADB9EC0-B754-422C-8BBB-AFFF7FEDAEAA}" dt="2023-10-27T17:07:46.184" v="939"/>
          <ac:spMkLst>
            <pc:docMk/>
            <pc:sldMk cId="2835905541" sldId="277"/>
            <ac:spMk id="5" creationId="{84BD8EA7-4F1E-A7B9-0847-1386F8C38B06}"/>
          </ac:spMkLst>
        </pc:spChg>
        <pc:spChg chg="add del mod">
          <ac:chgData name="Mark Warren" userId="8b469510-801c-4a14-a92d-c6d8837618b1" providerId="ADAL" clId="{6ADB9EC0-B754-422C-8BBB-AFFF7FEDAEAA}" dt="2023-10-27T17:07:45.274" v="938"/>
          <ac:spMkLst>
            <pc:docMk/>
            <pc:sldMk cId="2835905541" sldId="277"/>
            <ac:spMk id="6" creationId="{5CB65F10-80C6-C8BC-DE22-04C11BC4E467}"/>
          </ac:spMkLst>
        </pc:spChg>
        <pc:spChg chg="del">
          <ac:chgData name="Mark Warren" userId="8b469510-801c-4a14-a92d-c6d8837618b1" providerId="ADAL" clId="{6ADB9EC0-B754-422C-8BBB-AFFF7FEDAEAA}" dt="2023-10-27T17:08:49.458" v="958" actId="478"/>
          <ac:spMkLst>
            <pc:docMk/>
            <pc:sldMk cId="2835905541" sldId="277"/>
            <ac:spMk id="7" creationId="{D705D1BC-07E1-54AB-373E-2AA250EC3952}"/>
          </ac:spMkLst>
        </pc:spChg>
        <pc:spChg chg="add del mod">
          <ac:chgData name="Mark Warren" userId="8b469510-801c-4a14-a92d-c6d8837618b1" providerId="ADAL" clId="{6ADB9EC0-B754-422C-8BBB-AFFF7FEDAEAA}" dt="2023-10-27T17:08:49.458" v="960"/>
          <ac:spMkLst>
            <pc:docMk/>
            <pc:sldMk cId="2835905541" sldId="277"/>
            <ac:spMk id="8" creationId="{546A5E98-7189-BA7B-B8CB-8E39E0189B64}"/>
          </ac:spMkLst>
        </pc:spChg>
      </pc:sldChg>
      <pc:sldChg chg="addSp modSp add mod modAnim">
        <pc:chgData name="Mark Warren" userId="8b469510-801c-4a14-a92d-c6d8837618b1" providerId="ADAL" clId="{6ADB9EC0-B754-422C-8BBB-AFFF7FEDAEAA}" dt="2023-10-27T17:38:53.543" v="1278" actId="1035"/>
        <pc:sldMkLst>
          <pc:docMk/>
          <pc:sldMk cId="2780632410" sldId="278"/>
        </pc:sldMkLst>
        <pc:spChg chg="mod">
          <ac:chgData name="Mark Warren" userId="8b469510-801c-4a14-a92d-c6d8837618b1" providerId="ADAL" clId="{6ADB9EC0-B754-422C-8BBB-AFFF7FEDAEAA}" dt="2023-10-27T17:29:40.572" v="1224" actId="2711"/>
          <ac:spMkLst>
            <pc:docMk/>
            <pc:sldMk cId="2780632410" sldId="278"/>
            <ac:spMk id="4" creationId="{60606254-9DFB-9FCE-4508-930FC61E7C58}"/>
          </ac:spMkLst>
        </pc:spChg>
        <pc:spChg chg="mod">
          <ac:chgData name="Mark Warren" userId="8b469510-801c-4a14-a92d-c6d8837618b1" providerId="ADAL" clId="{6ADB9EC0-B754-422C-8BBB-AFFF7FEDAEAA}" dt="2023-10-27T16:38:20.730" v="793" actId="20577"/>
          <ac:spMkLst>
            <pc:docMk/>
            <pc:sldMk cId="2780632410" sldId="278"/>
            <ac:spMk id="5" creationId="{2A580C38-9F4B-B52E-6E01-7C8FD43705FF}"/>
          </ac:spMkLst>
        </pc:spChg>
        <pc:cxnChg chg="add mod">
          <ac:chgData name="Mark Warren" userId="8b469510-801c-4a14-a92d-c6d8837618b1" providerId="ADAL" clId="{6ADB9EC0-B754-422C-8BBB-AFFF7FEDAEAA}" dt="2023-10-27T17:38:45.874" v="1276" actId="1035"/>
          <ac:cxnSpMkLst>
            <pc:docMk/>
            <pc:sldMk cId="2780632410" sldId="278"/>
            <ac:cxnSpMk id="3" creationId="{7C1FB3D6-A299-BDA3-A3EB-8CE9EE807A6C}"/>
          </ac:cxnSpMkLst>
        </pc:cxnChg>
        <pc:cxnChg chg="add mod">
          <ac:chgData name="Mark Warren" userId="8b469510-801c-4a14-a92d-c6d8837618b1" providerId="ADAL" clId="{6ADB9EC0-B754-422C-8BBB-AFFF7FEDAEAA}" dt="2023-10-27T17:38:41.110" v="1275" actId="1035"/>
          <ac:cxnSpMkLst>
            <pc:docMk/>
            <pc:sldMk cId="2780632410" sldId="278"/>
            <ac:cxnSpMk id="7" creationId="{58850FCB-FF45-26FE-3BE1-647FA46011BB}"/>
          </ac:cxnSpMkLst>
        </pc:cxnChg>
        <pc:cxnChg chg="add mod">
          <ac:chgData name="Mark Warren" userId="8b469510-801c-4a14-a92d-c6d8837618b1" providerId="ADAL" clId="{6ADB9EC0-B754-422C-8BBB-AFFF7FEDAEAA}" dt="2023-10-27T17:38:49.879" v="1277" actId="1035"/>
          <ac:cxnSpMkLst>
            <pc:docMk/>
            <pc:sldMk cId="2780632410" sldId="278"/>
            <ac:cxnSpMk id="9" creationId="{9B15D6FF-E231-83CA-A511-828C02128803}"/>
          </ac:cxnSpMkLst>
        </pc:cxnChg>
        <pc:cxnChg chg="add mod">
          <ac:chgData name="Mark Warren" userId="8b469510-801c-4a14-a92d-c6d8837618b1" providerId="ADAL" clId="{6ADB9EC0-B754-422C-8BBB-AFFF7FEDAEAA}" dt="2023-10-27T17:35:29.273" v="1253" actId="14100"/>
          <ac:cxnSpMkLst>
            <pc:docMk/>
            <pc:sldMk cId="2780632410" sldId="278"/>
            <ac:cxnSpMk id="10" creationId="{657780A1-6C57-F808-A334-C636DC6E59E4}"/>
          </ac:cxnSpMkLst>
        </pc:cxnChg>
        <pc:cxnChg chg="add mod">
          <ac:chgData name="Mark Warren" userId="8b469510-801c-4a14-a92d-c6d8837618b1" providerId="ADAL" clId="{6ADB9EC0-B754-422C-8BBB-AFFF7FEDAEAA}" dt="2023-10-27T17:38:53.543" v="1278" actId="1035"/>
          <ac:cxnSpMkLst>
            <pc:docMk/>
            <pc:sldMk cId="2780632410" sldId="278"/>
            <ac:cxnSpMk id="11" creationId="{9240612E-A6DC-7F71-3797-C8D9AE91F773}"/>
          </ac:cxnSpMkLst>
        </pc:cxnChg>
      </pc:sldChg>
      <pc:sldChg chg="addSp delSp modSp add mod modAnim">
        <pc:chgData name="Mark Warren" userId="8b469510-801c-4a14-a92d-c6d8837618b1" providerId="ADAL" clId="{6ADB9EC0-B754-422C-8BBB-AFFF7FEDAEAA}" dt="2023-10-27T17:30:38.948" v="1233" actId="113"/>
        <pc:sldMkLst>
          <pc:docMk/>
          <pc:sldMk cId="2219000479" sldId="279"/>
        </pc:sldMkLst>
        <pc:spChg chg="mod">
          <ac:chgData name="Mark Warren" userId="8b469510-801c-4a14-a92d-c6d8837618b1" providerId="ADAL" clId="{6ADB9EC0-B754-422C-8BBB-AFFF7FEDAEAA}" dt="2023-10-27T17:15:19.345" v="1034" actId="14100"/>
          <ac:spMkLst>
            <pc:docMk/>
            <pc:sldMk cId="2219000479" sldId="279"/>
            <ac:spMk id="2" creationId="{00000000-0000-0000-0000-000000000000}"/>
          </ac:spMkLst>
        </pc:spChg>
        <pc:spChg chg="mod">
          <ac:chgData name="Mark Warren" userId="8b469510-801c-4a14-a92d-c6d8837618b1" providerId="ADAL" clId="{6ADB9EC0-B754-422C-8BBB-AFFF7FEDAEAA}" dt="2023-10-27T17:15:23.157" v="1035" actId="1076"/>
          <ac:spMkLst>
            <pc:docMk/>
            <pc:sldMk cId="2219000479" sldId="279"/>
            <ac:spMk id="3" creationId="{95556FAB-3147-FA3E-ED8B-A10B5AF7C914}"/>
          </ac:spMkLst>
        </pc:spChg>
        <pc:spChg chg="add mod">
          <ac:chgData name="Mark Warren" userId="8b469510-801c-4a14-a92d-c6d8837618b1" providerId="ADAL" clId="{6ADB9EC0-B754-422C-8BBB-AFFF7FEDAEAA}" dt="2023-10-27T17:30:34.556" v="1232" actId="113"/>
          <ac:spMkLst>
            <pc:docMk/>
            <pc:sldMk cId="2219000479" sldId="279"/>
            <ac:spMk id="4" creationId="{2DD01677-F918-C8B4-D868-D709A2CE06B5}"/>
          </ac:spMkLst>
        </pc:spChg>
        <pc:spChg chg="add del">
          <ac:chgData name="Mark Warren" userId="8b469510-801c-4a14-a92d-c6d8837618b1" providerId="ADAL" clId="{6ADB9EC0-B754-422C-8BBB-AFFF7FEDAEAA}" dt="2023-10-27T17:16:00.252" v="1040"/>
          <ac:spMkLst>
            <pc:docMk/>
            <pc:sldMk cId="2219000479" sldId="279"/>
            <ac:spMk id="5" creationId="{574440AC-FC82-54E0-D7BF-4A8EB84341BC}"/>
          </ac:spMkLst>
        </pc:spChg>
        <pc:spChg chg="add del mod">
          <ac:chgData name="Mark Warren" userId="8b469510-801c-4a14-a92d-c6d8837618b1" providerId="ADAL" clId="{6ADB9EC0-B754-422C-8BBB-AFFF7FEDAEAA}" dt="2023-10-27T17:15:58.818" v="1039"/>
          <ac:spMkLst>
            <pc:docMk/>
            <pc:sldMk cId="2219000479" sldId="279"/>
            <ac:spMk id="6" creationId="{2D771CA6-C319-3BE0-8D60-79BB5509E08D}"/>
          </ac:spMkLst>
        </pc:spChg>
        <pc:spChg chg="add mod">
          <ac:chgData name="Mark Warren" userId="8b469510-801c-4a14-a92d-c6d8837618b1" providerId="ADAL" clId="{6ADB9EC0-B754-422C-8BBB-AFFF7FEDAEAA}" dt="2023-10-27T17:30:38.948" v="1233" actId="113"/>
          <ac:spMkLst>
            <pc:docMk/>
            <pc:sldMk cId="2219000479" sldId="279"/>
            <ac:spMk id="7" creationId="{359130E8-EBB1-8521-0E4C-DC99305ECC83}"/>
          </ac:spMkLst>
        </pc:spChg>
      </pc:sldChg>
    </pc:docChg>
  </pc:docChgLst>
  <pc:docChgLst>
    <pc:chgData name="Mark Warren" userId="8b469510-801c-4a14-a92d-c6d8837618b1" providerId="ADAL" clId="{84B9CE9E-D66E-47F0-BF70-627073685176}"/>
    <pc:docChg chg="undo custSel addSld delSld modSld sldOrd">
      <pc:chgData name="Mark Warren" userId="8b469510-801c-4a14-a92d-c6d8837618b1" providerId="ADAL" clId="{84B9CE9E-D66E-47F0-BF70-627073685176}" dt="2023-11-19T02:00:03.960" v="1142"/>
      <pc:docMkLst>
        <pc:docMk/>
      </pc:docMkLst>
      <pc:sldChg chg="modSp modAnim">
        <pc:chgData name="Mark Warren" userId="8b469510-801c-4a14-a92d-c6d8837618b1" providerId="ADAL" clId="{84B9CE9E-D66E-47F0-BF70-627073685176}" dt="2023-11-19T01:52:34.522" v="1098"/>
        <pc:sldMkLst>
          <pc:docMk/>
          <pc:sldMk cId="0" sldId="257"/>
        </pc:sldMkLst>
        <pc:spChg chg="mod">
          <ac:chgData name="Mark Warren" userId="8b469510-801c-4a14-a92d-c6d8837618b1" providerId="ADAL" clId="{84B9CE9E-D66E-47F0-BF70-627073685176}" dt="2023-11-18T23:32:48.741" v="181" actId="6549"/>
          <ac:spMkLst>
            <pc:docMk/>
            <pc:sldMk cId="0" sldId="257"/>
            <ac:spMk id="2" creationId="{00000000-0000-0000-0000-000000000000}"/>
          </ac:spMkLst>
        </pc:spChg>
      </pc:sldChg>
      <pc:sldChg chg="del">
        <pc:chgData name="Mark Warren" userId="8b469510-801c-4a14-a92d-c6d8837618b1" providerId="ADAL" clId="{84B9CE9E-D66E-47F0-BF70-627073685176}" dt="2023-11-18T23:14:46.643" v="0" actId="47"/>
        <pc:sldMkLst>
          <pc:docMk/>
          <pc:sldMk cId="2307355787" sldId="272"/>
        </pc:sldMkLst>
      </pc:sldChg>
      <pc:sldChg chg="modSp mod">
        <pc:chgData name="Mark Warren" userId="8b469510-801c-4a14-a92d-c6d8837618b1" providerId="ADAL" clId="{84B9CE9E-D66E-47F0-BF70-627073685176}" dt="2023-11-19T00:37:37.088" v="607" actId="122"/>
        <pc:sldMkLst>
          <pc:docMk/>
          <pc:sldMk cId="2219000479" sldId="279"/>
        </pc:sldMkLst>
        <pc:spChg chg="mod">
          <ac:chgData name="Mark Warren" userId="8b469510-801c-4a14-a92d-c6d8837618b1" providerId="ADAL" clId="{84B9CE9E-D66E-47F0-BF70-627073685176}" dt="2023-11-19T00:37:37.088" v="607" actId="122"/>
          <ac:spMkLst>
            <pc:docMk/>
            <pc:sldMk cId="2219000479" sldId="279"/>
            <ac:spMk id="2" creationId="{00000000-0000-0000-0000-000000000000}"/>
          </ac:spMkLst>
        </pc:spChg>
      </pc:sldChg>
      <pc:sldChg chg="del">
        <pc:chgData name="Mark Warren" userId="8b469510-801c-4a14-a92d-c6d8837618b1" providerId="ADAL" clId="{84B9CE9E-D66E-47F0-BF70-627073685176}" dt="2023-11-18T23:14:49.554" v="1" actId="47"/>
        <pc:sldMkLst>
          <pc:docMk/>
          <pc:sldMk cId="3862139806" sldId="282"/>
        </pc:sldMkLst>
      </pc:sldChg>
      <pc:sldChg chg="addSp delSp modSp add mod ord delAnim modAnim">
        <pc:chgData name="Mark Warren" userId="8b469510-801c-4a14-a92d-c6d8837618b1" providerId="ADAL" clId="{84B9CE9E-D66E-47F0-BF70-627073685176}" dt="2023-11-19T00:05:59.548" v="532"/>
        <pc:sldMkLst>
          <pc:docMk/>
          <pc:sldMk cId="2271320175" sldId="285"/>
        </pc:sldMkLst>
        <pc:spChg chg="del">
          <ac:chgData name="Mark Warren" userId="8b469510-801c-4a14-a92d-c6d8837618b1" providerId="ADAL" clId="{84B9CE9E-D66E-47F0-BF70-627073685176}" dt="2023-11-18T23:23:19.087" v="6" actId="478"/>
          <ac:spMkLst>
            <pc:docMk/>
            <pc:sldMk cId="2271320175" sldId="285"/>
            <ac:spMk id="2" creationId="{0C5AA253-7EB4-E590-BF28-40E5A035A6BF}"/>
          </ac:spMkLst>
        </pc:spChg>
        <pc:spChg chg="del">
          <ac:chgData name="Mark Warren" userId="8b469510-801c-4a14-a92d-c6d8837618b1" providerId="ADAL" clId="{84B9CE9E-D66E-47F0-BF70-627073685176}" dt="2023-11-18T23:25:38.268" v="12" actId="478"/>
          <ac:spMkLst>
            <pc:docMk/>
            <pc:sldMk cId="2271320175" sldId="285"/>
            <ac:spMk id="4" creationId="{37EAF3B9-00C4-011B-F429-7076FC28A997}"/>
          </ac:spMkLst>
        </pc:spChg>
        <pc:spChg chg="mod ord">
          <ac:chgData name="Mark Warren" userId="8b469510-801c-4a14-a92d-c6d8837618b1" providerId="ADAL" clId="{84B9CE9E-D66E-47F0-BF70-627073685176}" dt="2023-11-18T23:34:57.105" v="183" actId="14838"/>
          <ac:spMkLst>
            <pc:docMk/>
            <pc:sldMk cId="2271320175" sldId="285"/>
            <ac:spMk id="5" creationId="{163690D8-1562-8B9B-DAC9-6D6BEA76F57C}"/>
          </ac:spMkLst>
        </pc:spChg>
        <pc:spChg chg="add mod">
          <ac:chgData name="Mark Warren" userId="8b469510-801c-4a14-a92d-c6d8837618b1" providerId="ADAL" clId="{84B9CE9E-D66E-47F0-BF70-627073685176}" dt="2023-11-19T00:05:12.359" v="527"/>
          <ac:spMkLst>
            <pc:docMk/>
            <pc:sldMk cId="2271320175" sldId="285"/>
            <ac:spMk id="9" creationId="{6CA889BA-A3EF-69B5-F5EA-2BFC36154AE3}"/>
          </ac:spMkLst>
        </pc:spChg>
        <pc:picChg chg="add mod">
          <ac:chgData name="Mark Warren" userId="8b469510-801c-4a14-a92d-c6d8837618b1" providerId="ADAL" clId="{84B9CE9E-D66E-47F0-BF70-627073685176}" dt="2023-11-18T23:27:55.111" v="151" actId="1076"/>
          <ac:picMkLst>
            <pc:docMk/>
            <pc:sldMk cId="2271320175" sldId="285"/>
            <ac:picMk id="6" creationId="{60C219B5-128B-15DF-057C-F386E42B7311}"/>
          </ac:picMkLst>
        </pc:picChg>
        <pc:cxnChg chg="add mod">
          <ac:chgData name="Mark Warren" userId="8b469510-801c-4a14-a92d-c6d8837618b1" providerId="ADAL" clId="{84B9CE9E-D66E-47F0-BF70-627073685176}" dt="2023-11-18T23:31:54.948" v="174" actId="1076"/>
          <ac:cxnSpMkLst>
            <pc:docMk/>
            <pc:sldMk cId="2271320175" sldId="285"/>
            <ac:cxnSpMk id="8" creationId="{E4E7736C-B929-2143-F75F-86E93D786192}"/>
          </ac:cxnSpMkLst>
        </pc:cxnChg>
      </pc:sldChg>
      <pc:sldChg chg="addSp delSp modSp add mod ord addAnim delAnim modAnim">
        <pc:chgData name="Mark Warren" userId="8b469510-801c-4a14-a92d-c6d8837618b1" providerId="ADAL" clId="{84B9CE9E-D66E-47F0-BF70-627073685176}" dt="2023-11-19T01:55:00.372" v="1112" actId="20577"/>
        <pc:sldMkLst>
          <pc:docMk/>
          <pc:sldMk cId="2949982270" sldId="286"/>
        </pc:sldMkLst>
        <pc:spChg chg="mod">
          <ac:chgData name="Mark Warren" userId="8b469510-801c-4a14-a92d-c6d8837618b1" providerId="ADAL" clId="{84B9CE9E-D66E-47F0-BF70-627073685176}" dt="2023-11-19T01:55:00.372" v="1112" actId="20577"/>
          <ac:spMkLst>
            <pc:docMk/>
            <pc:sldMk cId="2949982270" sldId="286"/>
            <ac:spMk id="2" creationId="{00000000-0000-0000-0000-000000000000}"/>
          </ac:spMkLst>
        </pc:spChg>
        <pc:spChg chg="add del mod">
          <ac:chgData name="Mark Warren" userId="8b469510-801c-4a14-a92d-c6d8837618b1" providerId="ADAL" clId="{84B9CE9E-D66E-47F0-BF70-627073685176}" dt="2023-11-18T23:54:07.682" v="461" actId="1036"/>
          <ac:spMkLst>
            <pc:docMk/>
            <pc:sldMk cId="2949982270" sldId="286"/>
            <ac:spMk id="6" creationId="{F557D8F1-D183-36F9-4DB0-5C5548703CB4}"/>
          </ac:spMkLst>
        </pc:spChg>
      </pc:sldChg>
      <pc:sldChg chg="addSp delSp modSp add mod delAnim modAnim">
        <pc:chgData name="Mark Warren" userId="8b469510-801c-4a14-a92d-c6d8837618b1" providerId="ADAL" clId="{84B9CE9E-D66E-47F0-BF70-627073685176}" dt="2023-11-19T00:38:14.849" v="611"/>
        <pc:sldMkLst>
          <pc:docMk/>
          <pc:sldMk cId="2829541042" sldId="287"/>
        </pc:sldMkLst>
        <pc:spChg chg="mod">
          <ac:chgData name="Mark Warren" userId="8b469510-801c-4a14-a92d-c6d8837618b1" providerId="ADAL" clId="{84B9CE9E-D66E-47F0-BF70-627073685176}" dt="2023-11-19T00:37:27.036" v="606" actId="122"/>
          <ac:spMkLst>
            <pc:docMk/>
            <pc:sldMk cId="2829541042" sldId="287"/>
            <ac:spMk id="2" creationId="{00000000-0000-0000-0000-000000000000}"/>
          </ac:spMkLst>
        </pc:spChg>
        <pc:spChg chg="add mod">
          <ac:chgData name="Mark Warren" userId="8b469510-801c-4a14-a92d-c6d8837618b1" providerId="ADAL" clId="{84B9CE9E-D66E-47F0-BF70-627073685176}" dt="2023-11-19T00:37:04.062" v="603" actId="113"/>
          <ac:spMkLst>
            <pc:docMk/>
            <pc:sldMk cId="2829541042" sldId="287"/>
            <ac:spMk id="3" creationId="{02F69010-9865-D6FB-DED6-6D313F325702}"/>
          </ac:spMkLst>
        </pc:spChg>
        <pc:spChg chg="del">
          <ac:chgData name="Mark Warren" userId="8b469510-801c-4a14-a92d-c6d8837618b1" providerId="ADAL" clId="{84B9CE9E-D66E-47F0-BF70-627073685176}" dt="2023-11-19T00:35:14.203" v="538" actId="478"/>
          <ac:spMkLst>
            <pc:docMk/>
            <pc:sldMk cId="2829541042" sldId="287"/>
            <ac:spMk id="6" creationId="{F557D8F1-D183-36F9-4DB0-5C5548703CB4}"/>
          </ac:spMkLst>
        </pc:spChg>
      </pc:sldChg>
      <pc:sldChg chg="addSp modSp add mod ord modAnim">
        <pc:chgData name="Mark Warren" userId="8b469510-801c-4a14-a92d-c6d8837618b1" providerId="ADAL" clId="{84B9CE9E-D66E-47F0-BF70-627073685176}" dt="2023-11-19T01:17:48.632" v="770"/>
        <pc:sldMkLst>
          <pc:docMk/>
          <pc:sldMk cId="2330568098" sldId="288"/>
        </pc:sldMkLst>
        <pc:spChg chg="mod">
          <ac:chgData name="Mark Warren" userId="8b469510-801c-4a14-a92d-c6d8837618b1" providerId="ADAL" clId="{84B9CE9E-D66E-47F0-BF70-627073685176}" dt="2023-11-19T01:15:51.241" v="762" actId="1076"/>
          <ac:spMkLst>
            <pc:docMk/>
            <pc:sldMk cId="2330568098" sldId="288"/>
            <ac:spMk id="2" creationId="{00000000-0000-0000-0000-000000000000}"/>
          </ac:spMkLst>
        </pc:spChg>
        <pc:spChg chg="add mod">
          <ac:chgData name="Mark Warren" userId="8b469510-801c-4a14-a92d-c6d8837618b1" providerId="ADAL" clId="{84B9CE9E-D66E-47F0-BF70-627073685176}" dt="2023-11-19T01:16:06.277" v="763" actId="207"/>
          <ac:spMkLst>
            <pc:docMk/>
            <pc:sldMk cId="2330568098" sldId="288"/>
            <ac:spMk id="3" creationId="{556ECED3-15EB-4438-E4D4-9B8C3B216E8B}"/>
          </ac:spMkLst>
        </pc:spChg>
        <pc:spChg chg="add mod ord">
          <ac:chgData name="Mark Warren" userId="8b469510-801c-4a14-a92d-c6d8837618b1" providerId="ADAL" clId="{84B9CE9E-D66E-47F0-BF70-627073685176}" dt="2023-11-19T01:16:33.310" v="765" actId="13822"/>
          <ac:spMkLst>
            <pc:docMk/>
            <pc:sldMk cId="2330568098" sldId="288"/>
            <ac:spMk id="4" creationId="{60A63504-E479-2318-C8F9-84FD77AC34FF}"/>
          </ac:spMkLst>
        </pc:spChg>
        <pc:spChg chg="mod">
          <ac:chgData name="Mark Warren" userId="8b469510-801c-4a14-a92d-c6d8837618b1" providerId="ADAL" clId="{84B9CE9E-D66E-47F0-BF70-627073685176}" dt="2023-11-19T01:15:51.241" v="762" actId="1076"/>
          <ac:spMkLst>
            <pc:docMk/>
            <pc:sldMk cId="2330568098" sldId="288"/>
            <ac:spMk id="6" creationId="{F557D8F1-D183-36F9-4DB0-5C5548703CB4}"/>
          </ac:spMkLst>
        </pc:spChg>
      </pc:sldChg>
      <pc:sldChg chg="addSp modSp add mod ord modAnim">
        <pc:chgData name="Mark Warren" userId="8b469510-801c-4a14-a92d-c6d8837618b1" providerId="ADAL" clId="{84B9CE9E-D66E-47F0-BF70-627073685176}" dt="2023-11-19T01:38:36.026" v="954" actId="1076"/>
        <pc:sldMkLst>
          <pc:docMk/>
          <pc:sldMk cId="1009566193" sldId="289"/>
        </pc:sldMkLst>
        <pc:spChg chg="mod">
          <ac:chgData name="Mark Warren" userId="8b469510-801c-4a14-a92d-c6d8837618b1" providerId="ADAL" clId="{84B9CE9E-D66E-47F0-BF70-627073685176}" dt="2023-11-19T01:38:36.026" v="954" actId="1076"/>
          <ac:spMkLst>
            <pc:docMk/>
            <pc:sldMk cId="1009566193" sldId="289"/>
            <ac:spMk id="2" creationId="{00000000-0000-0000-0000-000000000000}"/>
          </ac:spMkLst>
        </pc:spChg>
        <pc:spChg chg="add mod">
          <ac:chgData name="Mark Warren" userId="8b469510-801c-4a14-a92d-c6d8837618b1" providerId="ADAL" clId="{84B9CE9E-D66E-47F0-BF70-627073685176}" dt="2023-11-19T01:38:36.026" v="954" actId="1076"/>
          <ac:spMkLst>
            <pc:docMk/>
            <pc:sldMk cId="1009566193" sldId="289"/>
            <ac:spMk id="3" creationId="{A0FFD9F0-BA00-7FD1-50F3-AAF10358D65F}"/>
          </ac:spMkLst>
        </pc:spChg>
        <pc:spChg chg="add mod">
          <ac:chgData name="Mark Warren" userId="8b469510-801c-4a14-a92d-c6d8837618b1" providerId="ADAL" clId="{84B9CE9E-D66E-47F0-BF70-627073685176}" dt="2023-11-19T01:38:36.026" v="954" actId="1076"/>
          <ac:spMkLst>
            <pc:docMk/>
            <pc:sldMk cId="1009566193" sldId="289"/>
            <ac:spMk id="4" creationId="{7620AF96-5EE1-31F7-C600-3F26CCC960A0}"/>
          </ac:spMkLst>
        </pc:spChg>
        <pc:spChg chg="mod">
          <ac:chgData name="Mark Warren" userId="8b469510-801c-4a14-a92d-c6d8837618b1" providerId="ADAL" clId="{84B9CE9E-D66E-47F0-BF70-627073685176}" dt="2023-11-19T01:38:36.026" v="954" actId="1076"/>
          <ac:spMkLst>
            <pc:docMk/>
            <pc:sldMk cId="1009566193" sldId="289"/>
            <ac:spMk id="6" creationId="{F557D8F1-D183-36F9-4DB0-5C5548703CB4}"/>
          </ac:spMkLst>
        </pc:spChg>
      </pc:sldChg>
      <pc:sldChg chg="modSp add mod ord modAnim">
        <pc:chgData name="Mark Warren" userId="8b469510-801c-4a14-a92d-c6d8837618b1" providerId="ADAL" clId="{84B9CE9E-D66E-47F0-BF70-627073685176}" dt="2023-11-19T01:45:57.329" v="1029"/>
        <pc:sldMkLst>
          <pc:docMk/>
          <pc:sldMk cId="42571587" sldId="290"/>
        </pc:sldMkLst>
        <pc:spChg chg="mod">
          <ac:chgData name="Mark Warren" userId="8b469510-801c-4a14-a92d-c6d8837618b1" providerId="ADAL" clId="{84B9CE9E-D66E-47F0-BF70-627073685176}" dt="2023-11-19T01:45:29.489" v="1026" actId="1076"/>
          <ac:spMkLst>
            <pc:docMk/>
            <pc:sldMk cId="42571587" sldId="290"/>
            <ac:spMk id="2" creationId="{00000000-0000-0000-0000-000000000000}"/>
          </ac:spMkLst>
        </pc:spChg>
        <pc:spChg chg="mod">
          <ac:chgData name="Mark Warren" userId="8b469510-801c-4a14-a92d-c6d8837618b1" providerId="ADAL" clId="{84B9CE9E-D66E-47F0-BF70-627073685176}" dt="2023-11-19T01:45:29.489" v="1026" actId="1076"/>
          <ac:spMkLst>
            <pc:docMk/>
            <pc:sldMk cId="42571587" sldId="290"/>
            <ac:spMk id="3" creationId="{02F69010-9865-D6FB-DED6-6D313F325702}"/>
          </ac:spMkLst>
        </pc:spChg>
      </pc:sldChg>
      <pc:sldChg chg="addSp modSp add mod ord modAnim">
        <pc:chgData name="Mark Warren" userId="8b469510-801c-4a14-a92d-c6d8837618b1" providerId="ADAL" clId="{84B9CE9E-D66E-47F0-BF70-627073685176}" dt="2023-11-19T02:00:03.960" v="1142"/>
        <pc:sldMkLst>
          <pc:docMk/>
          <pc:sldMk cId="291701336" sldId="291"/>
        </pc:sldMkLst>
        <pc:spChg chg="mod">
          <ac:chgData name="Mark Warren" userId="8b469510-801c-4a14-a92d-c6d8837618b1" providerId="ADAL" clId="{84B9CE9E-D66E-47F0-BF70-627073685176}" dt="2023-11-19T01:49:13.975" v="1085" actId="120"/>
          <ac:spMkLst>
            <pc:docMk/>
            <pc:sldMk cId="291701336" sldId="291"/>
            <ac:spMk id="2" creationId="{00000000-0000-0000-0000-000000000000}"/>
          </ac:spMkLst>
        </pc:spChg>
        <pc:spChg chg="add mod">
          <ac:chgData name="Mark Warren" userId="8b469510-801c-4a14-a92d-c6d8837618b1" providerId="ADAL" clId="{84B9CE9E-D66E-47F0-BF70-627073685176}" dt="2023-11-19T01:59:06.750" v="1135" actId="1036"/>
          <ac:spMkLst>
            <pc:docMk/>
            <pc:sldMk cId="291701336" sldId="291"/>
            <ac:spMk id="3" creationId="{B5C6C5B5-0EF6-B761-465A-8203A8577D6B}"/>
          </ac:spMkLst>
        </pc:spChg>
        <pc:spChg chg="mod">
          <ac:chgData name="Mark Warren" userId="8b469510-801c-4a14-a92d-c6d8837618b1" providerId="ADAL" clId="{84B9CE9E-D66E-47F0-BF70-627073685176}" dt="2023-11-19T01:49:04.799" v="1083" actId="1076"/>
          <ac:spMkLst>
            <pc:docMk/>
            <pc:sldMk cId="291701336" sldId="291"/>
            <ac:spMk id="6" creationId="{F557D8F1-D183-36F9-4DB0-5C5548703CB4}"/>
          </ac:spMkLst>
        </pc:spChg>
      </pc:sldChg>
    </pc:docChg>
  </pc:docChgLst>
  <pc:docChgLst>
    <pc:chgData name="Mark Warren" userId="8b469510-801c-4a14-a92d-c6d8837618b1" providerId="ADAL" clId="{EE39F06E-E066-45AD-8711-7A7286FA83D6}"/>
    <pc:docChg chg="undo custSel addSld delSld modSld sldOrd">
      <pc:chgData name="Mark Warren" userId="8b469510-801c-4a14-a92d-c6d8837618b1" providerId="ADAL" clId="{EE39F06E-E066-45AD-8711-7A7286FA83D6}" dt="2024-01-18T21:26:34.928" v="3388"/>
      <pc:docMkLst>
        <pc:docMk/>
      </pc:docMkLst>
      <pc:sldChg chg="modSp mod ord modAnim">
        <pc:chgData name="Mark Warren" userId="8b469510-801c-4a14-a92d-c6d8837618b1" providerId="ADAL" clId="{EE39F06E-E066-45AD-8711-7A7286FA83D6}" dt="2024-01-17T15:25:15.422" v="293"/>
        <pc:sldMkLst>
          <pc:docMk/>
          <pc:sldMk cId="2219000479" sldId="279"/>
        </pc:sldMkLst>
        <pc:spChg chg="mod">
          <ac:chgData name="Mark Warren" userId="8b469510-801c-4a14-a92d-c6d8837618b1" providerId="ADAL" clId="{EE39F06E-E066-45AD-8711-7A7286FA83D6}" dt="2024-01-17T15:00:56.772" v="13" actId="14100"/>
          <ac:spMkLst>
            <pc:docMk/>
            <pc:sldMk cId="2219000479" sldId="279"/>
            <ac:spMk id="2" creationId="{00000000-0000-0000-0000-000000000000}"/>
          </ac:spMkLst>
        </pc:spChg>
        <pc:spChg chg="mod">
          <ac:chgData name="Mark Warren" userId="8b469510-801c-4a14-a92d-c6d8837618b1" providerId="ADAL" clId="{EE39F06E-E066-45AD-8711-7A7286FA83D6}" dt="2024-01-17T15:01:05.375" v="15" actId="14100"/>
          <ac:spMkLst>
            <pc:docMk/>
            <pc:sldMk cId="2219000479" sldId="279"/>
            <ac:spMk id="6" creationId="{F557D8F1-D183-36F9-4DB0-5C5548703CB4}"/>
          </ac:spMkLst>
        </pc:spChg>
      </pc:sldChg>
      <pc:sldChg chg="modSp">
        <pc:chgData name="Mark Warren" userId="8b469510-801c-4a14-a92d-c6d8837618b1" providerId="ADAL" clId="{EE39F06E-E066-45AD-8711-7A7286FA83D6}" dt="2024-01-17T15:57:55.159" v="338" actId="20577"/>
        <pc:sldMkLst>
          <pc:docMk/>
          <pc:sldMk cId="1798588805" sldId="284"/>
        </pc:sldMkLst>
        <pc:spChg chg="mod">
          <ac:chgData name="Mark Warren" userId="8b469510-801c-4a14-a92d-c6d8837618b1" providerId="ADAL" clId="{EE39F06E-E066-45AD-8711-7A7286FA83D6}" dt="2024-01-17T15:57:55.159" v="338" actId="20577"/>
          <ac:spMkLst>
            <pc:docMk/>
            <pc:sldMk cId="1798588805" sldId="284"/>
            <ac:spMk id="5" creationId="{163690D8-1562-8B9B-DAC9-6D6BEA76F57C}"/>
          </ac:spMkLst>
        </pc:spChg>
      </pc:sldChg>
      <pc:sldChg chg="addSp modSp mod modAnim">
        <pc:chgData name="Mark Warren" userId="8b469510-801c-4a14-a92d-c6d8837618b1" providerId="ADAL" clId="{EE39F06E-E066-45AD-8711-7A7286FA83D6}" dt="2024-01-17T17:33:58.091" v="382" actId="20577"/>
        <pc:sldMkLst>
          <pc:docMk/>
          <pc:sldMk cId="2949982270" sldId="286"/>
        </pc:sldMkLst>
        <pc:spChg chg="mod">
          <ac:chgData name="Mark Warren" userId="8b469510-801c-4a14-a92d-c6d8837618b1" providerId="ADAL" clId="{EE39F06E-E066-45AD-8711-7A7286FA83D6}" dt="2024-01-17T17:33:58.091" v="382" actId="20577"/>
          <ac:spMkLst>
            <pc:docMk/>
            <pc:sldMk cId="2949982270" sldId="286"/>
            <ac:spMk id="2" creationId="{00000000-0000-0000-0000-000000000000}"/>
          </ac:spMkLst>
        </pc:spChg>
        <pc:spChg chg="add mod">
          <ac:chgData name="Mark Warren" userId="8b469510-801c-4a14-a92d-c6d8837618b1" providerId="ADAL" clId="{EE39F06E-E066-45AD-8711-7A7286FA83D6}" dt="2024-01-17T15:28:54.039" v="330" actId="1076"/>
          <ac:spMkLst>
            <pc:docMk/>
            <pc:sldMk cId="2949982270" sldId="286"/>
            <ac:spMk id="3" creationId="{4D3C9D23-7C03-FCDB-6D07-A155FD11D10D}"/>
          </ac:spMkLst>
        </pc:spChg>
        <pc:spChg chg="mod">
          <ac:chgData name="Mark Warren" userId="8b469510-801c-4a14-a92d-c6d8837618b1" providerId="ADAL" clId="{EE39F06E-E066-45AD-8711-7A7286FA83D6}" dt="2024-01-17T15:20:00.622" v="263" actId="17032"/>
          <ac:spMkLst>
            <pc:docMk/>
            <pc:sldMk cId="2949982270" sldId="286"/>
            <ac:spMk id="6" creationId="{F557D8F1-D183-36F9-4DB0-5C5548703CB4}"/>
          </ac:spMkLst>
        </pc:spChg>
        <pc:cxnChg chg="add mod">
          <ac:chgData name="Mark Warren" userId="8b469510-801c-4a14-a92d-c6d8837618b1" providerId="ADAL" clId="{EE39F06E-E066-45AD-8711-7A7286FA83D6}" dt="2024-01-17T15:19:06.836" v="260" actId="14100"/>
          <ac:cxnSpMkLst>
            <pc:docMk/>
            <pc:sldMk cId="2949982270" sldId="286"/>
            <ac:cxnSpMk id="5" creationId="{69C7677C-710C-A60A-4718-411031EB8489}"/>
          </ac:cxnSpMkLst>
        </pc:cxnChg>
      </pc:sldChg>
      <pc:sldChg chg="addSp modSp mod ord modAnim">
        <pc:chgData name="Mark Warren" userId="8b469510-801c-4a14-a92d-c6d8837618b1" providerId="ADAL" clId="{EE39F06E-E066-45AD-8711-7A7286FA83D6}" dt="2024-01-18T15:07:51.753" v="1944"/>
        <pc:sldMkLst>
          <pc:docMk/>
          <pc:sldMk cId="2829541042" sldId="287"/>
        </pc:sldMkLst>
        <pc:spChg chg="mod">
          <ac:chgData name="Mark Warren" userId="8b469510-801c-4a14-a92d-c6d8837618b1" providerId="ADAL" clId="{EE39F06E-E066-45AD-8711-7A7286FA83D6}" dt="2024-01-17T17:29:56.296" v="339" actId="6549"/>
          <ac:spMkLst>
            <pc:docMk/>
            <pc:sldMk cId="2829541042" sldId="287"/>
            <ac:spMk id="2" creationId="{00000000-0000-0000-0000-000000000000}"/>
          </ac:spMkLst>
        </pc:spChg>
        <pc:spChg chg="mod">
          <ac:chgData name="Mark Warren" userId="8b469510-801c-4a14-a92d-c6d8837618b1" providerId="ADAL" clId="{EE39F06E-E066-45AD-8711-7A7286FA83D6}" dt="2024-01-17T15:02:06.288" v="25" actId="403"/>
          <ac:spMkLst>
            <pc:docMk/>
            <pc:sldMk cId="2829541042" sldId="287"/>
            <ac:spMk id="3" creationId="{02F69010-9865-D6FB-DED6-6D313F325702}"/>
          </ac:spMkLst>
        </pc:spChg>
        <pc:cxnChg chg="add mod">
          <ac:chgData name="Mark Warren" userId="8b469510-801c-4a14-a92d-c6d8837618b1" providerId="ADAL" clId="{EE39F06E-E066-45AD-8711-7A7286FA83D6}" dt="2024-01-18T15:07:19.557" v="1939" actId="208"/>
          <ac:cxnSpMkLst>
            <pc:docMk/>
            <pc:sldMk cId="2829541042" sldId="287"/>
            <ac:cxnSpMk id="5" creationId="{B6D03CD5-5F19-8E1C-24FD-421939FBA02E}"/>
          </ac:cxnSpMkLst>
        </pc:cxnChg>
      </pc:sldChg>
      <pc:sldChg chg="addSp delSp modSp mod delAnim modAnim">
        <pc:chgData name="Mark Warren" userId="8b469510-801c-4a14-a92d-c6d8837618b1" providerId="ADAL" clId="{EE39F06E-E066-45AD-8711-7A7286FA83D6}" dt="2024-01-17T19:57:36.998" v="1932" actId="1076"/>
        <pc:sldMkLst>
          <pc:docMk/>
          <pc:sldMk cId="2330568098" sldId="288"/>
        </pc:sldMkLst>
        <pc:spChg chg="mod">
          <ac:chgData name="Mark Warren" userId="8b469510-801c-4a14-a92d-c6d8837618b1" providerId="ADAL" clId="{EE39F06E-E066-45AD-8711-7A7286FA83D6}" dt="2024-01-17T18:24:38.760" v="1331" actId="404"/>
          <ac:spMkLst>
            <pc:docMk/>
            <pc:sldMk cId="2330568098" sldId="288"/>
            <ac:spMk id="2" creationId="{00000000-0000-0000-0000-000000000000}"/>
          </ac:spMkLst>
        </pc:spChg>
        <pc:spChg chg="mod">
          <ac:chgData name="Mark Warren" userId="8b469510-801c-4a14-a92d-c6d8837618b1" providerId="ADAL" clId="{EE39F06E-E066-45AD-8711-7A7286FA83D6}" dt="2024-01-17T19:01:01.844" v="1896" actId="208"/>
          <ac:spMkLst>
            <pc:docMk/>
            <pc:sldMk cId="2330568098" sldId="288"/>
            <ac:spMk id="3" creationId="{556ECED3-15EB-4438-E4D4-9B8C3B216E8B}"/>
          </ac:spMkLst>
        </pc:spChg>
        <pc:spChg chg="del">
          <ac:chgData name="Mark Warren" userId="8b469510-801c-4a14-a92d-c6d8837618b1" providerId="ADAL" clId="{EE39F06E-E066-45AD-8711-7A7286FA83D6}" dt="2024-01-17T17:51:01.285" v="945" actId="478"/>
          <ac:spMkLst>
            <pc:docMk/>
            <pc:sldMk cId="2330568098" sldId="288"/>
            <ac:spMk id="4" creationId="{60A63504-E479-2318-C8F9-84FD77AC34FF}"/>
          </ac:spMkLst>
        </pc:spChg>
        <pc:spChg chg="add mod">
          <ac:chgData name="Mark Warren" userId="8b469510-801c-4a14-a92d-c6d8837618b1" providerId="ADAL" clId="{EE39F06E-E066-45AD-8711-7A7286FA83D6}" dt="2024-01-17T18:24:41.990" v="1332" actId="404"/>
          <ac:spMkLst>
            <pc:docMk/>
            <pc:sldMk cId="2330568098" sldId="288"/>
            <ac:spMk id="5" creationId="{DE406C3F-9713-9505-E3C3-C771BB9A32D6}"/>
          </ac:spMkLst>
        </pc:spChg>
        <pc:spChg chg="mod">
          <ac:chgData name="Mark Warren" userId="8b469510-801c-4a14-a92d-c6d8837618b1" providerId="ADAL" clId="{EE39F06E-E066-45AD-8711-7A7286FA83D6}" dt="2024-01-17T17:58:04.757" v="1027" actId="1076"/>
          <ac:spMkLst>
            <pc:docMk/>
            <pc:sldMk cId="2330568098" sldId="288"/>
            <ac:spMk id="6" creationId="{F557D8F1-D183-36F9-4DB0-5C5548703CB4}"/>
          </ac:spMkLst>
        </pc:spChg>
        <pc:spChg chg="add mod">
          <ac:chgData name="Mark Warren" userId="8b469510-801c-4a14-a92d-c6d8837618b1" providerId="ADAL" clId="{EE39F06E-E066-45AD-8711-7A7286FA83D6}" dt="2024-01-17T19:19:13.330" v="1900" actId="20577"/>
          <ac:spMkLst>
            <pc:docMk/>
            <pc:sldMk cId="2330568098" sldId="288"/>
            <ac:spMk id="7" creationId="{125829DF-AD40-93E0-05C8-06C2E2E7C8E1}"/>
          </ac:spMkLst>
        </pc:spChg>
        <pc:spChg chg="add mod">
          <ac:chgData name="Mark Warren" userId="8b469510-801c-4a14-a92d-c6d8837618b1" providerId="ADAL" clId="{EE39F06E-E066-45AD-8711-7A7286FA83D6}" dt="2024-01-17T19:21:08.906" v="1914" actId="1582"/>
          <ac:spMkLst>
            <pc:docMk/>
            <pc:sldMk cId="2330568098" sldId="288"/>
            <ac:spMk id="8" creationId="{50DDE280-5A9B-B43C-9DC7-DC11EB9DA986}"/>
          </ac:spMkLst>
        </pc:spChg>
        <pc:spChg chg="add mod">
          <ac:chgData name="Mark Warren" userId="8b469510-801c-4a14-a92d-c6d8837618b1" providerId="ADAL" clId="{EE39F06E-E066-45AD-8711-7A7286FA83D6}" dt="2024-01-17T19:22:01.923" v="1921" actId="1582"/>
          <ac:spMkLst>
            <pc:docMk/>
            <pc:sldMk cId="2330568098" sldId="288"/>
            <ac:spMk id="14" creationId="{8E142080-3E9B-9CE6-B34D-C4B0B3888770}"/>
          </ac:spMkLst>
        </pc:spChg>
        <pc:spChg chg="add mod">
          <ac:chgData name="Mark Warren" userId="8b469510-801c-4a14-a92d-c6d8837618b1" providerId="ADAL" clId="{EE39F06E-E066-45AD-8711-7A7286FA83D6}" dt="2024-01-17T19:22:07.742" v="1922" actId="1582"/>
          <ac:spMkLst>
            <pc:docMk/>
            <pc:sldMk cId="2330568098" sldId="288"/>
            <ac:spMk id="15" creationId="{6C02F602-3D09-A60C-1930-74459112C7A1}"/>
          </ac:spMkLst>
        </pc:spChg>
        <pc:spChg chg="add mod">
          <ac:chgData name="Mark Warren" userId="8b469510-801c-4a14-a92d-c6d8837618b1" providerId="ADAL" clId="{EE39F06E-E066-45AD-8711-7A7286FA83D6}" dt="2024-01-17T19:21:44.334" v="1919" actId="1582"/>
          <ac:spMkLst>
            <pc:docMk/>
            <pc:sldMk cId="2330568098" sldId="288"/>
            <ac:spMk id="16" creationId="{6468012E-DC3B-31A5-7DD6-C70102F428F2}"/>
          </ac:spMkLst>
        </pc:spChg>
        <pc:spChg chg="add mod">
          <ac:chgData name="Mark Warren" userId="8b469510-801c-4a14-a92d-c6d8837618b1" providerId="ADAL" clId="{EE39F06E-E066-45AD-8711-7A7286FA83D6}" dt="2024-01-17T19:21:31.969" v="1918" actId="14100"/>
          <ac:spMkLst>
            <pc:docMk/>
            <pc:sldMk cId="2330568098" sldId="288"/>
            <ac:spMk id="19" creationId="{1C384E28-EAFC-4D83-78E7-B19DAFDD8012}"/>
          </ac:spMkLst>
        </pc:spChg>
        <pc:spChg chg="add mod">
          <ac:chgData name="Mark Warren" userId="8b469510-801c-4a14-a92d-c6d8837618b1" providerId="ADAL" clId="{EE39F06E-E066-45AD-8711-7A7286FA83D6}" dt="2024-01-17T19:57:36.998" v="1932" actId="1076"/>
          <ac:spMkLst>
            <pc:docMk/>
            <pc:sldMk cId="2330568098" sldId="288"/>
            <ac:spMk id="24" creationId="{1B74EA7F-2E1C-3978-990E-1D6EA5D98351}"/>
          </ac:spMkLst>
        </pc:spChg>
        <pc:spChg chg="add mod">
          <ac:chgData name="Mark Warren" userId="8b469510-801c-4a14-a92d-c6d8837618b1" providerId="ADAL" clId="{EE39F06E-E066-45AD-8711-7A7286FA83D6}" dt="2024-01-17T19:56:04.813" v="1927" actId="14100"/>
          <ac:spMkLst>
            <pc:docMk/>
            <pc:sldMk cId="2330568098" sldId="288"/>
            <ac:spMk id="25" creationId="{2513CF1C-172E-CADA-3D10-864828145C4F}"/>
          </ac:spMkLst>
        </pc:spChg>
        <pc:spChg chg="add mod">
          <ac:chgData name="Mark Warren" userId="8b469510-801c-4a14-a92d-c6d8837618b1" providerId="ADAL" clId="{EE39F06E-E066-45AD-8711-7A7286FA83D6}" dt="2024-01-17T19:55:51.454" v="1926" actId="14100"/>
          <ac:spMkLst>
            <pc:docMk/>
            <pc:sldMk cId="2330568098" sldId="288"/>
            <ac:spMk id="26" creationId="{EF525423-F16C-4DE0-4499-72B6FBB5AD44}"/>
          </ac:spMkLst>
        </pc:spChg>
        <pc:spChg chg="add mod">
          <ac:chgData name="Mark Warren" userId="8b469510-801c-4a14-a92d-c6d8837618b1" providerId="ADAL" clId="{EE39F06E-E066-45AD-8711-7A7286FA83D6}" dt="2024-01-17T19:56:52.937" v="1931" actId="14100"/>
          <ac:spMkLst>
            <pc:docMk/>
            <pc:sldMk cId="2330568098" sldId="288"/>
            <ac:spMk id="27" creationId="{F0F7755C-8B3A-A5E3-47B3-041F84B061D2}"/>
          </ac:spMkLst>
        </pc:spChg>
        <pc:spChg chg="add mod">
          <ac:chgData name="Mark Warren" userId="8b469510-801c-4a14-a92d-c6d8837618b1" providerId="ADAL" clId="{EE39F06E-E066-45AD-8711-7A7286FA83D6}" dt="2024-01-17T19:00:26.325" v="1895" actId="1076"/>
          <ac:spMkLst>
            <pc:docMk/>
            <pc:sldMk cId="2330568098" sldId="288"/>
            <ac:spMk id="28" creationId="{5B714CB6-137A-F649-C457-AFC25FDC5B0B}"/>
          </ac:spMkLst>
        </pc:spChg>
        <pc:cxnChg chg="add mod">
          <ac:chgData name="Mark Warren" userId="8b469510-801c-4a14-a92d-c6d8837618b1" providerId="ADAL" clId="{EE39F06E-E066-45AD-8711-7A7286FA83D6}" dt="2024-01-17T19:22:19.243" v="1923" actId="1582"/>
          <ac:cxnSpMkLst>
            <pc:docMk/>
            <pc:sldMk cId="2330568098" sldId="288"/>
            <ac:cxnSpMk id="10" creationId="{73789814-1DF7-B0A6-8E80-60D29E314FBB}"/>
          </ac:cxnSpMkLst>
        </pc:cxnChg>
        <pc:cxnChg chg="add mod">
          <ac:chgData name="Mark Warren" userId="8b469510-801c-4a14-a92d-c6d8837618b1" providerId="ADAL" clId="{EE39F06E-E066-45AD-8711-7A7286FA83D6}" dt="2024-01-17T19:22:25.116" v="1924" actId="1582"/>
          <ac:cxnSpMkLst>
            <pc:docMk/>
            <pc:sldMk cId="2330568098" sldId="288"/>
            <ac:cxnSpMk id="13" creationId="{59BB6F56-6DE4-6FBA-7863-BA44643EBFDE}"/>
          </ac:cxnSpMkLst>
        </pc:cxnChg>
        <pc:cxnChg chg="add del">
          <ac:chgData name="Mark Warren" userId="8b469510-801c-4a14-a92d-c6d8837618b1" providerId="ADAL" clId="{EE39F06E-E066-45AD-8711-7A7286FA83D6}" dt="2024-01-17T18:19:13.797" v="1299" actId="11529"/>
          <ac:cxnSpMkLst>
            <pc:docMk/>
            <pc:sldMk cId="2330568098" sldId="288"/>
            <ac:cxnSpMk id="18" creationId="{8086151D-1F24-4540-40F3-F2ECD4C2A5CC}"/>
          </ac:cxnSpMkLst>
        </pc:cxnChg>
      </pc:sldChg>
      <pc:sldChg chg="delSp modSp mod delAnim modAnim">
        <pc:chgData name="Mark Warren" userId="8b469510-801c-4a14-a92d-c6d8837618b1" providerId="ADAL" clId="{EE39F06E-E066-45AD-8711-7A7286FA83D6}" dt="2024-01-18T21:26:34.928" v="3388"/>
        <pc:sldMkLst>
          <pc:docMk/>
          <pc:sldMk cId="1009566193" sldId="289"/>
        </pc:sldMkLst>
        <pc:spChg chg="mod">
          <ac:chgData name="Mark Warren" userId="8b469510-801c-4a14-a92d-c6d8837618b1" providerId="ADAL" clId="{EE39F06E-E066-45AD-8711-7A7286FA83D6}" dt="2024-01-18T20:43:56.144" v="3360" actId="13822"/>
          <ac:spMkLst>
            <pc:docMk/>
            <pc:sldMk cId="1009566193" sldId="289"/>
            <ac:spMk id="2" creationId="{00000000-0000-0000-0000-000000000000}"/>
          </ac:spMkLst>
        </pc:spChg>
        <pc:spChg chg="mod">
          <ac:chgData name="Mark Warren" userId="8b469510-801c-4a14-a92d-c6d8837618b1" providerId="ADAL" clId="{EE39F06E-E066-45AD-8711-7A7286FA83D6}" dt="2024-01-18T20:44:29.377" v="3361" actId="17032"/>
          <ac:spMkLst>
            <pc:docMk/>
            <pc:sldMk cId="1009566193" sldId="289"/>
            <ac:spMk id="3" creationId="{A0FFD9F0-BA00-7FD1-50F3-AAF10358D65F}"/>
          </ac:spMkLst>
        </pc:spChg>
        <pc:spChg chg="del">
          <ac:chgData name="Mark Warren" userId="8b469510-801c-4a14-a92d-c6d8837618b1" providerId="ADAL" clId="{EE39F06E-E066-45AD-8711-7A7286FA83D6}" dt="2024-01-18T17:20:07.429" v="2306" actId="478"/>
          <ac:spMkLst>
            <pc:docMk/>
            <pc:sldMk cId="1009566193" sldId="289"/>
            <ac:spMk id="4" creationId="{7620AF96-5EE1-31F7-C600-3F26CCC960A0}"/>
          </ac:spMkLst>
        </pc:spChg>
        <pc:spChg chg="mod">
          <ac:chgData name="Mark Warren" userId="8b469510-801c-4a14-a92d-c6d8837618b1" providerId="ADAL" clId="{EE39F06E-E066-45AD-8711-7A7286FA83D6}" dt="2024-01-18T17:24:24.528" v="2448" actId="1076"/>
          <ac:spMkLst>
            <pc:docMk/>
            <pc:sldMk cId="1009566193" sldId="289"/>
            <ac:spMk id="6" creationId="{F557D8F1-D183-36F9-4DB0-5C5548703CB4}"/>
          </ac:spMkLst>
        </pc:spChg>
      </pc:sldChg>
      <pc:sldChg chg="modSp mod ord modAnim">
        <pc:chgData name="Mark Warren" userId="8b469510-801c-4a14-a92d-c6d8837618b1" providerId="ADAL" clId="{EE39F06E-E066-45AD-8711-7A7286FA83D6}" dt="2024-01-18T20:49:16.702" v="3386"/>
        <pc:sldMkLst>
          <pc:docMk/>
          <pc:sldMk cId="42571587" sldId="290"/>
        </pc:sldMkLst>
        <pc:spChg chg="mod">
          <ac:chgData name="Mark Warren" userId="8b469510-801c-4a14-a92d-c6d8837618b1" providerId="ADAL" clId="{EE39F06E-E066-45AD-8711-7A7286FA83D6}" dt="2024-01-18T20:43:11.596" v="3357" actId="17032"/>
          <ac:spMkLst>
            <pc:docMk/>
            <pc:sldMk cId="42571587" sldId="290"/>
            <ac:spMk id="2" creationId="{00000000-0000-0000-0000-000000000000}"/>
          </ac:spMkLst>
        </pc:spChg>
        <pc:spChg chg="mod">
          <ac:chgData name="Mark Warren" userId="8b469510-801c-4a14-a92d-c6d8837618b1" providerId="ADAL" clId="{EE39F06E-E066-45AD-8711-7A7286FA83D6}" dt="2024-01-18T20:42:44.075" v="3355" actId="1076"/>
          <ac:spMkLst>
            <pc:docMk/>
            <pc:sldMk cId="42571587" sldId="290"/>
            <ac:spMk id="3" creationId="{02F69010-9865-D6FB-DED6-6D313F325702}"/>
          </ac:spMkLst>
        </pc:spChg>
      </pc:sldChg>
      <pc:sldChg chg="delSp modSp mod ord delAnim modAnim">
        <pc:chgData name="Mark Warren" userId="8b469510-801c-4a14-a92d-c6d8837618b1" providerId="ADAL" clId="{EE39F06E-E066-45AD-8711-7A7286FA83D6}" dt="2024-01-18T20:47:16.962" v="3370"/>
        <pc:sldMkLst>
          <pc:docMk/>
          <pc:sldMk cId="291701336" sldId="291"/>
        </pc:sldMkLst>
        <pc:spChg chg="mod">
          <ac:chgData name="Mark Warren" userId="8b469510-801c-4a14-a92d-c6d8837618b1" providerId="ADAL" clId="{EE39F06E-E066-45AD-8711-7A7286FA83D6}" dt="2024-01-18T19:32:36.540" v="3329" actId="17032"/>
          <ac:spMkLst>
            <pc:docMk/>
            <pc:sldMk cId="291701336" sldId="291"/>
            <ac:spMk id="2" creationId="{00000000-0000-0000-0000-000000000000}"/>
          </ac:spMkLst>
        </pc:spChg>
        <pc:spChg chg="del">
          <ac:chgData name="Mark Warren" userId="8b469510-801c-4a14-a92d-c6d8837618b1" providerId="ADAL" clId="{EE39F06E-E066-45AD-8711-7A7286FA83D6}" dt="2024-01-18T19:31:12.921" v="3315" actId="478"/>
          <ac:spMkLst>
            <pc:docMk/>
            <pc:sldMk cId="291701336" sldId="291"/>
            <ac:spMk id="3" creationId="{B5C6C5B5-0EF6-B761-465A-8203A8577D6B}"/>
          </ac:spMkLst>
        </pc:spChg>
        <pc:spChg chg="mod">
          <ac:chgData name="Mark Warren" userId="8b469510-801c-4a14-a92d-c6d8837618b1" providerId="ADAL" clId="{EE39F06E-E066-45AD-8711-7A7286FA83D6}" dt="2024-01-18T19:33:04.805" v="3333" actId="17032"/>
          <ac:spMkLst>
            <pc:docMk/>
            <pc:sldMk cId="291701336" sldId="291"/>
            <ac:spMk id="6" creationId="{F557D8F1-D183-36F9-4DB0-5C5548703CB4}"/>
          </ac:spMkLst>
        </pc:spChg>
      </pc:sldChg>
      <pc:sldChg chg="add del">
        <pc:chgData name="Mark Warren" userId="8b469510-801c-4a14-a92d-c6d8837618b1" providerId="ADAL" clId="{EE39F06E-E066-45AD-8711-7A7286FA83D6}" dt="2024-01-18T20:39:53.768" v="3352" actId="2696"/>
        <pc:sldMkLst>
          <pc:docMk/>
          <pc:sldMk cId="3363943332" sldId="292"/>
        </pc:sldMkLst>
      </pc:sldChg>
      <pc:sldChg chg="new del">
        <pc:chgData name="Mark Warren" userId="8b469510-801c-4a14-a92d-c6d8837618b1" providerId="ADAL" clId="{EE39F06E-E066-45AD-8711-7A7286FA83D6}" dt="2024-01-17T15:45:49.655" v="335" actId="680"/>
        <pc:sldMkLst>
          <pc:docMk/>
          <pc:sldMk cId="3802830440" sldId="292"/>
        </pc:sldMkLst>
      </pc:sldChg>
      <pc:sldChg chg="modSp add del ord">
        <pc:chgData name="Mark Warren" userId="8b469510-801c-4a14-a92d-c6d8837618b1" providerId="ADAL" clId="{EE39F06E-E066-45AD-8711-7A7286FA83D6}" dt="2024-01-18T20:05:55.320" v="3351" actId="2696"/>
        <pc:sldMkLst>
          <pc:docMk/>
          <pc:sldMk cId="2604517372" sldId="293"/>
        </pc:sldMkLst>
        <pc:spChg chg="mod">
          <ac:chgData name="Mark Warren" userId="8b469510-801c-4a14-a92d-c6d8837618b1" providerId="ADAL" clId="{EE39F06E-E066-45AD-8711-7A7286FA83D6}" dt="2024-01-18T20:05:38.377" v="3350" actId="20577"/>
          <ac:spMkLst>
            <pc:docMk/>
            <pc:sldMk cId="2604517372" sldId="293"/>
            <ac:spMk id="2" creationId="{00000000-0000-0000-0000-000000000000}"/>
          </ac:spMkLst>
        </pc:spChg>
      </pc:sldChg>
    </pc:docChg>
  </pc:docChgLst>
  <pc:docChgLst>
    <pc:chgData name="Mark Warren" userId="8b469510-801c-4a14-a92d-c6d8837618b1" providerId="ADAL" clId="{E57202EE-4B2C-4319-9053-8AAE7E7F00E6}"/>
    <pc:docChg chg="delSld modSld sldOrd">
      <pc:chgData name="Mark Warren" userId="8b469510-801c-4a14-a92d-c6d8837618b1" providerId="ADAL" clId="{E57202EE-4B2C-4319-9053-8AAE7E7F00E6}" dt="2024-02-09T21:31:01.064" v="760" actId="2696"/>
      <pc:docMkLst>
        <pc:docMk/>
      </pc:docMkLst>
      <pc:sldChg chg="modSp mod">
        <pc:chgData name="Mark Warren" userId="8b469510-801c-4a14-a92d-c6d8837618b1" providerId="ADAL" clId="{E57202EE-4B2C-4319-9053-8AAE7E7F00E6}" dt="2024-02-08T18:09:00.336" v="31" actId="14100"/>
        <pc:sldMkLst>
          <pc:docMk/>
          <pc:sldMk cId="0" sldId="257"/>
        </pc:sldMkLst>
        <pc:spChg chg="mod">
          <ac:chgData name="Mark Warren" userId="8b469510-801c-4a14-a92d-c6d8837618b1" providerId="ADAL" clId="{E57202EE-4B2C-4319-9053-8AAE7E7F00E6}" dt="2024-02-08T18:08:06.995" v="20" actId="20577"/>
          <ac:spMkLst>
            <pc:docMk/>
            <pc:sldMk cId="0" sldId="257"/>
            <ac:spMk id="2" creationId="{00000000-0000-0000-0000-000000000000}"/>
          </ac:spMkLst>
        </pc:spChg>
        <pc:spChg chg="mod">
          <ac:chgData name="Mark Warren" userId="8b469510-801c-4a14-a92d-c6d8837618b1" providerId="ADAL" clId="{E57202EE-4B2C-4319-9053-8AAE7E7F00E6}" dt="2024-02-08T18:08:15.830" v="26" actId="6549"/>
          <ac:spMkLst>
            <pc:docMk/>
            <pc:sldMk cId="0" sldId="257"/>
            <ac:spMk id="5" creationId="{7FD9608A-6A7D-EFAE-9FF6-E66A027F66C3}"/>
          </ac:spMkLst>
        </pc:spChg>
        <pc:cxnChg chg="mod">
          <ac:chgData name="Mark Warren" userId="8b469510-801c-4a14-a92d-c6d8837618b1" providerId="ADAL" clId="{E57202EE-4B2C-4319-9053-8AAE7E7F00E6}" dt="2024-02-08T18:09:00.336" v="31" actId="14100"/>
          <ac:cxnSpMkLst>
            <pc:docMk/>
            <pc:sldMk cId="0" sldId="257"/>
            <ac:cxnSpMk id="6" creationId="{873EBAA5-307A-B6EF-9076-0F9216B6C7A0}"/>
          </ac:cxnSpMkLst>
        </pc:cxnChg>
      </pc:sldChg>
      <pc:sldChg chg="del">
        <pc:chgData name="Mark Warren" userId="8b469510-801c-4a14-a92d-c6d8837618b1" providerId="ADAL" clId="{E57202EE-4B2C-4319-9053-8AAE7E7F00E6}" dt="2024-02-09T19:06:52.583" v="33" actId="2696"/>
        <pc:sldMkLst>
          <pc:docMk/>
          <pc:sldMk cId="1774793292" sldId="292"/>
        </pc:sldMkLst>
      </pc:sldChg>
      <pc:sldChg chg="del">
        <pc:chgData name="Mark Warren" userId="8b469510-801c-4a14-a92d-c6d8837618b1" providerId="ADAL" clId="{E57202EE-4B2C-4319-9053-8AAE7E7F00E6}" dt="2024-02-09T19:06:42.306" v="32" actId="2696"/>
        <pc:sldMkLst>
          <pc:docMk/>
          <pc:sldMk cId="1831750116" sldId="294"/>
        </pc:sldMkLst>
      </pc:sldChg>
      <pc:sldChg chg="modSp mod">
        <pc:chgData name="Mark Warren" userId="8b469510-801c-4a14-a92d-c6d8837618b1" providerId="ADAL" clId="{E57202EE-4B2C-4319-9053-8AAE7E7F00E6}" dt="2024-02-09T19:14:38.854" v="93" actId="6549"/>
        <pc:sldMkLst>
          <pc:docMk/>
          <pc:sldMk cId="1411267597" sldId="295"/>
        </pc:sldMkLst>
        <pc:spChg chg="mod">
          <ac:chgData name="Mark Warren" userId="8b469510-801c-4a14-a92d-c6d8837618b1" providerId="ADAL" clId="{E57202EE-4B2C-4319-9053-8AAE7E7F00E6}" dt="2024-02-09T19:14:38.854" v="93" actId="6549"/>
          <ac:spMkLst>
            <pc:docMk/>
            <pc:sldMk cId="1411267597" sldId="295"/>
            <ac:spMk id="2" creationId="{00000000-0000-0000-0000-000000000000}"/>
          </ac:spMkLst>
        </pc:spChg>
        <pc:spChg chg="mod">
          <ac:chgData name="Mark Warren" userId="8b469510-801c-4a14-a92d-c6d8837618b1" providerId="ADAL" clId="{E57202EE-4B2C-4319-9053-8AAE7E7F00E6}" dt="2024-02-09T19:10:21.314" v="73" actId="1035"/>
          <ac:spMkLst>
            <pc:docMk/>
            <pc:sldMk cId="1411267597" sldId="295"/>
            <ac:spMk id="4" creationId="{534E3061-B8E2-0B45-2A07-3B5929419FA2}"/>
          </ac:spMkLst>
        </pc:spChg>
        <pc:spChg chg="mod">
          <ac:chgData name="Mark Warren" userId="8b469510-801c-4a14-a92d-c6d8837618b1" providerId="ADAL" clId="{E57202EE-4B2C-4319-9053-8AAE7E7F00E6}" dt="2024-02-09T19:11:31.301" v="78" actId="1076"/>
          <ac:spMkLst>
            <pc:docMk/>
            <pc:sldMk cId="1411267597" sldId="295"/>
            <ac:spMk id="5" creationId="{52E9AB13-B0B9-76B3-7FCD-CD623BF6C7BD}"/>
          </ac:spMkLst>
        </pc:spChg>
        <pc:spChg chg="mod">
          <ac:chgData name="Mark Warren" userId="8b469510-801c-4a14-a92d-c6d8837618b1" providerId="ADAL" clId="{E57202EE-4B2C-4319-9053-8AAE7E7F00E6}" dt="2024-02-09T19:11:20.337" v="77" actId="1076"/>
          <ac:spMkLst>
            <pc:docMk/>
            <pc:sldMk cId="1411267597" sldId="295"/>
            <ac:spMk id="6" creationId="{F557D8F1-D183-36F9-4DB0-5C5548703CB4}"/>
          </ac:spMkLst>
        </pc:spChg>
      </pc:sldChg>
      <pc:sldChg chg="del">
        <pc:chgData name="Mark Warren" userId="8b469510-801c-4a14-a92d-c6d8837618b1" providerId="ADAL" clId="{E57202EE-4B2C-4319-9053-8AAE7E7F00E6}" dt="2024-02-09T21:31:01.064" v="760" actId="2696"/>
        <pc:sldMkLst>
          <pc:docMk/>
          <pc:sldMk cId="1865130689" sldId="296"/>
        </pc:sldMkLst>
      </pc:sldChg>
      <pc:sldChg chg="modSp mod ord modAnim">
        <pc:chgData name="Mark Warren" userId="8b469510-801c-4a14-a92d-c6d8837618b1" providerId="ADAL" clId="{E57202EE-4B2C-4319-9053-8AAE7E7F00E6}" dt="2024-02-09T20:29:46.498" v="759" actId="20577"/>
        <pc:sldMkLst>
          <pc:docMk/>
          <pc:sldMk cId="1423887286" sldId="297"/>
        </pc:sldMkLst>
        <pc:spChg chg="mod">
          <ac:chgData name="Mark Warren" userId="8b469510-801c-4a14-a92d-c6d8837618b1" providerId="ADAL" clId="{E57202EE-4B2C-4319-9053-8AAE7E7F00E6}" dt="2024-02-09T19:52:29.294" v="689" actId="1076"/>
          <ac:spMkLst>
            <pc:docMk/>
            <pc:sldMk cId="1423887286" sldId="297"/>
            <ac:spMk id="2" creationId="{0C5AA253-7EB4-E590-BF28-40E5A035A6BF}"/>
          </ac:spMkLst>
        </pc:spChg>
        <pc:spChg chg="mod">
          <ac:chgData name="Mark Warren" userId="8b469510-801c-4a14-a92d-c6d8837618b1" providerId="ADAL" clId="{E57202EE-4B2C-4319-9053-8AAE7E7F00E6}" dt="2024-02-09T20:29:46.498" v="759" actId="20577"/>
          <ac:spMkLst>
            <pc:docMk/>
            <pc:sldMk cId="1423887286" sldId="297"/>
            <ac:spMk id="3" creationId="{B0FD4963-DCB0-74F3-C84E-039EA414CFB3}"/>
          </ac:spMkLst>
        </pc:spChg>
        <pc:spChg chg="mod">
          <ac:chgData name="Mark Warren" userId="8b469510-801c-4a14-a92d-c6d8837618b1" providerId="ADAL" clId="{E57202EE-4B2C-4319-9053-8AAE7E7F00E6}" dt="2024-02-09T19:52:29.294" v="689" actId="1076"/>
          <ac:spMkLst>
            <pc:docMk/>
            <pc:sldMk cId="1423887286" sldId="297"/>
            <ac:spMk id="4" creationId="{37EAF3B9-00C4-011B-F429-7076FC28A997}"/>
          </ac:spMkLst>
        </pc:spChg>
        <pc:spChg chg="mod">
          <ac:chgData name="Mark Warren" userId="8b469510-801c-4a14-a92d-c6d8837618b1" providerId="ADAL" clId="{E57202EE-4B2C-4319-9053-8AAE7E7F00E6}" dt="2024-02-09T19:59:53.957" v="753" actId="20577"/>
          <ac:spMkLst>
            <pc:docMk/>
            <pc:sldMk cId="1423887286" sldId="297"/>
            <ac:spMk id="5" creationId="{D7CB2024-5077-BF5D-87C4-9FDC03E7FD3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19" cy="46524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885" y="0"/>
            <a:ext cx="3038319" cy="465242"/>
          </a:xfrm>
          <a:prstGeom prst="rect">
            <a:avLst/>
          </a:prstGeom>
        </p:spPr>
        <p:txBody>
          <a:bodyPr vert="horz" lIns="91440" tIns="45720" rIns="91440" bIns="45720" rtlCol="0"/>
          <a:lstStyle>
            <a:lvl1pPr algn="r">
              <a:defRPr sz="1200"/>
            </a:lvl1pPr>
          </a:lstStyle>
          <a:p>
            <a:fld id="{289B6828-BEFA-4216-8280-0237EFAA7CFE}" type="datetimeFigureOut">
              <a:rPr lang="en-US" smtClean="0"/>
              <a:t>2/16/2024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519" y="4473472"/>
            <a:ext cx="5607362" cy="366087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1160"/>
            <a:ext cx="3038319" cy="46524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885" y="8831160"/>
            <a:ext cx="3038319" cy="465240"/>
          </a:xfrm>
          <a:prstGeom prst="rect">
            <a:avLst/>
          </a:prstGeom>
        </p:spPr>
        <p:txBody>
          <a:bodyPr vert="horz" lIns="91440" tIns="45720" rIns="91440" bIns="45720" rtlCol="0" anchor="b"/>
          <a:lstStyle>
            <a:lvl1pPr algn="r">
              <a:defRPr sz="1200"/>
            </a:lvl1pPr>
          </a:lstStyle>
          <a:p>
            <a:fld id="{61CA14B3-E382-452F-9A17-A0F5C2C33E43}" type="slidenum">
              <a:rPr lang="en-US" smtClean="0"/>
              <a:t>‹#›</a:t>
            </a:fld>
            <a:endParaRPr lang="en-US"/>
          </a:p>
        </p:txBody>
      </p:sp>
    </p:spTree>
    <p:extLst>
      <p:ext uri="{BB962C8B-B14F-4D97-AF65-F5344CB8AC3E}">
        <p14:creationId xmlns:p14="http://schemas.microsoft.com/office/powerpoint/2010/main" val="1992491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25499" y="634999"/>
            <a:ext cx="90805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9193">
                <a:solidFill>
                  <a:srgbClr val="353746"/>
                </a:solidFill>
              </a:defRPr>
            </a:lvl1pPr>
          </a:lstStyle>
          <a:p>
            <a:pPr algn="l"/>
            <a:endParaRPr/>
          </a:p>
        </p:txBody>
      </p:sp>
      <p:sp>
        <p:nvSpPr>
          <p:cNvPr id="3" name="New Shape"/>
          <p:cNvSpPr>
            <a:spLocks noGrp="1"/>
          </p:cNvSpPr>
          <p:nvPr>
            <p:ph type="body" idx="1"/>
          </p:nvPr>
        </p:nvSpPr>
        <p:spPr>
          <a:xfrm>
            <a:off x="825499" y="1968500"/>
            <a:ext cx="8001000" cy="69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5086">
                <a:solidFill>
                  <a:srgbClr val="52463C"/>
                </a:solidFill>
              </a:defRPr>
            </a:lvl1pPr>
          </a:lstStyle>
          <a:p>
            <a:pPr algn="l"/>
            <a:endParaRPr/>
          </a:p>
        </p:txBody>
      </p:sp>
      <p:sp>
        <p:nvSpPr>
          <p:cNvPr id="4" name="New Shape"/>
          <p:cNvSpPr>
            <a:spLocks noGrp="1"/>
          </p:cNvSpPr>
          <p:nvPr>
            <p:ph type="body" idx="2"/>
          </p:nvPr>
        </p:nvSpPr>
        <p:spPr>
          <a:xfrm>
            <a:off x="825499" y="2857500"/>
            <a:ext cx="7048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3593">
                <a:solidFill>
                  <a:srgbClr val="52463C"/>
                </a:solidFill>
              </a:defRPr>
            </a:lvl1pPr>
          </a:lstStyle>
          <a:p>
            <a:pPr algn="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 y="2768600"/>
            <a:ext cx="12191999" cy="1320800"/>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nchor="ctr">
            <a:normAutofit/>
          </a:bodyPr>
          <a:lstStyle>
            <a:lvl1pPr algn="l">
              <a:defRPr sz="9193">
                <a:solidFill>
                  <a:srgbClr val="353746"/>
                </a:solidFill>
              </a:defRPr>
            </a:lvl1pPr>
          </a:lstStyle>
          <a:p>
            <a:pPr algn="ctr"/>
            <a:r>
              <a:rPr sz="6000" b="0" dirty="0">
                <a:solidFill>
                  <a:schemeClr val="bg1"/>
                </a:solidFill>
                <a:effectLst>
                  <a:outerShdw blurRad="38100" dist="38100" dir="2700000" algn="tl">
                    <a:srgbClr val="000000">
                      <a:alpha val="43137"/>
                    </a:srgbClr>
                  </a:outerShdw>
                </a:effectLst>
                <a:latin typeface="Avenir Next LT Pro Light" panose="020B0304020202020204" pitchFamily="34" charset="0"/>
              </a:rPr>
              <a:t>A </a:t>
            </a:r>
            <a:r>
              <a:rPr lang="en-US" sz="6000" b="0" dirty="0">
                <a:solidFill>
                  <a:schemeClr val="bg1"/>
                </a:solidFill>
                <a:effectLst>
                  <a:outerShdw blurRad="38100" dist="38100" dir="2700000" algn="tl">
                    <a:srgbClr val="000000">
                      <a:alpha val="43137"/>
                    </a:srgbClr>
                  </a:outerShdw>
                </a:effectLst>
                <a:latin typeface="Avenir Next LT Pro Light" panose="020B0304020202020204" pitchFamily="34" charset="0"/>
              </a:rPr>
              <a:t>Mysterious Reality (</a:t>
            </a:r>
            <a:r>
              <a:rPr lang="en-US" sz="6000" b="0">
                <a:solidFill>
                  <a:schemeClr val="bg1"/>
                </a:solidFill>
                <a:effectLst>
                  <a:outerShdw blurRad="38100" dist="38100" dir="2700000" algn="tl">
                    <a:srgbClr val="000000">
                      <a:alpha val="43137"/>
                    </a:srgbClr>
                  </a:outerShdw>
                </a:effectLst>
                <a:latin typeface="Avenir Next LT Pro Light" panose="020B0304020202020204" pitchFamily="34" charset="0"/>
              </a:rPr>
              <a:t>Part 2)</a:t>
            </a:r>
            <a:endParaRPr sz="6000" b="0" dirty="0">
              <a:solidFill>
                <a:schemeClr val="bg1"/>
              </a:solidFill>
              <a:effectLst>
                <a:outerShdw blurRad="38100" dist="38100" dir="2700000" algn="tl">
                  <a:srgbClr val="000000">
                    <a:alpha val="43137"/>
                  </a:srgbClr>
                </a:outerShdw>
              </a:effectLst>
              <a:latin typeface="Avenir Next LT Pro Light" panose="020B0304020202020204" pitchFamily="34" charset="0"/>
            </a:endParaRPr>
          </a:p>
        </p:txBody>
      </p:sp>
      <p:sp>
        <p:nvSpPr>
          <p:cNvPr id="3" name="New Shape"/>
          <p:cNvSpPr>
            <a:spLocks noGrp="1"/>
          </p:cNvSpPr>
          <p:nvPr>
            <p:ph type="body" idx="1"/>
          </p:nvPr>
        </p:nvSpPr>
        <p:spPr>
          <a:xfrm>
            <a:off x="883919" y="1021079"/>
            <a:ext cx="10424160" cy="1320800"/>
          </a:xfrm>
          <a:prstGeom prst="rect">
            <a:avLst/>
          </a:prstGeom>
          <a:ln w="38100">
            <a:solidFill>
              <a:schemeClr val="tx2"/>
            </a:solidFill>
          </a:ln>
        </p:spPr>
        <p:style>
          <a:lnRef idx="2">
            <a:schemeClr val="accent1"/>
          </a:lnRef>
          <a:fillRef idx="1">
            <a:schemeClr val="lt1"/>
          </a:fillRef>
          <a:effectRef idx="0">
            <a:schemeClr val="accent1"/>
          </a:effectRef>
          <a:fontRef idx="minor">
            <a:schemeClr val="dk1"/>
          </a:fontRef>
        </p:style>
        <p:txBody>
          <a:bodyPr anchor="ctr">
            <a:normAutofit/>
          </a:bodyPr>
          <a:lstStyle>
            <a:lvl1pPr algn="l">
              <a:defRPr sz="5086">
                <a:solidFill>
                  <a:srgbClr val="52463C"/>
                </a:solidFill>
              </a:defRPr>
            </a:lvl1pPr>
          </a:lstStyle>
          <a:p>
            <a:pPr algn="ctr"/>
            <a:r>
              <a:rPr lang="en-US" dirty="0">
                <a:solidFill>
                  <a:schemeClr val="tx2"/>
                </a:solidFill>
                <a:effectLst>
                  <a:outerShdw blurRad="38100" dist="38100" dir="2700000" algn="tl">
                    <a:srgbClr val="000000">
                      <a:alpha val="43137"/>
                    </a:srgbClr>
                  </a:outerShdw>
                </a:effectLst>
                <a:latin typeface="Avenir Next LT Pro Light" panose="020B0304020202020204" pitchFamily="34" charset="0"/>
              </a:rPr>
              <a:t>Surrendering to Christ  |  1 Peter</a:t>
            </a:r>
            <a:endParaRPr dirty="0">
              <a:solidFill>
                <a:schemeClr val="tx2"/>
              </a:solidFill>
              <a:effectLst>
                <a:outerShdw blurRad="38100" dist="38100" dir="2700000" algn="tl">
                  <a:srgbClr val="000000">
                    <a:alpha val="43137"/>
                  </a:srgbClr>
                </a:outerShdw>
              </a:effectLst>
              <a:latin typeface="Avenir Next LT Pro Light" panose="020B0304020202020204" pitchFamily="34" charset="0"/>
            </a:endParaRPr>
          </a:p>
        </p:txBody>
      </p:sp>
      <p:sp>
        <p:nvSpPr>
          <p:cNvPr id="5" name="TextBox 4">
            <a:extLst>
              <a:ext uri="{FF2B5EF4-FFF2-40B4-BE49-F238E27FC236}">
                <a16:creationId xmlns:a16="http://schemas.microsoft.com/office/drawing/2014/main" id="{7FD9608A-6A7D-EFAE-9FF6-E66A027F66C3}"/>
              </a:ext>
            </a:extLst>
          </p:cNvPr>
          <p:cNvSpPr txBox="1"/>
          <p:nvPr/>
        </p:nvSpPr>
        <p:spPr>
          <a:xfrm>
            <a:off x="3784598" y="4089400"/>
            <a:ext cx="4622800" cy="769441"/>
          </a:xfrm>
          <a:prstGeom prst="rect">
            <a:avLst/>
          </a:prstGeom>
          <a:noFill/>
        </p:spPr>
        <p:txBody>
          <a:bodyPr wrap="square" rtlCol="0" anchor="ctr">
            <a:spAutoFit/>
          </a:bodyPr>
          <a:lstStyle/>
          <a:p>
            <a:pPr algn="ctr"/>
            <a:r>
              <a:rPr lang="en-US" sz="4400" dirty="0">
                <a:effectLst>
                  <a:outerShdw blurRad="38100" dist="38100" dir="2700000" algn="tl">
                    <a:srgbClr val="000000">
                      <a:alpha val="43137"/>
                    </a:srgbClr>
                  </a:outerShdw>
                </a:effectLst>
                <a:latin typeface="Avenir Next LT Pro Light" panose="020B0304020202020204" pitchFamily="34" charset="0"/>
              </a:rPr>
              <a:t>1 Peter 3:18 – 4:6</a:t>
            </a:r>
          </a:p>
        </p:txBody>
      </p:sp>
      <p:cxnSp>
        <p:nvCxnSpPr>
          <p:cNvPr id="6" name="Straight Connector 5">
            <a:extLst>
              <a:ext uri="{FF2B5EF4-FFF2-40B4-BE49-F238E27FC236}">
                <a16:creationId xmlns:a16="http://schemas.microsoft.com/office/drawing/2014/main" id="{873EBAA5-307A-B6EF-9076-0F9216B6C7A0}"/>
              </a:ext>
            </a:extLst>
          </p:cNvPr>
          <p:cNvCxnSpPr>
            <a:cxnSpLocks/>
          </p:cNvCxnSpPr>
          <p:nvPr/>
        </p:nvCxnSpPr>
        <p:spPr>
          <a:xfrm>
            <a:off x="3851727" y="4754051"/>
            <a:ext cx="4555671"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par>
                                <p:cTn id="8" presetID="47" presetClass="entr" presetSubtype="0" fill="hold" grpId="0" nodeType="withEffect">
                                  <p:stCondLst>
                                    <p:cond delay="100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anim calcmode="lin" valueType="num">
                                      <p:cBhvr>
                                        <p:cTn id="11" dur="1000" fill="hold"/>
                                        <p:tgtEl>
                                          <p:spTgt spid="2"/>
                                        </p:tgtEl>
                                        <p:attrNameLst>
                                          <p:attrName>ppt_x</p:attrName>
                                        </p:attrNameLst>
                                      </p:cBhvr>
                                      <p:tavLst>
                                        <p:tav tm="0">
                                          <p:val>
                                            <p:strVal val="#ppt_x"/>
                                          </p:val>
                                        </p:tav>
                                        <p:tav tm="100000">
                                          <p:val>
                                            <p:strVal val="#ppt_x"/>
                                          </p:val>
                                        </p:tav>
                                      </p:tavLst>
                                    </p:anim>
                                    <p:anim calcmode="lin" valueType="num">
                                      <p:cBhvr>
                                        <p:cTn id="12" dur="1000" fill="hold"/>
                                        <p:tgtEl>
                                          <p:spTgt spid="2"/>
                                        </p:tgtEl>
                                        <p:attrNameLst>
                                          <p:attrName>ppt_y</p:attrName>
                                        </p:attrNameLst>
                                      </p:cBhvr>
                                      <p:tavLst>
                                        <p:tav tm="0">
                                          <p:val>
                                            <p:strVal val="#ppt_y-.1"/>
                                          </p:val>
                                        </p:tav>
                                        <p:tav tm="100000">
                                          <p:val>
                                            <p:strVal val="#ppt_y"/>
                                          </p:val>
                                        </p:tav>
                                      </p:tavLst>
                                    </p:anim>
                                  </p:childTnLst>
                                </p:cTn>
                              </p:par>
                              <p:par>
                                <p:cTn id="13" presetID="31" presetClass="entr" presetSubtype="0" fill="hold" grpId="0" nodeType="withEffect">
                                  <p:stCondLst>
                                    <p:cond delay="200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0" end="0"/>
                                            </p:txEl>
                                          </p:spTgt>
                                        </p:tgtEl>
                                      </p:cBhvr>
                                    </p:animEffect>
                                  </p:childTnLst>
                                </p:cTn>
                              </p:par>
                              <p:par>
                                <p:cTn id="19" presetID="16" presetClass="entr" presetSubtype="37" fill="hold" nodeType="withEffect">
                                  <p:stCondLst>
                                    <p:cond delay="3000"/>
                                  </p:stCondLst>
                                  <p:childTnLst>
                                    <p:set>
                                      <p:cBhvr>
                                        <p:cTn id="20" dur="1" fill="hold">
                                          <p:stCondLst>
                                            <p:cond delay="0"/>
                                          </p:stCondLst>
                                        </p:cTn>
                                        <p:tgtEl>
                                          <p:spTgt spid="6"/>
                                        </p:tgtEl>
                                        <p:attrNameLst>
                                          <p:attrName>style.visibility</p:attrName>
                                        </p:attrNameLst>
                                      </p:cBhvr>
                                      <p:to>
                                        <p:strVal val="visible"/>
                                      </p:to>
                                    </p:set>
                                    <p:animEffect transition="in" filter="barn(outVertical)">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a:extLst>
              <a:ext uri="{FF2B5EF4-FFF2-40B4-BE49-F238E27FC236}">
                <a16:creationId xmlns:a16="http://schemas.microsoft.com/office/drawing/2014/main" id="{0C5AA253-7EB4-E590-BF28-40E5A035A6BF}"/>
              </a:ext>
            </a:extLst>
          </p:cNvPr>
          <p:cNvSpPr txBox="1">
            <a:spLocks/>
          </p:cNvSpPr>
          <p:nvPr/>
        </p:nvSpPr>
        <p:spPr>
          <a:xfrm>
            <a:off x="0" y="1432562"/>
            <a:ext cx="12192000" cy="144655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solidFill>
              <a:srgbClr val="92D050"/>
            </a:solidFill>
          </a:ln>
        </p:spPr>
        <p:style>
          <a:lnRef idx="0">
            <a:scrgbClr r="0" g="0" b="0"/>
          </a:lnRef>
          <a:fillRef idx="0">
            <a:scrgbClr r="0" g="0" b="0"/>
          </a:fillRef>
          <a:effectRef idx="0">
            <a:scrgbClr r="0" g="0" b="0"/>
          </a:effectRef>
          <a:fontRef idx="minor">
            <a:schemeClr val="lt1"/>
          </a:fontRef>
        </p:style>
        <p:txBody>
          <a:bodyPr anchor="ctr">
            <a:noAutofit/>
          </a:bodyPr>
          <a:lstStyle>
            <a:lvl1pPr algn="l">
              <a:defRPr sz="8120">
                <a:solidFill>
                  <a:srgbClr val="52463C"/>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Peter writes to encourage the churches,</a:t>
            </a:r>
            <a:b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b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not to confuse them.</a:t>
            </a:r>
          </a:p>
        </p:txBody>
      </p:sp>
      <p:sp>
        <p:nvSpPr>
          <p:cNvPr id="4" name="TextBox 3">
            <a:extLst>
              <a:ext uri="{FF2B5EF4-FFF2-40B4-BE49-F238E27FC236}">
                <a16:creationId xmlns:a16="http://schemas.microsoft.com/office/drawing/2014/main" id="{37EAF3B9-00C4-011B-F429-7076FC28A997}"/>
              </a:ext>
            </a:extLst>
          </p:cNvPr>
          <p:cNvSpPr txBox="1"/>
          <p:nvPr/>
        </p:nvSpPr>
        <p:spPr>
          <a:xfrm>
            <a:off x="0" y="543388"/>
            <a:ext cx="12192000"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spAutoFit/>
          </a:bodyPr>
          <a:lstStyle/>
          <a:p>
            <a:pPr lvl="0" algn="ctr" rtl="0" eaLnBrk="0" fontAlgn="base" hangingPunct="0">
              <a:spcBef>
                <a:spcPct val="0"/>
              </a:spcBef>
              <a:spcAft>
                <a:spcPct val="0"/>
              </a:spcAft>
            </a:pPr>
            <a:r>
              <a:rPr lang="en-US" altLang="en-US" sz="3600" b="1" spc="300" dirty="0">
                <a:solidFill>
                  <a:schemeClr val="tx1"/>
                </a:solidFill>
                <a:effectLst>
                  <a:outerShdw blurRad="38100" dist="38100" dir="2700000" algn="tl">
                    <a:srgbClr val="000000">
                      <a:alpha val="43137"/>
                    </a:srgbClr>
                  </a:outerShdw>
                </a:effectLst>
                <a:latin typeface="Avenir Next LT Pro Light" panose="020B0304020202020204" pitchFamily="34" charset="0"/>
              </a:rPr>
              <a:t>A Mysterious Reality   |   1 Peter 3:18-22</a:t>
            </a:r>
          </a:p>
        </p:txBody>
      </p:sp>
      <p:sp>
        <p:nvSpPr>
          <p:cNvPr id="3" name="TextBox 2">
            <a:extLst>
              <a:ext uri="{FF2B5EF4-FFF2-40B4-BE49-F238E27FC236}">
                <a16:creationId xmlns:a16="http://schemas.microsoft.com/office/drawing/2014/main" id="{B0FD4963-DCB0-74F3-C84E-039EA414CFB3}"/>
              </a:ext>
            </a:extLst>
          </p:cNvPr>
          <p:cNvSpPr txBox="1"/>
          <p:nvPr/>
        </p:nvSpPr>
        <p:spPr>
          <a:xfrm>
            <a:off x="0" y="3122585"/>
            <a:ext cx="12192000" cy="1446550"/>
          </a:xfrm>
          <a:prstGeom prst="rect">
            <a:avLst/>
          </a:prstGeom>
          <a:solidFill>
            <a:schemeClr val="dk1">
              <a:alpha val="50000"/>
            </a:schemeClr>
          </a:solidFill>
          <a:ln>
            <a:solidFill>
              <a:schemeClr val="accent6"/>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Total victory and true hope are at the heart </a:t>
            </a:r>
            <a:b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b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of what Peter is emphasizing.</a:t>
            </a:r>
          </a:p>
        </p:txBody>
      </p:sp>
      <p:sp>
        <p:nvSpPr>
          <p:cNvPr id="5" name="TextBox 4">
            <a:extLst>
              <a:ext uri="{FF2B5EF4-FFF2-40B4-BE49-F238E27FC236}">
                <a16:creationId xmlns:a16="http://schemas.microsoft.com/office/drawing/2014/main" id="{D7CB2024-5077-BF5D-87C4-9FDC03E7FD38}"/>
              </a:ext>
            </a:extLst>
          </p:cNvPr>
          <p:cNvSpPr txBox="1"/>
          <p:nvPr/>
        </p:nvSpPr>
        <p:spPr>
          <a:xfrm>
            <a:off x="0" y="4812608"/>
            <a:ext cx="12192000" cy="1446550"/>
          </a:xfrm>
          <a:prstGeom prst="rect">
            <a:avLst/>
          </a:prstGeom>
          <a:solidFill>
            <a:schemeClr val="dk1">
              <a:alpha val="95000"/>
            </a:schemeClr>
          </a:solidFill>
          <a:ln>
            <a:solidFill>
              <a:schemeClr val="bg1"/>
            </a:solidFill>
          </a:ln>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b="1" dirty="0">
                <a:effectLst>
                  <a:outerShdw blurRad="38100" dist="38100" dir="2700000" algn="tl">
                    <a:srgbClr val="000000">
                      <a:alpha val="43137"/>
                    </a:srgbClr>
                  </a:outerShdw>
                </a:effectLst>
                <a:latin typeface="Avenir Next LT Pro Light" panose="020B0304020202020204" pitchFamily="34" charset="0"/>
              </a:rPr>
              <a:t>Escape from pending doom is guaranteed</a:t>
            </a:r>
            <a:br>
              <a:rPr lang="en-US" sz="4400" b="1" dirty="0">
                <a:effectLst>
                  <a:outerShdw blurRad="38100" dist="38100" dir="2700000" algn="tl">
                    <a:srgbClr val="000000">
                      <a:alpha val="43137"/>
                    </a:srgbClr>
                  </a:outerShdw>
                </a:effectLst>
                <a:latin typeface="Avenir Next LT Pro Light" panose="020B0304020202020204" pitchFamily="34" charset="0"/>
              </a:rPr>
            </a:br>
            <a:r>
              <a:rPr lang="en-US" sz="4400" b="1" dirty="0">
                <a:effectLst>
                  <a:outerShdw blurRad="38100" dist="38100" dir="2700000" algn="tl">
                    <a:srgbClr val="000000">
                      <a:alpha val="43137"/>
                    </a:srgbClr>
                  </a:outerShdw>
                </a:effectLst>
                <a:latin typeface="Avenir Next LT Pro Light" panose="020B0304020202020204" pitchFamily="34" charset="0"/>
              </a:rPr>
              <a:t>despite the powers of doom.</a:t>
            </a:r>
          </a:p>
        </p:txBody>
      </p:sp>
    </p:spTree>
    <p:extLst>
      <p:ext uri="{BB962C8B-B14F-4D97-AF65-F5344CB8AC3E}">
        <p14:creationId xmlns:p14="http://schemas.microsoft.com/office/powerpoint/2010/main" val="142388728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outVertic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3"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0" y="992266"/>
            <a:ext cx="12192000" cy="4524043"/>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anchor="ctr">
            <a:noAutofit/>
          </a:bodyPr>
          <a:lstStyle>
            <a:lvl1pPr algn="l">
              <a:defRPr sz="8120">
                <a:solidFill>
                  <a:srgbClr val="52463C"/>
                </a:solidFill>
              </a:defRPr>
            </a:lvl1pPr>
          </a:lstStyle>
          <a:p>
            <a:pPr algn="ct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“The saving action of Jesus Christ lies not simply in his death, but also in his resurrection. The resurrection secures and guarantees the results of his death. Christ’s death on the cross initiated the path for salvation; his resurrection guaranteed this salvation.”</a:t>
            </a:r>
          </a:p>
        </p:txBody>
      </p:sp>
      <p:sp>
        <p:nvSpPr>
          <p:cNvPr id="6" name="TextBox 5">
            <a:extLst>
              <a:ext uri="{FF2B5EF4-FFF2-40B4-BE49-F238E27FC236}">
                <a16:creationId xmlns:a16="http://schemas.microsoft.com/office/drawing/2014/main" id="{F557D8F1-D183-36F9-4DB0-5C5548703CB4}"/>
              </a:ext>
            </a:extLst>
          </p:cNvPr>
          <p:cNvSpPr txBox="1"/>
          <p:nvPr/>
        </p:nvSpPr>
        <p:spPr>
          <a:xfrm>
            <a:off x="0" y="345935"/>
            <a:ext cx="12192000" cy="646331"/>
          </a:xfrm>
          <a:prstGeom prst="rect">
            <a:avLst/>
          </a:prstGeom>
          <a:ln/>
        </p:spPr>
        <p:style>
          <a:lnRef idx="3">
            <a:schemeClr val="lt1"/>
          </a:lnRef>
          <a:fillRef idx="1">
            <a:schemeClr val="accent3"/>
          </a:fillRef>
          <a:effectRef idx="1">
            <a:schemeClr val="accent3"/>
          </a:effectRef>
          <a:fontRef idx="minor">
            <a:schemeClr val="lt1"/>
          </a:fontRef>
        </p:style>
        <p:txBody>
          <a:bodyPr wrap="square" rtlCol="0" anchor="ctr">
            <a:spAutoFit/>
          </a:bodyPr>
          <a:lstStyle/>
          <a:p>
            <a:pPr algn="ctr"/>
            <a:r>
              <a:rPr lang="en-US" sz="3600" b="1" dirty="0">
                <a:solidFill>
                  <a:schemeClr val="bg1"/>
                </a:solidFill>
                <a:effectLst>
                  <a:outerShdw blurRad="38100" dist="38100" dir="2700000" algn="tl">
                    <a:srgbClr val="000000">
                      <a:alpha val="43137"/>
                    </a:srgbClr>
                  </a:outerShdw>
                </a:effectLst>
                <a:latin typeface="Aptos Light" panose="020B0004020202020204" pitchFamily="34" charset="0"/>
              </a:rPr>
              <a:t>v. 18 – death and resurrection</a:t>
            </a:r>
          </a:p>
        </p:txBody>
      </p:sp>
      <p:sp>
        <p:nvSpPr>
          <p:cNvPr id="3" name="TextBox 2">
            <a:extLst>
              <a:ext uri="{FF2B5EF4-FFF2-40B4-BE49-F238E27FC236}">
                <a16:creationId xmlns:a16="http://schemas.microsoft.com/office/drawing/2014/main" id="{81174D41-D496-E125-A4E3-7629234ADED4}"/>
              </a:ext>
            </a:extLst>
          </p:cNvPr>
          <p:cNvSpPr txBox="1"/>
          <p:nvPr/>
        </p:nvSpPr>
        <p:spPr>
          <a:xfrm>
            <a:off x="6096000" y="5342515"/>
            <a:ext cx="6096000" cy="584775"/>
          </a:xfrm>
          <a:prstGeom prst="rect">
            <a:avLst/>
          </a:prstGeom>
          <a:ln/>
        </p:spPr>
        <p:style>
          <a:lnRef idx="2">
            <a:schemeClr val="dk1">
              <a:shade val="15000"/>
            </a:schemeClr>
          </a:lnRef>
          <a:fillRef idx="1">
            <a:schemeClr val="dk1"/>
          </a:fillRef>
          <a:effectRef idx="0">
            <a:schemeClr val="dk1"/>
          </a:effectRef>
          <a:fontRef idx="minor">
            <a:schemeClr val="lt1"/>
          </a:fontRef>
        </p:style>
        <p:txBody>
          <a:bodyPr wrap="square" rtlCol="0" anchor="ctr">
            <a:spAutoFit/>
          </a:bodyPr>
          <a:lstStyle/>
          <a:p>
            <a:pPr algn="ctr"/>
            <a:r>
              <a:rPr lang="en-US" sz="3200" b="1" dirty="0">
                <a:solidFill>
                  <a:schemeClr val="bg1"/>
                </a:solidFill>
                <a:effectLst>
                  <a:outerShdw blurRad="38100" dist="38100" dir="2700000" algn="tl">
                    <a:srgbClr val="000000">
                      <a:alpha val="43137"/>
                    </a:srgbClr>
                  </a:outerShdw>
                </a:effectLst>
                <a:latin typeface="Avenir Next LT Pro Light" panose="020B0304020202020204" pitchFamily="34" charset="0"/>
              </a:rPr>
              <a:t>David Walls &amp; Max Anders</a:t>
            </a:r>
          </a:p>
        </p:txBody>
      </p:sp>
      <p:sp>
        <p:nvSpPr>
          <p:cNvPr id="4" name="TextBox 3">
            <a:extLst>
              <a:ext uri="{FF2B5EF4-FFF2-40B4-BE49-F238E27FC236}">
                <a16:creationId xmlns:a16="http://schemas.microsoft.com/office/drawing/2014/main" id="{FCF08EE8-AFB0-2990-CDA8-9B6164C498EB}"/>
              </a:ext>
            </a:extLst>
          </p:cNvPr>
          <p:cNvSpPr txBox="1"/>
          <p:nvPr/>
        </p:nvSpPr>
        <p:spPr>
          <a:xfrm>
            <a:off x="0" y="5927290"/>
            <a:ext cx="9756559" cy="584775"/>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rtlCol="0" anchor="ctr">
            <a:spAutoFit/>
          </a:bodyPr>
          <a:lstStyle/>
          <a:p>
            <a:pPr algn="ctr"/>
            <a:r>
              <a:rPr lang="en-US" sz="3200" b="1" dirty="0">
                <a:solidFill>
                  <a:schemeClr val="bg1"/>
                </a:solidFill>
                <a:effectLst>
                  <a:outerShdw blurRad="38100" dist="38100" dir="2700000" algn="tl">
                    <a:srgbClr val="000000">
                      <a:alpha val="43137"/>
                    </a:srgbClr>
                  </a:outerShdw>
                </a:effectLst>
                <a:latin typeface="Avenir Next LT Pro Light" panose="020B0304020202020204" pitchFamily="34" charset="0"/>
              </a:rPr>
              <a:t>Example: Israel passing through the Red Sea</a:t>
            </a:r>
          </a:p>
        </p:txBody>
      </p:sp>
      <p:sp>
        <p:nvSpPr>
          <p:cNvPr id="5" name="TextBox 4">
            <a:extLst>
              <a:ext uri="{FF2B5EF4-FFF2-40B4-BE49-F238E27FC236}">
                <a16:creationId xmlns:a16="http://schemas.microsoft.com/office/drawing/2014/main" id="{8895D38F-1917-134C-07F0-7DA1A272F272}"/>
              </a:ext>
            </a:extLst>
          </p:cNvPr>
          <p:cNvSpPr txBox="1"/>
          <p:nvPr/>
        </p:nvSpPr>
        <p:spPr>
          <a:xfrm>
            <a:off x="8904304" y="6219677"/>
            <a:ext cx="3145653" cy="523220"/>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800" dirty="0">
                <a:effectLst>
                  <a:outerShdw blurRad="38100" dist="38100" dir="2700000" algn="tl">
                    <a:srgbClr val="000000">
                      <a:alpha val="43137"/>
                    </a:srgbClr>
                  </a:outerShdw>
                </a:effectLst>
                <a:latin typeface="Aptos" panose="020B0004020202020204" pitchFamily="34" charset="0"/>
              </a:rPr>
              <a:t>(Exodus 14:30-31)</a:t>
            </a:r>
          </a:p>
        </p:txBody>
      </p:sp>
    </p:spTree>
    <p:extLst>
      <p:ext uri="{BB962C8B-B14F-4D97-AF65-F5344CB8AC3E}">
        <p14:creationId xmlns:p14="http://schemas.microsoft.com/office/powerpoint/2010/main" val="2917013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par>
                                <p:cTn id="8" presetID="14" presetClass="entr" presetSubtype="10" fill="hold" grpId="0" nodeType="withEffect">
                                  <p:stCondLst>
                                    <p:cond delay="500"/>
                                  </p:stCondLst>
                                  <p:childTnLst>
                                    <p:set>
                                      <p:cBhvr>
                                        <p:cTn id="9" dur="1" fill="hold">
                                          <p:stCondLst>
                                            <p:cond delay="0"/>
                                          </p:stCondLst>
                                        </p:cTn>
                                        <p:tgtEl>
                                          <p:spTgt spid="2">
                                            <p:bg/>
                                          </p:spTgt>
                                        </p:tgtEl>
                                        <p:attrNameLst>
                                          <p:attrName>style.visibility</p:attrName>
                                        </p:attrNameLst>
                                      </p:cBhvr>
                                      <p:to>
                                        <p:strVal val="visible"/>
                                      </p:to>
                                    </p:set>
                                    <p:animEffect transition="in" filter="randombar(horizontal)">
                                      <p:cBhvr>
                                        <p:cTn id="10" dur="500"/>
                                        <p:tgtEl>
                                          <p:spTgt spid="2">
                                            <p:bg/>
                                          </p:spTgt>
                                        </p:tgtEl>
                                      </p:cBhvr>
                                    </p:animEffect>
                                  </p:childTnLst>
                                </p:cTn>
                              </p:par>
                              <p:par>
                                <p:cTn id="11" presetID="22" presetClass="entr" presetSubtype="8" fill="hold" grpId="0" nodeType="withEffect">
                                  <p:stCondLst>
                                    <p:cond delay="100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wipe(left)">
                                      <p:cBhvr>
                                        <p:cTn id="13" dur="500"/>
                                        <p:tgtEl>
                                          <p:spTgt spid="2">
                                            <p:txEl>
                                              <p:pRg st="0" end="0"/>
                                            </p:txEl>
                                          </p:spTgt>
                                        </p:tgtEl>
                                      </p:cBhvr>
                                    </p:animEffect>
                                  </p:childTnLst>
                                </p:cTn>
                              </p:par>
                              <p:par>
                                <p:cTn id="14" presetID="22" presetClass="entr" presetSubtype="2" fill="hold" grpId="0" nodeType="withEffect">
                                  <p:stCondLst>
                                    <p:cond delay="2000"/>
                                  </p:stCondLst>
                                  <p:childTnLst>
                                    <p:set>
                                      <p:cBhvr>
                                        <p:cTn id="15" dur="1" fill="hold">
                                          <p:stCondLst>
                                            <p:cond delay="0"/>
                                          </p:stCondLst>
                                        </p:cTn>
                                        <p:tgtEl>
                                          <p:spTgt spid="3"/>
                                        </p:tgtEl>
                                        <p:attrNameLst>
                                          <p:attrName>style.visibility</p:attrName>
                                        </p:attrNameLst>
                                      </p:cBhvr>
                                      <p:to>
                                        <p:strVal val="visible"/>
                                      </p:to>
                                    </p:set>
                                    <p:animEffect transition="in" filter="wipe(right)">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arn(inVertical)">
                                      <p:cBhvr>
                                        <p:cTn id="21" dur="500"/>
                                        <p:tgtEl>
                                          <p:spTgt spid="4"/>
                                        </p:tgtEl>
                                      </p:cBhvr>
                                    </p:animEffect>
                                  </p:childTnLst>
                                </p:cTn>
                              </p:par>
                              <p:par>
                                <p:cTn id="22" presetID="53" presetClass="entr" presetSubtype="16" fill="hold" grpId="0" nodeType="withEffect">
                                  <p:stCondLst>
                                    <p:cond delay="1000"/>
                                  </p:stCondLst>
                                  <p:childTnLst>
                                    <p:set>
                                      <p:cBhvr>
                                        <p:cTn id="23" dur="1" fill="hold">
                                          <p:stCondLst>
                                            <p:cond delay="0"/>
                                          </p:stCondLst>
                                        </p:cTn>
                                        <p:tgtEl>
                                          <p:spTgt spid="5"/>
                                        </p:tgtEl>
                                        <p:attrNameLst>
                                          <p:attrName>style.visibility</p:attrName>
                                        </p:attrNameLst>
                                      </p:cBhvr>
                                      <p:to>
                                        <p:strVal val="visible"/>
                                      </p:to>
                                    </p:set>
                                    <p:anim calcmode="lin" valueType="num">
                                      <p:cBhvr>
                                        <p:cTn id="24" dur="1000" fill="hold"/>
                                        <p:tgtEl>
                                          <p:spTgt spid="5"/>
                                        </p:tgtEl>
                                        <p:attrNameLst>
                                          <p:attrName>ppt_w</p:attrName>
                                        </p:attrNameLst>
                                      </p:cBhvr>
                                      <p:tavLst>
                                        <p:tav tm="0">
                                          <p:val>
                                            <p:fltVal val="0"/>
                                          </p:val>
                                        </p:tav>
                                        <p:tav tm="100000">
                                          <p:val>
                                            <p:strVal val="#ppt_w"/>
                                          </p:val>
                                        </p:tav>
                                      </p:tavLst>
                                    </p:anim>
                                    <p:anim calcmode="lin" valueType="num">
                                      <p:cBhvr>
                                        <p:cTn id="25" dur="1000" fill="hold"/>
                                        <p:tgtEl>
                                          <p:spTgt spid="5"/>
                                        </p:tgtEl>
                                        <p:attrNameLst>
                                          <p:attrName>ppt_h</p:attrName>
                                        </p:attrNameLst>
                                      </p:cBhvr>
                                      <p:tavLst>
                                        <p:tav tm="0">
                                          <p:val>
                                            <p:fltVal val="0"/>
                                          </p:val>
                                        </p:tav>
                                        <p:tav tm="100000">
                                          <p:val>
                                            <p:strVal val="#ppt_h"/>
                                          </p:val>
                                        </p:tav>
                                      </p:tavLst>
                                    </p:anim>
                                    <p:animEffect transition="in" filter="fade">
                                      <p:cBhvr>
                                        <p:cTn id="2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6" grpId="0" animBg="1"/>
      <p:bldP spid="3" grpId="0" animBg="1"/>
      <p:bldP spid="4"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0" y="975405"/>
            <a:ext cx="12192000" cy="2980700"/>
          </a:xfrm>
          <a:prstGeom prst="rect">
            <a:avLst/>
          </a:prstGeom>
          <a:solidFill>
            <a:schemeClr val="dk1">
              <a:alpha val="50000"/>
            </a:schemeClr>
          </a:solidFill>
          <a:ln>
            <a:solidFill>
              <a:schemeClr val="tx1"/>
            </a:solidFill>
          </a:ln>
        </p:spPr>
        <p:style>
          <a:lnRef idx="0">
            <a:scrgbClr r="0" g="0" b="0"/>
          </a:lnRef>
          <a:fillRef idx="0">
            <a:scrgbClr r="0" g="0" b="0"/>
          </a:fillRef>
          <a:effectRef idx="0">
            <a:scrgbClr r="0" g="0" b="0"/>
          </a:effectRef>
          <a:fontRef idx="minor">
            <a:schemeClr val="lt1"/>
          </a:fontRef>
        </p:style>
        <p:txBody>
          <a:bodyPr anchor="ctr">
            <a:noAutofit/>
          </a:bodyPr>
          <a:lstStyle>
            <a:lvl1pPr algn="l">
              <a:defRPr sz="8120">
                <a:solidFill>
                  <a:srgbClr val="52463C"/>
                </a:solidFill>
              </a:defRPr>
            </a:lvl1pPr>
          </a:lstStyle>
          <a:p>
            <a:pPr algn="ctr"/>
            <a:r>
              <a:rPr lang="en-US" sz="4400" dirty="0">
                <a:solidFill>
                  <a:schemeClr val="bg1"/>
                </a:solidFill>
                <a:effectLst>
                  <a:outerShdw blurRad="38100" dist="38100" dir="2700000" algn="tl">
                    <a:srgbClr val="000000">
                      <a:alpha val="43137"/>
                    </a:srgbClr>
                  </a:outerShdw>
                </a:effectLst>
                <a:latin typeface="Avenir Next LT Pro" panose="020B0504020202020204" pitchFamily="34" charset="0"/>
              </a:rPr>
              <a:t>“Peter does not say that Christ preached to them </a:t>
            </a:r>
            <a:r>
              <a:rPr lang="en-US" sz="4400" i="1" dirty="0">
                <a:solidFill>
                  <a:schemeClr val="bg1"/>
                </a:solidFill>
                <a:effectLst>
                  <a:outerShdw blurRad="38100" dist="38100" dir="2700000" algn="tl">
                    <a:srgbClr val="000000">
                      <a:alpha val="43137"/>
                    </a:srgbClr>
                  </a:outerShdw>
                </a:effectLst>
                <a:latin typeface="Avenir Next LT Pro" panose="020B0504020202020204" pitchFamily="34" charset="0"/>
              </a:rPr>
              <a:t>while</a:t>
            </a:r>
            <a:r>
              <a:rPr lang="en-US" sz="4400" dirty="0">
                <a:solidFill>
                  <a:schemeClr val="bg1"/>
                </a:solidFill>
                <a:effectLst>
                  <a:outerShdw blurRad="38100" dist="38100" dir="2700000" algn="tl">
                    <a:srgbClr val="000000">
                      <a:alpha val="43137"/>
                    </a:srgbClr>
                  </a:outerShdw>
                </a:effectLst>
                <a:latin typeface="Avenir Next LT Pro" panose="020B0504020202020204" pitchFamily="34" charset="0"/>
              </a:rPr>
              <a:t> they were in prison. He says he preached to them once, during the days of Noah, and </a:t>
            </a:r>
            <a:r>
              <a:rPr lang="en-US" sz="4400" i="1" dirty="0">
                <a:solidFill>
                  <a:schemeClr val="bg1"/>
                </a:solidFill>
                <a:effectLst>
                  <a:outerShdw blurRad="38100" dist="38100" dir="2700000" algn="tl">
                    <a:srgbClr val="000000">
                      <a:alpha val="43137"/>
                    </a:srgbClr>
                  </a:outerShdw>
                </a:effectLst>
                <a:latin typeface="Avenir Next LT Pro" panose="020B0504020202020204" pitchFamily="34" charset="0"/>
              </a:rPr>
              <a:t>now</a:t>
            </a:r>
            <a:r>
              <a:rPr lang="en-US" sz="4400" dirty="0">
                <a:solidFill>
                  <a:schemeClr val="bg1"/>
                </a:solidFill>
                <a:effectLst>
                  <a:outerShdw blurRad="38100" dist="38100" dir="2700000" algn="tl">
                    <a:srgbClr val="000000">
                      <a:alpha val="43137"/>
                    </a:srgbClr>
                  </a:outerShdw>
                </a:effectLst>
                <a:latin typeface="Avenir Next LT Pro" panose="020B0504020202020204" pitchFamily="34" charset="0"/>
              </a:rPr>
              <a:t> they are in prison.”</a:t>
            </a:r>
          </a:p>
        </p:txBody>
      </p:sp>
      <p:sp>
        <p:nvSpPr>
          <p:cNvPr id="6" name="TextBox 5">
            <a:extLst>
              <a:ext uri="{FF2B5EF4-FFF2-40B4-BE49-F238E27FC236}">
                <a16:creationId xmlns:a16="http://schemas.microsoft.com/office/drawing/2014/main" id="{F557D8F1-D183-36F9-4DB0-5C5548703CB4}"/>
              </a:ext>
            </a:extLst>
          </p:cNvPr>
          <p:cNvSpPr txBox="1"/>
          <p:nvPr/>
        </p:nvSpPr>
        <p:spPr>
          <a:xfrm>
            <a:off x="-3" y="267519"/>
            <a:ext cx="12192000" cy="707886"/>
          </a:xfrm>
          <a:prstGeom prst="rect">
            <a:avLst/>
          </a:prstGeom>
          <a:ln/>
        </p:spPr>
        <p:style>
          <a:lnRef idx="2">
            <a:schemeClr val="accent5">
              <a:shade val="15000"/>
            </a:schemeClr>
          </a:lnRef>
          <a:fillRef idx="1">
            <a:schemeClr val="accent5"/>
          </a:fillRef>
          <a:effectRef idx="0">
            <a:schemeClr val="accent5"/>
          </a:effectRef>
          <a:fontRef idx="minor">
            <a:schemeClr val="lt1"/>
          </a:fontRef>
        </p:style>
        <p:txBody>
          <a:bodyPr wrap="square" rtlCol="0" anchor="ctr">
            <a:spAutoFit/>
          </a:bodyPr>
          <a:lstStyle/>
          <a:p>
            <a:pPr algn="ctr"/>
            <a:r>
              <a:rPr lang="en-US" sz="4000" b="1" dirty="0">
                <a:solidFill>
                  <a:schemeClr val="bg1"/>
                </a:solidFill>
                <a:effectLst>
                  <a:outerShdw blurRad="38100" dist="38100" dir="2700000" algn="tl">
                    <a:srgbClr val="000000">
                      <a:alpha val="43137"/>
                    </a:srgbClr>
                  </a:outerShdw>
                </a:effectLst>
                <a:latin typeface="Aptos Light" panose="020B0004020202020204" pitchFamily="34" charset="0"/>
              </a:rPr>
              <a:t>vss. 19 &amp; 20 – the spirits in prison &amp; Noah</a:t>
            </a:r>
          </a:p>
        </p:txBody>
      </p:sp>
      <p:sp>
        <p:nvSpPr>
          <p:cNvPr id="3" name="TextBox 2">
            <a:extLst>
              <a:ext uri="{FF2B5EF4-FFF2-40B4-BE49-F238E27FC236}">
                <a16:creationId xmlns:a16="http://schemas.microsoft.com/office/drawing/2014/main" id="{EAC6C5D3-14A1-5D01-F090-8CCB78789AA1}"/>
              </a:ext>
            </a:extLst>
          </p:cNvPr>
          <p:cNvSpPr txBox="1"/>
          <p:nvPr/>
        </p:nvSpPr>
        <p:spPr>
          <a:xfrm>
            <a:off x="-8" y="4975258"/>
            <a:ext cx="12192000" cy="707886"/>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nchor="ctr">
            <a:spAutoFit/>
          </a:bodyPr>
          <a:lstStyle/>
          <a:p>
            <a:pPr algn="ctr"/>
            <a:r>
              <a:rPr lang="en-US" sz="4000" dirty="0">
                <a:solidFill>
                  <a:schemeClr val="bg1"/>
                </a:solidFill>
                <a:effectLst>
                  <a:outerShdw blurRad="38100" dist="38100" dir="2700000" algn="tl">
                    <a:srgbClr val="000000">
                      <a:alpha val="43137"/>
                    </a:srgbClr>
                  </a:outerShdw>
                </a:effectLst>
                <a:latin typeface="Aptos Light" panose="020B0004020202020204" pitchFamily="34" charset="0"/>
              </a:rPr>
              <a:t>“the herald of righteousness” = “he proclaimed”</a:t>
            </a:r>
          </a:p>
        </p:txBody>
      </p:sp>
      <p:sp>
        <p:nvSpPr>
          <p:cNvPr id="4" name="TextBox 3">
            <a:extLst>
              <a:ext uri="{FF2B5EF4-FFF2-40B4-BE49-F238E27FC236}">
                <a16:creationId xmlns:a16="http://schemas.microsoft.com/office/drawing/2014/main" id="{534E3061-B8E2-0B45-2A07-3B5929419FA2}"/>
              </a:ext>
            </a:extLst>
          </p:cNvPr>
          <p:cNvSpPr txBox="1"/>
          <p:nvPr/>
        </p:nvSpPr>
        <p:spPr>
          <a:xfrm>
            <a:off x="6096004" y="3823523"/>
            <a:ext cx="6095996" cy="584775"/>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3200" b="1" dirty="0">
                <a:latin typeface="Avenir Next LT Pro Light" panose="020B0304020202020204" pitchFamily="34" charset="0"/>
              </a:rPr>
              <a:t>John Piper</a:t>
            </a:r>
          </a:p>
        </p:txBody>
      </p:sp>
      <p:sp>
        <p:nvSpPr>
          <p:cNvPr id="7" name="TextBox 6">
            <a:extLst>
              <a:ext uri="{FF2B5EF4-FFF2-40B4-BE49-F238E27FC236}">
                <a16:creationId xmlns:a16="http://schemas.microsoft.com/office/drawing/2014/main" id="{4625C1A2-E153-C9E4-B589-7DB4CF08C351}"/>
              </a:ext>
            </a:extLst>
          </p:cNvPr>
          <p:cNvSpPr txBox="1"/>
          <p:nvPr/>
        </p:nvSpPr>
        <p:spPr>
          <a:xfrm>
            <a:off x="0" y="4431066"/>
            <a:ext cx="6095996" cy="584775"/>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US" sz="3200" b="1" dirty="0">
                <a:latin typeface="Avenir Next LT Pro Light" panose="020B0304020202020204" pitchFamily="34" charset="0"/>
              </a:rPr>
              <a:t>2 Peter 2:5</a:t>
            </a:r>
          </a:p>
        </p:txBody>
      </p:sp>
      <p:sp>
        <p:nvSpPr>
          <p:cNvPr id="8" name="TextBox 7">
            <a:extLst>
              <a:ext uri="{FF2B5EF4-FFF2-40B4-BE49-F238E27FC236}">
                <a16:creationId xmlns:a16="http://schemas.microsoft.com/office/drawing/2014/main" id="{92B82B0D-2561-A9C9-52EE-A7E7519EFB73}"/>
              </a:ext>
            </a:extLst>
          </p:cNvPr>
          <p:cNvSpPr txBox="1"/>
          <p:nvPr/>
        </p:nvSpPr>
        <p:spPr>
          <a:xfrm>
            <a:off x="-4" y="6005706"/>
            <a:ext cx="12191996" cy="584775"/>
          </a:xfrm>
          <a:prstGeom prst="rect">
            <a:avLst/>
          </a:prstGeom>
          <a:ln/>
          <a:effectLst/>
        </p:spPr>
        <p:style>
          <a:lnRef idx="2">
            <a:schemeClr val="accent6">
              <a:shade val="15000"/>
            </a:schemeClr>
          </a:lnRef>
          <a:fillRef idx="1">
            <a:schemeClr val="accent6"/>
          </a:fillRef>
          <a:effectRef idx="0">
            <a:schemeClr val="accent6"/>
          </a:effectRef>
          <a:fontRef idx="minor">
            <a:schemeClr val="lt1"/>
          </a:fontRef>
        </p:style>
        <p:txBody>
          <a:bodyPr wrap="square" rtlCol="0">
            <a:spAutoFit/>
          </a:bodyPr>
          <a:lstStyle/>
          <a:p>
            <a:pPr algn="ctr"/>
            <a:r>
              <a:rPr lang="en-US" sz="3200" b="1" dirty="0">
                <a:effectLst>
                  <a:outerShdw blurRad="38100" dist="38100" dir="2700000" algn="tl">
                    <a:srgbClr val="000000">
                      <a:alpha val="43137"/>
                    </a:srgbClr>
                  </a:outerShdw>
                </a:effectLst>
                <a:latin typeface="Avenir Next LT Pro Light" panose="020B0304020202020204" pitchFamily="34" charset="0"/>
              </a:rPr>
              <a:t>1 Peter 1:11 – the spirit of Christ in the Old Testament prophets</a:t>
            </a:r>
          </a:p>
        </p:txBody>
      </p:sp>
      <p:sp>
        <p:nvSpPr>
          <p:cNvPr id="11" name="Arrow: Down 10">
            <a:extLst>
              <a:ext uri="{FF2B5EF4-FFF2-40B4-BE49-F238E27FC236}">
                <a16:creationId xmlns:a16="http://schemas.microsoft.com/office/drawing/2014/main" id="{C3357244-F1EF-CEE1-5ECA-91C5F7E1452D}"/>
              </a:ext>
            </a:extLst>
          </p:cNvPr>
          <p:cNvSpPr/>
          <p:nvPr/>
        </p:nvSpPr>
        <p:spPr>
          <a:xfrm rot="2150157">
            <a:off x="7667129" y="537672"/>
            <a:ext cx="523782" cy="5123112"/>
          </a:xfrm>
          <a:prstGeom prst="downArrow">
            <a:avLst>
              <a:gd name="adj1" fmla="val 36440"/>
              <a:gd name="adj2" fmla="val 80508"/>
            </a:avLst>
          </a:prstGeom>
          <a:solidFill>
            <a:srgbClr val="FFFF00">
              <a:alpha val="50000"/>
            </a:srgbClr>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94D0477-BEBE-E5C7-AF38-D489D92BBFB2}"/>
              </a:ext>
            </a:extLst>
          </p:cNvPr>
          <p:cNvSpPr/>
          <p:nvPr/>
        </p:nvSpPr>
        <p:spPr>
          <a:xfrm>
            <a:off x="9232777" y="195309"/>
            <a:ext cx="1322773" cy="843378"/>
          </a:xfrm>
          <a:prstGeom prst="ellipse">
            <a:avLst/>
          </a:prstGeom>
          <a:noFill/>
          <a:ln w="38100">
            <a:solidFill>
              <a:srgbClr val="FFF4A3">
                <a:alpha val="75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126759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2" presetClass="entr" presetSubtype="2" fill="hold" grpId="0" nodeType="withEffect">
                                  <p:stCondLst>
                                    <p:cond delay="2000"/>
                                  </p:stCondLst>
                                  <p:childTnLst>
                                    <p:set>
                                      <p:cBhvr>
                                        <p:cTn id="9" dur="1" fill="hold">
                                          <p:stCondLst>
                                            <p:cond delay="0"/>
                                          </p:stCondLst>
                                        </p:cTn>
                                        <p:tgtEl>
                                          <p:spTgt spid="4"/>
                                        </p:tgtEl>
                                        <p:attrNameLst>
                                          <p:attrName>style.visibility</p:attrName>
                                        </p:attrNameLst>
                                      </p:cBhvr>
                                      <p:to>
                                        <p:strVal val="visible"/>
                                      </p:to>
                                    </p:set>
                                    <p:animEffect transition="in" filter="wipe(right)">
                                      <p:cBhvr>
                                        <p:cTn id="10" dur="500"/>
                                        <p:tgtEl>
                                          <p:spTgt spid="4"/>
                                        </p:tgtEl>
                                      </p:cBhvr>
                                    </p:animEffect>
                                  </p:childTnLst>
                                </p:cTn>
                              </p:par>
                              <p:par>
                                <p:cTn id="11" presetID="22" presetClass="entr" presetSubtype="1" fill="hold" grpId="0" nodeType="withEffect">
                                  <p:stCondLst>
                                    <p:cond delay="500"/>
                                  </p:stCondLst>
                                  <p:childTnLst>
                                    <p:set>
                                      <p:cBhvr>
                                        <p:cTn id="12" dur="1" fill="hold">
                                          <p:stCondLst>
                                            <p:cond delay="0"/>
                                          </p:stCondLst>
                                        </p:cTn>
                                        <p:tgtEl>
                                          <p:spTgt spid="2">
                                            <p:bg/>
                                          </p:spTgt>
                                        </p:tgtEl>
                                        <p:attrNameLst>
                                          <p:attrName>style.visibility</p:attrName>
                                        </p:attrNameLst>
                                      </p:cBhvr>
                                      <p:to>
                                        <p:strVal val="visible"/>
                                      </p:to>
                                    </p:set>
                                    <p:animEffect transition="in" filter="wipe(up)">
                                      <p:cBhvr>
                                        <p:cTn id="13" dur="500"/>
                                        <p:tgtEl>
                                          <p:spTgt spid="2">
                                            <p:bg/>
                                          </p:spTgt>
                                        </p:tgtEl>
                                      </p:cBhvr>
                                    </p:animEffect>
                                  </p:childTnLst>
                                </p:cTn>
                              </p:par>
                              <p:par>
                                <p:cTn id="14" presetID="14" presetClass="entr" presetSubtype="10" fill="hold" grpId="0" nodeType="withEffect">
                                  <p:stCondLst>
                                    <p:cond delay="100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barn(outVertical)">
                                      <p:cBhvr>
                                        <p:cTn id="21" dur="500"/>
                                        <p:tgtEl>
                                          <p:spTgt spid="3"/>
                                        </p:tgtEl>
                                      </p:cBhvr>
                                    </p:animEffect>
                                  </p:childTnLst>
                                </p:cTn>
                              </p:par>
                              <p:par>
                                <p:cTn id="22" presetID="22" presetClass="entr" presetSubtype="4" fill="hold" grpId="0" nodeType="withEffect">
                                  <p:stCondLst>
                                    <p:cond delay="1000"/>
                                  </p:stCondLst>
                                  <p:childTnLst>
                                    <p:set>
                                      <p:cBhvr>
                                        <p:cTn id="23" dur="1" fill="hold">
                                          <p:stCondLst>
                                            <p:cond delay="0"/>
                                          </p:stCondLst>
                                        </p:cTn>
                                        <p:tgtEl>
                                          <p:spTgt spid="7"/>
                                        </p:tgtEl>
                                        <p:attrNameLst>
                                          <p:attrName>style.visibility</p:attrName>
                                        </p:attrNameLst>
                                      </p:cBhvr>
                                      <p:to>
                                        <p:strVal val="visible"/>
                                      </p:to>
                                    </p:set>
                                    <p:animEffect transition="in" filter="wipe(down)">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2"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heel(2)">
                                      <p:cBhvr>
                                        <p:cTn id="29" dur="2000"/>
                                        <p:tgtEl>
                                          <p:spTgt spid="12"/>
                                        </p:tgtEl>
                                      </p:cBhvr>
                                    </p:animEffect>
                                  </p:childTnLst>
                                </p:cTn>
                              </p:par>
                              <p:par>
                                <p:cTn id="30" presetID="22" presetClass="entr" presetSubtype="1" fill="hold" grpId="0" nodeType="withEffect">
                                  <p:stCondLst>
                                    <p:cond delay="2000"/>
                                  </p:stCondLst>
                                  <p:childTnLst>
                                    <p:set>
                                      <p:cBhvr>
                                        <p:cTn id="31" dur="1" fill="hold">
                                          <p:stCondLst>
                                            <p:cond delay="0"/>
                                          </p:stCondLst>
                                        </p:cTn>
                                        <p:tgtEl>
                                          <p:spTgt spid="11"/>
                                        </p:tgtEl>
                                        <p:attrNameLst>
                                          <p:attrName>style.visibility</p:attrName>
                                        </p:attrNameLst>
                                      </p:cBhvr>
                                      <p:to>
                                        <p:strVal val="visible"/>
                                      </p:to>
                                    </p:set>
                                    <p:animEffect transition="in" filter="wipe(up)">
                                      <p:cBhvr>
                                        <p:cTn id="32" dur="1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1000"/>
                                        <p:tgtEl>
                                          <p:spTgt spid="8"/>
                                        </p:tgtEl>
                                      </p:cBhvr>
                                    </p:animEffect>
                                    <p:anim calcmode="lin" valueType="num">
                                      <p:cBhvr>
                                        <p:cTn id="38" dur="1000" fill="hold"/>
                                        <p:tgtEl>
                                          <p:spTgt spid="8"/>
                                        </p:tgtEl>
                                        <p:attrNameLst>
                                          <p:attrName>ppt_x</p:attrName>
                                        </p:attrNameLst>
                                      </p:cBhvr>
                                      <p:tavLst>
                                        <p:tav tm="0">
                                          <p:val>
                                            <p:strVal val="#ppt_x"/>
                                          </p:val>
                                        </p:tav>
                                        <p:tav tm="100000">
                                          <p:val>
                                            <p:strVal val="#ppt_x"/>
                                          </p:val>
                                        </p:tav>
                                      </p:tavLst>
                                    </p:anim>
                                    <p:anim calcmode="lin" valueType="num">
                                      <p:cBhvr>
                                        <p:cTn id="3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6" grpId="0" animBg="1"/>
      <p:bldP spid="3" grpId="0" animBg="1"/>
      <p:bldP spid="4" grpId="0" animBg="1"/>
      <p:bldP spid="7" grpId="0" animBg="1"/>
      <p:bldP spid="8"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011C0E87-915A-E51F-C7AB-5E412F53FA33}"/>
            </a:ext>
          </a:extLst>
        </p:cNvPr>
        <p:cNvGrpSpPr/>
        <p:nvPr/>
      </p:nvGrpSpPr>
      <p:grpSpPr>
        <a:xfrm>
          <a:off x="0" y="0"/>
          <a:ext cx="0" cy="0"/>
          <a:chOff x="0" y="0"/>
          <a:chExt cx="0" cy="0"/>
        </a:xfrm>
      </p:grpSpPr>
      <p:sp>
        <p:nvSpPr>
          <p:cNvPr id="2" name="New Shape">
            <a:extLst>
              <a:ext uri="{FF2B5EF4-FFF2-40B4-BE49-F238E27FC236}">
                <a16:creationId xmlns:a16="http://schemas.microsoft.com/office/drawing/2014/main" id="{5DC4DD3C-95F0-0449-D3DD-E6BF1C477BD6}"/>
              </a:ext>
            </a:extLst>
          </p:cNvPr>
          <p:cNvSpPr>
            <a:spLocks noGrp="1"/>
          </p:cNvSpPr>
          <p:nvPr>
            <p:ph type="body"/>
          </p:nvPr>
        </p:nvSpPr>
        <p:spPr>
          <a:xfrm>
            <a:off x="0" y="992267"/>
            <a:ext cx="12192000" cy="3323146"/>
          </a:xfrm>
          <a:prstGeom prst="rect">
            <a:avLst/>
          </a:prstGeom>
          <a:solidFill>
            <a:schemeClr val="accent1">
              <a:alpha val="50000"/>
            </a:schemeClr>
          </a:solidFill>
          <a:ln>
            <a:solidFill>
              <a:schemeClr val="accent1">
                <a:lumMod val="50000"/>
              </a:schemeClr>
            </a:solidFill>
          </a:ln>
        </p:spPr>
        <p:style>
          <a:lnRef idx="0">
            <a:scrgbClr r="0" g="0" b="0"/>
          </a:lnRef>
          <a:fillRef idx="0">
            <a:scrgbClr r="0" g="0" b="0"/>
          </a:fillRef>
          <a:effectRef idx="0">
            <a:scrgbClr r="0" g="0" b="0"/>
          </a:effectRef>
          <a:fontRef idx="minor">
            <a:schemeClr val="lt1"/>
          </a:fontRef>
        </p:style>
        <p:txBody>
          <a:bodyPr anchor="ctr">
            <a:noAutofit/>
          </a:bodyPr>
          <a:lstStyle>
            <a:lvl1pPr algn="l">
              <a:defRPr sz="8120">
                <a:solidFill>
                  <a:srgbClr val="52463C"/>
                </a:solidFill>
              </a:defRPr>
            </a:lvl1pPr>
          </a:lstStyle>
          <a:p>
            <a:pPr algn="ct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“Coming up out of the waters of baptism corresponds to being kept safe through the waters of the flood, the waters of God’s judgment on sin, and emerging to live in ‘newness of life.’”</a:t>
            </a:r>
          </a:p>
        </p:txBody>
      </p:sp>
      <p:sp>
        <p:nvSpPr>
          <p:cNvPr id="6" name="TextBox 5">
            <a:extLst>
              <a:ext uri="{FF2B5EF4-FFF2-40B4-BE49-F238E27FC236}">
                <a16:creationId xmlns:a16="http://schemas.microsoft.com/office/drawing/2014/main" id="{7AADD07E-44AB-0C66-5277-6329501B5B68}"/>
              </a:ext>
            </a:extLst>
          </p:cNvPr>
          <p:cNvSpPr txBox="1"/>
          <p:nvPr/>
        </p:nvSpPr>
        <p:spPr>
          <a:xfrm>
            <a:off x="0" y="345935"/>
            <a:ext cx="12192000" cy="646331"/>
          </a:xfrm>
          <a:prstGeom prst="rect">
            <a:avLst/>
          </a:prstGeom>
          <a:ln/>
        </p:spPr>
        <p:style>
          <a:lnRef idx="3">
            <a:schemeClr val="lt1"/>
          </a:lnRef>
          <a:fillRef idx="1">
            <a:schemeClr val="dk1"/>
          </a:fillRef>
          <a:effectRef idx="1">
            <a:schemeClr val="dk1"/>
          </a:effectRef>
          <a:fontRef idx="minor">
            <a:schemeClr val="lt1"/>
          </a:fontRef>
        </p:style>
        <p:txBody>
          <a:bodyPr wrap="square" rtlCol="0" anchor="ctr">
            <a:spAutoFit/>
          </a:bodyPr>
          <a:lstStyle/>
          <a:p>
            <a:pPr algn="ctr"/>
            <a:r>
              <a:rPr lang="en-US" sz="3600" b="1" dirty="0">
                <a:solidFill>
                  <a:schemeClr val="bg1"/>
                </a:solidFill>
                <a:effectLst>
                  <a:outerShdw blurRad="38100" dist="38100" dir="2700000" algn="tl">
                    <a:srgbClr val="000000">
                      <a:alpha val="43137"/>
                    </a:srgbClr>
                  </a:outerShdw>
                </a:effectLst>
                <a:latin typeface="Aptos Light" panose="020B0004020202020204" pitchFamily="34" charset="0"/>
              </a:rPr>
              <a:t>v. 21 – baptism corresponds to this…</a:t>
            </a:r>
          </a:p>
        </p:txBody>
      </p:sp>
      <p:sp>
        <p:nvSpPr>
          <p:cNvPr id="3" name="TextBox 2">
            <a:extLst>
              <a:ext uri="{FF2B5EF4-FFF2-40B4-BE49-F238E27FC236}">
                <a16:creationId xmlns:a16="http://schemas.microsoft.com/office/drawing/2014/main" id="{9A2C2B43-8649-E116-2A00-BCD9BD7CD1B8}"/>
              </a:ext>
            </a:extLst>
          </p:cNvPr>
          <p:cNvSpPr txBox="1"/>
          <p:nvPr/>
        </p:nvSpPr>
        <p:spPr>
          <a:xfrm>
            <a:off x="6303145" y="4315413"/>
            <a:ext cx="4057095" cy="584775"/>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nchor="ctr">
            <a:spAutoFit/>
          </a:bodyPr>
          <a:lstStyle/>
          <a:p>
            <a:pPr marL="457200" indent="-341313" algn="ctr">
              <a:buSzPct val="75000"/>
              <a:buFont typeface="Wingdings" panose="05000000000000000000" pitchFamily="2" charset="2"/>
              <a:buChar char="Ø"/>
            </a:pPr>
            <a:r>
              <a:rPr lang="en-US" sz="3200" b="1" dirty="0">
                <a:solidFill>
                  <a:schemeClr val="tx1"/>
                </a:solidFill>
                <a:latin typeface="Avenir Next LT Pro Light" panose="020B0304020202020204" pitchFamily="34" charset="0"/>
              </a:rPr>
              <a:t>Wayne Grudem</a:t>
            </a:r>
          </a:p>
        </p:txBody>
      </p:sp>
      <p:sp>
        <p:nvSpPr>
          <p:cNvPr id="5" name="TextBox 4">
            <a:extLst>
              <a:ext uri="{FF2B5EF4-FFF2-40B4-BE49-F238E27FC236}">
                <a16:creationId xmlns:a16="http://schemas.microsoft.com/office/drawing/2014/main" id="{07EEA022-0AB4-D500-10A0-E4A0CB719A3B}"/>
              </a:ext>
            </a:extLst>
          </p:cNvPr>
          <p:cNvSpPr txBox="1"/>
          <p:nvPr/>
        </p:nvSpPr>
        <p:spPr>
          <a:xfrm>
            <a:off x="4" y="5155464"/>
            <a:ext cx="12191996" cy="1569660"/>
          </a:xfrm>
          <a:prstGeom prst="rect">
            <a:avLst/>
          </a:prstGeom>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200" dirty="0">
                <a:effectLst>
                  <a:outerShdw blurRad="38100" dist="38100" dir="2700000" algn="tl">
                    <a:srgbClr val="000000">
                      <a:alpha val="43137"/>
                    </a:srgbClr>
                  </a:outerShdw>
                </a:effectLst>
                <a:latin typeface="Avenir Next LT Pro Light" panose="020B0304020202020204" pitchFamily="34" charset="0"/>
              </a:rPr>
              <a:t>We were buried therefore with Him by baptism into death, in order that, just as Christ was raised from the dead by the glory of the Father, we too might walk in newness of life.</a:t>
            </a:r>
          </a:p>
        </p:txBody>
      </p:sp>
      <p:sp>
        <p:nvSpPr>
          <p:cNvPr id="7" name="TextBox 6">
            <a:extLst>
              <a:ext uri="{FF2B5EF4-FFF2-40B4-BE49-F238E27FC236}">
                <a16:creationId xmlns:a16="http://schemas.microsoft.com/office/drawing/2014/main" id="{D57DBAA4-FF38-5C17-8CE1-5C29857D09BD}"/>
              </a:ext>
            </a:extLst>
          </p:cNvPr>
          <p:cNvSpPr txBox="1"/>
          <p:nvPr/>
        </p:nvSpPr>
        <p:spPr>
          <a:xfrm>
            <a:off x="0" y="4570689"/>
            <a:ext cx="6095996" cy="584775"/>
          </a:xfrm>
          <a:prstGeom prst="rect">
            <a:avLst/>
          </a:prstGeom>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en-US" sz="3200" b="1" dirty="0">
                <a:effectLst>
                  <a:outerShdw blurRad="38100" dist="38100" dir="2700000" algn="tl">
                    <a:srgbClr val="000000">
                      <a:alpha val="43137"/>
                    </a:srgbClr>
                  </a:outerShdw>
                </a:effectLst>
                <a:latin typeface="Avenir Next LT Pro Light" panose="020B0304020202020204" pitchFamily="34" charset="0"/>
              </a:rPr>
              <a:t>Romans 6:4</a:t>
            </a:r>
          </a:p>
        </p:txBody>
      </p:sp>
    </p:spTree>
    <p:extLst>
      <p:ext uri="{BB962C8B-B14F-4D97-AF65-F5344CB8AC3E}">
        <p14:creationId xmlns:p14="http://schemas.microsoft.com/office/powerpoint/2010/main" val="23105242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par>
                                <p:cTn id="8" presetID="14" presetClass="entr" presetSubtype="10" fill="hold" grpId="0" nodeType="withEffect">
                                  <p:stCondLst>
                                    <p:cond delay="500"/>
                                  </p:stCondLst>
                                  <p:childTnLst>
                                    <p:set>
                                      <p:cBhvr>
                                        <p:cTn id="9" dur="1" fill="hold">
                                          <p:stCondLst>
                                            <p:cond delay="0"/>
                                          </p:stCondLst>
                                        </p:cTn>
                                        <p:tgtEl>
                                          <p:spTgt spid="2">
                                            <p:bg/>
                                          </p:spTgt>
                                        </p:tgtEl>
                                        <p:attrNameLst>
                                          <p:attrName>style.visibility</p:attrName>
                                        </p:attrNameLst>
                                      </p:cBhvr>
                                      <p:to>
                                        <p:strVal val="visible"/>
                                      </p:to>
                                    </p:set>
                                    <p:animEffect transition="in" filter="randombar(horizontal)">
                                      <p:cBhvr>
                                        <p:cTn id="10" dur="500"/>
                                        <p:tgtEl>
                                          <p:spTgt spid="2">
                                            <p:bg/>
                                          </p:spTgt>
                                        </p:tgtEl>
                                      </p:cBhvr>
                                    </p:animEffect>
                                  </p:childTnLst>
                                </p:cTn>
                              </p:par>
                              <p:par>
                                <p:cTn id="11" presetID="22" presetClass="entr" presetSubtype="8" fill="hold" grpId="0" nodeType="withEffect">
                                  <p:stCondLst>
                                    <p:cond delay="100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wipe(left)">
                                      <p:cBhvr>
                                        <p:cTn id="13" dur="500"/>
                                        <p:tgtEl>
                                          <p:spTgt spid="2">
                                            <p:txEl>
                                              <p:pRg st="0" end="0"/>
                                            </p:txEl>
                                          </p:spTgt>
                                        </p:tgtEl>
                                      </p:cBhvr>
                                    </p:animEffect>
                                  </p:childTnLst>
                                </p:cTn>
                              </p:par>
                              <p:par>
                                <p:cTn id="14" presetID="22" presetClass="entr" presetSubtype="8" fill="hold" grpId="0" nodeType="withEffect">
                                  <p:stCondLst>
                                    <p:cond delay="2000"/>
                                  </p:stCondLst>
                                  <p:childTnLst>
                                    <p:set>
                                      <p:cBhvr>
                                        <p:cTn id="15" dur="1" fill="hold">
                                          <p:stCondLst>
                                            <p:cond delay="0"/>
                                          </p:stCondLst>
                                        </p:cTn>
                                        <p:tgtEl>
                                          <p:spTgt spid="3"/>
                                        </p:tgtEl>
                                        <p:attrNameLst>
                                          <p:attrName>style.visibility</p:attrName>
                                        </p:attrNameLst>
                                      </p:cBhvr>
                                      <p:to>
                                        <p:strVal val="visible"/>
                                      </p:to>
                                    </p:set>
                                    <p:animEffect transition="in" filter="wipe(left)">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par>
                                <p:cTn id="24" presetID="22" presetClass="entr" presetSubtype="4" fill="hold" grpId="0" nodeType="withEffect">
                                  <p:stCondLst>
                                    <p:cond delay="1000"/>
                                  </p:stCondLst>
                                  <p:childTnLst>
                                    <p:set>
                                      <p:cBhvr>
                                        <p:cTn id="25" dur="1" fill="hold">
                                          <p:stCondLst>
                                            <p:cond delay="0"/>
                                          </p:stCondLst>
                                        </p:cTn>
                                        <p:tgtEl>
                                          <p:spTgt spid="7"/>
                                        </p:tgtEl>
                                        <p:attrNameLst>
                                          <p:attrName>style.visibility</p:attrName>
                                        </p:attrNameLst>
                                      </p:cBhvr>
                                      <p:to>
                                        <p:strVal val="visible"/>
                                      </p:to>
                                    </p:set>
                                    <p:animEffect transition="in" filter="wipe(down)">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6" grpId="0" animBg="1"/>
      <p:bldP spid="3" grpId="0" animBg="1"/>
      <p:bldP spid="5"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1D692F34-2087-5AC1-20E4-DD8B50ECC05B}"/>
            </a:ext>
          </a:extLst>
        </p:cNvPr>
        <p:cNvGrpSpPr/>
        <p:nvPr/>
      </p:nvGrpSpPr>
      <p:grpSpPr>
        <a:xfrm>
          <a:off x="0" y="0"/>
          <a:ext cx="0" cy="0"/>
          <a:chOff x="0" y="0"/>
          <a:chExt cx="0" cy="0"/>
        </a:xfrm>
      </p:grpSpPr>
      <p:sp>
        <p:nvSpPr>
          <p:cNvPr id="2" name="New Shape">
            <a:extLst>
              <a:ext uri="{FF2B5EF4-FFF2-40B4-BE49-F238E27FC236}">
                <a16:creationId xmlns:a16="http://schemas.microsoft.com/office/drawing/2014/main" id="{22AA6E1C-ADD7-F7D3-6070-85D5089A2CD0}"/>
              </a:ext>
            </a:extLst>
          </p:cNvPr>
          <p:cNvSpPr>
            <a:spLocks noGrp="1"/>
          </p:cNvSpPr>
          <p:nvPr>
            <p:ph type="body"/>
          </p:nvPr>
        </p:nvSpPr>
        <p:spPr>
          <a:xfrm>
            <a:off x="0" y="893253"/>
            <a:ext cx="12192000" cy="2789620"/>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anchor="ctr">
            <a:noAutofit/>
          </a:bodyPr>
          <a:lstStyle>
            <a:lvl1pPr algn="l">
              <a:defRPr sz="8120">
                <a:solidFill>
                  <a:srgbClr val="52463C"/>
                </a:solidFill>
              </a:defRPr>
            </a:lvl1pPr>
          </a:lstStyle>
          <a:p>
            <a:pPr algn="ct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“It is the willing and joyful service of those who know that they are victors with Christ. Once he submitted himself, but now all the angels are in submission to him.”   </a:t>
            </a:r>
            <a:r>
              <a:rPr lang="en-US" sz="3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–Edmund </a:t>
            </a:r>
            <a:r>
              <a:rPr lang="en-US" sz="3400" b="1" dirty="0" err="1">
                <a:solidFill>
                  <a:schemeClr val="bg1"/>
                </a:solidFill>
                <a:effectLst>
                  <a:outerShdw blurRad="38100" dist="38100" dir="2700000" algn="tl">
                    <a:srgbClr val="000000">
                      <a:alpha val="43137"/>
                    </a:srgbClr>
                  </a:outerShdw>
                </a:effectLst>
                <a:latin typeface="Avenir Next LT Pro Light" panose="020B0304020202020204" pitchFamily="34" charset="0"/>
              </a:rPr>
              <a:t>Clowney</a:t>
            </a:r>
            <a:endParaRPr lang="en-US" sz="3400" b="1" dirty="0">
              <a:solidFill>
                <a:schemeClr val="bg1"/>
              </a:solidFill>
              <a:effectLst>
                <a:outerShdw blurRad="38100" dist="38100" dir="2700000" algn="tl">
                  <a:srgbClr val="000000">
                    <a:alpha val="43137"/>
                  </a:srgbClr>
                </a:outerShdw>
              </a:effectLst>
              <a:latin typeface="Avenir Next LT Pro Light" panose="020B0304020202020204" pitchFamily="34" charset="0"/>
            </a:endParaRPr>
          </a:p>
        </p:txBody>
      </p:sp>
      <p:sp>
        <p:nvSpPr>
          <p:cNvPr id="6" name="TextBox 5">
            <a:extLst>
              <a:ext uri="{FF2B5EF4-FFF2-40B4-BE49-F238E27FC236}">
                <a16:creationId xmlns:a16="http://schemas.microsoft.com/office/drawing/2014/main" id="{415EC7E7-5B0E-3870-4737-4F1E5F652A2F}"/>
              </a:ext>
            </a:extLst>
          </p:cNvPr>
          <p:cNvSpPr txBox="1"/>
          <p:nvPr/>
        </p:nvSpPr>
        <p:spPr>
          <a:xfrm>
            <a:off x="0" y="246922"/>
            <a:ext cx="12192000" cy="646331"/>
          </a:xfrm>
          <a:prstGeom prst="rect">
            <a:avLst/>
          </a:prstGeom>
          <a:ln/>
        </p:spPr>
        <p:style>
          <a:lnRef idx="3">
            <a:schemeClr val="lt1"/>
          </a:lnRef>
          <a:fillRef idx="1">
            <a:schemeClr val="accent2"/>
          </a:fillRef>
          <a:effectRef idx="1">
            <a:schemeClr val="accent2"/>
          </a:effectRef>
          <a:fontRef idx="minor">
            <a:schemeClr val="lt1"/>
          </a:fontRef>
        </p:style>
        <p:txBody>
          <a:bodyPr wrap="square" rtlCol="0" anchor="ctr">
            <a:spAutoFit/>
          </a:bodyPr>
          <a:lstStyle/>
          <a:p>
            <a:pPr algn="ctr"/>
            <a:r>
              <a:rPr lang="en-US" sz="3600" b="1" dirty="0">
                <a:solidFill>
                  <a:schemeClr val="bg1"/>
                </a:solidFill>
                <a:effectLst>
                  <a:outerShdw blurRad="38100" dist="38100" dir="2700000" algn="tl">
                    <a:srgbClr val="000000">
                      <a:alpha val="43137"/>
                    </a:srgbClr>
                  </a:outerShdw>
                </a:effectLst>
                <a:latin typeface="Aptos Light" panose="020B0004020202020204" pitchFamily="34" charset="0"/>
              </a:rPr>
              <a:t>v. 22 – power and authority</a:t>
            </a:r>
          </a:p>
        </p:txBody>
      </p:sp>
      <p:sp>
        <p:nvSpPr>
          <p:cNvPr id="5" name="TextBox 4">
            <a:extLst>
              <a:ext uri="{FF2B5EF4-FFF2-40B4-BE49-F238E27FC236}">
                <a16:creationId xmlns:a16="http://schemas.microsoft.com/office/drawing/2014/main" id="{A7E6C258-3452-DEE8-66B4-46C2D85772CE}"/>
              </a:ext>
            </a:extLst>
          </p:cNvPr>
          <p:cNvSpPr txBox="1"/>
          <p:nvPr/>
        </p:nvSpPr>
        <p:spPr>
          <a:xfrm>
            <a:off x="4" y="4056533"/>
            <a:ext cx="12191996" cy="2554545"/>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000" b="1" dirty="0">
                <a:effectLst>
                  <a:outerShdw blurRad="38100" dist="38100" dir="2700000" algn="tl">
                    <a:srgbClr val="000000">
                      <a:alpha val="43137"/>
                    </a:srgbClr>
                  </a:outerShdw>
                </a:effectLst>
                <a:latin typeface="Avenir Next LT Pro Light" panose="020B0304020202020204" pitchFamily="34" charset="0"/>
              </a:rPr>
              <a:t>…that He worked in Christ when He raised Him from the dead and seated Him at His right hand in the heavenly places, far above all rule and authority and power and dominion.   </a:t>
            </a:r>
            <a:r>
              <a:rPr lang="en-US" sz="3400" b="1" dirty="0">
                <a:effectLst>
                  <a:outerShdw blurRad="38100" dist="38100" dir="2700000" algn="tl">
                    <a:srgbClr val="000000">
                      <a:alpha val="43137"/>
                    </a:srgbClr>
                  </a:outerShdw>
                </a:effectLst>
                <a:latin typeface="Avenir Next LT Pro Light" panose="020B0304020202020204" pitchFamily="34" charset="0"/>
              </a:rPr>
              <a:t>–Ephesians 1:20-21</a:t>
            </a:r>
          </a:p>
        </p:txBody>
      </p:sp>
      <p:sp>
        <p:nvSpPr>
          <p:cNvPr id="4" name="TextBox 3">
            <a:extLst>
              <a:ext uri="{FF2B5EF4-FFF2-40B4-BE49-F238E27FC236}">
                <a16:creationId xmlns:a16="http://schemas.microsoft.com/office/drawing/2014/main" id="{5399AFB7-9CFE-AB55-C6CB-BF35E554FB1C}"/>
              </a:ext>
            </a:extLst>
          </p:cNvPr>
          <p:cNvSpPr txBox="1"/>
          <p:nvPr/>
        </p:nvSpPr>
        <p:spPr>
          <a:xfrm>
            <a:off x="1630533" y="2892381"/>
            <a:ext cx="8930933" cy="2308324"/>
          </a:xfrm>
          <a:prstGeom prst="rect">
            <a:avLst/>
          </a:prstGeom>
          <a:effectLst>
            <a:softEdge rad="63500"/>
          </a:effectLst>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4800" dirty="0">
                <a:latin typeface="Avenir Next LT Pro Light" panose="020B0304020202020204" pitchFamily="34" charset="0"/>
              </a:rPr>
              <a:t>All authority in heaven and on earth has been given to Me.</a:t>
            </a:r>
          </a:p>
          <a:p>
            <a:pPr algn="ctr"/>
            <a:r>
              <a:rPr lang="en-US" sz="4800" dirty="0">
                <a:latin typeface="Avenir Next LT Pro Light" panose="020B0304020202020204" pitchFamily="34" charset="0"/>
              </a:rPr>
              <a:t>(Matthew 28:18)</a:t>
            </a:r>
          </a:p>
        </p:txBody>
      </p:sp>
    </p:spTree>
    <p:extLst>
      <p:ext uri="{BB962C8B-B14F-4D97-AF65-F5344CB8AC3E}">
        <p14:creationId xmlns:p14="http://schemas.microsoft.com/office/powerpoint/2010/main" val="292554653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outVertical)">
                                      <p:cBhvr>
                                        <p:cTn id="7" dur="500"/>
                                        <p:tgtEl>
                                          <p:spTgt spid="6"/>
                                        </p:tgtEl>
                                      </p:cBhvr>
                                    </p:animEffect>
                                  </p:childTnLst>
                                </p:cTn>
                              </p:par>
                              <p:par>
                                <p:cTn id="8" presetID="22" presetClass="entr" presetSubtype="1" fill="hold" grpId="0" nodeType="withEffect">
                                  <p:stCondLst>
                                    <p:cond delay="500"/>
                                  </p:stCondLst>
                                  <p:childTnLst>
                                    <p:set>
                                      <p:cBhvr>
                                        <p:cTn id="9" dur="1" fill="hold">
                                          <p:stCondLst>
                                            <p:cond delay="0"/>
                                          </p:stCondLst>
                                        </p:cTn>
                                        <p:tgtEl>
                                          <p:spTgt spid="2">
                                            <p:bg/>
                                          </p:spTgt>
                                        </p:tgtEl>
                                        <p:attrNameLst>
                                          <p:attrName>style.visibility</p:attrName>
                                        </p:attrNameLst>
                                      </p:cBhvr>
                                      <p:to>
                                        <p:strVal val="visible"/>
                                      </p:to>
                                    </p:set>
                                    <p:animEffect transition="in" filter="wipe(up)">
                                      <p:cBhvr>
                                        <p:cTn id="10" dur="500"/>
                                        <p:tgtEl>
                                          <p:spTgt spid="2">
                                            <p:bg/>
                                          </p:spTgt>
                                        </p:tgtEl>
                                      </p:cBhvr>
                                    </p:animEffect>
                                  </p:childTnLst>
                                </p:cTn>
                              </p:par>
                              <p:par>
                                <p:cTn id="11" presetID="16" presetClass="entr" presetSubtype="37" fill="hold" grpId="0" nodeType="withEffect">
                                  <p:stCondLst>
                                    <p:cond delay="100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barn(outVertical)">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5"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randombar(vertic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528"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2000" fill="hold"/>
                                        <p:tgtEl>
                                          <p:spTgt spid="4"/>
                                        </p:tgtEl>
                                        <p:attrNameLst>
                                          <p:attrName>ppt_w</p:attrName>
                                        </p:attrNameLst>
                                      </p:cBhvr>
                                      <p:tavLst>
                                        <p:tav tm="0">
                                          <p:val>
                                            <p:fltVal val="0"/>
                                          </p:val>
                                        </p:tav>
                                        <p:tav tm="100000">
                                          <p:val>
                                            <p:strVal val="#ppt_w"/>
                                          </p:val>
                                        </p:tav>
                                      </p:tavLst>
                                    </p:anim>
                                    <p:anim calcmode="lin" valueType="num">
                                      <p:cBhvr>
                                        <p:cTn id="24" dur="2000" fill="hold"/>
                                        <p:tgtEl>
                                          <p:spTgt spid="4"/>
                                        </p:tgtEl>
                                        <p:attrNameLst>
                                          <p:attrName>ppt_h</p:attrName>
                                        </p:attrNameLst>
                                      </p:cBhvr>
                                      <p:tavLst>
                                        <p:tav tm="0">
                                          <p:val>
                                            <p:fltVal val="0"/>
                                          </p:val>
                                        </p:tav>
                                        <p:tav tm="100000">
                                          <p:val>
                                            <p:strVal val="#ppt_h"/>
                                          </p:val>
                                        </p:tav>
                                      </p:tavLst>
                                    </p:anim>
                                    <p:animEffect transition="in" filter="fade">
                                      <p:cBhvr>
                                        <p:cTn id="25" dur="2000"/>
                                        <p:tgtEl>
                                          <p:spTgt spid="4"/>
                                        </p:tgtEl>
                                      </p:cBhvr>
                                    </p:animEffect>
                                    <p:anim calcmode="lin" valueType="num">
                                      <p:cBhvr>
                                        <p:cTn id="26" dur="2000" fill="hold"/>
                                        <p:tgtEl>
                                          <p:spTgt spid="4"/>
                                        </p:tgtEl>
                                        <p:attrNameLst>
                                          <p:attrName>ppt_x</p:attrName>
                                        </p:attrNameLst>
                                      </p:cBhvr>
                                      <p:tavLst>
                                        <p:tav tm="0">
                                          <p:val>
                                            <p:fltVal val="0.5"/>
                                          </p:val>
                                        </p:tav>
                                        <p:tav tm="100000">
                                          <p:val>
                                            <p:strVal val="#ppt_x"/>
                                          </p:val>
                                        </p:tav>
                                      </p:tavLst>
                                    </p:anim>
                                    <p:anim calcmode="lin" valueType="num">
                                      <p:cBhvr>
                                        <p:cTn id="27" dur="2000" fill="hold"/>
                                        <p:tgtEl>
                                          <p:spTgt spid="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6" grpId="0" animBg="1"/>
      <p:bldP spid="5"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52F627F5-0FE7-CCB1-6E0D-760C1866569F}"/>
            </a:ext>
          </a:extLst>
        </p:cNvPr>
        <p:cNvGrpSpPr/>
        <p:nvPr/>
      </p:nvGrpSpPr>
      <p:grpSpPr>
        <a:xfrm>
          <a:off x="0" y="0"/>
          <a:ext cx="0" cy="0"/>
          <a:chOff x="0" y="0"/>
          <a:chExt cx="0" cy="0"/>
        </a:xfrm>
      </p:grpSpPr>
      <p:sp>
        <p:nvSpPr>
          <p:cNvPr id="2" name="New Shape">
            <a:extLst>
              <a:ext uri="{FF2B5EF4-FFF2-40B4-BE49-F238E27FC236}">
                <a16:creationId xmlns:a16="http://schemas.microsoft.com/office/drawing/2014/main" id="{F4EE78CB-8994-EA34-8054-A898DD51B5E9}"/>
              </a:ext>
            </a:extLst>
          </p:cNvPr>
          <p:cNvSpPr txBox="1">
            <a:spLocks/>
          </p:cNvSpPr>
          <p:nvPr/>
        </p:nvSpPr>
        <p:spPr>
          <a:xfrm>
            <a:off x="0" y="1432562"/>
            <a:ext cx="12192000" cy="144655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solidFill>
              <a:srgbClr val="92D050"/>
            </a:solidFill>
          </a:ln>
        </p:spPr>
        <p:style>
          <a:lnRef idx="0">
            <a:scrgbClr r="0" g="0" b="0"/>
          </a:lnRef>
          <a:fillRef idx="0">
            <a:scrgbClr r="0" g="0" b="0"/>
          </a:fillRef>
          <a:effectRef idx="0">
            <a:scrgbClr r="0" g="0" b="0"/>
          </a:effectRef>
          <a:fontRef idx="minor">
            <a:schemeClr val="lt1"/>
          </a:fontRef>
        </p:style>
        <p:txBody>
          <a:bodyPr anchor="ctr">
            <a:noAutofit/>
          </a:bodyPr>
          <a:lstStyle>
            <a:lvl1pPr algn="l">
              <a:defRPr sz="8120">
                <a:solidFill>
                  <a:srgbClr val="52463C"/>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Peter writes to encourage the churches,</a:t>
            </a:r>
            <a:b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b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not to confuse them.</a:t>
            </a:r>
          </a:p>
        </p:txBody>
      </p:sp>
      <p:sp>
        <p:nvSpPr>
          <p:cNvPr id="4" name="TextBox 3">
            <a:extLst>
              <a:ext uri="{FF2B5EF4-FFF2-40B4-BE49-F238E27FC236}">
                <a16:creationId xmlns:a16="http://schemas.microsoft.com/office/drawing/2014/main" id="{0830468B-04DD-D7B5-609E-7C9300FF289F}"/>
              </a:ext>
            </a:extLst>
          </p:cNvPr>
          <p:cNvSpPr txBox="1"/>
          <p:nvPr/>
        </p:nvSpPr>
        <p:spPr>
          <a:xfrm>
            <a:off x="0" y="543388"/>
            <a:ext cx="12192000"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spAutoFit/>
          </a:bodyPr>
          <a:lstStyle/>
          <a:p>
            <a:pPr lvl="0" algn="ctr" rtl="0" eaLnBrk="0" fontAlgn="base" hangingPunct="0">
              <a:spcBef>
                <a:spcPct val="0"/>
              </a:spcBef>
              <a:spcAft>
                <a:spcPct val="0"/>
              </a:spcAft>
            </a:pPr>
            <a:r>
              <a:rPr lang="en-US" altLang="en-US" sz="3600" b="1" spc="300" dirty="0">
                <a:solidFill>
                  <a:schemeClr val="tx1"/>
                </a:solidFill>
                <a:effectLst>
                  <a:outerShdw blurRad="38100" dist="38100" dir="2700000" algn="tl">
                    <a:srgbClr val="000000">
                      <a:alpha val="43137"/>
                    </a:srgbClr>
                  </a:outerShdw>
                </a:effectLst>
                <a:latin typeface="Avenir Next LT Pro Light" panose="020B0304020202020204" pitchFamily="34" charset="0"/>
              </a:rPr>
              <a:t>A Mysterious Reality   |   1 Peter 3:18-22</a:t>
            </a:r>
          </a:p>
        </p:txBody>
      </p:sp>
      <p:sp>
        <p:nvSpPr>
          <p:cNvPr id="3" name="TextBox 2">
            <a:extLst>
              <a:ext uri="{FF2B5EF4-FFF2-40B4-BE49-F238E27FC236}">
                <a16:creationId xmlns:a16="http://schemas.microsoft.com/office/drawing/2014/main" id="{941FD018-3476-A46C-74BC-BD227B115D75}"/>
              </a:ext>
            </a:extLst>
          </p:cNvPr>
          <p:cNvSpPr txBox="1"/>
          <p:nvPr/>
        </p:nvSpPr>
        <p:spPr>
          <a:xfrm>
            <a:off x="0" y="3122585"/>
            <a:ext cx="12192000" cy="1446550"/>
          </a:xfrm>
          <a:prstGeom prst="rect">
            <a:avLst/>
          </a:prstGeom>
          <a:solidFill>
            <a:schemeClr val="dk1">
              <a:alpha val="50000"/>
            </a:schemeClr>
          </a:solidFill>
          <a:ln>
            <a:solidFill>
              <a:schemeClr val="accent6"/>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Total victory and true hope are at the heart </a:t>
            </a:r>
            <a:b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b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of what Peter is emphasizing.</a:t>
            </a:r>
          </a:p>
        </p:txBody>
      </p:sp>
      <p:sp>
        <p:nvSpPr>
          <p:cNvPr id="5" name="TextBox 4">
            <a:extLst>
              <a:ext uri="{FF2B5EF4-FFF2-40B4-BE49-F238E27FC236}">
                <a16:creationId xmlns:a16="http://schemas.microsoft.com/office/drawing/2014/main" id="{87226996-F896-9C02-26FD-1D4A99084D4D}"/>
              </a:ext>
            </a:extLst>
          </p:cNvPr>
          <p:cNvSpPr txBox="1"/>
          <p:nvPr/>
        </p:nvSpPr>
        <p:spPr>
          <a:xfrm>
            <a:off x="0" y="4812608"/>
            <a:ext cx="12192000" cy="1446550"/>
          </a:xfrm>
          <a:prstGeom prst="rect">
            <a:avLst/>
          </a:prstGeom>
          <a:solidFill>
            <a:schemeClr val="dk1">
              <a:alpha val="95000"/>
            </a:schemeClr>
          </a:solidFill>
          <a:ln>
            <a:solidFill>
              <a:schemeClr val="bg1"/>
            </a:solidFill>
          </a:ln>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b="1" dirty="0">
                <a:effectLst>
                  <a:outerShdw blurRad="38100" dist="38100" dir="2700000" algn="tl">
                    <a:srgbClr val="000000">
                      <a:alpha val="43137"/>
                    </a:srgbClr>
                  </a:outerShdw>
                </a:effectLst>
                <a:latin typeface="Avenir Next LT Pro Light" panose="020B0304020202020204" pitchFamily="34" charset="0"/>
              </a:rPr>
              <a:t>Escape from pending doom is guaranteed</a:t>
            </a:r>
            <a:br>
              <a:rPr lang="en-US" sz="4400" b="1" dirty="0">
                <a:effectLst>
                  <a:outerShdw blurRad="38100" dist="38100" dir="2700000" algn="tl">
                    <a:srgbClr val="000000">
                      <a:alpha val="43137"/>
                    </a:srgbClr>
                  </a:outerShdw>
                </a:effectLst>
                <a:latin typeface="Avenir Next LT Pro Light" panose="020B0304020202020204" pitchFamily="34" charset="0"/>
              </a:rPr>
            </a:br>
            <a:r>
              <a:rPr lang="en-US" sz="4400" b="1" dirty="0">
                <a:effectLst>
                  <a:outerShdw blurRad="38100" dist="38100" dir="2700000" algn="tl">
                    <a:srgbClr val="000000">
                      <a:alpha val="43137"/>
                    </a:srgbClr>
                  </a:outerShdw>
                </a:effectLst>
                <a:latin typeface="Avenir Next LT Pro Light" panose="020B0304020202020204" pitchFamily="34" charset="0"/>
              </a:rPr>
              <a:t>despite the powers of doom.</a:t>
            </a:r>
          </a:p>
        </p:txBody>
      </p:sp>
    </p:spTree>
    <p:extLst>
      <p:ext uri="{BB962C8B-B14F-4D97-AF65-F5344CB8AC3E}">
        <p14:creationId xmlns:p14="http://schemas.microsoft.com/office/powerpoint/2010/main" val="2293846669"/>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3488</TotalTime>
  <Words>458</Words>
  <Application>Microsoft Office PowerPoint</Application>
  <PresentationFormat>Widescreen</PresentationFormat>
  <Paragraphs>32</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Aptos</vt:lpstr>
      <vt:lpstr>Aptos Light</vt:lpstr>
      <vt:lpstr>Avenir Next LT Pro</vt:lpstr>
      <vt:lpstr>Avenir Next LT Pro Light</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Carol Miller</cp:lastModifiedBy>
  <cp:revision>1</cp:revision>
  <dcterms:modified xsi:type="dcterms:W3CDTF">2024-02-16T16:01:15Z</dcterms:modified>
</cp:coreProperties>
</file>