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84" r:id="rId3"/>
    <p:sldId id="288" r:id="rId4"/>
    <p:sldId id="291" r:id="rId5"/>
    <p:sldId id="295" r:id="rId6"/>
    <p:sldId id="297" r:id="rId7"/>
  </p:sldIdLst>
  <p:sldSz cx="12192000" cy="6858000"/>
  <p:notesSz cx="12192000" cy="6858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A3"/>
    <a:srgbClr val="FFF9C9"/>
    <a:srgbClr val="8AA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7202EE-4B2C-4319-9053-8AAE7E7F00E6}" v="680" dt="2024-02-09T20:29:46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Warren" userId="8b469510-801c-4a14-a92d-c6d8837618b1" providerId="ADAL" clId="{C76DA26F-50BB-4216-9644-BDD2E1CCF7FD}"/>
    <pc:docChg chg="undo custSel addSld delSld modSld sldOrd">
      <pc:chgData name="Mark Warren" userId="8b469510-801c-4a14-a92d-c6d8837618b1" providerId="ADAL" clId="{C76DA26F-50BB-4216-9644-BDD2E1CCF7FD}" dt="2023-10-12T16:22:35.749" v="2261"/>
      <pc:docMkLst>
        <pc:docMk/>
      </pc:docMkLst>
      <pc:sldChg chg="modSp mod">
        <pc:chgData name="Mark Warren" userId="8b469510-801c-4a14-a92d-c6d8837618b1" providerId="ADAL" clId="{C76DA26F-50BB-4216-9644-BDD2E1CCF7FD}" dt="2023-10-12T13:34:38.562" v="25" actId="14100"/>
        <pc:sldMkLst>
          <pc:docMk/>
          <pc:sldMk cId="0" sldId="257"/>
        </pc:sldMkLst>
        <pc:spChg chg="mod">
          <ac:chgData name="Mark Warren" userId="8b469510-801c-4a14-a92d-c6d8837618b1" providerId="ADAL" clId="{C76DA26F-50BB-4216-9644-BDD2E1CCF7FD}" dt="2023-10-12T13:33:54.238" v="11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C76DA26F-50BB-4216-9644-BDD2E1CCF7FD}" dt="2023-10-12T13:34:08.338" v="22" actId="6549"/>
          <ac:spMkLst>
            <pc:docMk/>
            <pc:sldMk cId="0" sldId="257"/>
            <ac:spMk id="5" creationId="{7FD9608A-6A7D-EFAE-9FF6-E66A027F66C3}"/>
          </ac:spMkLst>
        </pc:spChg>
        <pc:cxnChg chg="mod">
          <ac:chgData name="Mark Warren" userId="8b469510-801c-4a14-a92d-c6d8837618b1" providerId="ADAL" clId="{C76DA26F-50BB-4216-9644-BDD2E1CCF7FD}" dt="2023-10-12T13:34:38.562" v="25" actId="14100"/>
          <ac:cxnSpMkLst>
            <pc:docMk/>
            <pc:sldMk cId="0" sldId="257"/>
            <ac:cxnSpMk id="6" creationId="{873EBAA5-307A-B6EF-9076-0F9216B6C7A0}"/>
          </ac:cxnSpMkLst>
        </pc:cxnChg>
      </pc:sldChg>
      <pc:sldChg chg="addSp delSp modSp mod delAnim modAnim">
        <pc:chgData name="Mark Warren" userId="8b469510-801c-4a14-a92d-c6d8837618b1" providerId="ADAL" clId="{C76DA26F-50BB-4216-9644-BDD2E1CCF7FD}" dt="2023-10-12T14:25:51.806" v="989"/>
        <pc:sldMkLst>
          <pc:docMk/>
          <pc:sldMk cId="0" sldId="260"/>
        </pc:sldMkLst>
        <pc:spChg chg="mod">
          <ac:chgData name="Mark Warren" userId="8b469510-801c-4a14-a92d-c6d8837618b1" providerId="ADAL" clId="{C76DA26F-50BB-4216-9644-BDD2E1CCF7FD}" dt="2023-10-12T14:24:33.562" v="987" actId="12789"/>
          <ac:spMkLst>
            <pc:docMk/>
            <pc:sldMk cId="0" sldId="260"/>
            <ac:spMk id="2" creationId="{00000000-0000-0000-0000-000000000000}"/>
          </ac:spMkLst>
        </pc:spChg>
        <pc:spChg chg="del">
          <ac:chgData name="Mark Warren" userId="8b469510-801c-4a14-a92d-c6d8837618b1" providerId="ADAL" clId="{C76DA26F-50BB-4216-9644-BDD2E1CCF7FD}" dt="2023-10-12T14:21:25.050" v="954" actId="478"/>
          <ac:spMkLst>
            <pc:docMk/>
            <pc:sldMk cId="0" sldId="260"/>
            <ac:spMk id="3" creationId="{D802243E-8EB1-0AC6-515E-8A7809BE4B5E}"/>
          </ac:spMkLst>
        </pc:spChg>
        <pc:spChg chg="del">
          <ac:chgData name="Mark Warren" userId="8b469510-801c-4a14-a92d-c6d8837618b1" providerId="ADAL" clId="{C76DA26F-50BB-4216-9644-BDD2E1CCF7FD}" dt="2023-10-12T14:20:38.141" v="934" actId="478"/>
          <ac:spMkLst>
            <pc:docMk/>
            <pc:sldMk cId="0" sldId="260"/>
            <ac:spMk id="4" creationId="{60606254-9DFB-9FCE-4508-930FC61E7C58}"/>
          </ac:spMkLst>
        </pc:spChg>
        <pc:spChg chg="del">
          <ac:chgData name="Mark Warren" userId="8b469510-801c-4a14-a92d-c6d8837618b1" providerId="ADAL" clId="{C76DA26F-50BB-4216-9644-BDD2E1CCF7FD}" dt="2023-10-12T14:21:26.907" v="955" actId="478"/>
          <ac:spMkLst>
            <pc:docMk/>
            <pc:sldMk cId="0" sldId="260"/>
            <ac:spMk id="5" creationId="{2A580C38-9F4B-B52E-6E01-7C8FD43705FF}"/>
          </ac:spMkLst>
        </pc:spChg>
        <pc:spChg chg="del">
          <ac:chgData name="Mark Warren" userId="8b469510-801c-4a14-a92d-c6d8837618b1" providerId="ADAL" clId="{C76DA26F-50BB-4216-9644-BDD2E1CCF7FD}" dt="2023-10-12T14:21:28.324" v="956" actId="478"/>
          <ac:spMkLst>
            <pc:docMk/>
            <pc:sldMk cId="0" sldId="260"/>
            <ac:spMk id="6" creationId="{313AFD52-BCB8-B73E-4A99-7B7DFB970B2E}"/>
          </ac:spMkLst>
        </pc:spChg>
        <pc:spChg chg="add mod">
          <ac:chgData name="Mark Warren" userId="8b469510-801c-4a14-a92d-c6d8837618b1" providerId="ADAL" clId="{C76DA26F-50BB-4216-9644-BDD2E1CCF7FD}" dt="2023-10-12T14:24:33.562" v="987" actId="12789"/>
          <ac:spMkLst>
            <pc:docMk/>
            <pc:sldMk cId="0" sldId="260"/>
            <ac:spMk id="7" creationId="{D705D1BC-07E1-54AB-373E-2AA250EC3952}"/>
          </ac:spMkLst>
        </pc:spChg>
      </pc:sldChg>
      <pc:sldChg chg="addSp modSp mod modAnim">
        <pc:chgData name="Mark Warren" userId="8b469510-801c-4a14-a92d-c6d8837618b1" providerId="ADAL" clId="{C76DA26F-50BB-4216-9644-BDD2E1CCF7FD}" dt="2023-10-12T16:20:34.329" v="2256"/>
        <pc:sldMkLst>
          <pc:docMk/>
          <pc:sldMk cId="365872962" sldId="264"/>
        </pc:sldMkLst>
        <pc:spChg chg="mod">
          <ac:chgData name="Mark Warren" userId="8b469510-801c-4a14-a92d-c6d8837618b1" providerId="ADAL" clId="{C76DA26F-50BB-4216-9644-BDD2E1CCF7FD}" dt="2023-10-12T13:54:04.223" v="860" actId="1035"/>
          <ac:spMkLst>
            <pc:docMk/>
            <pc:sldMk cId="365872962" sldId="264"/>
            <ac:spMk id="2" creationId="{00000000-0000-0000-0000-000000000000}"/>
          </ac:spMkLst>
        </pc:spChg>
        <pc:spChg chg="mod">
          <ac:chgData name="Mark Warren" userId="8b469510-801c-4a14-a92d-c6d8837618b1" providerId="ADAL" clId="{C76DA26F-50BB-4216-9644-BDD2E1CCF7FD}" dt="2023-10-12T13:56:22.475" v="887" actId="17032"/>
          <ac:spMkLst>
            <pc:docMk/>
            <pc:sldMk cId="365872962" sldId="264"/>
            <ac:spMk id="3" creationId="{CCBCC202-42EB-8D6B-DA0C-9EE7E933DDC8}"/>
          </ac:spMkLst>
        </pc:spChg>
        <pc:spChg chg="add mod">
          <ac:chgData name="Mark Warren" userId="8b469510-801c-4a14-a92d-c6d8837618b1" providerId="ADAL" clId="{C76DA26F-50BB-4216-9644-BDD2E1CCF7FD}" dt="2023-10-12T13:55:44.329" v="884" actId="1076"/>
          <ac:spMkLst>
            <pc:docMk/>
            <pc:sldMk cId="365872962" sldId="264"/>
            <ac:spMk id="4" creationId="{6205AEDB-AA8B-735D-0C2D-C34B32C142AC}"/>
          </ac:spMkLst>
        </pc:spChg>
        <pc:spChg chg="add mod">
          <ac:chgData name="Mark Warren" userId="8b469510-801c-4a14-a92d-c6d8837618b1" providerId="ADAL" clId="{C76DA26F-50BB-4216-9644-BDD2E1CCF7FD}" dt="2023-10-12T13:55:50.162" v="885" actId="1076"/>
          <ac:spMkLst>
            <pc:docMk/>
            <pc:sldMk cId="365872962" sldId="264"/>
            <ac:spMk id="5" creationId="{3069D235-E5AE-8DFF-889E-6A9EFBD670E4}"/>
          </ac:spMkLst>
        </pc:spChg>
      </pc:sldChg>
      <pc:sldChg chg="del">
        <pc:chgData name="Mark Warren" userId="8b469510-801c-4a14-a92d-c6d8837618b1" providerId="ADAL" clId="{C76DA26F-50BB-4216-9644-BDD2E1CCF7FD}" dt="2023-10-12T14:04:19.375" v="929" actId="2696"/>
        <pc:sldMkLst>
          <pc:docMk/>
          <pc:sldMk cId="2500315628" sldId="266"/>
        </pc:sldMkLst>
      </pc:sldChg>
      <pc:sldChg chg="del">
        <pc:chgData name="Mark Warren" userId="8b469510-801c-4a14-a92d-c6d8837618b1" providerId="ADAL" clId="{C76DA26F-50BB-4216-9644-BDD2E1CCF7FD}" dt="2023-10-12T14:04:21.872" v="930" actId="2696"/>
        <pc:sldMkLst>
          <pc:docMk/>
          <pc:sldMk cId="2506910068" sldId="267"/>
        </pc:sldMkLst>
      </pc:sldChg>
      <pc:sldChg chg="del">
        <pc:chgData name="Mark Warren" userId="8b469510-801c-4a14-a92d-c6d8837618b1" providerId="ADAL" clId="{C76DA26F-50BB-4216-9644-BDD2E1CCF7FD}" dt="2023-10-12T14:04:23.888" v="931" actId="2696"/>
        <pc:sldMkLst>
          <pc:docMk/>
          <pc:sldMk cId="2438799881" sldId="268"/>
        </pc:sldMkLst>
      </pc:sldChg>
      <pc:sldChg chg="del">
        <pc:chgData name="Mark Warren" userId="8b469510-801c-4a14-a92d-c6d8837618b1" providerId="ADAL" clId="{C76DA26F-50BB-4216-9644-BDD2E1CCF7FD}" dt="2023-10-12T14:04:26.352" v="932" actId="2696"/>
        <pc:sldMkLst>
          <pc:docMk/>
          <pc:sldMk cId="2872559353" sldId="269"/>
        </pc:sldMkLst>
      </pc:sldChg>
      <pc:sldChg chg="del">
        <pc:chgData name="Mark Warren" userId="8b469510-801c-4a14-a92d-c6d8837618b1" providerId="ADAL" clId="{C76DA26F-50BB-4216-9644-BDD2E1CCF7FD}" dt="2023-10-12T14:04:28.658" v="933" actId="2696"/>
        <pc:sldMkLst>
          <pc:docMk/>
          <pc:sldMk cId="1364620995" sldId="270"/>
        </pc:sldMkLst>
      </pc:sldChg>
      <pc:sldChg chg="del">
        <pc:chgData name="Mark Warren" userId="8b469510-801c-4a14-a92d-c6d8837618b1" providerId="ADAL" clId="{C76DA26F-50BB-4216-9644-BDD2E1CCF7FD}" dt="2023-10-12T15:17:30.295" v="1057" actId="2696"/>
        <pc:sldMkLst>
          <pc:docMk/>
          <pc:sldMk cId="1446046377" sldId="271"/>
        </pc:sldMkLst>
      </pc:sldChg>
      <pc:sldChg chg="addSp modSp mod ord modAnim">
        <pc:chgData name="Mark Warren" userId="8b469510-801c-4a14-a92d-c6d8837618b1" providerId="ADAL" clId="{C76DA26F-50BB-4216-9644-BDD2E1CCF7FD}" dt="2023-10-12T13:58:48.664" v="907"/>
        <pc:sldMkLst>
          <pc:docMk/>
          <pc:sldMk cId="2307355787" sldId="272"/>
        </pc:sldMkLst>
        <pc:spChg chg="add mod">
          <ac:chgData name="Mark Warren" userId="8b469510-801c-4a14-a92d-c6d8837618b1" providerId="ADAL" clId="{C76DA26F-50BB-4216-9644-BDD2E1CCF7FD}" dt="2023-10-12T13:58:41.305" v="905" actId="14100"/>
          <ac:spMkLst>
            <pc:docMk/>
            <pc:sldMk cId="2307355787" sldId="272"/>
            <ac:spMk id="2" creationId="{20608E79-F5EF-67FE-3F42-931D7D4931A0}"/>
          </ac:spMkLst>
        </pc:spChg>
        <pc:spChg chg="mod">
          <ac:chgData name="Mark Warren" userId="8b469510-801c-4a14-a92d-c6d8837618b1" providerId="ADAL" clId="{C76DA26F-50BB-4216-9644-BDD2E1CCF7FD}" dt="2023-10-12T13:56:41.327" v="888" actId="1076"/>
          <ac:spMkLst>
            <pc:docMk/>
            <pc:sldMk cId="2307355787" sldId="272"/>
            <ac:spMk id="4" creationId="{60606254-9DFB-9FCE-4508-930FC61E7C58}"/>
          </ac:spMkLst>
        </pc:spChg>
        <pc:spChg chg="mod">
          <ac:chgData name="Mark Warren" userId="8b469510-801c-4a14-a92d-c6d8837618b1" providerId="ADAL" clId="{C76DA26F-50BB-4216-9644-BDD2E1CCF7FD}" dt="2023-10-12T13:57:22.543" v="896" actId="20577"/>
          <ac:spMkLst>
            <pc:docMk/>
            <pc:sldMk cId="2307355787" sldId="272"/>
            <ac:spMk id="5" creationId="{2A580C38-9F4B-B52E-6E01-7C8FD43705FF}"/>
          </ac:spMkLst>
        </pc:spChg>
      </pc:sldChg>
      <pc:sldChg chg="modSp add mod">
        <pc:chgData name="Mark Warren" userId="8b469510-801c-4a14-a92d-c6d8837618b1" providerId="ADAL" clId="{C76DA26F-50BB-4216-9644-BDD2E1CCF7FD}" dt="2023-10-12T15:15:58.378" v="1056" actId="1076"/>
        <pc:sldMkLst>
          <pc:docMk/>
          <pc:sldMk cId="550566888" sldId="273"/>
        </pc:sldMkLst>
        <pc:spChg chg="mod">
          <ac:chgData name="Mark Warren" userId="8b469510-801c-4a14-a92d-c6d8837618b1" providerId="ADAL" clId="{C76DA26F-50BB-4216-9644-BDD2E1CCF7FD}" dt="2023-10-12T15:15:58.378" v="1056" actId="1076"/>
          <ac:spMkLst>
            <pc:docMk/>
            <pc:sldMk cId="550566888" sldId="273"/>
            <ac:spMk id="2" creationId="{00000000-0000-0000-0000-000000000000}"/>
          </ac:spMkLst>
        </pc:spChg>
        <pc:spChg chg="mod">
          <ac:chgData name="Mark Warren" userId="8b469510-801c-4a14-a92d-c6d8837618b1" providerId="ADAL" clId="{C76DA26F-50BB-4216-9644-BDD2E1CCF7FD}" dt="2023-10-12T15:15:58.378" v="1056" actId="1076"/>
          <ac:spMkLst>
            <pc:docMk/>
            <pc:sldMk cId="550566888" sldId="273"/>
            <ac:spMk id="7" creationId="{D705D1BC-07E1-54AB-373E-2AA250EC3952}"/>
          </ac:spMkLst>
        </pc:spChg>
      </pc:sldChg>
      <pc:sldChg chg="addSp modSp add mod ord modAnim">
        <pc:chgData name="Mark Warren" userId="8b469510-801c-4a14-a92d-c6d8837618b1" providerId="ADAL" clId="{C76DA26F-50BB-4216-9644-BDD2E1CCF7FD}" dt="2023-10-12T16:22:35.749" v="2261"/>
        <pc:sldMkLst>
          <pc:docMk/>
          <pc:sldMk cId="3357917022" sldId="274"/>
        </pc:sldMkLst>
        <pc:spChg chg="mod ord">
          <ac:chgData name="Mark Warren" userId="8b469510-801c-4a14-a92d-c6d8837618b1" providerId="ADAL" clId="{C76DA26F-50BB-4216-9644-BDD2E1CCF7FD}" dt="2023-10-12T15:36:56.547" v="1452" actId="113"/>
          <ac:spMkLst>
            <pc:docMk/>
            <pc:sldMk cId="3357917022" sldId="274"/>
            <ac:spMk id="2" creationId="{00000000-0000-0000-0000-000000000000}"/>
          </ac:spMkLst>
        </pc:spChg>
        <pc:spChg chg="mod">
          <ac:chgData name="Mark Warren" userId="8b469510-801c-4a14-a92d-c6d8837618b1" providerId="ADAL" clId="{C76DA26F-50BB-4216-9644-BDD2E1CCF7FD}" dt="2023-10-12T16:22:35.749" v="2261"/>
          <ac:spMkLst>
            <pc:docMk/>
            <pc:sldMk cId="3357917022" sldId="274"/>
            <ac:spMk id="3" creationId="{CCBCC202-42EB-8D6B-DA0C-9EE7E933DDC8}"/>
          </ac:spMkLst>
        </pc:spChg>
        <pc:spChg chg="mod">
          <ac:chgData name="Mark Warren" userId="8b469510-801c-4a14-a92d-c6d8837618b1" providerId="ADAL" clId="{C76DA26F-50BB-4216-9644-BDD2E1CCF7FD}" dt="2023-10-12T16:22:20.985" v="2260"/>
          <ac:spMkLst>
            <pc:docMk/>
            <pc:sldMk cId="3357917022" sldId="274"/>
            <ac:spMk id="4" creationId="{6205AEDB-AA8B-735D-0C2D-C34B32C142AC}"/>
          </ac:spMkLst>
        </pc:spChg>
        <pc:spChg chg="mod">
          <ac:chgData name="Mark Warren" userId="8b469510-801c-4a14-a92d-c6d8837618b1" providerId="ADAL" clId="{C76DA26F-50BB-4216-9644-BDD2E1CCF7FD}" dt="2023-10-12T15:36:43.272" v="1448" actId="114"/>
          <ac:spMkLst>
            <pc:docMk/>
            <pc:sldMk cId="3357917022" sldId="274"/>
            <ac:spMk id="5" creationId="{3069D235-E5AE-8DFF-889E-6A9EFBD670E4}"/>
          </ac:spMkLst>
        </pc:spChg>
        <pc:spChg chg="add mod ord">
          <ac:chgData name="Mark Warren" userId="8b469510-801c-4a14-a92d-c6d8837618b1" providerId="ADAL" clId="{C76DA26F-50BB-4216-9644-BDD2E1CCF7FD}" dt="2023-10-12T15:36:50.602" v="1450" actId="113"/>
          <ac:spMkLst>
            <pc:docMk/>
            <pc:sldMk cId="3357917022" sldId="274"/>
            <ac:spMk id="6" creationId="{1298B003-3C71-A37A-3486-37EB07964D6E}"/>
          </ac:spMkLst>
        </pc:spChg>
        <pc:spChg chg="add mod">
          <ac:chgData name="Mark Warren" userId="8b469510-801c-4a14-a92d-c6d8837618b1" providerId="ADAL" clId="{C76DA26F-50BB-4216-9644-BDD2E1CCF7FD}" dt="2023-10-12T15:39:13.150" v="1460" actId="13822"/>
          <ac:spMkLst>
            <pc:docMk/>
            <pc:sldMk cId="3357917022" sldId="274"/>
            <ac:spMk id="7" creationId="{71F31A22-521A-1DAE-E400-5D197B0CC001}"/>
          </ac:spMkLst>
        </pc:spChg>
      </pc:sldChg>
      <pc:sldChg chg="addSp modSp add mod ord modAnim">
        <pc:chgData name="Mark Warren" userId="8b469510-801c-4a14-a92d-c6d8837618b1" providerId="ADAL" clId="{C76DA26F-50BB-4216-9644-BDD2E1CCF7FD}" dt="2023-10-12T16:21:55.726" v="2259" actId="115"/>
        <pc:sldMkLst>
          <pc:docMk/>
          <pc:sldMk cId="4184231723" sldId="275"/>
        </pc:sldMkLst>
        <pc:spChg chg="mod">
          <ac:chgData name="Mark Warren" userId="8b469510-801c-4a14-a92d-c6d8837618b1" providerId="ADAL" clId="{C76DA26F-50BB-4216-9644-BDD2E1CCF7FD}" dt="2023-10-12T16:16:18.032" v="2193" actId="20577"/>
          <ac:spMkLst>
            <pc:docMk/>
            <pc:sldMk cId="4184231723" sldId="275"/>
            <ac:spMk id="2" creationId="{20608E79-F5EF-67FE-3F42-931D7D4931A0}"/>
          </ac:spMkLst>
        </pc:spChg>
        <pc:spChg chg="add mod">
          <ac:chgData name="Mark Warren" userId="8b469510-801c-4a14-a92d-c6d8837618b1" providerId="ADAL" clId="{C76DA26F-50BB-4216-9644-BDD2E1CCF7FD}" dt="2023-10-12T16:16:51.985" v="2244" actId="1037"/>
          <ac:spMkLst>
            <pc:docMk/>
            <pc:sldMk cId="4184231723" sldId="275"/>
            <ac:spMk id="3" creationId="{06B822AC-DBC6-C6A5-4963-63C805758343}"/>
          </ac:spMkLst>
        </pc:spChg>
        <pc:spChg chg="mod">
          <ac:chgData name="Mark Warren" userId="8b469510-801c-4a14-a92d-c6d8837618b1" providerId="ADAL" clId="{C76DA26F-50BB-4216-9644-BDD2E1CCF7FD}" dt="2023-10-12T16:17:12.481" v="2255" actId="20577"/>
          <ac:spMkLst>
            <pc:docMk/>
            <pc:sldMk cId="4184231723" sldId="275"/>
            <ac:spMk id="4" creationId="{60606254-9DFB-9FCE-4508-930FC61E7C58}"/>
          </ac:spMkLst>
        </pc:spChg>
        <pc:spChg chg="mod">
          <ac:chgData name="Mark Warren" userId="8b469510-801c-4a14-a92d-c6d8837618b1" providerId="ADAL" clId="{C76DA26F-50BB-4216-9644-BDD2E1CCF7FD}" dt="2023-10-12T16:21:55.726" v="2259" actId="115"/>
          <ac:spMkLst>
            <pc:docMk/>
            <pc:sldMk cId="4184231723" sldId="275"/>
            <ac:spMk id="5" creationId="{2A580C38-9F4B-B52E-6E01-7C8FD43705FF}"/>
          </ac:spMkLst>
        </pc:spChg>
      </pc:sldChg>
    </pc:docChg>
  </pc:docChgLst>
  <pc:docChgLst>
    <pc:chgData name="Mark Warren" userId="8b469510-801c-4a14-a92d-c6d8837618b1" providerId="ADAL" clId="{D1480FC4-9F96-4F2F-852B-C1DF88F05FD0}"/>
    <pc:docChg chg="undo custSel addSld delSld modSld">
      <pc:chgData name="Mark Warren" userId="8b469510-801c-4a14-a92d-c6d8837618b1" providerId="ADAL" clId="{D1480FC4-9F96-4F2F-852B-C1DF88F05FD0}" dt="2023-09-22T14:43:01.833" v="502"/>
      <pc:docMkLst>
        <pc:docMk/>
      </pc:docMkLst>
      <pc:sldChg chg="addSp modSp mod modAnim">
        <pc:chgData name="Mark Warren" userId="8b469510-801c-4a14-a92d-c6d8837618b1" providerId="ADAL" clId="{D1480FC4-9F96-4F2F-852B-C1DF88F05FD0}" dt="2023-09-22T14:43:01.833" v="502"/>
        <pc:sldMkLst>
          <pc:docMk/>
          <pc:sldMk cId="0" sldId="257"/>
        </pc:sldMkLst>
        <pc:spChg chg="mod">
          <ac:chgData name="Mark Warren" userId="8b469510-801c-4a14-a92d-c6d8837618b1" providerId="ADAL" clId="{D1480FC4-9F96-4F2F-852B-C1DF88F05FD0}" dt="2023-09-21T13:18:12.113" v="9" actId="20577"/>
          <ac:spMkLst>
            <pc:docMk/>
            <pc:sldMk cId="0" sldId="257"/>
            <ac:spMk id="2" creationId="{00000000-0000-0000-0000-000000000000}"/>
          </ac:spMkLst>
        </pc:spChg>
        <pc:cxnChg chg="add mod">
          <ac:chgData name="Mark Warren" userId="8b469510-801c-4a14-a92d-c6d8837618b1" providerId="ADAL" clId="{D1480FC4-9F96-4F2F-852B-C1DF88F05FD0}" dt="2023-09-22T13:57:14.590" v="171" actId="208"/>
          <ac:cxnSpMkLst>
            <pc:docMk/>
            <pc:sldMk cId="0" sldId="257"/>
            <ac:cxnSpMk id="6" creationId="{873EBAA5-307A-B6EF-9076-0F9216B6C7A0}"/>
          </ac:cxnSpMkLst>
        </pc:cxnChg>
      </pc:sldChg>
      <pc:sldChg chg="delSp modSp mod delAnim modAnim">
        <pc:chgData name="Mark Warren" userId="8b469510-801c-4a14-a92d-c6d8837618b1" providerId="ADAL" clId="{D1480FC4-9F96-4F2F-852B-C1DF88F05FD0}" dt="2023-09-22T14:02:42.299" v="196"/>
        <pc:sldMkLst>
          <pc:docMk/>
          <pc:sldMk cId="0" sldId="258"/>
        </pc:sldMkLst>
        <pc:spChg chg="mod">
          <ac:chgData name="Mark Warren" userId="8b469510-801c-4a14-a92d-c6d8837618b1" providerId="ADAL" clId="{D1480FC4-9F96-4F2F-852B-C1DF88F05FD0}" dt="2023-09-22T14:02:30.264" v="195" actId="1076"/>
          <ac:spMkLst>
            <pc:docMk/>
            <pc:sldMk cId="0" sldId="258"/>
            <ac:spMk id="2" creationId="{00000000-0000-0000-0000-000000000000}"/>
          </ac:spMkLst>
        </pc:spChg>
        <pc:spChg chg="mod">
          <ac:chgData name="Mark Warren" userId="8b469510-801c-4a14-a92d-c6d8837618b1" providerId="ADAL" clId="{D1480FC4-9F96-4F2F-852B-C1DF88F05FD0}" dt="2023-09-22T14:02:30.264" v="195" actId="1076"/>
          <ac:spMkLst>
            <pc:docMk/>
            <pc:sldMk cId="0" sldId="258"/>
            <ac:spMk id="3" creationId="{CCBCC202-42EB-8D6B-DA0C-9EE7E933DDC8}"/>
          </ac:spMkLst>
        </pc:spChg>
        <pc:spChg chg="del">
          <ac:chgData name="Mark Warren" userId="8b469510-801c-4a14-a92d-c6d8837618b1" providerId="ADAL" clId="{D1480FC4-9F96-4F2F-852B-C1DF88F05FD0}" dt="2023-09-22T13:29:39.187" v="11" actId="478"/>
          <ac:spMkLst>
            <pc:docMk/>
            <pc:sldMk cId="0" sldId="258"/>
            <ac:spMk id="4" creationId="{E18D17C3-AABD-6C33-D2EB-0FDD9994FC9D}"/>
          </ac:spMkLst>
        </pc:spChg>
        <pc:spChg chg="del">
          <ac:chgData name="Mark Warren" userId="8b469510-801c-4a14-a92d-c6d8837618b1" providerId="ADAL" clId="{D1480FC4-9F96-4F2F-852B-C1DF88F05FD0}" dt="2023-09-22T13:29:42.266" v="13" actId="478"/>
          <ac:spMkLst>
            <pc:docMk/>
            <pc:sldMk cId="0" sldId="258"/>
            <ac:spMk id="9" creationId="{1FA46F0C-A894-8C63-382E-9129500F949E}"/>
          </ac:spMkLst>
        </pc:spChg>
        <pc:cxnChg chg="del">
          <ac:chgData name="Mark Warren" userId="8b469510-801c-4a14-a92d-c6d8837618b1" providerId="ADAL" clId="{D1480FC4-9F96-4F2F-852B-C1DF88F05FD0}" dt="2023-09-22T13:29:40.683" v="12" actId="478"/>
          <ac:cxnSpMkLst>
            <pc:docMk/>
            <pc:sldMk cId="0" sldId="258"/>
            <ac:cxnSpMk id="6" creationId="{8A143C6F-35FF-6F58-5E95-3B8EC345DCDD}"/>
          </ac:cxnSpMkLst>
        </pc:cxnChg>
      </pc:sldChg>
      <pc:sldChg chg="modSp mod modAnim">
        <pc:chgData name="Mark Warren" userId="8b469510-801c-4a14-a92d-c6d8837618b1" providerId="ADAL" clId="{D1480FC4-9F96-4F2F-852B-C1DF88F05FD0}" dt="2023-09-22T14:41:44.451" v="494"/>
        <pc:sldMkLst>
          <pc:docMk/>
          <pc:sldMk cId="0" sldId="259"/>
        </pc:sldMkLst>
        <pc:spChg chg="mod">
          <ac:chgData name="Mark Warren" userId="8b469510-801c-4a14-a92d-c6d8837618b1" providerId="ADAL" clId="{D1480FC4-9F96-4F2F-852B-C1DF88F05FD0}" dt="2023-09-22T13:37:39.223" v="160" actId="207"/>
          <ac:spMkLst>
            <pc:docMk/>
            <pc:sldMk cId="0" sldId="259"/>
            <ac:spMk id="3" creationId="{9BBC50D5-1F56-17B1-AAA0-DC8FB36F51D4}"/>
          </ac:spMkLst>
        </pc:spChg>
      </pc:sldChg>
      <pc:sldChg chg="modSp mod modAnim">
        <pc:chgData name="Mark Warren" userId="8b469510-801c-4a14-a92d-c6d8837618b1" providerId="ADAL" clId="{D1480FC4-9F96-4F2F-852B-C1DF88F05FD0}" dt="2023-09-22T14:41:57.714" v="495"/>
        <pc:sldMkLst>
          <pc:docMk/>
          <pc:sldMk cId="0" sldId="260"/>
        </pc:sldMkLst>
        <pc:spChg chg="mod">
          <ac:chgData name="Mark Warren" userId="8b469510-801c-4a14-a92d-c6d8837618b1" providerId="ADAL" clId="{D1480FC4-9F96-4F2F-852B-C1DF88F05FD0}" dt="2023-09-22T14:26:48.275" v="358" actId="20577"/>
          <ac:spMkLst>
            <pc:docMk/>
            <pc:sldMk cId="0" sldId="260"/>
            <ac:spMk id="3" creationId="{D802243E-8EB1-0AC6-515E-8A7809BE4B5E}"/>
          </ac:spMkLst>
        </pc:spChg>
      </pc:sldChg>
      <pc:sldChg chg="del">
        <pc:chgData name="Mark Warren" userId="8b469510-801c-4a14-a92d-c6d8837618b1" providerId="ADAL" clId="{D1480FC4-9F96-4F2F-852B-C1DF88F05FD0}" dt="2023-09-22T14:33:24.833" v="461" actId="2696"/>
        <pc:sldMkLst>
          <pc:docMk/>
          <pc:sldMk cId="3259789806" sldId="261"/>
        </pc:sldMkLst>
      </pc:sldChg>
      <pc:sldChg chg="addSp delSp modSp add mod delAnim modAnim">
        <pc:chgData name="Mark Warren" userId="8b469510-801c-4a14-a92d-c6d8837618b1" providerId="ADAL" clId="{D1480FC4-9F96-4F2F-852B-C1DF88F05FD0}" dt="2023-09-22T14:41:21.467" v="492"/>
        <pc:sldMkLst>
          <pc:docMk/>
          <pc:sldMk cId="150426509" sldId="262"/>
        </pc:sldMkLst>
        <pc:spChg chg="mod">
          <ac:chgData name="Mark Warren" userId="8b469510-801c-4a14-a92d-c6d8837618b1" providerId="ADAL" clId="{D1480FC4-9F96-4F2F-852B-C1DF88F05FD0}" dt="2023-09-22T14:10:58.657" v="302" actId="14100"/>
          <ac:spMkLst>
            <pc:docMk/>
            <pc:sldMk cId="150426509" sldId="262"/>
            <ac:spMk id="2" creationId="{00000000-0000-0000-0000-000000000000}"/>
          </ac:spMkLst>
        </pc:spChg>
        <pc:spChg chg="mod">
          <ac:chgData name="Mark Warren" userId="8b469510-801c-4a14-a92d-c6d8837618b1" providerId="ADAL" clId="{D1480FC4-9F96-4F2F-852B-C1DF88F05FD0}" dt="2023-09-22T14:14:12.137" v="305" actId="122"/>
          <ac:spMkLst>
            <pc:docMk/>
            <pc:sldMk cId="150426509" sldId="262"/>
            <ac:spMk id="3" creationId="{CCBCC202-42EB-8D6B-DA0C-9EE7E933DDC8}"/>
          </ac:spMkLst>
        </pc:spChg>
        <pc:spChg chg="del">
          <ac:chgData name="Mark Warren" userId="8b469510-801c-4a14-a92d-c6d8837618b1" providerId="ADAL" clId="{D1480FC4-9F96-4F2F-852B-C1DF88F05FD0}" dt="2023-09-22T14:05:27.866" v="203" actId="478"/>
          <ac:spMkLst>
            <pc:docMk/>
            <pc:sldMk cId="150426509" sldId="262"/>
            <ac:spMk id="4" creationId="{E18D17C3-AABD-6C33-D2EB-0FDD9994FC9D}"/>
          </ac:spMkLst>
        </pc:spChg>
        <pc:spChg chg="del">
          <ac:chgData name="Mark Warren" userId="8b469510-801c-4a14-a92d-c6d8837618b1" providerId="ADAL" clId="{D1480FC4-9F96-4F2F-852B-C1DF88F05FD0}" dt="2023-09-22T14:05:30.490" v="205" actId="478"/>
          <ac:spMkLst>
            <pc:docMk/>
            <pc:sldMk cId="150426509" sldId="262"/>
            <ac:spMk id="9" creationId="{1FA46F0C-A894-8C63-382E-9129500F949E}"/>
          </ac:spMkLst>
        </pc:spChg>
        <pc:cxnChg chg="del">
          <ac:chgData name="Mark Warren" userId="8b469510-801c-4a14-a92d-c6d8837618b1" providerId="ADAL" clId="{D1480FC4-9F96-4F2F-852B-C1DF88F05FD0}" dt="2023-09-22T14:05:29.176" v="204" actId="478"/>
          <ac:cxnSpMkLst>
            <pc:docMk/>
            <pc:sldMk cId="150426509" sldId="262"/>
            <ac:cxnSpMk id="6" creationId="{8A143C6F-35FF-6F58-5E95-3B8EC345DCDD}"/>
          </ac:cxnSpMkLst>
        </pc:cxnChg>
        <pc:cxnChg chg="add mod">
          <ac:chgData name="Mark Warren" userId="8b469510-801c-4a14-a92d-c6d8837618b1" providerId="ADAL" clId="{D1480FC4-9F96-4F2F-852B-C1DF88F05FD0}" dt="2023-09-22T14:40:06.246" v="480" actId="1582"/>
          <ac:cxnSpMkLst>
            <pc:docMk/>
            <pc:sldMk cId="150426509" sldId="262"/>
            <ac:cxnSpMk id="7" creationId="{9A549784-6CF0-D808-F53F-1A733F0D59BE}"/>
          </ac:cxnSpMkLst>
        </pc:cxnChg>
        <pc:cxnChg chg="add mod">
          <ac:chgData name="Mark Warren" userId="8b469510-801c-4a14-a92d-c6d8837618b1" providerId="ADAL" clId="{D1480FC4-9F96-4F2F-852B-C1DF88F05FD0}" dt="2023-09-22T14:40:33.845" v="483" actId="14100"/>
          <ac:cxnSpMkLst>
            <pc:docMk/>
            <pc:sldMk cId="150426509" sldId="262"/>
            <ac:cxnSpMk id="10" creationId="{26F93111-31F2-998D-1EDA-4D984E2ABB0A}"/>
          </ac:cxnSpMkLst>
        </pc:cxnChg>
      </pc:sldChg>
      <pc:sldChg chg="addSp modSp add mod modAnim">
        <pc:chgData name="Mark Warren" userId="8b469510-801c-4a14-a92d-c6d8837618b1" providerId="ADAL" clId="{D1480FC4-9F96-4F2F-852B-C1DF88F05FD0}" dt="2023-09-22T14:13:56.176" v="304" actId="27636"/>
        <pc:sldMkLst>
          <pc:docMk/>
          <pc:sldMk cId="1264052453" sldId="263"/>
        </pc:sldMkLst>
        <pc:spChg chg="mod">
          <ac:chgData name="Mark Warren" userId="8b469510-801c-4a14-a92d-c6d8837618b1" providerId="ADAL" clId="{D1480FC4-9F96-4F2F-852B-C1DF88F05FD0}" dt="2023-09-22T13:34:19.904" v="90" actId="1076"/>
          <ac:spMkLst>
            <pc:docMk/>
            <pc:sldMk cId="1264052453" sldId="263"/>
            <ac:spMk id="2" creationId="{00000000-0000-0000-0000-000000000000}"/>
          </ac:spMkLst>
        </pc:spChg>
        <pc:spChg chg="mod">
          <ac:chgData name="Mark Warren" userId="8b469510-801c-4a14-a92d-c6d8837618b1" providerId="ADAL" clId="{D1480FC4-9F96-4F2F-852B-C1DF88F05FD0}" dt="2023-09-22T13:37:13.458" v="154" actId="1076"/>
          <ac:spMkLst>
            <pc:docMk/>
            <pc:sldMk cId="1264052453" sldId="263"/>
            <ac:spMk id="3" creationId="{CCBCC202-42EB-8D6B-DA0C-9EE7E933DDC8}"/>
          </ac:spMkLst>
        </pc:spChg>
        <pc:spChg chg="add mod">
          <ac:chgData name="Mark Warren" userId="8b469510-801c-4a14-a92d-c6d8837618b1" providerId="ADAL" clId="{D1480FC4-9F96-4F2F-852B-C1DF88F05FD0}" dt="2023-09-22T14:13:56.176" v="304" actId="27636"/>
          <ac:spMkLst>
            <pc:docMk/>
            <pc:sldMk cId="1264052453" sldId="263"/>
            <ac:spMk id="4" creationId="{06845BA5-CAA4-5385-1422-BFA6796E78BC}"/>
          </ac:spMkLst>
        </pc:spChg>
        <pc:spChg chg="add mod">
          <ac:chgData name="Mark Warren" userId="8b469510-801c-4a14-a92d-c6d8837618b1" providerId="ADAL" clId="{D1480FC4-9F96-4F2F-852B-C1DF88F05FD0}" dt="2023-09-22T13:36:57.482" v="151" actId="207"/>
          <ac:spMkLst>
            <pc:docMk/>
            <pc:sldMk cId="1264052453" sldId="263"/>
            <ac:spMk id="5" creationId="{89D5F190-E2CF-4A79-7640-D6B7C656269D}"/>
          </ac:spMkLst>
        </pc:spChg>
      </pc:sldChg>
      <pc:sldChg chg="modSp add mod modAnim">
        <pc:chgData name="Mark Warren" userId="8b469510-801c-4a14-a92d-c6d8837618b1" providerId="ADAL" clId="{D1480FC4-9F96-4F2F-852B-C1DF88F05FD0}" dt="2023-09-22T14:41:31.123" v="493"/>
        <pc:sldMkLst>
          <pc:docMk/>
          <pc:sldMk cId="365872962" sldId="264"/>
        </pc:sldMkLst>
        <pc:spChg chg="mod">
          <ac:chgData name="Mark Warren" userId="8b469510-801c-4a14-a92d-c6d8837618b1" providerId="ADAL" clId="{D1480FC4-9F96-4F2F-852B-C1DF88F05FD0}" dt="2023-09-22T14:18:09.491" v="357" actId="313"/>
          <ac:spMkLst>
            <pc:docMk/>
            <pc:sldMk cId="365872962" sldId="264"/>
            <ac:spMk id="2" creationId="{00000000-0000-0000-0000-000000000000}"/>
          </ac:spMkLst>
        </pc:spChg>
        <pc:spChg chg="mod">
          <ac:chgData name="Mark Warren" userId="8b469510-801c-4a14-a92d-c6d8837618b1" providerId="ADAL" clId="{D1480FC4-9F96-4F2F-852B-C1DF88F05FD0}" dt="2023-09-22T14:16:23.290" v="353" actId="1076"/>
          <ac:spMkLst>
            <pc:docMk/>
            <pc:sldMk cId="365872962" sldId="264"/>
            <ac:spMk id="3" creationId="{CCBCC202-42EB-8D6B-DA0C-9EE7E933DDC8}"/>
          </ac:spMkLst>
        </pc:spChg>
      </pc:sldChg>
      <pc:sldChg chg="addSp modSp add mod modAnim">
        <pc:chgData name="Mark Warren" userId="8b469510-801c-4a14-a92d-c6d8837618b1" providerId="ADAL" clId="{D1480FC4-9F96-4F2F-852B-C1DF88F05FD0}" dt="2023-09-22T14:36:51.440" v="472"/>
        <pc:sldMkLst>
          <pc:docMk/>
          <pc:sldMk cId="1230080666" sldId="265"/>
        </pc:sldMkLst>
        <pc:spChg chg="mod">
          <ac:chgData name="Mark Warren" userId="8b469510-801c-4a14-a92d-c6d8837618b1" providerId="ADAL" clId="{D1480FC4-9F96-4F2F-852B-C1DF88F05FD0}" dt="2023-09-22T14:33:08.167" v="459" actId="1076"/>
          <ac:spMkLst>
            <pc:docMk/>
            <pc:sldMk cId="1230080666" sldId="265"/>
            <ac:spMk id="2" creationId="{00000000-0000-0000-0000-000000000000}"/>
          </ac:spMkLst>
        </pc:spChg>
        <pc:spChg chg="mod">
          <ac:chgData name="Mark Warren" userId="8b469510-801c-4a14-a92d-c6d8837618b1" providerId="ADAL" clId="{D1480FC4-9F96-4F2F-852B-C1DF88F05FD0}" dt="2023-09-22T14:33:08.167" v="459" actId="1076"/>
          <ac:spMkLst>
            <pc:docMk/>
            <pc:sldMk cId="1230080666" sldId="265"/>
            <ac:spMk id="3" creationId="{D802243E-8EB1-0AC6-515E-8A7809BE4B5E}"/>
          </ac:spMkLst>
        </pc:spChg>
        <pc:spChg chg="add mod">
          <ac:chgData name="Mark Warren" userId="8b469510-801c-4a14-a92d-c6d8837618b1" providerId="ADAL" clId="{D1480FC4-9F96-4F2F-852B-C1DF88F05FD0}" dt="2023-09-22T14:33:08.167" v="459" actId="1076"/>
          <ac:spMkLst>
            <pc:docMk/>
            <pc:sldMk cId="1230080666" sldId="265"/>
            <ac:spMk id="4" creationId="{180E5B43-4C43-9B3B-2A84-4AF4D768795B}"/>
          </ac:spMkLst>
        </pc:spChg>
        <pc:spChg chg="add mod">
          <ac:chgData name="Mark Warren" userId="8b469510-801c-4a14-a92d-c6d8837618b1" providerId="ADAL" clId="{D1480FC4-9F96-4F2F-852B-C1DF88F05FD0}" dt="2023-09-22T14:33:12.926" v="460" actId="14100"/>
          <ac:spMkLst>
            <pc:docMk/>
            <pc:sldMk cId="1230080666" sldId="265"/>
            <ac:spMk id="5" creationId="{1EDD0734-1FA8-9574-0FC0-7162E2214A75}"/>
          </ac:spMkLst>
        </pc:spChg>
      </pc:sldChg>
    </pc:docChg>
  </pc:docChgLst>
  <pc:docChgLst>
    <pc:chgData name="Mark Warren" userId="8b469510-801c-4a14-a92d-c6d8837618b1" providerId="ADAL" clId="{EE39F06E-E066-45AD-8711-7A7286FA83D6}"/>
    <pc:docChg chg="undo custSel addSld delSld modSld sldOrd">
      <pc:chgData name="Mark Warren" userId="8b469510-801c-4a14-a92d-c6d8837618b1" providerId="ADAL" clId="{EE39F06E-E066-45AD-8711-7A7286FA83D6}" dt="2024-01-18T21:26:34.928" v="3388"/>
      <pc:docMkLst>
        <pc:docMk/>
      </pc:docMkLst>
      <pc:sldChg chg="modSp mod ord modAnim">
        <pc:chgData name="Mark Warren" userId="8b469510-801c-4a14-a92d-c6d8837618b1" providerId="ADAL" clId="{EE39F06E-E066-45AD-8711-7A7286FA83D6}" dt="2024-01-17T15:25:15.422" v="293"/>
        <pc:sldMkLst>
          <pc:docMk/>
          <pc:sldMk cId="2219000479" sldId="279"/>
        </pc:sldMkLst>
        <pc:spChg chg="mod">
          <ac:chgData name="Mark Warren" userId="8b469510-801c-4a14-a92d-c6d8837618b1" providerId="ADAL" clId="{EE39F06E-E066-45AD-8711-7A7286FA83D6}" dt="2024-01-17T15:00:56.772" v="13" actId="14100"/>
          <ac:spMkLst>
            <pc:docMk/>
            <pc:sldMk cId="2219000479" sldId="279"/>
            <ac:spMk id="2" creationId="{00000000-0000-0000-0000-000000000000}"/>
          </ac:spMkLst>
        </pc:spChg>
        <pc:spChg chg="mod">
          <ac:chgData name="Mark Warren" userId="8b469510-801c-4a14-a92d-c6d8837618b1" providerId="ADAL" clId="{EE39F06E-E066-45AD-8711-7A7286FA83D6}" dt="2024-01-17T15:01:05.375" v="15" actId="14100"/>
          <ac:spMkLst>
            <pc:docMk/>
            <pc:sldMk cId="2219000479" sldId="279"/>
            <ac:spMk id="6" creationId="{F557D8F1-D183-36F9-4DB0-5C5548703CB4}"/>
          </ac:spMkLst>
        </pc:spChg>
      </pc:sldChg>
      <pc:sldChg chg="modSp">
        <pc:chgData name="Mark Warren" userId="8b469510-801c-4a14-a92d-c6d8837618b1" providerId="ADAL" clId="{EE39F06E-E066-45AD-8711-7A7286FA83D6}" dt="2024-01-17T15:57:55.159" v="338" actId="20577"/>
        <pc:sldMkLst>
          <pc:docMk/>
          <pc:sldMk cId="1798588805" sldId="284"/>
        </pc:sldMkLst>
        <pc:spChg chg="mod">
          <ac:chgData name="Mark Warren" userId="8b469510-801c-4a14-a92d-c6d8837618b1" providerId="ADAL" clId="{EE39F06E-E066-45AD-8711-7A7286FA83D6}" dt="2024-01-17T15:57:55.159" v="338" actId="20577"/>
          <ac:spMkLst>
            <pc:docMk/>
            <pc:sldMk cId="1798588805" sldId="284"/>
            <ac:spMk id="5" creationId="{163690D8-1562-8B9B-DAC9-6D6BEA76F57C}"/>
          </ac:spMkLst>
        </pc:spChg>
      </pc:sldChg>
      <pc:sldChg chg="addSp modSp mod modAnim">
        <pc:chgData name="Mark Warren" userId="8b469510-801c-4a14-a92d-c6d8837618b1" providerId="ADAL" clId="{EE39F06E-E066-45AD-8711-7A7286FA83D6}" dt="2024-01-17T17:33:58.091" v="382" actId="20577"/>
        <pc:sldMkLst>
          <pc:docMk/>
          <pc:sldMk cId="2949982270" sldId="286"/>
        </pc:sldMkLst>
        <pc:spChg chg="mod">
          <ac:chgData name="Mark Warren" userId="8b469510-801c-4a14-a92d-c6d8837618b1" providerId="ADAL" clId="{EE39F06E-E066-45AD-8711-7A7286FA83D6}" dt="2024-01-17T17:33:58.091" v="382" actId="20577"/>
          <ac:spMkLst>
            <pc:docMk/>
            <pc:sldMk cId="2949982270" sldId="286"/>
            <ac:spMk id="2" creationId="{00000000-0000-0000-0000-000000000000}"/>
          </ac:spMkLst>
        </pc:spChg>
        <pc:spChg chg="add mod">
          <ac:chgData name="Mark Warren" userId="8b469510-801c-4a14-a92d-c6d8837618b1" providerId="ADAL" clId="{EE39F06E-E066-45AD-8711-7A7286FA83D6}" dt="2024-01-17T15:28:54.039" v="330" actId="1076"/>
          <ac:spMkLst>
            <pc:docMk/>
            <pc:sldMk cId="2949982270" sldId="286"/>
            <ac:spMk id="3" creationId="{4D3C9D23-7C03-FCDB-6D07-A155FD11D10D}"/>
          </ac:spMkLst>
        </pc:spChg>
        <pc:spChg chg="mod">
          <ac:chgData name="Mark Warren" userId="8b469510-801c-4a14-a92d-c6d8837618b1" providerId="ADAL" clId="{EE39F06E-E066-45AD-8711-7A7286FA83D6}" dt="2024-01-17T15:20:00.622" v="263" actId="17032"/>
          <ac:spMkLst>
            <pc:docMk/>
            <pc:sldMk cId="2949982270" sldId="286"/>
            <ac:spMk id="6" creationId="{F557D8F1-D183-36F9-4DB0-5C5548703CB4}"/>
          </ac:spMkLst>
        </pc:spChg>
        <pc:cxnChg chg="add mod">
          <ac:chgData name="Mark Warren" userId="8b469510-801c-4a14-a92d-c6d8837618b1" providerId="ADAL" clId="{EE39F06E-E066-45AD-8711-7A7286FA83D6}" dt="2024-01-17T15:19:06.836" v="260" actId="14100"/>
          <ac:cxnSpMkLst>
            <pc:docMk/>
            <pc:sldMk cId="2949982270" sldId="286"/>
            <ac:cxnSpMk id="5" creationId="{69C7677C-710C-A60A-4718-411031EB8489}"/>
          </ac:cxnSpMkLst>
        </pc:cxnChg>
      </pc:sldChg>
      <pc:sldChg chg="addSp modSp mod ord modAnim">
        <pc:chgData name="Mark Warren" userId="8b469510-801c-4a14-a92d-c6d8837618b1" providerId="ADAL" clId="{EE39F06E-E066-45AD-8711-7A7286FA83D6}" dt="2024-01-18T15:07:51.753" v="1944"/>
        <pc:sldMkLst>
          <pc:docMk/>
          <pc:sldMk cId="2829541042" sldId="287"/>
        </pc:sldMkLst>
        <pc:spChg chg="mod">
          <ac:chgData name="Mark Warren" userId="8b469510-801c-4a14-a92d-c6d8837618b1" providerId="ADAL" clId="{EE39F06E-E066-45AD-8711-7A7286FA83D6}" dt="2024-01-17T17:29:56.296" v="339" actId="6549"/>
          <ac:spMkLst>
            <pc:docMk/>
            <pc:sldMk cId="2829541042" sldId="287"/>
            <ac:spMk id="2" creationId="{00000000-0000-0000-0000-000000000000}"/>
          </ac:spMkLst>
        </pc:spChg>
        <pc:spChg chg="mod">
          <ac:chgData name="Mark Warren" userId="8b469510-801c-4a14-a92d-c6d8837618b1" providerId="ADAL" clId="{EE39F06E-E066-45AD-8711-7A7286FA83D6}" dt="2024-01-17T15:02:06.288" v="25" actId="403"/>
          <ac:spMkLst>
            <pc:docMk/>
            <pc:sldMk cId="2829541042" sldId="287"/>
            <ac:spMk id="3" creationId="{02F69010-9865-D6FB-DED6-6D313F325702}"/>
          </ac:spMkLst>
        </pc:spChg>
        <pc:cxnChg chg="add mod">
          <ac:chgData name="Mark Warren" userId="8b469510-801c-4a14-a92d-c6d8837618b1" providerId="ADAL" clId="{EE39F06E-E066-45AD-8711-7A7286FA83D6}" dt="2024-01-18T15:07:19.557" v="1939" actId="208"/>
          <ac:cxnSpMkLst>
            <pc:docMk/>
            <pc:sldMk cId="2829541042" sldId="287"/>
            <ac:cxnSpMk id="5" creationId="{B6D03CD5-5F19-8E1C-24FD-421939FBA02E}"/>
          </ac:cxnSpMkLst>
        </pc:cxnChg>
      </pc:sldChg>
      <pc:sldChg chg="addSp delSp modSp mod delAnim modAnim">
        <pc:chgData name="Mark Warren" userId="8b469510-801c-4a14-a92d-c6d8837618b1" providerId="ADAL" clId="{EE39F06E-E066-45AD-8711-7A7286FA83D6}" dt="2024-01-17T19:57:36.998" v="1932" actId="1076"/>
        <pc:sldMkLst>
          <pc:docMk/>
          <pc:sldMk cId="2330568098" sldId="288"/>
        </pc:sldMkLst>
        <pc:spChg chg="mod">
          <ac:chgData name="Mark Warren" userId="8b469510-801c-4a14-a92d-c6d8837618b1" providerId="ADAL" clId="{EE39F06E-E066-45AD-8711-7A7286FA83D6}" dt="2024-01-17T18:24:38.760" v="1331" actId="404"/>
          <ac:spMkLst>
            <pc:docMk/>
            <pc:sldMk cId="2330568098" sldId="288"/>
            <ac:spMk id="2" creationId="{00000000-0000-0000-0000-000000000000}"/>
          </ac:spMkLst>
        </pc:spChg>
        <pc:spChg chg="mod">
          <ac:chgData name="Mark Warren" userId="8b469510-801c-4a14-a92d-c6d8837618b1" providerId="ADAL" clId="{EE39F06E-E066-45AD-8711-7A7286FA83D6}" dt="2024-01-17T19:01:01.844" v="1896" actId="208"/>
          <ac:spMkLst>
            <pc:docMk/>
            <pc:sldMk cId="2330568098" sldId="288"/>
            <ac:spMk id="3" creationId="{556ECED3-15EB-4438-E4D4-9B8C3B216E8B}"/>
          </ac:spMkLst>
        </pc:spChg>
        <pc:spChg chg="del">
          <ac:chgData name="Mark Warren" userId="8b469510-801c-4a14-a92d-c6d8837618b1" providerId="ADAL" clId="{EE39F06E-E066-45AD-8711-7A7286FA83D6}" dt="2024-01-17T17:51:01.285" v="945" actId="478"/>
          <ac:spMkLst>
            <pc:docMk/>
            <pc:sldMk cId="2330568098" sldId="288"/>
            <ac:spMk id="4" creationId="{60A63504-E479-2318-C8F9-84FD77AC34FF}"/>
          </ac:spMkLst>
        </pc:spChg>
        <pc:spChg chg="add mod">
          <ac:chgData name="Mark Warren" userId="8b469510-801c-4a14-a92d-c6d8837618b1" providerId="ADAL" clId="{EE39F06E-E066-45AD-8711-7A7286FA83D6}" dt="2024-01-17T18:24:41.990" v="1332" actId="404"/>
          <ac:spMkLst>
            <pc:docMk/>
            <pc:sldMk cId="2330568098" sldId="288"/>
            <ac:spMk id="5" creationId="{DE406C3F-9713-9505-E3C3-C771BB9A32D6}"/>
          </ac:spMkLst>
        </pc:spChg>
        <pc:spChg chg="mod">
          <ac:chgData name="Mark Warren" userId="8b469510-801c-4a14-a92d-c6d8837618b1" providerId="ADAL" clId="{EE39F06E-E066-45AD-8711-7A7286FA83D6}" dt="2024-01-17T17:58:04.757" v="1027" actId="1076"/>
          <ac:spMkLst>
            <pc:docMk/>
            <pc:sldMk cId="2330568098" sldId="288"/>
            <ac:spMk id="6" creationId="{F557D8F1-D183-36F9-4DB0-5C5548703CB4}"/>
          </ac:spMkLst>
        </pc:spChg>
        <pc:spChg chg="add mod">
          <ac:chgData name="Mark Warren" userId="8b469510-801c-4a14-a92d-c6d8837618b1" providerId="ADAL" clId="{EE39F06E-E066-45AD-8711-7A7286FA83D6}" dt="2024-01-17T19:19:13.330" v="1900" actId="20577"/>
          <ac:spMkLst>
            <pc:docMk/>
            <pc:sldMk cId="2330568098" sldId="288"/>
            <ac:spMk id="7" creationId="{125829DF-AD40-93E0-05C8-06C2E2E7C8E1}"/>
          </ac:spMkLst>
        </pc:spChg>
        <pc:spChg chg="add mod">
          <ac:chgData name="Mark Warren" userId="8b469510-801c-4a14-a92d-c6d8837618b1" providerId="ADAL" clId="{EE39F06E-E066-45AD-8711-7A7286FA83D6}" dt="2024-01-17T19:21:08.906" v="1914" actId="1582"/>
          <ac:spMkLst>
            <pc:docMk/>
            <pc:sldMk cId="2330568098" sldId="288"/>
            <ac:spMk id="8" creationId="{50DDE280-5A9B-B43C-9DC7-DC11EB9DA986}"/>
          </ac:spMkLst>
        </pc:spChg>
        <pc:spChg chg="add mod">
          <ac:chgData name="Mark Warren" userId="8b469510-801c-4a14-a92d-c6d8837618b1" providerId="ADAL" clId="{EE39F06E-E066-45AD-8711-7A7286FA83D6}" dt="2024-01-17T19:22:01.923" v="1921" actId="1582"/>
          <ac:spMkLst>
            <pc:docMk/>
            <pc:sldMk cId="2330568098" sldId="288"/>
            <ac:spMk id="14" creationId="{8E142080-3E9B-9CE6-B34D-C4B0B3888770}"/>
          </ac:spMkLst>
        </pc:spChg>
        <pc:spChg chg="add mod">
          <ac:chgData name="Mark Warren" userId="8b469510-801c-4a14-a92d-c6d8837618b1" providerId="ADAL" clId="{EE39F06E-E066-45AD-8711-7A7286FA83D6}" dt="2024-01-17T19:22:07.742" v="1922" actId="1582"/>
          <ac:spMkLst>
            <pc:docMk/>
            <pc:sldMk cId="2330568098" sldId="288"/>
            <ac:spMk id="15" creationId="{6C02F602-3D09-A60C-1930-74459112C7A1}"/>
          </ac:spMkLst>
        </pc:spChg>
        <pc:spChg chg="add mod">
          <ac:chgData name="Mark Warren" userId="8b469510-801c-4a14-a92d-c6d8837618b1" providerId="ADAL" clId="{EE39F06E-E066-45AD-8711-7A7286FA83D6}" dt="2024-01-17T19:21:44.334" v="1919" actId="1582"/>
          <ac:spMkLst>
            <pc:docMk/>
            <pc:sldMk cId="2330568098" sldId="288"/>
            <ac:spMk id="16" creationId="{6468012E-DC3B-31A5-7DD6-C70102F428F2}"/>
          </ac:spMkLst>
        </pc:spChg>
        <pc:spChg chg="add mod">
          <ac:chgData name="Mark Warren" userId="8b469510-801c-4a14-a92d-c6d8837618b1" providerId="ADAL" clId="{EE39F06E-E066-45AD-8711-7A7286FA83D6}" dt="2024-01-17T19:21:31.969" v="1918" actId="14100"/>
          <ac:spMkLst>
            <pc:docMk/>
            <pc:sldMk cId="2330568098" sldId="288"/>
            <ac:spMk id="19" creationId="{1C384E28-EAFC-4D83-78E7-B19DAFDD8012}"/>
          </ac:spMkLst>
        </pc:spChg>
        <pc:spChg chg="add mod">
          <ac:chgData name="Mark Warren" userId="8b469510-801c-4a14-a92d-c6d8837618b1" providerId="ADAL" clId="{EE39F06E-E066-45AD-8711-7A7286FA83D6}" dt="2024-01-17T19:57:36.998" v="1932" actId="1076"/>
          <ac:spMkLst>
            <pc:docMk/>
            <pc:sldMk cId="2330568098" sldId="288"/>
            <ac:spMk id="24" creationId="{1B74EA7F-2E1C-3978-990E-1D6EA5D98351}"/>
          </ac:spMkLst>
        </pc:spChg>
        <pc:spChg chg="add mod">
          <ac:chgData name="Mark Warren" userId="8b469510-801c-4a14-a92d-c6d8837618b1" providerId="ADAL" clId="{EE39F06E-E066-45AD-8711-7A7286FA83D6}" dt="2024-01-17T19:56:04.813" v="1927" actId="14100"/>
          <ac:spMkLst>
            <pc:docMk/>
            <pc:sldMk cId="2330568098" sldId="288"/>
            <ac:spMk id="25" creationId="{2513CF1C-172E-CADA-3D10-864828145C4F}"/>
          </ac:spMkLst>
        </pc:spChg>
        <pc:spChg chg="add mod">
          <ac:chgData name="Mark Warren" userId="8b469510-801c-4a14-a92d-c6d8837618b1" providerId="ADAL" clId="{EE39F06E-E066-45AD-8711-7A7286FA83D6}" dt="2024-01-17T19:55:51.454" v="1926" actId="14100"/>
          <ac:spMkLst>
            <pc:docMk/>
            <pc:sldMk cId="2330568098" sldId="288"/>
            <ac:spMk id="26" creationId="{EF525423-F16C-4DE0-4499-72B6FBB5AD44}"/>
          </ac:spMkLst>
        </pc:spChg>
        <pc:spChg chg="add mod">
          <ac:chgData name="Mark Warren" userId="8b469510-801c-4a14-a92d-c6d8837618b1" providerId="ADAL" clId="{EE39F06E-E066-45AD-8711-7A7286FA83D6}" dt="2024-01-17T19:56:52.937" v="1931" actId="14100"/>
          <ac:spMkLst>
            <pc:docMk/>
            <pc:sldMk cId="2330568098" sldId="288"/>
            <ac:spMk id="27" creationId="{F0F7755C-8B3A-A5E3-47B3-041F84B061D2}"/>
          </ac:spMkLst>
        </pc:spChg>
        <pc:spChg chg="add mod">
          <ac:chgData name="Mark Warren" userId="8b469510-801c-4a14-a92d-c6d8837618b1" providerId="ADAL" clId="{EE39F06E-E066-45AD-8711-7A7286FA83D6}" dt="2024-01-17T19:00:26.325" v="1895" actId="1076"/>
          <ac:spMkLst>
            <pc:docMk/>
            <pc:sldMk cId="2330568098" sldId="288"/>
            <ac:spMk id="28" creationId="{5B714CB6-137A-F649-C457-AFC25FDC5B0B}"/>
          </ac:spMkLst>
        </pc:spChg>
        <pc:cxnChg chg="add mod">
          <ac:chgData name="Mark Warren" userId="8b469510-801c-4a14-a92d-c6d8837618b1" providerId="ADAL" clId="{EE39F06E-E066-45AD-8711-7A7286FA83D6}" dt="2024-01-17T19:22:19.243" v="1923" actId="1582"/>
          <ac:cxnSpMkLst>
            <pc:docMk/>
            <pc:sldMk cId="2330568098" sldId="288"/>
            <ac:cxnSpMk id="10" creationId="{73789814-1DF7-B0A6-8E80-60D29E314FBB}"/>
          </ac:cxnSpMkLst>
        </pc:cxnChg>
        <pc:cxnChg chg="add mod">
          <ac:chgData name="Mark Warren" userId="8b469510-801c-4a14-a92d-c6d8837618b1" providerId="ADAL" clId="{EE39F06E-E066-45AD-8711-7A7286FA83D6}" dt="2024-01-17T19:22:25.116" v="1924" actId="1582"/>
          <ac:cxnSpMkLst>
            <pc:docMk/>
            <pc:sldMk cId="2330568098" sldId="288"/>
            <ac:cxnSpMk id="13" creationId="{59BB6F56-6DE4-6FBA-7863-BA44643EBFDE}"/>
          </ac:cxnSpMkLst>
        </pc:cxnChg>
        <pc:cxnChg chg="add del">
          <ac:chgData name="Mark Warren" userId="8b469510-801c-4a14-a92d-c6d8837618b1" providerId="ADAL" clId="{EE39F06E-E066-45AD-8711-7A7286FA83D6}" dt="2024-01-17T18:19:13.797" v="1299" actId="11529"/>
          <ac:cxnSpMkLst>
            <pc:docMk/>
            <pc:sldMk cId="2330568098" sldId="288"/>
            <ac:cxnSpMk id="18" creationId="{8086151D-1F24-4540-40F3-F2ECD4C2A5CC}"/>
          </ac:cxnSpMkLst>
        </pc:cxnChg>
      </pc:sldChg>
      <pc:sldChg chg="delSp modSp mod delAnim modAnim">
        <pc:chgData name="Mark Warren" userId="8b469510-801c-4a14-a92d-c6d8837618b1" providerId="ADAL" clId="{EE39F06E-E066-45AD-8711-7A7286FA83D6}" dt="2024-01-18T21:26:34.928" v="3388"/>
        <pc:sldMkLst>
          <pc:docMk/>
          <pc:sldMk cId="1009566193" sldId="289"/>
        </pc:sldMkLst>
        <pc:spChg chg="mod">
          <ac:chgData name="Mark Warren" userId="8b469510-801c-4a14-a92d-c6d8837618b1" providerId="ADAL" clId="{EE39F06E-E066-45AD-8711-7A7286FA83D6}" dt="2024-01-18T20:43:56.144" v="3360" actId="13822"/>
          <ac:spMkLst>
            <pc:docMk/>
            <pc:sldMk cId="1009566193" sldId="289"/>
            <ac:spMk id="2" creationId="{00000000-0000-0000-0000-000000000000}"/>
          </ac:spMkLst>
        </pc:spChg>
        <pc:spChg chg="mod">
          <ac:chgData name="Mark Warren" userId="8b469510-801c-4a14-a92d-c6d8837618b1" providerId="ADAL" clId="{EE39F06E-E066-45AD-8711-7A7286FA83D6}" dt="2024-01-18T20:44:29.377" v="3361" actId="17032"/>
          <ac:spMkLst>
            <pc:docMk/>
            <pc:sldMk cId="1009566193" sldId="289"/>
            <ac:spMk id="3" creationId="{A0FFD9F0-BA00-7FD1-50F3-AAF10358D65F}"/>
          </ac:spMkLst>
        </pc:spChg>
        <pc:spChg chg="del">
          <ac:chgData name="Mark Warren" userId="8b469510-801c-4a14-a92d-c6d8837618b1" providerId="ADAL" clId="{EE39F06E-E066-45AD-8711-7A7286FA83D6}" dt="2024-01-18T17:20:07.429" v="2306" actId="478"/>
          <ac:spMkLst>
            <pc:docMk/>
            <pc:sldMk cId="1009566193" sldId="289"/>
            <ac:spMk id="4" creationId="{7620AF96-5EE1-31F7-C600-3F26CCC960A0}"/>
          </ac:spMkLst>
        </pc:spChg>
        <pc:spChg chg="mod">
          <ac:chgData name="Mark Warren" userId="8b469510-801c-4a14-a92d-c6d8837618b1" providerId="ADAL" clId="{EE39F06E-E066-45AD-8711-7A7286FA83D6}" dt="2024-01-18T17:24:24.528" v="2448" actId="1076"/>
          <ac:spMkLst>
            <pc:docMk/>
            <pc:sldMk cId="1009566193" sldId="289"/>
            <ac:spMk id="6" creationId="{F557D8F1-D183-36F9-4DB0-5C5548703CB4}"/>
          </ac:spMkLst>
        </pc:spChg>
      </pc:sldChg>
      <pc:sldChg chg="modSp mod ord modAnim">
        <pc:chgData name="Mark Warren" userId="8b469510-801c-4a14-a92d-c6d8837618b1" providerId="ADAL" clId="{EE39F06E-E066-45AD-8711-7A7286FA83D6}" dt="2024-01-18T20:49:16.702" v="3386"/>
        <pc:sldMkLst>
          <pc:docMk/>
          <pc:sldMk cId="42571587" sldId="290"/>
        </pc:sldMkLst>
        <pc:spChg chg="mod">
          <ac:chgData name="Mark Warren" userId="8b469510-801c-4a14-a92d-c6d8837618b1" providerId="ADAL" clId="{EE39F06E-E066-45AD-8711-7A7286FA83D6}" dt="2024-01-18T20:43:11.596" v="3357" actId="17032"/>
          <ac:spMkLst>
            <pc:docMk/>
            <pc:sldMk cId="42571587" sldId="290"/>
            <ac:spMk id="2" creationId="{00000000-0000-0000-0000-000000000000}"/>
          </ac:spMkLst>
        </pc:spChg>
        <pc:spChg chg="mod">
          <ac:chgData name="Mark Warren" userId="8b469510-801c-4a14-a92d-c6d8837618b1" providerId="ADAL" clId="{EE39F06E-E066-45AD-8711-7A7286FA83D6}" dt="2024-01-18T20:42:44.075" v="3355" actId="1076"/>
          <ac:spMkLst>
            <pc:docMk/>
            <pc:sldMk cId="42571587" sldId="290"/>
            <ac:spMk id="3" creationId="{02F69010-9865-D6FB-DED6-6D313F325702}"/>
          </ac:spMkLst>
        </pc:spChg>
      </pc:sldChg>
      <pc:sldChg chg="delSp modSp mod ord delAnim modAnim">
        <pc:chgData name="Mark Warren" userId="8b469510-801c-4a14-a92d-c6d8837618b1" providerId="ADAL" clId="{EE39F06E-E066-45AD-8711-7A7286FA83D6}" dt="2024-01-18T20:47:16.962" v="3370"/>
        <pc:sldMkLst>
          <pc:docMk/>
          <pc:sldMk cId="291701336" sldId="291"/>
        </pc:sldMkLst>
        <pc:spChg chg="mod">
          <ac:chgData name="Mark Warren" userId="8b469510-801c-4a14-a92d-c6d8837618b1" providerId="ADAL" clId="{EE39F06E-E066-45AD-8711-7A7286FA83D6}" dt="2024-01-18T19:32:36.540" v="3329" actId="17032"/>
          <ac:spMkLst>
            <pc:docMk/>
            <pc:sldMk cId="291701336" sldId="291"/>
            <ac:spMk id="2" creationId="{00000000-0000-0000-0000-000000000000}"/>
          </ac:spMkLst>
        </pc:spChg>
        <pc:spChg chg="del">
          <ac:chgData name="Mark Warren" userId="8b469510-801c-4a14-a92d-c6d8837618b1" providerId="ADAL" clId="{EE39F06E-E066-45AD-8711-7A7286FA83D6}" dt="2024-01-18T19:31:12.921" v="3315" actId="478"/>
          <ac:spMkLst>
            <pc:docMk/>
            <pc:sldMk cId="291701336" sldId="291"/>
            <ac:spMk id="3" creationId="{B5C6C5B5-0EF6-B761-465A-8203A8577D6B}"/>
          </ac:spMkLst>
        </pc:spChg>
        <pc:spChg chg="mod">
          <ac:chgData name="Mark Warren" userId="8b469510-801c-4a14-a92d-c6d8837618b1" providerId="ADAL" clId="{EE39F06E-E066-45AD-8711-7A7286FA83D6}" dt="2024-01-18T19:33:04.805" v="3333" actId="17032"/>
          <ac:spMkLst>
            <pc:docMk/>
            <pc:sldMk cId="291701336" sldId="291"/>
            <ac:spMk id="6" creationId="{F557D8F1-D183-36F9-4DB0-5C5548703CB4}"/>
          </ac:spMkLst>
        </pc:spChg>
      </pc:sldChg>
      <pc:sldChg chg="add del">
        <pc:chgData name="Mark Warren" userId="8b469510-801c-4a14-a92d-c6d8837618b1" providerId="ADAL" clId="{EE39F06E-E066-45AD-8711-7A7286FA83D6}" dt="2024-01-18T20:39:53.768" v="3352" actId="2696"/>
        <pc:sldMkLst>
          <pc:docMk/>
          <pc:sldMk cId="3363943332" sldId="292"/>
        </pc:sldMkLst>
      </pc:sldChg>
      <pc:sldChg chg="new del">
        <pc:chgData name="Mark Warren" userId="8b469510-801c-4a14-a92d-c6d8837618b1" providerId="ADAL" clId="{EE39F06E-E066-45AD-8711-7A7286FA83D6}" dt="2024-01-17T15:45:49.655" v="335" actId="680"/>
        <pc:sldMkLst>
          <pc:docMk/>
          <pc:sldMk cId="3802830440" sldId="292"/>
        </pc:sldMkLst>
      </pc:sldChg>
      <pc:sldChg chg="modSp add del ord">
        <pc:chgData name="Mark Warren" userId="8b469510-801c-4a14-a92d-c6d8837618b1" providerId="ADAL" clId="{EE39F06E-E066-45AD-8711-7A7286FA83D6}" dt="2024-01-18T20:05:55.320" v="3351" actId="2696"/>
        <pc:sldMkLst>
          <pc:docMk/>
          <pc:sldMk cId="2604517372" sldId="293"/>
        </pc:sldMkLst>
        <pc:spChg chg="mod">
          <ac:chgData name="Mark Warren" userId="8b469510-801c-4a14-a92d-c6d8837618b1" providerId="ADAL" clId="{EE39F06E-E066-45AD-8711-7A7286FA83D6}" dt="2024-01-18T20:05:38.377" v="3350" actId="20577"/>
          <ac:spMkLst>
            <pc:docMk/>
            <pc:sldMk cId="2604517372" sldId="293"/>
            <ac:spMk id="2" creationId="{00000000-0000-0000-0000-000000000000}"/>
          </ac:spMkLst>
        </pc:spChg>
      </pc:sldChg>
    </pc:docChg>
  </pc:docChgLst>
  <pc:docChgLst>
    <pc:chgData name="Mark Warren" userId="8b469510-801c-4a14-a92d-c6d8837618b1" providerId="ADAL" clId="{3A11579E-1543-49C8-9C51-91BA106E2689}"/>
    <pc:docChg chg="custSel addSld delSld modSld sldOrd">
      <pc:chgData name="Mark Warren" userId="8b469510-801c-4a14-a92d-c6d8837618b1" providerId="ADAL" clId="{3A11579E-1543-49C8-9C51-91BA106E2689}" dt="2023-10-21T20:06:23.720" v="2199" actId="20577"/>
      <pc:docMkLst>
        <pc:docMk/>
      </pc:docMkLst>
      <pc:sldChg chg="modSp">
        <pc:chgData name="Mark Warren" userId="8b469510-801c-4a14-a92d-c6d8837618b1" providerId="ADAL" clId="{3A11579E-1543-49C8-9C51-91BA106E2689}" dt="2023-10-21T17:16:18.684" v="1" actId="6549"/>
        <pc:sldMkLst>
          <pc:docMk/>
          <pc:sldMk cId="0" sldId="257"/>
        </pc:sldMkLst>
        <pc:spChg chg="mod">
          <ac:chgData name="Mark Warren" userId="8b469510-801c-4a14-a92d-c6d8837618b1" providerId="ADAL" clId="{3A11579E-1543-49C8-9C51-91BA106E2689}" dt="2023-10-21T17:16:18.684" v="1" actId="6549"/>
          <ac:spMkLst>
            <pc:docMk/>
            <pc:sldMk cId="0" sldId="257"/>
            <ac:spMk id="2" creationId="{00000000-0000-0000-0000-000000000000}"/>
          </ac:spMkLst>
        </pc:spChg>
      </pc:sldChg>
      <pc:sldChg chg="addSp delSp modSp mod ord delAnim modAnim">
        <pc:chgData name="Mark Warren" userId="8b469510-801c-4a14-a92d-c6d8837618b1" providerId="ADAL" clId="{3A11579E-1543-49C8-9C51-91BA106E2689}" dt="2023-10-21T19:58:45.969" v="2160"/>
        <pc:sldMkLst>
          <pc:docMk/>
          <pc:sldMk cId="0" sldId="260"/>
        </pc:sldMkLst>
        <pc:spChg chg="mod">
          <ac:chgData name="Mark Warren" userId="8b469510-801c-4a14-a92d-c6d8837618b1" providerId="ADAL" clId="{3A11579E-1543-49C8-9C51-91BA106E2689}" dt="2023-10-21T19:58:20.027" v="2158" actId="1076"/>
          <ac:spMkLst>
            <pc:docMk/>
            <pc:sldMk cId="0" sldId="260"/>
            <ac:spMk id="2" creationId="{00000000-0000-0000-0000-000000000000}"/>
          </ac:spMkLst>
        </pc:spChg>
        <pc:spChg chg="add del mod">
          <ac:chgData name="Mark Warren" userId="8b469510-801c-4a14-a92d-c6d8837618b1" providerId="ADAL" clId="{3A11579E-1543-49C8-9C51-91BA106E2689}" dt="2023-10-21T19:56:05.820" v="2114" actId="478"/>
          <ac:spMkLst>
            <pc:docMk/>
            <pc:sldMk cId="0" sldId="260"/>
            <ac:spMk id="3" creationId="{95556FAB-3147-FA3E-ED8B-A10B5AF7C914}"/>
          </ac:spMkLst>
        </pc:spChg>
        <pc:spChg chg="add mod">
          <ac:chgData name="Mark Warren" userId="8b469510-801c-4a14-a92d-c6d8837618b1" providerId="ADAL" clId="{3A11579E-1543-49C8-9C51-91BA106E2689}" dt="2023-10-21T19:58:20.027" v="2158" actId="1076"/>
          <ac:spMkLst>
            <pc:docMk/>
            <pc:sldMk cId="0" sldId="260"/>
            <ac:spMk id="4" creationId="{DA20EC1F-8F0C-23A5-5EBF-DDE9D3B69163}"/>
          </ac:spMkLst>
        </pc:spChg>
        <pc:spChg chg="del mod">
          <ac:chgData name="Mark Warren" userId="8b469510-801c-4a14-a92d-c6d8837618b1" providerId="ADAL" clId="{3A11579E-1543-49C8-9C51-91BA106E2689}" dt="2023-10-21T19:53:30.111" v="1664" actId="478"/>
          <ac:spMkLst>
            <pc:docMk/>
            <pc:sldMk cId="0" sldId="260"/>
            <ac:spMk id="7" creationId="{D705D1BC-07E1-54AB-373E-2AA250EC3952}"/>
          </ac:spMkLst>
        </pc:spChg>
      </pc:sldChg>
      <pc:sldChg chg="addSp delSp modSp mod delAnim modAnim">
        <pc:chgData name="Mark Warren" userId="8b469510-801c-4a14-a92d-c6d8837618b1" providerId="ADAL" clId="{3A11579E-1543-49C8-9C51-91BA106E2689}" dt="2023-10-21T19:59:02.839" v="2161"/>
        <pc:sldMkLst>
          <pc:docMk/>
          <pc:sldMk cId="365872962" sldId="264"/>
        </pc:sldMkLst>
        <pc:spChg chg="del">
          <ac:chgData name="Mark Warren" userId="8b469510-801c-4a14-a92d-c6d8837618b1" providerId="ADAL" clId="{3A11579E-1543-49C8-9C51-91BA106E2689}" dt="2023-10-21T19:17:19.753" v="831" actId="478"/>
          <ac:spMkLst>
            <pc:docMk/>
            <pc:sldMk cId="365872962" sldId="264"/>
            <ac:spMk id="2" creationId="{00000000-0000-0000-0000-000000000000}"/>
          </ac:spMkLst>
        </pc:spChg>
        <pc:spChg chg="del">
          <ac:chgData name="Mark Warren" userId="8b469510-801c-4a14-a92d-c6d8837618b1" providerId="ADAL" clId="{3A11579E-1543-49C8-9C51-91BA106E2689}" dt="2023-10-21T19:17:31.885" v="835" actId="478"/>
          <ac:spMkLst>
            <pc:docMk/>
            <pc:sldMk cId="365872962" sldId="264"/>
            <ac:spMk id="3" creationId="{CCBCC202-42EB-8D6B-DA0C-9EE7E933DDC8}"/>
          </ac:spMkLst>
        </pc:spChg>
        <pc:spChg chg="del">
          <ac:chgData name="Mark Warren" userId="8b469510-801c-4a14-a92d-c6d8837618b1" providerId="ADAL" clId="{3A11579E-1543-49C8-9C51-91BA106E2689}" dt="2023-10-21T19:17:27.600" v="833" actId="478"/>
          <ac:spMkLst>
            <pc:docMk/>
            <pc:sldMk cId="365872962" sldId="264"/>
            <ac:spMk id="4" creationId="{6205AEDB-AA8B-735D-0C2D-C34B32C142AC}"/>
          </ac:spMkLst>
        </pc:spChg>
        <pc:spChg chg="mod">
          <ac:chgData name="Mark Warren" userId="8b469510-801c-4a14-a92d-c6d8837618b1" providerId="ADAL" clId="{3A11579E-1543-49C8-9C51-91BA106E2689}" dt="2023-10-21T19:19:58.342" v="959" actId="20577"/>
          <ac:spMkLst>
            <pc:docMk/>
            <pc:sldMk cId="365872962" sldId="264"/>
            <ac:spMk id="5" creationId="{3069D235-E5AE-8DFF-889E-6A9EFBD670E4}"/>
          </ac:spMkLst>
        </pc:spChg>
        <pc:spChg chg="add del mod">
          <ac:chgData name="Mark Warren" userId="8b469510-801c-4a14-a92d-c6d8837618b1" providerId="ADAL" clId="{3A11579E-1543-49C8-9C51-91BA106E2689}" dt="2023-10-21T19:17:26.267" v="832" actId="478"/>
          <ac:spMkLst>
            <pc:docMk/>
            <pc:sldMk cId="365872962" sldId="264"/>
            <ac:spMk id="7" creationId="{9CE39E8A-528F-05EB-ECA1-7CCDE75CB38B}"/>
          </ac:spMkLst>
        </pc:spChg>
      </pc:sldChg>
      <pc:sldChg chg="delSp modSp mod delAnim modAnim">
        <pc:chgData name="Mark Warren" userId="8b469510-801c-4a14-a92d-c6d8837618b1" providerId="ADAL" clId="{3A11579E-1543-49C8-9C51-91BA106E2689}" dt="2023-10-21T20:06:23.720" v="2199" actId="20577"/>
        <pc:sldMkLst>
          <pc:docMk/>
          <pc:sldMk cId="2307355787" sldId="272"/>
        </pc:sldMkLst>
        <pc:spChg chg="del mod">
          <ac:chgData name="Mark Warren" userId="8b469510-801c-4a14-a92d-c6d8837618b1" providerId="ADAL" clId="{3A11579E-1543-49C8-9C51-91BA106E2689}" dt="2023-10-21T17:20:14.962" v="349" actId="478"/>
          <ac:spMkLst>
            <pc:docMk/>
            <pc:sldMk cId="2307355787" sldId="272"/>
            <ac:spMk id="2" creationId="{20608E79-F5EF-67FE-3F42-931D7D4931A0}"/>
          </ac:spMkLst>
        </pc:spChg>
        <pc:spChg chg="mod">
          <ac:chgData name="Mark Warren" userId="8b469510-801c-4a14-a92d-c6d8837618b1" providerId="ADAL" clId="{3A11579E-1543-49C8-9C51-91BA106E2689}" dt="2023-10-21T20:06:23.720" v="2199" actId="20577"/>
          <ac:spMkLst>
            <pc:docMk/>
            <pc:sldMk cId="2307355787" sldId="272"/>
            <ac:spMk id="4" creationId="{60606254-9DFB-9FCE-4508-930FC61E7C58}"/>
          </ac:spMkLst>
        </pc:spChg>
        <pc:spChg chg="mod">
          <ac:chgData name="Mark Warren" userId="8b469510-801c-4a14-a92d-c6d8837618b1" providerId="ADAL" clId="{3A11579E-1543-49C8-9C51-91BA106E2689}" dt="2023-10-21T20:06:16.984" v="2193" actId="1076"/>
          <ac:spMkLst>
            <pc:docMk/>
            <pc:sldMk cId="2307355787" sldId="272"/>
            <ac:spMk id="5" creationId="{2A580C38-9F4B-B52E-6E01-7C8FD43705FF}"/>
          </ac:spMkLst>
        </pc:spChg>
      </pc:sldChg>
      <pc:sldChg chg="del">
        <pc:chgData name="Mark Warren" userId="8b469510-801c-4a14-a92d-c6d8837618b1" providerId="ADAL" clId="{3A11579E-1543-49C8-9C51-91BA106E2689}" dt="2023-10-21T19:28:34.528" v="1547" actId="47"/>
        <pc:sldMkLst>
          <pc:docMk/>
          <pc:sldMk cId="550566888" sldId="273"/>
        </pc:sldMkLst>
      </pc:sldChg>
      <pc:sldChg chg="del">
        <pc:chgData name="Mark Warren" userId="8b469510-801c-4a14-a92d-c6d8837618b1" providerId="ADAL" clId="{3A11579E-1543-49C8-9C51-91BA106E2689}" dt="2023-10-21T19:28:36.504" v="1548" actId="47"/>
        <pc:sldMkLst>
          <pc:docMk/>
          <pc:sldMk cId="3357917022" sldId="274"/>
        </pc:sldMkLst>
      </pc:sldChg>
      <pc:sldChg chg="ord modAnim">
        <pc:chgData name="Mark Warren" userId="8b469510-801c-4a14-a92d-c6d8837618b1" providerId="ADAL" clId="{3A11579E-1543-49C8-9C51-91BA106E2689}" dt="2023-10-21T17:23:14.246" v="362"/>
        <pc:sldMkLst>
          <pc:docMk/>
          <pc:sldMk cId="4184231723" sldId="275"/>
        </pc:sldMkLst>
      </pc:sldChg>
      <pc:sldChg chg="addSp modSp add mod ord modAnim">
        <pc:chgData name="Mark Warren" userId="8b469510-801c-4a14-a92d-c6d8837618b1" providerId="ADAL" clId="{3A11579E-1543-49C8-9C51-91BA106E2689}" dt="2023-10-21T20:05:06.909" v="2191"/>
        <pc:sldMkLst>
          <pc:docMk/>
          <pc:sldMk cId="3259066564" sldId="276"/>
        </pc:sldMkLst>
        <pc:spChg chg="add mod">
          <ac:chgData name="Mark Warren" userId="8b469510-801c-4a14-a92d-c6d8837618b1" providerId="ADAL" clId="{3A11579E-1543-49C8-9C51-91BA106E2689}" dt="2023-10-21T20:02:14.584" v="2170" actId="1076"/>
          <ac:spMkLst>
            <pc:docMk/>
            <pc:sldMk cId="3259066564" sldId="276"/>
            <ac:spMk id="2" creationId="{6C0A7A35-7AA0-4FFC-E7B1-F8AD9ED09517}"/>
          </ac:spMkLst>
        </pc:spChg>
        <pc:spChg chg="add mod">
          <ac:chgData name="Mark Warren" userId="8b469510-801c-4a14-a92d-c6d8837618b1" providerId="ADAL" clId="{3A11579E-1543-49C8-9C51-91BA106E2689}" dt="2023-10-21T20:04:28.859" v="2186" actId="14838"/>
          <ac:spMkLst>
            <pc:docMk/>
            <pc:sldMk cId="3259066564" sldId="276"/>
            <ac:spMk id="3" creationId="{B1EEF80C-03DF-4463-9350-85109FDD599D}"/>
          </ac:spMkLst>
        </pc:spChg>
        <pc:spChg chg="mod">
          <ac:chgData name="Mark Warren" userId="8b469510-801c-4a14-a92d-c6d8837618b1" providerId="ADAL" clId="{3A11579E-1543-49C8-9C51-91BA106E2689}" dt="2023-10-21T20:02:14.584" v="2170" actId="1076"/>
          <ac:spMkLst>
            <pc:docMk/>
            <pc:sldMk cId="3259066564" sldId="276"/>
            <ac:spMk id="5" creationId="{3069D235-E5AE-8DFF-889E-6A9EFBD670E4}"/>
          </ac:spMkLst>
        </pc:spChg>
        <pc:cxnChg chg="add mod">
          <ac:chgData name="Mark Warren" userId="8b469510-801c-4a14-a92d-c6d8837618b1" providerId="ADAL" clId="{3A11579E-1543-49C8-9C51-91BA106E2689}" dt="2023-10-21T20:03:19.617" v="2180" actId="1036"/>
          <ac:cxnSpMkLst>
            <pc:docMk/>
            <pc:sldMk cId="3259066564" sldId="276"/>
            <ac:cxnSpMk id="6" creationId="{EC912400-CDCA-49EB-77D7-2ACDE1FB80E7}"/>
          </ac:cxnSpMkLst>
        </pc:cxnChg>
      </pc:sldChg>
      <pc:sldChg chg="modSp add mod">
        <pc:chgData name="Mark Warren" userId="8b469510-801c-4a14-a92d-c6d8837618b1" providerId="ADAL" clId="{3A11579E-1543-49C8-9C51-91BA106E2689}" dt="2023-10-21T19:59:45.940" v="2163" actId="1076"/>
        <pc:sldMkLst>
          <pc:docMk/>
          <pc:sldMk cId="2835905541" sldId="277"/>
        </pc:sldMkLst>
        <pc:spChg chg="mod">
          <ac:chgData name="Mark Warren" userId="8b469510-801c-4a14-a92d-c6d8837618b1" providerId="ADAL" clId="{3A11579E-1543-49C8-9C51-91BA106E2689}" dt="2023-10-21T19:59:45.940" v="2163" actId="1076"/>
          <ac:spMkLst>
            <pc:docMk/>
            <pc:sldMk cId="2835905541" sldId="277"/>
            <ac:spMk id="2" creationId="{00000000-0000-0000-0000-000000000000}"/>
          </ac:spMkLst>
        </pc:spChg>
        <pc:spChg chg="mod">
          <ac:chgData name="Mark Warren" userId="8b469510-801c-4a14-a92d-c6d8837618b1" providerId="ADAL" clId="{3A11579E-1543-49C8-9C51-91BA106E2689}" dt="2023-10-21T19:59:45.940" v="2163" actId="1076"/>
          <ac:spMkLst>
            <pc:docMk/>
            <pc:sldMk cId="2835905541" sldId="277"/>
            <ac:spMk id="3" creationId="{95556FAB-3147-FA3E-ED8B-A10B5AF7C914}"/>
          </ac:spMkLst>
        </pc:spChg>
        <pc:spChg chg="mod">
          <ac:chgData name="Mark Warren" userId="8b469510-801c-4a14-a92d-c6d8837618b1" providerId="ADAL" clId="{3A11579E-1543-49C8-9C51-91BA106E2689}" dt="2023-10-21T19:59:45.940" v="2163" actId="1076"/>
          <ac:spMkLst>
            <pc:docMk/>
            <pc:sldMk cId="2835905541" sldId="277"/>
            <ac:spMk id="7" creationId="{D705D1BC-07E1-54AB-373E-2AA250EC3952}"/>
          </ac:spMkLst>
        </pc:spChg>
      </pc:sldChg>
    </pc:docChg>
  </pc:docChgLst>
  <pc:docChgLst>
    <pc:chgData name="Mark Warren" userId="8b469510-801c-4a14-a92d-c6d8837618b1" providerId="ADAL" clId="{6ADB9EC0-B754-422C-8BBB-AFFF7FEDAEAA}"/>
    <pc:docChg chg="undo custSel addSld delSld modSld sldOrd">
      <pc:chgData name="Mark Warren" userId="8b469510-801c-4a14-a92d-c6d8837618b1" providerId="ADAL" clId="{6ADB9EC0-B754-422C-8BBB-AFFF7FEDAEAA}" dt="2023-10-27T17:41:38.968" v="1289"/>
      <pc:docMkLst>
        <pc:docMk/>
      </pc:docMkLst>
      <pc:sldChg chg="modSp">
        <pc:chgData name="Mark Warren" userId="8b469510-801c-4a14-a92d-c6d8837618b1" providerId="ADAL" clId="{6ADB9EC0-B754-422C-8BBB-AFFF7FEDAEAA}" dt="2023-10-27T15:25:23.439" v="750" actId="6549"/>
        <pc:sldMkLst>
          <pc:docMk/>
          <pc:sldMk cId="0" sldId="257"/>
        </pc:sldMkLst>
        <pc:spChg chg="mod">
          <ac:chgData name="Mark Warren" userId="8b469510-801c-4a14-a92d-c6d8837618b1" providerId="ADAL" clId="{6ADB9EC0-B754-422C-8BBB-AFFF7FEDAEAA}" dt="2023-10-27T13:43:47.199" v="16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6ADB9EC0-B754-422C-8BBB-AFFF7FEDAEAA}" dt="2023-10-27T15:25:23.439" v="750" actId="6549"/>
          <ac:spMkLst>
            <pc:docMk/>
            <pc:sldMk cId="0" sldId="257"/>
            <ac:spMk id="5" creationId="{7FD9608A-6A7D-EFAE-9FF6-E66A027F66C3}"/>
          </ac:spMkLst>
        </pc:spChg>
      </pc:sldChg>
      <pc:sldChg chg="addSp delSp modSp del mod delAnim">
        <pc:chgData name="Mark Warren" userId="8b469510-801c-4a14-a92d-c6d8837618b1" providerId="ADAL" clId="{6ADB9EC0-B754-422C-8BBB-AFFF7FEDAEAA}" dt="2023-10-27T17:27:21.749" v="1200" actId="47"/>
        <pc:sldMkLst>
          <pc:docMk/>
          <pc:sldMk cId="0" sldId="260"/>
        </pc:sldMkLst>
        <pc:spChg chg="del">
          <ac:chgData name="Mark Warren" userId="8b469510-801c-4a14-a92d-c6d8837618b1" providerId="ADAL" clId="{6ADB9EC0-B754-422C-8BBB-AFFF7FEDAEAA}" dt="2023-10-27T17:22:43.305" v="1145" actId="21"/>
          <ac:spMkLst>
            <pc:docMk/>
            <pc:sldMk cId="0" sldId="260"/>
            <ac:spMk id="2" creationId="{00000000-0000-0000-0000-000000000000}"/>
          </ac:spMkLst>
        </pc:spChg>
        <pc:spChg chg="add mod">
          <ac:chgData name="Mark Warren" userId="8b469510-801c-4a14-a92d-c6d8837618b1" providerId="ADAL" clId="{6ADB9EC0-B754-422C-8BBB-AFFF7FEDAEAA}" dt="2023-10-27T17:22:43.305" v="1145" actId="21"/>
          <ac:spMkLst>
            <pc:docMk/>
            <pc:sldMk cId="0" sldId="260"/>
            <ac:spMk id="5" creationId="{F3DF9710-8836-19F9-3D95-106D7CDD2ECB}"/>
          </ac:spMkLst>
        </pc:spChg>
      </pc:sldChg>
      <pc:sldChg chg="addSp modSp mod ord modAnim">
        <pc:chgData name="Mark Warren" userId="8b469510-801c-4a14-a92d-c6d8837618b1" providerId="ADAL" clId="{6ADB9EC0-B754-422C-8BBB-AFFF7FEDAEAA}" dt="2023-10-27T17:28:59.257" v="1220"/>
        <pc:sldMkLst>
          <pc:docMk/>
          <pc:sldMk cId="365872962" sldId="264"/>
        </pc:sldMkLst>
        <pc:spChg chg="add mod">
          <ac:chgData name="Mark Warren" userId="8b469510-801c-4a14-a92d-c6d8837618b1" providerId="ADAL" clId="{6ADB9EC0-B754-422C-8BBB-AFFF7FEDAEAA}" dt="2023-10-27T17:28:59.257" v="1220"/>
          <ac:spMkLst>
            <pc:docMk/>
            <pc:sldMk cId="365872962" sldId="264"/>
            <ac:spMk id="2" creationId="{DE77D844-6D08-8C94-3D18-81B8F0E5ED2D}"/>
          </ac:spMkLst>
        </pc:spChg>
        <pc:spChg chg="add mod">
          <ac:chgData name="Mark Warren" userId="8b469510-801c-4a14-a92d-c6d8837618b1" providerId="ADAL" clId="{6ADB9EC0-B754-422C-8BBB-AFFF7FEDAEAA}" dt="2023-10-27T17:28:32.432" v="1211" actId="113"/>
          <ac:spMkLst>
            <pc:docMk/>
            <pc:sldMk cId="365872962" sldId="264"/>
            <ac:spMk id="3" creationId="{57B7DEF1-C402-85FD-5447-B9BD9D4B1CCD}"/>
          </ac:spMkLst>
        </pc:spChg>
        <pc:spChg chg="add mod">
          <ac:chgData name="Mark Warren" userId="8b469510-801c-4a14-a92d-c6d8837618b1" providerId="ADAL" clId="{6ADB9EC0-B754-422C-8BBB-AFFF7FEDAEAA}" dt="2023-10-27T17:28:54.075" v="1218" actId="113"/>
          <ac:spMkLst>
            <pc:docMk/>
            <pc:sldMk cId="365872962" sldId="264"/>
            <ac:spMk id="4" creationId="{A61B275E-4AD2-6BC8-E927-8A9D6830B356}"/>
          </ac:spMkLst>
        </pc:spChg>
        <pc:spChg chg="mod">
          <ac:chgData name="Mark Warren" userId="8b469510-801c-4a14-a92d-c6d8837618b1" providerId="ADAL" clId="{6ADB9EC0-B754-422C-8BBB-AFFF7FEDAEAA}" dt="2023-10-27T17:28:27.401" v="1209"/>
          <ac:spMkLst>
            <pc:docMk/>
            <pc:sldMk cId="365872962" sldId="264"/>
            <ac:spMk id="5" creationId="{3069D235-E5AE-8DFF-889E-6A9EFBD670E4}"/>
          </ac:spMkLst>
        </pc:spChg>
        <pc:spChg chg="add mod">
          <ac:chgData name="Mark Warren" userId="8b469510-801c-4a14-a92d-c6d8837618b1" providerId="ADAL" clId="{6ADB9EC0-B754-422C-8BBB-AFFF7FEDAEAA}" dt="2023-10-27T17:28:37.797" v="1212"/>
          <ac:spMkLst>
            <pc:docMk/>
            <pc:sldMk cId="365872962" sldId="264"/>
            <ac:spMk id="6" creationId="{CC9152B9-AE24-7A0D-A876-EC1BE5AA7907}"/>
          </ac:spMkLst>
        </pc:spChg>
        <pc:spChg chg="add mod">
          <ac:chgData name="Mark Warren" userId="8b469510-801c-4a14-a92d-c6d8837618b1" providerId="ADAL" clId="{6ADB9EC0-B754-422C-8BBB-AFFF7FEDAEAA}" dt="2023-10-27T17:28:43.395" v="1214" actId="113"/>
          <ac:spMkLst>
            <pc:docMk/>
            <pc:sldMk cId="365872962" sldId="264"/>
            <ac:spMk id="7" creationId="{AD974FE0-BCB1-A13F-B8D7-C067FD2257CB}"/>
          </ac:spMkLst>
        </pc:spChg>
        <pc:spChg chg="add mod">
          <ac:chgData name="Mark Warren" userId="8b469510-801c-4a14-a92d-c6d8837618b1" providerId="ADAL" clId="{6ADB9EC0-B754-422C-8BBB-AFFF7FEDAEAA}" dt="2023-10-27T17:28:49.295" v="1216" actId="113"/>
          <ac:spMkLst>
            <pc:docMk/>
            <pc:sldMk cId="365872962" sldId="264"/>
            <ac:spMk id="8" creationId="{AF93C269-F922-4107-B5F8-C68BB8A73764}"/>
          </ac:spMkLst>
        </pc:spChg>
        <pc:spChg chg="add mod">
          <ac:chgData name="Mark Warren" userId="8b469510-801c-4a14-a92d-c6d8837618b1" providerId="ADAL" clId="{6ADB9EC0-B754-422C-8BBB-AFFF7FEDAEAA}" dt="2023-10-27T17:28:23.170" v="1208" actId="113"/>
          <ac:spMkLst>
            <pc:docMk/>
            <pc:sldMk cId="365872962" sldId="264"/>
            <ac:spMk id="9" creationId="{85E28CBA-C3A2-A893-6CDC-80BD9A4047D6}"/>
          </ac:spMkLst>
        </pc:spChg>
      </pc:sldChg>
      <pc:sldChg chg="addSp modSp mod modAnim">
        <pc:chgData name="Mark Warren" userId="8b469510-801c-4a14-a92d-c6d8837618b1" providerId="ADAL" clId="{6ADB9EC0-B754-422C-8BBB-AFFF7FEDAEAA}" dt="2023-10-27T17:29:24.539" v="1223" actId="113"/>
        <pc:sldMkLst>
          <pc:docMk/>
          <pc:sldMk cId="2307355787" sldId="272"/>
        </pc:sldMkLst>
        <pc:spChg chg="add mod">
          <ac:chgData name="Mark Warren" userId="8b469510-801c-4a14-a92d-c6d8837618b1" providerId="ADAL" clId="{6ADB9EC0-B754-422C-8BBB-AFFF7FEDAEAA}" dt="2023-10-27T15:22:11.712" v="745" actId="1076"/>
          <ac:spMkLst>
            <pc:docMk/>
            <pc:sldMk cId="2307355787" sldId="272"/>
            <ac:spMk id="2" creationId="{0C5AA253-7EB4-E590-BF28-40E5A035A6BF}"/>
          </ac:spMkLst>
        </pc:spChg>
        <pc:spChg chg="add mod">
          <ac:chgData name="Mark Warren" userId="8b469510-801c-4a14-a92d-c6d8837618b1" providerId="ADAL" clId="{6ADB9EC0-B754-422C-8BBB-AFFF7FEDAEAA}" dt="2023-10-27T17:29:24.539" v="1223" actId="113"/>
          <ac:spMkLst>
            <pc:docMk/>
            <pc:sldMk cId="2307355787" sldId="272"/>
            <ac:spMk id="3" creationId="{2FF97339-8E1B-2EB4-D0BB-F126256CF593}"/>
          </ac:spMkLst>
        </pc:spChg>
        <pc:spChg chg="mod">
          <ac:chgData name="Mark Warren" userId="8b469510-801c-4a14-a92d-c6d8837618b1" providerId="ADAL" clId="{6ADB9EC0-B754-422C-8BBB-AFFF7FEDAEAA}" dt="2023-10-27T17:29:16.660" v="1221" actId="2711"/>
          <ac:spMkLst>
            <pc:docMk/>
            <pc:sldMk cId="2307355787" sldId="272"/>
            <ac:spMk id="4" creationId="{60606254-9DFB-9FCE-4508-930FC61E7C58}"/>
          </ac:spMkLst>
        </pc:spChg>
        <pc:spChg chg="mod">
          <ac:chgData name="Mark Warren" userId="8b469510-801c-4a14-a92d-c6d8837618b1" providerId="ADAL" clId="{6ADB9EC0-B754-422C-8BBB-AFFF7FEDAEAA}" dt="2023-10-27T15:20:51.952" v="725" actId="1076"/>
          <ac:spMkLst>
            <pc:docMk/>
            <pc:sldMk cId="2307355787" sldId="272"/>
            <ac:spMk id="5" creationId="{2A580C38-9F4B-B52E-6E01-7C8FD43705FF}"/>
          </ac:spMkLst>
        </pc:spChg>
      </pc:sldChg>
      <pc:sldChg chg="addSp delSp modSp add del mod delAnim modAnim">
        <pc:chgData name="Mark Warren" userId="8b469510-801c-4a14-a92d-c6d8837618b1" providerId="ADAL" clId="{6ADB9EC0-B754-422C-8BBB-AFFF7FEDAEAA}" dt="2023-10-27T17:30:13.649" v="1230" actId="113"/>
        <pc:sldMkLst>
          <pc:docMk/>
          <pc:sldMk cId="4184231723" sldId="275"/>
        </pc:sldMkLst>
        <pc:spChg chg="mod">
          <ac:chgData name="Mark Warren" userId="8b469510-801c-4a14-a92d-c6d8837618b1" providerId="ADAL" clId="{6ADB9EC0-B754-422C-8BBB-AFFF7FEDAEAA}" dt="2023-10-27T17:30:09.085" v="1229" actId="113"/>
          <ac:spMkLst>
            <pc:docMk/>
            <pc:sldMk cId="4184231723" sldId="275"/>
            <ac:spMk id="2" creationId="{20608E79-F5EF-67FE-3F42-931D7D4931A0}"/>
          </ac:spMkLst>
        </pc:spChg>
        <pc:spChg chg="del">
          <ac:chgData name="Mark Warren" userId="8b469510-801c-4a14-a92d-c6d8837618b1" providerId="ADAL" clId="{6ADB9EC0-B754-422C-8BBB-AFFF7FEDAEAA}" dt="2023-10-27T16:52:58.602" v="797" actId="478"/>
          <ac:spMkLst>
            <pc:docMk/>
            <pc:sldMk cId="4184231723" sldId="275"/>
            <ac:spMk id="3" creationId="{06B822AC-DBC6-C6A5-4963-63C805758343}"/>
          </ac:spMkLst>
        </pc:spChg>
        <pc:spChg chg="mod">
          <ac:chgData name="Mark Warren" userId="8b469510-801c-4a14-a92d-c6d8837618b1" providerId="ADAL" clId="{6ADB9EC0-B754-422C-8BBB-AFFF7FEDAEAA}" dt="2023-10-27T17:29:49.772" v="1225" actId="113"/>
          <ac:spMkLst>
            <pc:docMk/>
            <pc:sldMk cId="4184231723" sldId="275"/>
            <ac:spMk id="4" creationId="{60606254-9DFB-9FCE-4508-930FC61E7C58}"/>
          </ac:spMkLst>
        </pc:spChg>
        <pc:spChg chg="del">
          <ac:chgData name="Mark Warren" userId="8b469510-801c-4a14-a92d-c6d8837618b1" providerId="ADAL" clId="{6ADB9EC0-B754-422C-8BBB-AFFF7FEDAEAA}" dt="2023-10-27T16:56:26.085" v="840" actId="478"/>
          <ac:spMkLst>
            <pc:docMk/>
            <pc:sldMk cId="4184231723" sldId="275"/>
            <ac:spMk id="5" creationId="{2A580C38-9F4B-B52E-6E01-7C8FD43705FF}"/>
          </ac:spMkLst>
        </pc:spChg>
        <pc:spChg chg="add mod">
          <ac:chgData name="Mark Warren" userId="8b469510-801c-4a14-a92d-c6d8837618b1" providerId="ADAL" clId="{6ADB9EC0-B754-422C-8BBB-AFFF7FEDAEAA}" dt="2023-10-27T17:29:54.987" v="1226" actId="113"/>
          <ac:spMkLst>
            <pc:docMk/>
            <pc:sldMk cId="4184231723" sldId="275"/>
            <ac:spMk id="6" creationId="{E70110F7-37B1-57D3-BC7F-E42E70CC6B92}"/>
          </ac:spMkLst>
        </pc:spChg>
        <pc:spChg chg="add mod">
          <ac:chgData name="Mark Warren" userId="8b469510-801c-4a14-a92d-c6d8837618b1" providerId="ADAL" clId="{6ADB9EC0-B754-422C-8BBB-AFFF7FEDAEAA}" dt="2023-10-27T17:30:13.649" v="1230" actId="113"/>
          <ac:spMkLst>
            <pc:docMk/>
            <pc:sldMk cId="4184231723" sldId="275"/>
            <ac:spMk id="7" creationId="{9101BDE0-80CA-1C3A-3598-E0CFDC14E493}"/>
          </ac:spMkLst>
        </pc:spChg>
        <pc:spChg chg="add mod">
          <ac:chgData name="Mark Warren" userId="8b469510-801c-4a14-a92d-c6d8837618b1" providerId="ADAL" clId="{6ADB9EC0-B754-422C-8BBB-AFFF7FEDAEAA}" dt="2023-10-27T17:29:59.976" v="1227" actId="113"/>
          <ac:spMkLst>
            <pc:docMk/>
            <pc:sldMk cId="4184231723" sldId="275"/>
            <ac:spMk id="8" creationId="{44B945C9-02D3-FCD1-9003-172D9A5FEA3F}"/>
          </ac:spMkLst>
        </pc:spChg>
        <pc:spChg chg="add mod">
          <ac:chgData name="Mark Warren" userId="8b469510-801c-4a14-a92d-c6d8837618b1" providerId="ADAL" clId="{6ADB9EC0-B754-422C-8BBB-AFFF7FEDAEAA}" dt="2023-10-27T17:30:04.673" v="1228" actId="113"/>
          <ac:spMkLst>
            <pc:docMk/>
            <pc:sldMk cId="4184231723" sldId="275"/>
            <ac:spMk id="9" creationId="{AD952388-5508-BAD5-50B6-C0D56629D8F1}"/>
          </ac:spMkLst>
        </pc:spChg>
      </pc:sldChg>
      <pc:sldChg chg="addSp delSp modSp mod ord delAnim modAnim">
        <pc:chgData name="Mark Warren" userId="8b469510-801c-4a14-a92d-c6d8837618b1" providerId="ADAL" clId="{6ADB9EC0-B754-422C-8BBB-AFFF7FEDAEAA}" dt="2023-10-27T17:41:38.968" v="1289"/>
        <pc:sldMkLst>
          <pc:docMk/>
          <pc:sldMk cId="3259066564" sldId="276"/>
        </pc:sldMkLst>
        <pc:spChg chg="mod">
          <ac:chgData name="Mark Warren" userId="8b469510-801c-4a14-a92d-c6d8837618b1" providerId="ADAL" clId="{6ADB9EC0-B754-422C-8BBB-AFFF7FEDAEAA}" dt="2023-10-27T17:28:12.405" v="1207" actId="113"/>
          <ac:spMkLst>
            <pc:docMk/>
            <pc:sldMk cId="3259066564" sldId="276"/>
            <ac:spMk id="2" creationId="{6C0A7A35-7AA0-4FFC-E7B1-F8AD9ED09517}"/>
          </ac:spMkLst>
        </pc:spChg>
        <pc:spChg chg="mod">
          <ac:chgData name="Mark Warren" userId="8b469510-801c-4a14-a92d-c6d8837618b1" providerId="ADAL" clId="{6ADB9EC0-B754-422C-8BBB-AFFF7FEDAEAA}" dt="2023-10-27T17:39:45.172" v="1280" actId="122"/>
          <ac:spMkLst>
            <pc:docMk/>
            <pc:sldMk cId="3259066564" sldId="276"/>
            <ac:spMk id="3" creationId="{B1EEF80C-03DF-4463-9350-85109FDD599D}"/>
          </ac:spMkLst>
        </pc:spChg>
        <pc:spChg chg="mod">
          <ac:chgData name="Mark Warren" userId="8b469510-801c-4a14-a92d-c6d8837618b1" providerId="ADAL" clId="{6ADB9EC0-B754-422C-8BBB-AFFF7FEDAEAA}" dt="2023-10-27T17:39:41.864" v="1279" actId="122"/>
          <ac:spMkLst>
            <pc:docMk/>
            <pc:sldMk cId="3259066564" sldId="276"/>
            <ac:spMk id="5" creationId="{3069D235-E5AE-8DFF-889E-6A9EFBD670E4}"/>
          </ac:spMkLst>
        </pc:spChg>
        <pc:spChg chg="add mod">
          <ac:chgData name="Mark Warren" userId="8b469510-801c-4a14-a92d-c6d8837618b1" providerId="ADAL" clId="{6ADB9EC0-B754-422C-8BBB-AFFF7FEDAEAA}" dt="2023-10-27T17:39:53.465" v="1282" actId="20577"/>
          <ac:spMkLst>
            <pc:docMk/>
            <pc:sldMk cId="3259066564" sldId="276"/>
            <ac:spMk id="12" creationId="{2C570399-5659-6C04-C0F6-CE0D23C92B77}"/>
          </ac:spMkLst>
        </pc:spChg>
        <pc:cxnChg chg="del">
          <ac:chgData name="Mark Warren" userId="8b469510-801c-4a14-a92d-c6d8837618b1" providerId="ADAL" clId="{6ADB9EC0-B754-422C-8BBB-AFFF7FEDAEAA}" dt="2023-10-27T13:55:14.955" v="61" actId="478"/>
          <ac:cxnSpMkLst>
            <pc:docMk/>
            <pc:sldMk cId="3259066564" sldId="276"/>
            <ac:cxnSpMk id="6" creationId="{EC912400-CDCA-49EB-77D7-2ACDE1FB80E7}"/>
          </ac:cxnSpMkLst>
        </pc:cxnChg>
        <pc:cxnChg chg="add mod">
          <ac:chgData name="Mark Warren" userId="8b469510-801c-4a14-a92d-c6d8837618b1" providerId="ADAL" clId="{6ADB9EC0-B754-422C-8BBB-AFFF7FEDAEAA}" dt="2023-10-27T17:40:49.947" v="1287" actId="1582"/>
          <ac:cxnSpMkLst>
            <pc:docMk/>
            <pc:sldMk cId="3259066564" sldId="276"/>
            <ac:cxnSpMk id="7" creationId="{E5A75E57-AFAA-6FFE-535D-6E8D5105CBF5}"/>
          </ac:cxnSpMkLst>
        </pc:cxnChg>
        <pc:cxnChg chg="add mod">
          <ac:chgData name="Mark Warren" userId="8b469510-801c-4a14-a92d-c6d8837618b1" providerId="ADAL" clId="{6ADB9EC0-B754-422C-8BBB-AFFF7FEDAEAA}" dt="2023-10-27T17:40:43.483" v="1286" actId="1582"/>
          <ac:cxnSpMkLst>
            <pc:docMk/>
            <pc:sldMk cId="3259066564" sldId="276"/>
            <ac:cxnSpMk id="8" creationId="{C0F2FB22-E300-3B18-D0EF-DD2D93C86BBD}"/>
          </ac:cxnSpMkLst>
        </pc:cxnChg>
      </pc:sldChg>
      <pc:sldChg chg="addSp delSp modSp mod ord delAnim modAnim">
        <pc:chgData name="Mark Warren" userId="8b469510-801c-4a14-a92d-c6d8837618b1" providerId="ADAL" clId="{6ADB9EC0-B754-422C-8BBB-AFFF7FEDAEAA}" dt="2023-10-27T17:11:53.666" v="994" actId="20577"/>
        <pc:sldMkLst>
          <pc:docMk/>
          <pc:sldMk cId="2835905541" sldId="277"/>
        </pc:sldMkLst>
        <pc:spChg chg="mod">
          <ac:chgData name="Mark Warren" userId="8b469510-801c-4a14-a92d-c6d8837618b1" providerId="ADAL" clId="{6ADB9EC0-B754-422C-8BBB-AFFF7FEDAEAA}" dt="2023-10-27T17:11:53.666" v="994" actId="20577"/>
          <ac:spMkLst>
            <pc:docMk/>
            <pc:sldMk cId="2835905541" sldId="277"/>
            <ac:spMk id="2" creationId="{00000000-0000-0000-0000-000000000000}"/>
          </ac:spMkLst>
        </pc:spChg>
        <pc:spChg chg="mod">
          <ac:chgData name="Mark Warren" userId="8b469510-801c-4a14-a92d-c6d8837618b1" providerId="ADAL" clId="{6ADB9EC0-B754-422C-8BBB-AFFF7FEDAEAA}" dt="2023-10-27T17:11:17.342" v="991" actId="1076"/>
          <ac:spMkLst>
            <pc:docMk/>
            <pc:sldMk cId="2835905541" sldId="277"/>
            <ac:spMk id="3" creationId="{95556FAB-3147-FA3E-ED8B-A10B5AF7C914}"/>
          </ac:spMkLst>
        </pc:spChg>
        <pc:spChg chg="add del mod">
          <ac:chgData name="Mark Warren" userId="8b469510-801c-4a14-a92d-c6d8837618b1" providerId="ADAL" clId="{6ADB9EC0-B754-422C-8BBB-AFFF7FEDAEAA}" dt="2023-10-27T17:07:34.033" v="935" actId="478"/>
          <ac:spMkLst>
            <pc:docMk/>
            <pc:sldMk cId="2835905541" sldId="277"/>
            <ac:spMk id="4" creationId="{46AF6132-002C-3ABD-E674-0415CD513398}"/>
          </ac:spMkLst>
        </pc:spChg>
        <pc:spChg chg="add del">
          <ac:chgData name="Mark Warren" userId="8b469510-801c-4a14-a92d-c6d8837618b1" providerId="ADAL" clId="{6ADB9EC0-B754-422C-8BBB-AFFF7FEDAEAA}" dt="2023-10-27T17:07:46.184" v="939"/>
          <ac:spMkLst>
            <pc:docMk/>
            <pc:sldMk cId="2835905541" sldId="277"/>
            <ac:spMk id="5" creationId="{84BD8EA7-4F1E-A7B9-0847-1386F8C38B06}"/>
          </ac:spMkLst>
        </pc:spChg>
        <pc:spChg chg="add del mod">
          <ac:chgData name="Mark Warren" userId="8b469510-801c-4a14-a92d-c6d8837618b1" providerId="ADAL" clId="{6ADB9EC0-B754-422C-8BBB-AFFF7FEDAEAA}" dt="2023-10-27T17:07:45.274" v="938"/>
          <ac:spMkLst>
            <pc:docMk/>
            <pc:sldMk cId="2835905541" sldId="277"/>
            <ac:spMk id="6" creationId="{5CB65F10-80C6-C8BC-DE22-04C11BC4E467}"/>
          </ac:spMkLst>
        </pc:spChg>
        <pc:spChg chg="del">
          <ac:chgData name="Mark Warren" userId="8b469510-801c-4a14-a92d-c6d8837618b1" providerId="ADAL" clId="{6ADB9EC0-B754-422C-8BBB-AFFF7FEDAEAA}" dt="2023-10-27T17:08:49.458" v="958" actId="478"/>
          <ac:spMkLst>
            <pc:docMk/>
            <pc:sldMk cId="2835905541" sldId="277"/>
            <ac:spMk id="7" creationId="{D705D1BC-07E1-54AB-373E-2AA250EC3952}"/>
          </ac:spMkLst>
        </pc:spChg>
        <pc:spChg chg="add del mod">
          <ac:chgData name="Mark Warren" userId="8b469510-801c-4a14-a92d-c6d8837618b1" providerId="ADAL" clId="{6ADB9EC0-B754-422C-8BBB-AFFF7FEDAEAA}" dt="2023-10-27T17:08:49.458" v="960"/>
          <ac:spMkLst>
            <pc:docMk/>
            <pc:sldMk cId="2835905541" sldId="277"/>
            <ac:spMk id="8" creationId="{546A5E98-7189-BA7B-B8CB-8E39E0189B64}"/>
          </ac:spMkLst>
        </pc:spChg>
      </pc:sldChg>
      <pc:sldChg chg="addSp modSp add mod modAnim">
        <pc:chgData name="Mark Warren" userId="8b469510-801c-4a14-a92d-c6d8837618b1" providerId="ADAL" clId="{6ADB9EC0-B754-422C-8BBB-AFFF7FEDAEAA}" dt="2023-10-27T17:38:53.543" v="1278" actId="1035"/>
        <pc:sldMkLst>
          <pc:docMk/>
          <pc:sldMk cId="2780632410" sldId="278"/>
        </pc:sldMkLst>
        <pc:spChg chg="mod">
          <ac:chgData name="Mark Warren" userId="8b469510-801c-4a14-a92d-c6d8837618b1" providerId="ADAL" clId="{6ADB9EC0-B754-422C-8BBB-AFFF7FEDAEAA}" dt="2023-10-27T17:29:40.572" v="1224" actId="2711"/>
          <ac:spMkLst>
            <pc:docMk/>
            <pc:sldMk cId="2780632410" sldId="278"/>
            <ac:spMk id="4" creationId="{60606254-9DFB-9FCE-4508-930FC61E7C58}"/>
          </ac:spMkLst>
        </pc:spChg>
        <pc:spChg chg="mod">
          <ac:chgData name="Mark Warren" userId="8b469510-801c-4a14-a92d-c6d8837618b1" providerId="ADAL" clId="{6ADB9EC0-B754-422C-8BBB-AFFF7FEDAEAA}" dt="2023-10-27T16:38:20.730" v="793" actId="20577"/>
          <ac:spMkLst>
            <pc:docMk/>
            <pc:sldMk cId="2780632410" sldId="278"/>
            <ac:spMk id="5" creationId="{2A580C38-9F4B-B52E-6E01-7C8FD43705FF}"/>
          </ac:spMkLst>
        </pc:spChg>
        <pc:cxnChg chg="add mod">
          <ac:chgData name="Mark Warren" userId="8b469510-801c-4a14-a92d-c6d8837618b1" providerId="ADAL" clId="{6ADB9EC0-B754-422C-8BBB-AFFF7FEDAEAA}" dt="2023-10-27T17:38:45.874" v="1276" actId="1035"/>
          <ac:cxnSpMkLst>
            <pc:docMk/>
            <pc:sldMk cId="2780632410" sldId="278"/>
            <ac:cxnSpMk id="3" creationId="{7C1FB3D6-A299-BDA3-A3EB-8CE9EE807A6C}"/>
          </ac:cxnSpMkLst>
        </pc:cxnChg>
        <pc:cxnChg chg="add mod">
          <ac:chgData name="Mark Warren" userId="8b469510-801c-4a14-a92d-c6d8837618b1" providerId="ADAL" clId="{6ADB9EC0-B754-422C-8BBB-AFFF7FEDAEAA}" dt="2023-10-27T17:38:41.110" v="1275" actId="1035"/>
          <ac:cxnSpMkLst>
            <pc:docMk/>
            <pc:sldMk cId="2780632410" sldId="278"/>
            <ac:cxnSpMk id="7" creationId="{58850FCB-FF45-26FE-3BE1-647FA46011BB}"/>
          </ac:cxnSpMkLst>
        </pc:cxnChg>
        <pc:cxnChg chg="add mod">
          <ac:chgData name="Mark Warren" userId="8b469510-801c-4a14-a92d-c6d8837618b1" providerId="ADAL" clId="{6ADB9EC0-B754-422C-8BBB-AFFF7FEDAEAA}" dt="2023-10-27T17:38:49.879" v="1277" actId="1035"/>
          <ac:cxnSpMkLst>
            <pc:docMk/>
            <pc:sldMk cId="2780632410" sldId="278"/>
            <ac:cxnSpMk id="9" creationId="{9B15D6FF-E231-83CA-A511-828C02128803}"/>
          </ac:cxnSpMkLst>
        </pc:cxnChg>
        <pc:cxnChg chg="add mod">
          <ac:chgData name="Mark Warren" userId="8b469510-801c-4a14-a92d-c6d8837618b1" providerId="ADAL" clId="{6ADB9EC0-B754-422C-8BBB-AFFF7FEDAEAA}" dt="2023-10-27T17:35:29.273" v="1253" actId="14100"/>
          <ac:cxnSpMkLst>
            <pc:docMk/>
            <pc:sldMk cId="2780632410" sldId="278"/>
            <ac:cxnSpMk id="10" creationId="{657780A1-6C57-F808-A334-C636DC6E59E4}"/>
          </ac:cxnSpMkLst>
        </pc:cxnChg>
        <pc:cxnChg chg="add mod">
          <ac:chgData name="Mark Warren" userId="8b469510-801c-4a14-a92d-c6d8837618b1" providerId="ADAL" clId="{6ADB9EC0-B754-422C-8BBB-AFFF7FEDAEAA}" dt="2023-10-27T17:38:53.543" v="1278" actId="1035"/>
          <ac:cxnSpMkLst>
            <pc:docMk/>
            <pc:sldMk cId="2780632410" sldId="278"/>
            <ac:cxnSpMk id="11" creationId="{9240612E-A6DC-7F71-3797-C8D9AE91F773}"/>
          </ac:cxnSpMkLst>
        </pc:cxnChg>
      </pc:sldChg>
      <pc:sldChg chg="addSp delSp modSp add mod modAnim">
        <pc:chgData name="Mark Warren" userId="8b469510-801c-4a14-a92d-c6d8837618b1" providerId="ADAL" clId="{6ADB9EC0-B754-422C-8BBB-AFFF7FEDAEAA}" dt="2023-10-27T17:30:38.948" v="1233" actId="113"/>
        <pc:sldMkLst>
          <pc:docMk/>
          <pc:sldMk cId="2219000479" sldId="279"/>
        </pc:sldMkLst>
        <pc:spChg chg="mod">
          <ac:chgData name="Mark Warren" userId="8b469510-801c-4a14-a92d-c6d8837618b1" providerId="ADAL" clId="{6ADB9EC0-B754-422C-8BBB-AFFF7FEDAEAA}" dt="2023-10-27T17:15:19.345" v="1034" actId="14100"/>
          <ac:spMkLst>
            <pc:docMk/>
            <pc:sldMk cId="2219000479" sldId="279"/>
            <ac:spMk id="2" creationId="{00000000-0000-0000-0000-000000000000}"/>
          </ac:spMkLst>
        </pc:spChg>
        <pc:spChg chg="mod">
          <ac:chgData name="Mark Warren" userId="8b469510-801c-4a14-a92d-c6d8837618b1" providerId="ADAL" clId="{6ADB9EC0-B754-422C-8BBB-AFFF7FEDAEAA}" dt="2023-10-27T17:15:23.157" v="1035" actId="1076"/>
          <ac:spMkLst>
            <pc:docMk/>
            <pc:sldMk cId="2219000479" sldId="279"/>
            <ac:spMk id="3" creationId="{95556FAB-3147-FA3E-ED8B-A10B5AF7C914}"/>
          </ac:spMkLst>
        </pc:spChg>
        <pc:spChg chg="add mod">
          <ac:chgData name="Mark Warren" userId="8b469510-801c-4a14-a92d-c6d8837618b1" providerId="ADAL" clId="{6ADB9EC0-B754-422C-8BBB-AFFF7FEDAEAA}" dt="2023-10-27T17:30:34.556" v="1232" actId="113"/>
          <ac:spMkLst>
            <pc:docMk/>
            <pc:sldMk cId="2219000479" sldId="279"/>
            <ac:spMk id="4" creationId="{2DD01677-F918-C8B4-D868-D709A2CE06B5}"/>
          </ac:spMkLst>
        </pc:spChg>
        <pc:spChg chg="add del">
          <ac:chgData name="Mark Warren" userId="8b469510-801c-4a14-a92d-c6d8837618b1" providerId="ADAL" clId="{6ADB9EC0-B754-422C-8BBB-AFFF7FEDAEAA}" dt="2023-10-27T17:16:00.252" v="1040"/>
          <ac:spMkLst>
            <pc:docMk/>
            <pc:sldMk cId="2219000479" sldId="279"/>
            <ac:spMk id="5" creationId="{574440AC-FC82-54E0-D7BF-4A8EB84341BC}"/>
          </ac:spMkLst>
        </pc:spChg>
        <pc:spChg chg="add del mod">
          <ac:chgData name="Mark Warren" userId="8b469510-801c-4a14-a92d-c6d8837618b1" providerId="ADAL" clId="{6ADB9EC0-B754-422C-8BBB-AFFF7FEDAEAA}" dt="2023-10-27T17:15:58.818" v="1039"/>
          <ac:spMkLst>
            <pc:docMk/>
            <pc:sldMk cId="2219000479" sldId="279"/>
            <ac:spMk id="6" creationId="{2D771CA6-C319-3BE0-8D60-79BB5509E08D}"/>
          </ac:spMkLst>
        </pc:spChg>
        <pc:spChg chg="add mod">
          <ac:chgData name="Mark Warren" userId="8b469510-801c-4a14-a92d-c6d8837618b1" providerId="ADAL" clId="{6ADB9EC0-B754-422C-8BBB-AFFF7FEDAEAA}" dt="2023-10-27T17:30:38.948" v="1233" actId="113"/>
          <ac:spMkLst>
            <pc:docMk/>
            <pc:sldMk cId="2219000479" sldId="279"/>
            <ac:spMk id="7" creationId="{359130E8-EBB1-8521-0E4C-DC99305ECC83}"/>
          </ac:spMkLst>
        </pc:spChg>
      </pc:sldChg>
    </pc:docChg>
  </pc:docChgLst>
  <pc:docChgLst>
    <pc:chgData name="Mark Warren" userId="8b469510-801c-4a14-a92d-c6d8837618b1" providerId="ADAL" clId="{3DC3E5A3-2046-4513-B137-96808579D7D7}"/>
    <pc:docChg chg="undo custSel addSld delSld modSld sldOrd">
      <pc:chgData name="Mark Warren" userId="8b469510-801c-4a14-a92d-c6d8837618b1" providerId="ADAL" clId="{3DC3E5A3-2046-4513-B137-96808579D7D7}" dt="2023-11-02T18:53:57.987" v="2230"/>
      <pc:docMkLst>
        <pc:docMk/>
      </pc:docMkLst>
      <pc:sldChg chg="modSp">
        <pc:chgData name="Mark Warren" userId="8b469510-801c-4a14-a92d-c6d8837618b1" providerId="ADAL" clId="{3DC3E5A3-2046-4513-B137-96808579D7D7}" dt="2023-11-01T14:53:24.105" v="5" actId="6549"/>
        <pc:sldMkLst>
          <pc:docMk/>
          <pc:sldMk cId="0" sldId="257"/>
        </pc:sldMkLst>
        <pc:spChg chg="mod">
          <ac:chgData name="Mark Warren" userId="8b469510-801c-4a14-a92d-c6d8837618b1" providerId="ADAL" clId="{3DC3E5A3-2046-4513-B137-96808579D7D7}" dt="2023-11-01T14:53:24.105" v="5" actId="6549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3DC3E5A3-2046-4513-B137-96808579D7D7}" dt="2023-11-01T14:53:18.573" v="3" actId="20577"/>
          <ac:spMkLst>
            <pc:docMk/>
            <pc:sldMk cId="0" sldId="257"/>
            <ac:spMk id="5" creationId="{7FD9608A-6A7D-EFAE-9FF6-E66A027F66C3}"/>
          </ac:spMkLst>
        </pc:spChg>
      </pc:sldChg>
      <pc:sldChg chg="modAnim">
        <pc:chgData name="Mark Warren" userId="8b469510-801c-4a14-a92d-c6d8837618b1" providerId="ADAL" clId="{3DC3E5A3-2046-4513-B137-96808579D7D7}" dt="2023-11-01T15:03:20.861" v="48"/>
        <pc:sldMkLst>
          <pc:docMk/>
          <pc:sldMk cId="365872962" sldId="264"/>
        </pc:sldMkLst>
      </pc:sldChg>
      <pc:sldChg chg="delSp modSp mod delAnim modAnim">
        <pc:chgData name="Mark Warren" userId="8b469510-801c-4a14-a92d-c6d8837618b1" providerId="ADAL" clId="{3DC3E5A3-2046-4513-B137-96808579D7D7}" dt="2023-11-02T18:22:12.499" v="1760"/>
        <pc:sldMkLst>
          <pc:docMk/>
          <pc:sldMk cId="2307355787" sldId="272"/>
        </pc:sldMkLst>
        <pc:spChg chg="mod">
          <ac:chgData name="Mark Warren" userId="8b469510-801c-4a14-a92d-c6d8837618b1" providerId="ADAL" clId="{3DC3E5A3-2046-4513-B137-96808579D7D7}" dt="2023-11-02T13:18:14.534" v="567" actId="20577"/>
          <ac:spMkLst>
            <pc:docMk/>
            <pc:sldMk cId="2307355787" sldId="272"/>
            <ac:spMk id="2" creationId="{0C5AA253-7EB4-E590-BF28-40E5A035A6BF}"/>
          </ac:spMkLst>
        </pc:spChg>
        <pc:spChg chg="mod">
          <ac:chgData name="Mark Warren" userId="8b469510-801c-4a14-a92d-c6d8837618b1" providerId="ADAL" clId="{3DC3E5A3-2046-4513-B137-96808579D7D7}" dt="2023-11-02T13:17:45.038" v="562" actId="1076"/>
          <ac:spMkLst>
            <pc:docMk/>
            <pc:sldMk cId="2307355787" sldId="272"/>
            <ac:spMk id="3" creationId="{2FF97339-8E1B-2EB4-D0BB-F126256CF593}"/>
          </ac:spMkLst>
        </pc:spChg>
        <pc:spChg chg="del mod">
          <ac:chgData name="Mark Warren" userId="8b469510-801c-4a14-a92d-c6d8837618b1" providerId="ADAL" clId="{3DC3E5A3-2046-4513-B137-96808579D7D7}" dt="2023-11-02T13:13:07.952" v="81" actId="478"/>
          <ac:spMkLst>
            <pc:docMk/>
            <pc:sldMk cId="2307355787" sldId="272"/>
            <ac:spMk id="4" creationId="{60606254-9DFB-9FCE-4508-930FC61E7C58}"/>
          </ac:spMkLst>
        </pc:spChg>
        <pc:spChg chg="del">
          <ac:chgData name="Mark Warren" userId="8b469510-801c-4a14-a92d-c6d8837618b1" providerId="ADAL" clId="{3DC3E5A3-2046-4513-B137-96808579D7D7}" dt="2023-11-02T13:13:09.680" v="82" actId="478"/>
          <ac:spMkLst>
            <pc:docMk/>
            <pc:sldMk cId="2307355787" sldId="272"/>
            <ac:spMk id="5" creationId="{2A580C38-9F4B-B52E-6E01-7C8FD43705FF}"/>
          </ac:spMkLst>
        </pc:spChg>
      </pc:sldChg>
      <pc:sldChg chg="delSp modSp mod ord delAnim modAnim">
        <pc:chgData name="Mark Warren" userId="8b469510-801c-4a14-a92d-c6d8837618b1" providerId="ADAL" clId="{3DC3E5A3-2046-4513-B137-96808579D7D7}" dt="2023-11-02T18:23:09.106" v="1763"/>
        <pc:sldMkLst>
          <pc:docMk/>
          <pc:sldMk cId="4184231723" sldId="275"/>
        </pc:sldMkLst>
        <pc:spChg chg="del">
          <ac:chgData name="Mark Warren" userId="8b469510-801c-4a14-a92d-c6d8837618b1" providerId="ADAL" clId="{3DC3E5A3-2046-4513-B137-96808579D7D7}" dt="2023-11-02T13:55:17.706" v="1050" actId="478"/>
          <ac:spMkLst>
            <pc:docMk/>
            <pc:sldMk cId="4184231723" sldId="275"/>
            <ac:spMk id="2" creationId="{20608E79-F5EF-67FE-3F42-931D7D4931A0}"/>
          </ac:spMkLst>
        </pc:spChg>
        <pc:spChg chg="mod">
          <ac:chgData name="Mark Warren" userId="8b469510-801c-4a14-a92d-c6d8837618b1" providerId="ADAL" clId="{3DC3E5A3-2046-4513-B137-96808579D7D7}" dt="2023-11-02T14:51:15.156" v="1350" actId="207"/>
          <ac:spMkLst>
            <pc:docMk/>
            <pc:sldMk cId="4184231723" sldId="275"/>
            <ac:spMk id="4" creationId="{60606254-9DFB-9FCE-4508-930FC61E7C58}"/>
          </ac:spMkLst>
        </pc:spChg>
        <pc:spChg chg="mod">
          <ac:chgData name="Mark Warren" userId="8b469510-801c-4a14-a92d-c6d8837618b1" providerId="ADAL" clId="{3DC3E5A3-2046-4513-B137-96808579D7D7}" dt="2023-11-02T14:51:29.047" v="1351" actId="13822"/>
          <ac:spMkLst>
            <pc:docMk/>
            <pc:sldMk cId="4184231723" sldId="275"/>
            <ac:spMk id="6" creationId="{E70110F7-37B1-57D3-BC7F-E42E70CC6B92}"/>
          </ac:spMkLst>
        </pc:spChg>
        <pc:spChg chg="del">
          <ac:chgData name="Mark Warren" userId="8b469510-801c-4a14-a92d-c6d8837618b1" providerId="ADAL" clId="{3DC3E5A3-2046-4513-B137-96808579D7D7}" dt="2023-11-02T13:55:19.010" v="1051" actId="478"/>
          <ac:spMkLst>
            <pc:docMk/>
            <pc:sldMk cId="4184231723" sldId="275"/>
            <ac:spMk id="7" creationId="{9101BDE0-80CA-1C3A-3598-E0CFDC14E493}"/>
          </ac:spMkLst>
        </pc:spChg>
        <pc:spChg chg="del">
          <ac:chgData name="Mark Warren" userId="8b469510-801c-4a14-a92d-c6d8837618b1" providerId="ADAL" clId="{3DC3E5A3-2046-4513-B137-96808579D7D7}" dt="2023-11-02T13:55:14.927" v="1048" actId="478"/>
          <ac:spMkLst>
            <pc:docMk/>
            <pc:sldMk cId="4184231723" sldId="275"/>
            <ac:spMk id="8" creationId="{44B945C9-02D3-FCD1-9003-172D9A5FEA3F}"/>
          </ac:spMkLst>
        </pc:spChg>
        <pc:spChg chg="del">
          <ac:chgData name="Mark Warren" userId="8b469510-801c-4a14-a92d-c6d8837618b1" providerId="ADAL" clId="{3DC3E5A3-2046-4513-B137-96808579D7D7}" dt="2023-11-02T13:55:16.581" v="1049" actId="478"/>
          <ac:spMkLst>
            <pc:docMk/>
            <pc:sldMk cId="4184231723" sldId="275"/>
            <ac:spMk id="9" creationId="{AD952388-5508-BAD5-50B6-C0D56629D8F1}"/>
          </ac:spMkLst>
        </pc:spChg>
      </pc:sldChg>
      <pc:sldChg chg="modAnim">
        <pc:chgData name="Mark Warren" userId="8b469510-801c-4a14-a92d-c6d8837618b1" providerId="ADAL" clId="{3DC3E5A3-2046-4513-B137-96808579D7D7}" dt="2023-11-01T14:54:14.153" v="11"/>
        <pc:sldMkLst>
          <pc:docMk/>
          <pc:sldMk cId="3259066564" sldId="276"/>
        </pc:sldMkLst>
      </pc:sldChg>
      <pc:sldChg chg="del">
        <pc:chgData name="Mark Warren" userId="8b469510-801c-4a14-a92d-c6d8837618b1" providerId="ADAL" clId="{3DC3E5A3-2046-4513-B137-96808579D7D7}" dt="2023-11-02T14:00:09.248" v="1106" actId="2696"/>
        <pc:sldMkLst>
          <pc:docMk/>
          <pc:sldMk cId="2835905541" sldId="277"/>
        </pc:sldMkLst>
      </pc:sldChg>
      <pc:sldChg chg="del">
        <pc:chgData name="Mark Warren" userId="8b469510-801c-4a14-a92d-c6d8837618b1" providerId="ADAL" clId="{3DC3E5A3-2046-4513-B137-96808579D7D7}" dt="2023-11-02T14:00:05.730" v="1105" actId="2696"/>
        <pc:sldMkLst>
          <pc:docMk/>
          <pc:sldMk cId="2780632410" sldId="278"/>
        </pc:sldMkLst>
      </pc:sldChg>
      <pc:sldChg chg="addSp delSp modSp mod ord addAnim delAnim modAnim">
        <pc:chgData name="Mark Warren" userId="8b469510-801c-4a14-a92d-c6d8837618b1" providerId="ADAL" clId="{3DC3E5A3-2046-4513-B137-96808579D7D7}" dt="2023-11-02T13:37:44.258" v="1047" actId="6549"/>
        <pc:sldMkLst>
          <pc:docMk/>
          <pc:sldMk cId="2219000479" sldId="279"/>
        </pc:sldMkLst>
        <pc:spChg chg="mod">
          <ac:chgData name="Mark Warren" userId="8b469510-801c-4a14-a92d-c6d8837618b1" providerId="ADAL" clId="{3DC3E5A3-2046-4513-B137-96808579D7D7}" dt="2023-11-02T13:37:02.055" v="1032" actId="1076"/>
          <ac:spMkLst>
            <pc:docMk/>
            <pc:sldMk cId="2219000479" sldId="279"/>
            <ac:spMk id="2" creationId="{00000000-0000-0000-0000-000000000000}"/>
          </ac:spMkLst>
        </pc:spChg>
        <pc:spChg chg="mod">
          <ac:chgData name="Mark Warren" userId="8b469510-801c-4a14-a92d-c6d8837618b1" providerId="ADAL" clId="{3DC3E5A3-2046-4513-B137-96808579D7D7}" dt="2023-11-02T13:37:44.258" v="1047" actId="6549"/>
          <ac:spMkLst>
            <pc:docMk/>
            <pc:sldMk cId="2219000479" sldId="279"/>
            <ac:spMk id="3" creationId="{95556FAB-3147-FA3E-ED8B-A10B5AF7C914}"/>
          </ac:spMkLst>
        </pc:spChg>
        <pc:spChg chg="del">
          <ac:chgData name="Mark Warren" userId="8b469510-801c-4a14-a92d-c6d8837618b1" providerId="ADAL" clId="{3DC3E5A3-2046-4513-B137-96808579D7D7}" dt="2023-11-02T13:35:59.204" v="879" actId="478"/>
          <ac:spMkLst>
            <pc:docMk/>
            <pc:sldMk cId="2219000479" sldId="279"/>
            <ac:spMk id="4" creationId="{2DD01677-F918-C8B4-D868-D709A2CE06B5}"/>
          </ac:spMkLst>
        </pc:spChg>
        <pc:spChg chg="add del mod">
          <ac:chgData name="Mark Warren" userId="8b469510-801c-4a14-a92d-c6d8837618b1" providerId="ADAL" clId="{3DC3E5A3-2046-4513-B137-96808579D7D7}" dt="2023-11-02T13:36:37.255" v="1029" actId="478"/>
          <ac:spMkLst>
            <pc:docMk/>
            <pc:sldMk cId="2219000479" sldId="279"/>
            <ac:spMk id="7" creationId="{359130E8-EBB1-8521-0E4C-DC99305ECC83}"/>
          </ac:spMkLst>
        </pc:spChg>
      </pc:sldChg>
      <pc:sldChg chg="modSp add mod ord modAnim">
        <pc:chgData name="Mark Warren" userId="8b469510-801c-4a14-a92d-c6d8837618b1" providerId="ADAL" clId="{3DC3E5A3-2046-4513-B137-96808579D7D7}" dt="2023-11-02T18:22:52.947" v="1762"/>
        <pc:sldMkLst>
          <pc:docMk/>
          <pc:sldMk cId="1843351416" sldId="280"/>
        </pc:sldMkLst>
        <pc:spChg chg="mod">
          <ac:chgData name="Mark Warren" userId="8b469510-801c-4a14-a92d-c6d8837618b1" providerId="ADAL" clId="{3DC3E5A3-2046-4513-B137-96808579D7D7}" dt="2023-11-02T14:52:02.481" v="1358" actId="1076"/>
          <ac:spMkLst>
            <pc:docMk/>
            <pc:sldMk cId="1843351416" sldId="280"/>
            <ac:spMk id="2" creationId="{0C5AA253-7EB4-E590-BF28-40E5A035A6BF}"/>
          </ac:spMkLst>
        </pc:spChg>
        <pc:spChg chg="mod">
          <ac:chgData name="Mark Warren" userId="8b469510-801c-4a14-a92d-c6d8837618b1" providerId="ADAL" clId="{3DC3E5A3-2046-4513-B137-96808579D7D7}" dt="2023-11-02T14:51:53.425" v="1357" actId="115"/>
          <ac:spMkLst>
            <pc:docMk/>
            <pc:sldMk cId="1843351416" sldId="280"/>
            <ac:spMk id="3" creationId="{2FF97339-8E1B-2EB4-D0BB-F126256CF593}"/>
          </ac:spMkLst>
        </pc:spChg>
      </pc:sldChg>
      <pc:sldChg chg="add modAnim">
        <pc:chgData name="Mark Warren" userId="8b469510-801c-4a14-a92d-c6d8837618b1" providerId="ADAL" clId="{3DC3E5A3-2046-4513-B137-96808579D7D7}" dt="2023-11-02T18:22:38.192" v="1761"/>
        <pc:sldMkLst>
          <pc:docMk/>
          <pc:sldMk cId="2689860265" sldId="281"/>
        </pc:sldMkLst>
      </pc:sldChg>
      <pc:sldChg chg="delSp modSp add mod ord delAnim modAnim">
        <pc:chgData name="Mark Warren" userId="8b469510-801c-4a14-a92d-c6d8837618b1" providerId="ADAL" clId="{3DC3E5A3-2046-4513-B137-96808579D7D7}" dt="2023-11-02T15:23:40.829" v="1487"/>
        <pc:sldMkLst>
          <pc:docMk/>
          <pc:sldMk cId="3862139806" sldId="282"/>
        </pc:sldMkLst>
        <pc:spChg chg="mod">
          <ac:chgData name="Mark Warren" userId="8b469510-801c-4a14-a92d-c6d8837618b1" providerId="ADAL" clId="{3DC3E5A3-2046-4513-B137-96808579D7D7}" dt="2023-11-02T15:21:06.160" v="1475" actId="13822"/>
          <ac:spMkLst>
            <pc:docMk/>
            <pc:sldMk cId="3862139806" sldId="282"/>
            <ac:spMk id="2" creationId="{6C0A7A35-7AA0-4FFC-E7B1-F8AD9ED09517}"/>
          </ac:spMkLst>
        </pc:spChg>
        <pc:spChg chg="mod">
          <ac:chgData name="Mark Warren" userId="8b469510-801c-4a14-a92d-c6d8837618b1" providerId="ADAL" clId="{3DC3E5A3-2046-4513-B137-96808579D7D7}" dt="2023-11-02T15:21:43.468" v="1480" actId="13822"/>
          <ac:spMkLst>
            <pc:docMk/>
            <pc:sldMk cId="3862139806" sldId="282"/>
            <ac:spMk id="3" creationId="{B1EEF80C-03DF-4463-9350-85109FDD599D}"/>
          </ac:spMkLst>
        </pc:spChg>
        <pc:spChg chg="mod">
          <ac:chgData name="Mark Warren" userId="8b469510-801c-4a14-a92d-c6d8837618b1" providerId="ADAL" clId="{3DC3E5A3-2046-4513-B137-96808579D7D7}" dt="2023-11-02T15:21:58.355" v="1481" actId="17032"/>
          <ac:spMkLst>
            <pc:docMk/>
            <pc:sldMk cId="3862139806" sldId="282"/>
            <ac:spMk id="5" creationId="{3069D235-E5AE-8DFF-889E-6A9EFBD670E4}"/>
          </ac:spMkLst>
        </pc:spChg>
        <pc:spChg chg="mod">
          <ac:chgData name="Mark Warren" userId="8b469510-801c-4a14-a92d-c6d8837618b1" providerId="ADAL" clId="{3DC3E5A3-2046-4513-B137-96808579D7D7}" dt="2023-11-02T15:20:39.577" v="1473" actId="13822"/>
          <ac:spMkLst>
            <pc:docMk/>
            <pc:sldMk cId="3862139806" sldId="282"/>
            <ac:spMk id="12" creationId="{2C570399-5659-6C04-C0F6-CE0D23C92B77}"/>
          </ac:spMkLst>
        </pc:spChg>
        <pc:cxnChg chg="del">
          <ac:chgData name="Mark Warren" userId="8b469510-801c-4a14-a92d-c6d8837618b1" providerId="ADAL" clId="{3DC3E5A3-2046-4513-B137-96808579D7D7}" dt="2023-11-02T15:16:20.162" v="1424" actId="478"/>
          <ac:cxnSpMkLst>
            <pc:docMk/>
            <pc:sldMk cId="3862139806" sldId="282"/>
            <ac:cxnSpMk id="7" creationId="{E5A75E57-AFAA-6FFE-535D-6E8D5105CBF5}"/>
          </ac:cxnSpMkLst>
        </pc:cxnChg>
        <pc:cxnChg chg="del">
          <ac:chgData name="Mark Warren" userId="8b469510-801c-4a14-a92d-c6d8837618b1" providerId="ADAL" clId="{3DC3E5A3-2046-4513-B137-96808579D7D7}" dt="2023-11-02T15:16:21.936" v="1425" actId="478"/>
          <ac:cxnSpMkLst>
            <pc:docMk/>
            <pc:sldMk cId="3862139806" sldId="282"/>
            <ac:cxnSpMk id="8" creationId="{C0F2FB22-E300-3B18-D0EF-DD2D93C86BBD}"/>
          </ac:cxnSpMkLst>
        </pc:cxnChg>
      </pc:sldChg>
      <pc:sldChg chg="modSp add mod ord modAnim">
        <pc:chgData name="Mark Warren" userId="8b469510-801c-4a14-a92d-c6d8837618b1" providerId="ADAL" clId="{3DC3E5A3-2046-4513-B137-96808579D7D7}" dt="2023-11-02T18:23:30.528" v="1764"/>
        <pc:sldMkLst>
          <pc:docMk/>
          <pc:sldMk cId="3258693468" sldId="283"/>
        </pc:sldMkLst>
        <pc:spChg chg="mod">
          <ac:chgData name="Mark Warren" userId="8b469510-801c-4a14-a92d-c6d8837618b1" providerId="ADAL" clId="{3DC3E5A3-2046-4513-B137-96808579D7D7}" dt="2023-11-02T15:34:45.279" v="1563" actId="1076"/>
          <ac:spMkLst>
            <pc:docMk/>
            <pc:sldMk cId="3258693468" sldId="283"/>
            <ac:spMk id="2" creationId="{0C5AA253-7EB4-E590-BF28-40E5A035A6BF}"/>
          </ac:spMkLst>
        </pc:spChg>
        <pc:spChg chg="mod">
          <ac:chgData name="Mark Warren" userId="8b469510-801c-4a14-a92d-c6d8837618b1" providerId="ADAL" clId="{3DC3E5A3-2046-4513-B137-96808579D7D7}" dt="2023-11-02T15:35:33.080" v="1566" actId="1076"/>
          <ac:spMkLst>
            <pc:docMk/>
            <pc:sldMk cId="3258693468" sldId="283"/>
            <ac:spMk id="3" creationId="{2FF97339-8E1B-2EB4-D0BB-F126256CF593}"/>
          </ac:spMkLst>
        </pc:spChg>
      </pc:sldChg>
      <pc:sldChg chg="addSp delSp modSp add mod delAnim modAnim">
        <pc:chgData name="Mark Warren" userId="8b469510-801c-4a14-a92d-c6d8837618b1" providerId="ADAL" clId="{3DC3E5A3-2046-4513-B137-96808579D7D7}" dt="2023-11-02T18:27:34.184" v="1792" actId="1076"/>
        <pc:sldMkLst>
          <pc:docMk/>
          <pc:sldMk cId="1798588805" sldId="284"/>
        </pc:sldMkLst>
        <pc:spChg chg="mod">
          <ac:chgData name="Mark Warren" userId="8b469510-801c-4a14-a92d-c6d8837618b1" providerId="ADAL" clId="{3DC3E5A3-2046-4513-B137-96808579D7D7}" dt="2023-11-02T17:43:16.153" v="1619" actId="1076"/>
          <ac:spMkLst>
            <pc:docMk/>
            <pc:sldMk cId="1798588805" sldId="284"/>
            <ac:spMk id="2" creationId="{0C5AA253-7EB4-E590-BF28-40E5A035A6BF}"/>
          </ac:spMkLst>
        </pc:spChg>
        <pc:spChg chg="del">
          <ac:chgData name="Mark Warren" userId="8b469510-801c-4a14-a92d-c6d8837618b1" providerId="ADAL" clId="{3DC3E5A3-2046-4513-B137-96808579D7D7}" dt="2023-11-02T17:39:00.706" v="1574" actId="478"/>
          <ac:spMkLst>
            <pc:docMk/>
            <pc:sldMk cId="1798588805" sldId="284"/>
            <ac:spMk id="3" creationId="{2FF97339-8E1B-2EB4-D0BB-F126256CF593}"/>
          </ac:spMkLst>
        </pc:spChg>
        <pc:spChg chg="add mod">
          <ac:chgData name="Mark Warren" userId="8b469510-801c-4a14-a92d-c6d8837618b1" providerId="ADAL" clId="{3DC3E5A3-2046-4513-B137-96808579D7D7}" dt="2023-11-02T17:50:30.468" v="1717" actId="20577"/>
          <ac:spMkLst>
            <pc:docMk/>
            <pc:sldMk cId="1798588805" sldId="284"/>
            <ac:spMk id="4" creationId="{37EAF3B9-00C4-011B-F429-7076FC28A997}"/>
          </ac:spMkLst>
        </pc:spChg>
        <pc:spChg chg="add mod">
          <ac:chgData name="Mark Warren" userId="8b469510-801c-4a14-a92d-c6d8837618b1" providerId="ADAL" clId="{3DC3E5A3-2046-4513-B137-96808579D7D7}" dt="2023-11-02T18:27:14.402" v="1790" actId="404"/>
          <ac:spMkLst>
            <pc:docMk/>
            <pc:sldMk cId="1798588805" sldId="284"/>
            <ac:spMk id="5" creationId="{163690D8-1562-8B9B-DAC9-6D6BEA76F57C}"/>
          </ac:spMkLst>
        </pc:spChg>
        <pc:picChg chg="add mod">
          <ac:chgData name="Mark Warren" userId="8b469510-801c-4a14-a92d-c6d8837618b1" providerId="ADAL" clId="{3DC3E5A3-2046-4513-B137-96808579D7D7}" dt="2023-11-02T18:27:34.184" v="1792" actId="1076"/>
          <ac:picMkLst>
            <pc:docMk/>
            <pc:sldMk cId="1798588805" sldId="284"/>
            <ac:picMk id="7" creationId="{867F4F41-C713-A553-7FB8-9688A297D9EC}"/>
          </ac:picMkLst>
        </pc:picChg>
      </pc:sldChg>
      <pc:sldChg chg="modSp add mod ord modAnim">
        <pc:chgData name="Mark Warren" userId="8b469510-801c-4a14-a92d-c6d8837618b1" providerId="ADAL" clId="{3DC3E5A3-2046-4513-B137-96808579D7D7}" dt="2023-11-02T18:25:52.869" v="1784"/>
        <pc:sldMkLst>
          <pc:docMk/>
          <pc:sldMk cId="1079823932" sldId="285"/>
        </pc:sldMkLst>
        <pc:spChg chg="mod">
          <ac:chgData name="Mark Warren" userId="8b469510-801c-4a14-a92d-c6d8837618b1" providerId="ADAL" clId="{3DC3E5A3-2046-4513-B137-96808579D7D7}" dt="2023-11-02T18:18:15.700" v="1759" actId="6549"/>
          <ac:spMkLst>
            <pc:docMk/>
            <pc:sldMk cId="1079823932" sldId="285"/>
            <ac:spMk id="4" creationId="{60606254-9DFB-9FCE-4508-930FC61E7C58}"/>
          </ac:spMkLst>
        </pc:spChg>
        <pc:spChg chg="mod">
          <ac:chgData name="Mark Warren" userId="8b469510-801c-4a14-a92d-c6d8837618b1" providerId="ADAL" clId="{3DC3E5A3-2046-4513-B137-96808579D7D7}" dt="2023-11-02T18:17:34.886" v="1752" actId="17032"/>
          <ac:spMkLst>
            <pc:docMk/>
            <pc:sldMk cId="1079823932" sldId="285"/>
            <ac:spMk id="6" creationId="{E70110F7-37B1-57D3-BC7F-E42E70CC6B92}"/>
          </ac:spMkLst>
        </pc:spChg>
      </pc:sldChg>
      <pc:sldChg chg="addSp delSp modSp add mod ord setBg delAnim modAnim">
        <pc:chgData name="Mark Warren" userId="8b469510-801c-4a14-a92d-c6d8837618b1" providerId="ADAL" clId="{3DC3E5A3-2046-4513-B137-96808579D7D7}" dt="2023-11-02T18:53:57.987" v="2230"/>
        <pc:sldMkLst>
          <pc:docMk/>
          <pc:sldMk cId="2798884781" sldId="286"/>
        </pc:sldMkLst>
        <pc:spChg chg="del">
          <ac:chgData name="Mark Warren" userId="8b469510-801c-4a14-a92d-c6d8837618b1" providerId="ADAL" clId="{3DC3E5A3-2046-4513-B137-96808579D7D7}" dt="2023-11-02T18:36:49.821" v="1796" actId="478"/>
          <ac:spMkLst>
            <pc:docMk/>
            <pc:sldMk cId="2798884781" sldId="286"/>
            <ac:spMk id="2" creationId="{0C5AA253-7EB4-E590-BF28-40E5A035A6BF}"/>
          </ac:spMkLst>
        </pc:spChg>
        <pc:spChg chg="del">
          <ac:chgData name="Mark Warren" userId="8b469510-801c-4a14-a92d-c6d8837618b1" providerId="ADAL" clId="{3DC3E5A3-2046-4513-B137-96808579D7D7}" dt="2023-11-02T18:36:50.858" v="1797" actId="478"/>
          <ac:spMkLst>
            <pc:docMk/>
            <pc:sldMk cId="2798884781" sldId="286"/>
            <ac:spMk id="3" creationId="{2FF97339-8E1B-2EB4-D0BB-F126256CF593}"/>
          </ac:spMkLst>
        </pc:spChg>
        <pc:spChg chg="add mod">
          <ac:chgData name="Mark Warren" userId="8b469510-801c-4a14-a92d-c6d8837618b1" providerId="ADAL" clId="{3DC3E5A3-2046-4513-B137-96808579D7D7}" dt="2023-11-02T18:53:18.930" v="2228" actId="404"/>
          <ac:spMkLst>
            <pc:docMk/>
            <pc:sldMk cId="2798884781" sldId="286"/>
            <ac:spMk id="12" creationId="{1B7DB57B-74D4-D830-12FB-C5B6BD3DA845}"/>
          </ac:spMkLst>
        </pc:spChg>
        <pc:spChg chg="add">
          <ac:chgData name="Mark Warren" userId="8b469510-801c-4a14-a92d-c6d8837618b1" providerId="ADAL" clId="{3DC3E5A3-2046-4513-B137-96808579D7D7}" dt="2023-11-02T18:37:29.953" v="1799" actId="26606"/>
          <ac:spMkLst>
            <pc:docMk/>
            <pc:sldMk cId="2798884781" sldId="286"/>
            <ac:spMk id="16" creationId="{25414FA1-2D4C-41DB-83DE-4F3E38C10A63}"/>
          </ac:spMkLst>
        </pc:spChg>
        <pc:picChg chg="add mod">
          <ac:chgData name="Mark Warren" userId="8b469510-801c-4a14-a92d-c6d8837618b1" providerId="ADAL" clId="{3DC3E5A3-2046-4513-B137-96808579D7D7}" dt="2023-11-02T18:37:29.953" v="1799" actId="26606"/>
          <ac:picMkLst>
            <pc:docMk/>
            <pc:sldMk cId="2798884781" sldId="286"/>
            <ac:picMk id="5" creationId="{3DD13C9A-0092-BF9E-A909-99F63DBA5538}"/>
          </ac:picMkLst>
        </pc:picChg>
        <pc:picChg chg="add mod">
          <ac:chgData name="Mark Warren" userId="8b469510-801c-4a14-a92d-c6d8837618b1" providerId="ADAL" clId="{3DC3E5A3-2046-4513-B137-96808579D7D7}" dt="2023-11-02T18:37:29.953" v="1799" actId="26606"/>
          <ac:picMkLst>
            <pc:docMk/>
            <pc:sldMk cId="2798884781" sldId="286"/>
            <ac:picMk id="7" creationId="{94FD3AE5-28ED-AEDF-F053-F99ED66DF4CB}"/>
          </ac:picMkLst>
        </pc:picChg>
        <pc:picChg chg="add mod">
          <ac:chgData name="Mark Warren" userId="8b469510-801c-4a14-a92d-c6d8837618b1" providerId="ADAL" clId="{3DC3E5A3-2046-4513-B137-96808579D7D7}" dt="2023-11-02T18:37:29.953" v="1799" actId="26606"/>
          <ac:picMkLst>
            <pc:docMk/>
            <pc:sldMk cId="2798884781" sldId="286"/>
            <ac:picMk id="9" creationId="{B6A2CDEF-D0AD-711A-4DAE-6207EE1504D1}"/>
          </ac:picMkLst>
        </pc:picChg>
        <pc:picChg chg="add mod ord">
          <ac:chgData name="Mark Warren" userId="8b469510-801c-4a14-a92d-c6d8837618b1" providerId="ADAL" clId="{3DC3E5A3-2046-4513-B137-96808579D7D7}" dt="2023-11-02T18:37:29.953" v="1799" actId="26606"/>
          <ac:picMkLst>
            <pc:docMk/>
            <pc:sldMk cId="2798884781" sldId="286"/>
            <ac:picMk id="11" creationId="{8534CFCF-4097-A33D-C934-1FBA3451CEFB}"/>
          </ac:picMkLst>
        </pc:picChg>
      </pc:sldChg>
      <pc:sldChg chg="add del">
        <pc:chgData name="Mark Warren" userId="8b469510-801c-4a14-a92d-c6d8837618b1" providerId="ADAL" clId="{3DC3E5A3-2046-4513-B137-96808579D7D7}" dt="2023-11-02T18:36:43.889" v="1794" actId="2696"/>
        <pc:sldMkLst>
          <pc:docMk/>
          <pc:sldMk cId="3883260858" sldId="286"/>
        </pc:sldMkLst>
      </pc:sldChg>
    </pc:docChg>
  </pc:docChgLst>
  <pc:docChgLst>
    <pc:chgData name="Mark Warren" userId="8b469510-801c-4a14-a92d-c6d8837618b1" providerId="ADAL" clId="{16D4034B-5ACC-491E-A98F-B50F07C604B9}"/>
    <pc:docChg chg="undo custSel addSld delSld modSld sldOrd">
      <pc:chgData name="Mark Warren" userId="8b469510-801c-4a14-a92d-c6d8837618b1" providerId="ADAL" clId="{16D4034B-5ACC-491E-A98F-B50F07C604B9}" dt="2023-11-11T22:39:48.576" v="366" actId="113"/>
      <pc:docMkLst>
        <pc:docMk/>
      </pc:docMkLst>
      <pc:sldChg chg="modSp mod">
        <pc:chgData name="Mark Warren" userId="8b469510-801c-4a14-a92d-c6d8837618b1" providerId="ADAL" clId="{16D4034B-5ACC-491E-A98F-B50F07C604B9}" dt="2023-11-11T16:26:35.499" v="27" actId="1037"/>
        <pc:sldMkLst>
          <pc:docMk/>
          <pc:sldMk cId="0" sldId="257"/>
        </pc:sldMkLst>
        <pc:spChg chg="mod">
          <ac:chgData name="Mark Warren" userId="8b469510-801c-4a14-a92d-c6d8837618b1" providerId="ADAL" clId="{16D4034B-5ACC-491E-A98F-B50F07C604B9}" dt="2023-11-11T16:26:02.893" v="17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16D4034B-5ACC-491E-A98F-B50F07C604B9}" dt="2023-11-11T16:26:13.463" v="23" actId="6549"/>
          <ac:spMkLst>
            <pc:docMk/>
            <pc:sldMk cId="0" sldId="257"/>
            <ac:spMk id="5" creationId="{7FD9608A-6A7D-EFAE-9FF6-E66A027F66C3}"/>
          </ac:spMkLst>
        </pc:spChg>
        <pc:cxnChg chg="mod">
          <ac:chgData name="Mark Warren" userId="8b469510-801c-4a14-a92d-c6d8837618b1" providerId="ADAL" clId="{16D4034B-5ACC-491E-A98F-B50F07C604B9}" dt="2023-11-11T16:26:35.499" v="27" actId="1037"/>
          <ac:cxnSpMkLst>
            <pc:docMk/>
            <pc:sldMk cId="0" sldId="257"/>
            <ac:cxnSpMk id="6" creationId="{873EBAA5-307A-B6EF-9076-0F9216B6C7A0}"/>
          </ac:cxnSpMkLst>
        </pc:cxnChg>
      </pc:sldChg>
      <pc:sldChg chg="add del">
        <pc:chgData name="Mark Warren" userId="8b469510-801c-4a14-a92d-c6d8837618b1" providerId="ADAL" clId="{16D4034B-5ACC-491E-A98F-B50F07C604B9}" dt="2023-11-11T16:35:14.238" v="91" actId="47"/>
        <pc:sldMkLst>
          <pc:docMk/>
          <pc:sldMk cId="365872962" sldId="264"/>
        </pc:sldMkLst>
      </pc:sldChg>
      <pc:sldChg chg="addSp modSp add del mod modAnim">
        <pc:chgData name="Mark Warren" userId="8b469510-801c-4a14-a92d-c6d8837618b1" providerId="ADAL" clId="{16D4034B-5ACC-491E-A98F-B50F07C604B9}" dt="2023-11-11T22:39:48.576" v="366" actId="113"/>
        <pc:sldMkLst>
          <pc:docMk/>
          <pc:sldMk cId="2307355787" sldId="272"/>
        </pc:sldMkLst>
        <pc:spChg chg="mod">
          <ac:chgData name="Mark Warren" userId="8b469510-801c-4a14-a92d-c6d8837618b1" providerId="ADAL" clId="{16D4034B-5ACC-491E-A98F-B50F07C604B9}" dt="2023-11-11T22:30:26.609" v="148" actId="1076"/>
          <ac:spMkLst>
            <pc:docMk/>
            <pc:sldMk cId="2307355787" sldId="272"/>
            <ac:spMk id="2" creationId="{0C5AA253-7EB4-E590-BF28-40E5A035A6BF}"/>
          </ac:spMkLst>
        </pc:spChg>
        <pc:spChg chg="mod">
          <ac:chgData name="Mark Warren" userId="8b469510-801c-4a14-a92d-c6d8837618b1" providerId="ADAL" clId="{16D4034B-5ACC-491E-A98F-B50F07C604B9}" dt="2023-11-11T22:30:26.609" v="148" actId="1076"/>
          <ac:spMkLst>
            <pc:docMk/>
            <pc:sldMk cId="2307355787" sldId="272"/>
            <ac:spMk id="3" creationId="{2FF97339-8E1B-2EB4-D0BB-F126256CF593}"/>
          </ac:spMkLst>
        </pc:spChg>
        <pc:spChg chg="add mod">
          <ac:chgData name="Mark Warren" userId="8b469510-801c-4a14-a92d-c6d8837618b1" providerId="ADAL" clId="{16D4034B-5ACC-491E-A98F-B50F07C604B9}" dt="2023-11-11T22:39:48.576" v="366" actId="113"/>
          <ac:spMkLst>
            <pc:docMk/>
            <pc:sldMk cId="2307355787" sldId="272"/>
            <ac:spMk id="4" creationId="{BCC9E52F-B91C-7F93-4EEE-E521EE8B3DA5}"/>
          </ac:spMkLst>
        </pc:spChg>
      </pc:sldChg>
      <pc:sldChg chg="del">
        <pc:chgData name="Mark Warren" userId="8b469510-801c-4a14-a92d-c6d8837618b1" providerId="ADAL" clId="{16D4034B-5ACC-491E-A98F-B50F07C604B9}" dt="2023-11-11T16:33:42.863" v="77" actId="47"/>
        <pc:sldMkLst>
          <pc:docMk/>
          <pc:sldMk cId="4184231723" sldId="275"/>
        </pc:sldMkLst>
      </pc:sldChg>
      <pc:sldChg chg="add del">
        <pc:chgData name="Mark Warren" userId="8b469510-801c-4a14-a92d-c6d8837618b1" providerId="ADAL" clId="{16D4034B-5ACC-491E-A98F-B50F07C604B9}" dt="2023-11-11T16:35:19.230" v="92" actId="47"/>
        <pc:sldMkLst>
          <pc:docMk/>
          <pc:sldMk cId="3259066564" sldId="276"/>
        </pc:sldMkLst>
      </pc:sldChg>
      <pc:sldChg chg="addSp delSp modSp add del mod delAnim modAnim">
        <pc:chgData name="Mark Warren" userId="8b469510-801c-4a14-a92d-c6d8837618b1" providerId="ADAL" clId="{16D4034B-5ACC-491E-A98F-B50F07C604B9}" dt="2023-11-11T22:39:04.486" v="362" actId="1036"/>
        <pc:sldMkLst>
          <pc:docMk/>
          <pc:sldMk cId="2219000479" sldId="279"/>
        </pc:sldMkLst>
        <pc:spChg chg="mod">
          <ac:chgData name="Mark Warren" userId="8b469510-801c-4a14-a92d-c6d8837618b1" providerId="ADAL" clId="{16D4034B-5ACC-491E-A98F-B50F07C604B9}" dt="2023-11-11T22:39:04.486" v="362" actId="1036"/>
          <ac:spMkLst>
            <pc:docMk/>
            <pc:sldMk cId="2219000479" sldId="279"/>
            <ac:spMk id="2" creationId="{00000000-0000-0000-0000-000000000000}"/>
          </ac:spMkLst>
        </pc:spChg>
        <pc:spChg chg="del mod">
          <ac:chgData name="Mark Warren" userId="8b469510-801c-4a14-a92d-c6d8837618b1" providerId="ADAL" clId="{16D4034B-5ACC-491E-A98F-B50F07C604B9}" dt="2023-11-11T22:37:50.094" v="297" actId="478"/>
          <ac:spMkLst>
            <pc:docMk/>
            <pc:sldMk cId="2219000479" sldId="279"/>
            <ac:spMk id="3" creationId="{95556FAB-3147-FA3E-ED8B-A10B5AF7C914}"/>
          </ac:spMkLst>
        </pc:spChg>
        <pc:spChg chg="add del mod">
          <ac:chgData name="Mark Warren" userId="8b469510-801c-4a14-a92d-c6d8837618b1" providerId="ADAL" clId="{16D4034B-5ACC-491E-A98F-B50F07C604B9}" dt="2023-11-11T22:37:32.640" v="279"/>
          <ac:spMkLst>
            <pc:docMk/>
            <pc:sldMk cId="2219000479" sldId="279"/>
            <ac:spMk id="4" creationId="{8BA6A59B-EB25-BB01-0703-96F6F2A6C83F}"/>
          </ac:spMkLst>
        </pc:spChg>
        <pc:spChg chg="add del mod">
          <ac:chgData name="Mark Warren" userId="8b469510-801c-4a14-a92d-c6d8837618b1" providerId="ADAL" clId="{16D4034B-5ACC-491E-A98F-B50F07C604B9}" dt="2023-11-11T22:38:43.019" v="346" actId="478"/>
          <ac:spMkLst>
            <pc:docMk/>
            <pc:sldMk cId="2219000479" sldId="279"/>
            <ac:spMk id="5" creationId="{56D5E750-2232-EA10-E038-C2C7CC37DA1F}"/>
          </ac:spMkLst>
        </pc:spChg>
        <pc:spChg chg="add mod">
          <ac:chgData name="Mark Warren" userId="8b469510-801c-4a14-a92d-c6d8837618b1" providerId="ADAL" clId="{16D4034B-5ACC-491E-A98F-B50F07C604B9}" dt="2023-11-11T22:39:04.486" v="362" actId="1036"/>
          <ac:spMkLst>
            <pc:docMk/>
            <pc:sldMk cId="2219000479" sldId="279"/>
            <ac:spMk id="6" creationId="{F557D8F1-D183-36F9-4DB0-5C5548703CB4}"/>
          </ac:spMkLst>
        </pc:spChg>
      </pc:sldChg>
      <pc:sldChg chg="del">
        <pc:chgData name="Mark Warren" userId="8b469510-801c-4a14-a92d-c6d8837618b1" providerId="ADAL" clId="{16D4034B-5ACC-491E-A98F-B50F07C604B9}" dt="2023-11-11T16:33:48.200" v="78" actId="47"/>
        <pc:sldMkLst>
          <pc:docMk/>
          <pc:sldMk cId="1843351416" sldId="280"/>
        </pc:sldMkLst>
      </pc:sldChg>
      <pc:sldChg chg="del">
        <pc:chgData name="Mark Warren" userId="8b469510-801c-4a14-a92d-c6d8837618b1" providerId="ADAL" clId="{16D4034B-5ACC-491E-A98F-B50F07C604B9}" dt="2023-11-11T16:33:52.119" v="79" actId="47"/>
        <pc:sldMkLst>
          <pc:docMk/>
          <pc:sldMk cId="2689860265" sldId="281"/>
        </pc:sldMkLst>
      </pc:sldChg>
      <pc:sldChg chg="ord modAnim">
        <pc:chgData name="Mark Warren" userId="8b469510-801c-4a14-a92d-c6d8837618b1" providerId="ADAL" clId="{16D4034B-5ACC-491E-A98F-B50F07C604B9}" dt="2023-11-11T22:14:53.519" v="121"/>
        <pc:sldMkLst>
          <pc:docMk/>
          <pc:sldMk cId="3862139806" sldId="282"/>
        </pc:sldMkLst>
      </pc:sldChg>
      <pc:sldChg chg="del">
        <pc:chgData name="Mark Warren" userId="8b469510-801c-4a14-a92d-c6d8837618b1" providerId="ADAL" clId="{16D4034B-5ACC-491E-A98F-B50F07C604B9}" dt="2023-11-11T16:33:36.635" v="75" actId="47"/>
        <pc:sldMkLst>
          <pc:docMk/>
          <pc:sldMk cId="3258693468" sldId="283"/>
        </pc:sldMkLst>
      </pc:sldChg>
      <pc:sldChg chg="delSp modSp mod ord delAnim modAnim">
        <pc:chgData name="Mark Warren" userId="8b469510-801c-4a14-a92d-c6d8837618b1" providerId="ADAL" clId="{16D4034B-5ACC-491E-A98F-B50F07C604B9}" dt="2023-11-11T22:13:58.246" v="116"/>
        <pc:sldMkLst>
          <pc:docMk/>
          <pc:sldMk cId="1798588805" sldId="284"/>
        </pc:sldMkLst>
        <pc:spChg chg="mod">
          <ac:chgData name="Mark Warren" userId="8b469510-801c-4a14-a92d-c6d8837618b1" providerId="ADAL" clId="{16D4034B-5ACC-491E-A98F-B50F07C604B9}" dt="2023-11-11T16:30:42.458" v="68" actId="1076"/>
          <ac:spMkLst>
            <pc:docMk/>
            <pc:sldMk cId="1798588805" sldId="284"/>
            <ac:spMk id="2" creationId="{0C5AA253-7EB4-E590-BF28-40E5A035A6BF}"/>
          </ac:spMkLst>
        </pc:spChg>
        <pc:spChg chg="mod">
          <ac:chgData name="Mark Warren" userId="8b469510-801c-4a14-a92d-c6d8837618b1" providerId="ADAL" clId="{16D4034B-5ACC-491E-A98F-B50F07C604B9}" dt="2023-11-11T16:32:24.709" v="74" actId="20577"/>
          <ac:spMkLst>
            <pc:docMk/>
            <pc:sldMk cId="1798588805" sldId="284"/>
            <ac:spMk id="4" creationId="{37EAF3B9-00C4-011B-F429-7076FC28A997}"/>
          </ac:spMkLst>
        </pc:spChg>
        <pc:spChg chg="mod">
          <ac:chgData name="Mark Warren" userId="8b469510-801c-4a14-a92d-c6d8837618b1" providerId="ADAL" clId="{16D4034B-5ACC-491E-A98F-B50F07C604B9}" dt="2023-11-11T22:13:43.239" v="113" actId="1035"/>
          <ac:spMkLst>
            <pc:docMk/>
            <pc:sldMk cId="1798588805" sldId="284"/>
            <ac:spMk id="5" creationId="{163690D8-1562-8B9B-DAC9-6D6BEA76F57C}"/>
          </ac:spMkLst>
        </pc:spChg>
        <pc:picChg chg="del">
          <ac:chgData name="Mark Warren" userId="8b469510-801c-4a14-a92d-c6d8837618b1" providerId="ADAL" clId="{16D4034B-5ACC-491E-A98F-B50F07C604B9}" dt="2023-11-11T16:27:58.701" v="52" actId="478"/>
          <ac:picMkLst>
            <pc:docMk/>
            <pc:sldMk cId="1798588805" sldId="284"/>
            <ac:picMk id="7" creationId="{867F4F41-C713-A553-7FB8-9688A297D9EC}"/>
          </ac:picMkLst>
        </pc:picChg>
      </pc:sldChg>
      <pc:sldChg chg="del">
        <pc:chgData name="Mark Warren" userId="8b469510-801c-4a14-a92d-c6d8837618b1" providerId="ADAL" clId="{16D4034B-5ACC-491E-A98F-B50F07C604B9}" dt="2023-11-11T16:33:38.850" v="76" actId="47"/>
        <pc:sldMkLst>
          <pc:docMk/>
          <pc:sldMk cId="1079823932" sldId="285"/>
        </pc:sldMkLst>
      </pc:sldChg>
      <pc:sldChg chg="add del">
        <pc:chgData name="Mark Warren" userId="8b469510-801c-4a14-a92d-c6d8837618b1" providerId="ADAL" clId="{16D4034B-5ACC-491E-A98F-B50F07C604B9}" dt="2023-11-11T16:35:08.122" v="90" actId="47"/>
        <pc:sldMkLst>
          <pc:docMk/>
          <pc:sldMk cId="2798884781" sldId="286"/>
        </pc:sldMkLst>
      </pc:sldChg>
    </pc:docChg>
  </pc:docChgLst>
  <pc:docChgLst>
    <pc:chgData name="Mark Warren" userId="8b469510-801c-4a14-a92d-c6d8837618b1" providerId="ADAL" clId="{0FA094D5-5558-4983-A28F-17E557B2D184}"/>
    <pc:docChg chg="custSel addSld modSld sldOrd">
      <pc:chgData name="Mark Warren" userId="8b469510-801c-4a14-a92d-c6d8837618b1" providerId="ADAL" clId="{0FA094D5-5558-4983-A28F-17E557B2D184}" dt="2023-09-17T11:45:48.736" v="365"/>
      <pc:docMkLst>
        <pc:docMk/>
      </pc:docMkLst>
      <pc:sldChg chg="addSp delSp modSp mod modTransition modAnim">
        <pc:chgData name="Mark Warren" userId="8b469510-801c-4a14-a92d-c6d8837618b1" providerId="ADAL" clId="{0FA094D5-5558-4983-A28F-17E557B2D184}" dt="2023-09-17T11:28:36.446" v="292"/>
        <pc:sldMkLst>
          <pc:docMk/>
          <pc:sldMk cId="0" sldId="257"/>
        </pc:sldMkLst>
        <pc:spChg chg="mod">
          <ac:chgData name="Mark Warren" userId="8b469510-801c-4a14-a92d-c6d8837618b1" providerId="ADAL" clId="{0FA094D5-5558-4983-A28F-17E557B2D184}" dt="2023-09-17T11:11:20.007" v="122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0FA094D5-5558-4983-A28F-17E557B2D184}" dt="2023-09-17T11:11:35.490" v="124"/>
          <ac:spMkLst>
            <pc:docMk/>
            <pc:sldMk cId="0" sldId="257"/>
            <ac:spMk id="3" creationId="{00000000-0000-0000-0000-000000000000}"/>
          </ac:spMkLst>
        </pc:spChg>
        <pc:spChg chg="del">
          <ac:chgData name="Mark Warren" userId="8b469510-801c-4a14-a92d-c6d8837618b1" providerId="ADAL" clId="{0FA094D5-5558-4983-A28F-17E557B2D184}" dt="2023-09-17T11:04:18.683" v="50" actId="478"/>
          <ac:spMkLst>
            <pc:docMk/>
            <pc:sldMk cId="0" sldId="257"/>
            <ac:spMk id="4" creationId="{00000000-0000-0000-0000-000000000000}"/>
          </ac:spMkLst>
        </pc:spChg>
        <pc:spChg chg="add mod">
          <ac:chgData name="Mark Warren" userId="8b469510-801c-4a14-a92d-c6d8837618b1" providerId="ADAL" clId="{0FA094D5-5558-4983-A28F-17E557B2D184}" dt="2023-09-17T11:11:00.860" v="120" actId="1076"/>
          <ac:spMkLst>
            <pc:docMk/>
            <pc:sldMk cId="0" sldId="257"/>
            <ac:spMk id="5" creationId="{7FD9608A-6A7D-EFAE-9FF6-E66A027F66C3}"/>
          </ac:spMkLst>
        </pc:spChg>
      </pc:sldChg>
      <pc:sldChg chg="addSp modSp mod modTransition modAnim">
        <pc:chgData name="Mark Warren" userId="8b469510-801c-4a14-a92d-c6d8837618b1" providerId="ADAL" clId="{0FA094D5-5558-4983-A28F-17E557B2D184}" dt="2023-09-17T11:45:48.736" v="365"/>
        <pc:sldMkLst>
          <pc:docMk/>
          <pc:sldMk cId="0" sldId="258"/>
        </pc:sldMkLst>
        <pc:spChg chg="mod">
          <ac:chgData name="Mark Warren" userId="8b469510-801c-4a14-a92d-c6d8837618b1" providerId="ADAL" clId="{0FA094D5-5558-4983-A28F-17E557B2D184}" dt="2023-09-17T11:34:14.617" v="319" actId="113"/>
          <ac:spMkLst>
            <pc:docMk/>
            <pc:sldMk cId="0" sldId="258"/>
            <ac:spMk id="2" creationId="{00000000-0000-0000-0000-000000000000}"/>
          </ac:spMkLst>
        </pc:spChg>
        <pc:spChg chg="add mod">
          <ac:chgData name="Mark Warren" userId="8b469510-801c-4a14-a92d-c6d8837618b1" providerId="ADAL" clId="{0FA094D5-5558-4983-A28F-17E557B2D184}" dt="2023-09-17T11:29:40.261" v="297" actId="1076"/>
          <ac:spMkLst>
            <pc:docMk/>
            <pc:sldMk cId="0" sldId="258"/>
            <ac:spMk id="3" creationId="{CCBCC202-42EB-8D6B-DA0C-9EE7E933DDC8}"/>
          </ac:spMkLst>
        </pc:spChg>
        <pc:spChg chg="add mod">
          <ac:chgData name="Mark Warren" userId="8b469510-801c-4a14-a92d-c6d8837618b1" providerId="ADAL" clId="{0FA094D5-5558-4983-A28F-17E557B2D184}" dt="2023-09-17T11:34:45.301" v="321" actId="1582"/>
          <ac:spMkLst>
            <pc:docMk/>
            <pc:sldMk cId="0" sldId="258"/>
            <ac:spMk id="4" creationId="{E18D17C3-AABD-6C33-D2EB-0FDD9994FC9D}"/>
          </ac:spMkLst>
        </pc:spChg>
        <pc:spChg chg="add mod">
          <ac:chgData name="Mark Warren" userId="8b469510-801c-4a14-a92d-c6d8837618b1" providerId="ADAL" clId="{0FA094D5-5558-4983-A28F-17E557B2D184}" dt="2023-09-17T11:39:03.231" v="349" actId="1036"/>
          <ac:spMkLst>
            <pc:docMk/>
            <pc:sldMk cId="0" sldId="258"/>
            <ac:spMk id="9" creationId="{1FA46F0C-A894-8C63-382E-9129500F949E}"/>
          </ac:spMkLst>
        </pc:spChg>
        <pc:cxnChg chg="add mod">
          <ac:chgData name="Mark Warren" userId="8b469510-801c-4a14-a92d-c6d8837618b1" providerId="ADAL" clId="{0FA094D5-5558-4983-A28F-17E557B2D184}" dt="2023-09-17T11:35:50.495" v="327" actId="14100"/>
          <ac:cxnSpMkLst>
            <pc:docMk/>
            <pc:sldMk cId="0" sldId="258"/>
            <ac:cxnSpMk id="6" creationId="{8A143C6F-35FF-6F58-5E95-3B8EC345DCDD}"/>
          </ac:cxnSpMkLst>
        </pc:cxnChg>
      </pc:sldChg>
      <pc:sldChg chg="addSp modSp mod modTransition modAnim">
        <pc:chgData name="Mark Warren" userId="8b469510-801c-4a14-a92d-c6d8837618b1" providerId="ADAL" clId="{0FA094D5-5558-4983-A28F-17E557B2D184}" dt="2023-09-17T11:30:32.410" v="308"/>
        <pc:sldMkLst>
          <pc:docMk/>
          <pc:sldMk cId="0" sldId="259"/>
        </pc:sldMkLst>
        <pc:spChg chg="mod">
          <ac:chgData name="Mark Warren" userId="8b469510-801c-4a14-a92d-c6d8837618b1" providerId="ADAL" clId="{0FA094D5-5558-4983-A28F-17E557B2D184}" dt="2023-09-17T11:21:17.386" v="241" actId="14100"/>
          <ac:spMkLst>
            <pc:docMk/>
            <pc:sldMk cId="0" sldId="259"/>
            <ac:spMk id="2" creationId="{00000000-0000-0000-0000-000000000000}"/>
          </ac:spMkLst>
        </pc:spChg>
        <pc:spChg chg="add mod">
          <ac:chgData name="Mark Warren" userId="8b469510-801c-4a14-a92d-c6d8837618b1" providerId="ADAL" clId="{0FA094D5-5558-4983-A28F-17E557B2D184}" dt="2023-09-17T11:21:43.410" v="242" actId="115"/>
          <ac:spMkLst>
            <pc:docMk/>
            <pc:sldMk cId="0" sldId="259"/>
            <ac:spMk id="3" creationId="{9BBC50D5-1F56-17B1-AAA0-DC8FB36F51D4}"/>
          </ac:spMkLst>
        </pc:spChg>
      </pc:sldChg>
      <pc:sldChg chg="addSp modSp mod modTransition modAnim">
        <pc:chgData name="Mark Warren" userId="8b469510-801c-4a14-a92d-c6d8837618b1" providerId="ADAL" clId="{0FA094D5-5558-4983-A28F-17E557B2D184}" dt="2023-09-17T11:30:54.524" v="314"/>
        <pc:sldMkLst>
          <pc:docMk/>
          <pc:sldMk cId="0" sldId="260"/>
        </pc:sldMkLst>
        <pc:spChg chg="mod">
          <ac:chgData name="Mark Warren" userId="8b469510-801c-4a14-a92d-c6d8837618b1" providerId="ADAL" clId="{0FA094D5-5558-4983-A28F-17E557B2D184}" dt="2023-09-17T11:24:15.917" v="274" actId="2710"/>
          <ac:spMkLst>
            <pc:docMk/>
            <pc:sldMk cId="0" sldId="260"/>
            <ac:spMk id="2" creationId="{00000000-0000-0000-0000-000000000000}"/>
          </ac:spMkLst>
        </pc:spChg>
        <pc:spChg chg="add mod">
          <ac:chgData name="Mark Warren" userId="8b469510-801c-4a14-a92d-c6d8837618b1" providerId="ADAL" clId="{0FA094D5-5558-4983-A28F-17E557B2D184}" dt="2023-09-17T11:23:16.158" v="270" actId="14100"/>
          <ac:spMkLst>
            <pc:docMk/>
            <pc:sldMk cId="0" sldId="260"/>
            <ac:spMk id="3" creationId="{D802243E-8EB1-0AC6-515E-8A7809BE4B5E}"/>
          </ac:spMkLst>
        </pc:spChg>
      </pc:sldChg>
      <pc:sldChg chg="add ord modAnim">
        <pc:chgData name="Mark Warren" userId="8b469510-801c-4a14-a92d-c6d8837618b1" providerId="ADAL" clId="{0FA094D5-5558-4983-A28F-17E557B2D184}" dt="2023-09-17T11:44:37.267" v="363"/>
        <pc:sldMkLst>
          <pc:docMk/>
          <pc:sldMk cId="3259789806" sldId="261"/>
        </pc:sldMkLst>
      </pc:sldChg>
    </pc:docChg>
  </pc:docChgLst>
  <pc:docChgLst>
    <pc:chgData name="Mark Warren" userId="8b469510-801c-4a14-a92d-c6d8837618b1" providerId="ADAL" clId="{294E02C3-BC46-4C03-AD41-B2B0A07610AC}"/>
    <pc:docChg chg="undo custSel addSld delSld modSld sldOrd">
      <pc:chgData name="Mark Warren" userId="8b469510-801c-4a14-a92d-c6d8837618b1" providerId="ADAL" clId="{294E02C3-BC46-4C03-AD41-B2B0A07610AC}" dt="2024-01-26T17:11:25.973" v="1724" actId="14100"/>
      <pc:docMkLst>
        <pc:docMk/>
      </pc:docMkLst>
      <pc:sldChg chg="modSp">
        <pc:chgData name="Mark Warren" userId="8b469510-801c-4a14-a92d-c6d8837618b1" providerId="ADAL" clId="{294E02C3-BC46-4C03-AD41-B2B0A07610AC}" dt="2024-01-25T14:16:47.753" v="1" actId="6549"/>
        <pc:sldMkLst>
          <pc:docMk/>
          <pc:sldMk cId="0" sldId="257"/>
        </pc:sldMkLst>
        <pc:spChg chg="mod">
          <ac:chgData name="Mark Warren" userId="8b469510-801c-4a14-a92d-c6d8837618b1" providerId="ADAL" clId="{294E02C3-BC46-4C03-AD41-B2B0A07610AC}" dt="2024-01-25T14:16:47.753" v="1" actId="6549"/>
          <ac:spMkLst>
            <pc:docMk/>
            <pc:sldMk cId="0" sldId="257"/>
            <ac:spMk id="2" creationId="{00000000-0000-0000-0000-000000000000}"/>
          </ac:spMkLst>
        </pc:spChg>
      </pc:sldChg>
      <pc:sldChg chg="del">
        <pc:chgData name="Mark Warren" userId="8b469510-801c-4a14-a92d-c6d8837618b1" providerId="ADAL" clId="{294E02C3-BC46-4C03-AD41-B2B0A07610AC}" dt="2024-01-25T14:18:19.940" v="5" actId="2696"/>
        <pc:sldMkLst>
          <pc:docMk/>
          <pc:sldMk cId="2219000479" sldId="279"/>
        </pc:sldMkLst>
      </pc:sldChg>
      <pc:sldChg chg="del">
        <pc:chgData name="Mark Warren" userId="8b469510-801c-4a14-a92d-c6d8837618b1" providerId="ADAL" clId="{294E02C3-BC46-4C03-AD41-B2B0A07610AC}" dt="2024-01-25T14:17:02.925" v="2" actId="2696"/>
        <pc:sldMkLst>
          <pc:docMk/>
          <pc:sldMk cId="2271320175" sldId="285"/>
        </pc:sldMkLst>
      </pc:sldChg>
      <pc:sldChg chg="del">
        <pc:chgData name="Mark Warren" userId="8b469510-801c-4a14-a92d-c6d8837618b1" providerId="ADAL" clId="{294E02C3-BC46-4C03-AD41-B2B0A07610AC}" dt="2024-01-25T14:39:10.283" v="64" actId="2696"/>
        <pc:sldMkLst>
          <pc:docMk/>
          <pc:sldMk cId="2949982270" sldId="286"/>
        </pc:sldMkLst>
      </pc:sldChg>
      <pc:sldChg chg="del">
        <pc:chgData name="Mark Warren" userId="8b469510-801c-4a14-a92d-c6d8837618b1" providerId="ADAL" clId="{294E02C3-BC46-4C03-AD41-B2B0A07610AC}" dt="2024-01-25T14:18:24.412" v="6" actId="2696"/>
        <pc:sldMkLst>
          <pc:docMk/>
          <pc:sldMk cId="2829541042" sldId="287"/>
        </pc:sldMkLst>
      </pc:sldChg>
      <pc:sldChg chg="modAnim">
        <pc:chgData name="Mark Warren" userId="8b469510-801c-4a14-a92d-c6d8837618b1" providerId="ADAL" clId="{294E02C3-BC46-4C03-AD41-B2B0A07610AC}" dt="2024-01-25T14:39:39.893" v="68"/>
        <pc:sldMkLst>
          <pc:docMk/>
          <pc:sldMk cId="2330568098" sldId="288"/>
        </pc:sldMkLst>
      </pc:sldChg>
      <pc:sldChg chg="del">
        <pc:chgData name="Mark Warren" userId="8b469510-801c-4a14-a92d-c6d8837618b1" providerId="ADAL" clId="{294E02C3-BC46-4C03-AD41-B2B0A07610AC}" dt="2024-01-25T14:17:30.458" v="4" actId="2696"/>
        <pc:sldMkLst>
          <pc:docMk/>
          <pc:sldMk cId="1009566193" sldId="289"/>
        </pc:sldMkLst>
      </pc:sldChg>
      <pc:sldChg chg="del">
        <pc:chgData name="Mark Warren" userId="8b469510-801c-4a14-a92d-c6d8837618b1" providerId="ADAL" clId="{294E02C3-BC46-4C03-AD41-B2B0A07610AC}" dt="2024-01-25T14:17:26.615" v="3" actId="2696"/>
        <pc:sldMkLst>
          <pc:docMk/>
          <pc:sldMk cId="42571587" sldId="290"/>
        </pc:sldMkLst>
      </pc:sldChg>
      <pc:sldChg chg="modSp mod">
        <pc:chgData name="Mark Warren" userId="8b469510-801c-4a14-a92d-c6d8837618b1" providerId="ADAL" clId="{294E02C3-BC46-4C03-AD41-B2B0A07610AC}" dt="2024-01-25T14:42:10.133" v="92" actId="20577"/>
        <pc:sldMkLst>
          <pc:docMk/>
          <pc:sldMk cId="291701336" sldId="291"/>
        </pc:sldMkLst>
        <pc:spChg chg="mod">
          <ac:chgData name="Mark Warren" userId="8b469510-801c-4a14-a92d-c6d8837618b1" providerId="ADAL" clId="{294E02C3-BC46-4C03-AD41-B2B0A07610AC}" dt="2024-01-25T14:41:43.202" v="87" actId="208"/>
          <ac:spMkLst>
            <pc:docMk/>
            <pc:sldMk cId="291701336" sldId="291"/>
            <ac:spMk id="2" creationId="{00000000-0000-0000-0000-000000000000}"/>
          </ac:spMkLst>
        </pc:spChg>
        <pc:spChg chg="mod">
          <ac:chgData name="Mark Warren" userId="8b469510-801c-4a14-a92d-c6d8837618b1" providerId="ADAL" clId="{294E02C3-BC46-4C03-AD41-B2B0A07610AC}" dt="2024-01-25T14:42:10.133" v="92" actId="20577"/>
          <ac:spMkLst>
            <pc:docMk/>
            <pc:sldMk cId="291701336" sldId="291"/>
            <ac:spMk id="6" creationId="{F557D8F1-D183-36F9-4DB0-5C5548703CB4}"/>
          </ac:spMkLst>
        </pc:spChg>
      </pc:sldChg>
      <pc:sldChg chg="addSp delSp modSp add mod ord delAnim modAnim">
        <pc:chgData name="Mark Warren" userId="8b469510-801c-4a14-a92d-c6d8837618b1" providerId="ADAL" clId="{294E02C3-BC46-4C03-AD41-B2B0A07610AC}" dt="2024-01-25T15:25:09.541" v="300" actId="207"/>
        <pc:sldMkLst>
          <pc:docMk/>
          <pc:sldMk cId="1774793292" sldId="292"/>
        </pc:sldMkLst>
        <pc:spChg chg="mod">
          <ac:chgData name="Mark Warren" userId="8b469510-801c-4a14-a92d-c6d8837618b1" providerId="ADAL" clId="{294E02C3-BC46-4C03-AD41-B2B0A07610AC}" dt="2024-01-25T15:25:09.541" v="300" actId="207"/>
          <ac:spMkLst>
            <pc:docMk/>
            <pc:sldMk cId="1774793292" sldId="292"/>
            <ac:spMk id="2" creationId="{0C5AA253-7EB4-E590-BF28-40E5A035A6BF}"/>
          </ac:spMkLst>
        </pc:spChg>
        <pc:spChg chg="add del mod">
          <ac:chgData name="Mark Warren" userId="8b469510-801c-4a14-a92d-c6d8837618b1" providerId="ADAL" clId="{294E02C3-BC46-4C03-AD41-B2B0A07610AC}" dt="2024-01-25T14:34:52.444" v="37"/>
          <ac:spMkLst>
            <pc:docMk/>
            <pc:sldMk cId="1774793292" sldId="292"/>
            <ac:spMk id="3" creationId="{21C7812C-C5B3-A02E-7E27-E54565F9AC33}"/>
          </ac:spMkLst>
        </pc:spChg>
        <pc:spChg chg="mod">
          <ac:chgData name="Mark Warren" userId="8b469510-801c-4a14-a92d-c6d8837618b1" providerId="ADAL" clId="{294E02C3-BC46-4C03-AD41-B2B0A07610AC}" dt="2024-01-25T15:24:51.157" v="296" actId="207"/>
          <ac:spMkLst>
            <pc:docMk/>
            <pc:sldMk cId="1774793292" sldId="292"/>
            <ac:spMk id="4" creationId="{37EAF3B9-00C4-011B-F429-7076FC28A997}"/>
          </ac:spMkLst>
        </pc:spChg>
        <pc:spChg chg="del">
          <ac:chgData name="Mark Warren" userId="8b469510-801c-4a14-a92d-c6d8837618b1" providerId="ADAL" clId="{294E02C3-BC46-4C03-AD41-B2B0A07610AC}" dt="2024-01-25T14:34:52.443" v="35" actId="478"/>
          <ac:spMkLst>
            <pc:docMk/>
            <pc:sldMk cId="1774793292" sldId="292"/>
            <ac:spMk id="5" creationId="{163690D8-1562-8B9B-DAC9-6D6BEA76F57C}"/>
          </ac:spMkLst>
        </pc:spChg>
      </pc:sldChg>
      <pc:sldChg chg="add del">
        <pc:chgData name="Mark Warren" userId="8b469510-801c-4a14-a92d-c6d8837618b1" providerId="ADAL" clId="{294E02C3-BC46-4C03-AD41-B2B0A07610AC}" dt="2024-01-25T15:32:51.723" v="305" actId="2696"/>
        <pc:sldMkLst>
          <pc:docMk/>
          <pc:sldMk cId="645317053" sldId="293"/>
        </pc:sldMkLst>
      </pc:sldChg>
      <pc:sldChg chg="addSp modSp new del mod ord modTransition setBg modAnim">
        <pc:chgData name="Mark Warren" userId="8b469510-801c-4a14-a92d-c6d8837618b1" providerId="ADAL" clId="{294E02C3-BC46-4C03-AD41-B2B0A07610AC}" dt="2024-01-25T15:11:53.818" v="281" actId="2696"/>
        <pc:sldMkLst>
          <pc:docMk/>
          <pc:sldMk cId="686187903" sldId="293"/>
        </pc:sldMkLst>
        <pc:spChg chg="mod">
          <ac:chgData name="Mark Warren" userId="8b469510-801c-4a14-a92d-c6d8837618b1" providerId="ADAL" clId="{294E02C3-BC46-4C03-AD41-B2B0A07610AC}" dt="2024-01-25T15:03:33.982" v="276" actId="179"/>
          <ac:spMkLst>
            <pc:docMk/>
            <pc:sldMk cId="686187903" sldId="293"/>
            <ac:spMk id="2" creationId="{2FBC208F-26CA-42C6-4897-36F9384FBA09}"/>
          </ac:spMkLst>
        </pc:spChg>
        <pc:spChg chg="add mod">
          <ac:chgData name="Mark Warren" userId="8b469510-801c-4a14-a92d-c6d8837618b1" providerId="ADAL" clId="{294E02C3-BC46-4C03-AD41-B2B0A07610AC}" dt="2024-01-25T15:01:26.947" v="260" actId="688"/>
          <ac:spMkLst>
            <pc:docMk/>
            <pc:sldMk cId="686187903" sldId="293"/>
            <ac:spMk id="3" creationId="{A04E1DF4-FE91-782F-A137-990ABC53F032}"/>
          </ac:spMkLst>
        </pc:spChg>
        <pc:spChg chg="add mod">
          <ac:chgData name="Mark Warren" userId="8b469510-801c-4a14-a92d-c6d8837618b1" providerId="ADAL" clId="{294E02C3-BC46-4C03-AD41-B2B0A07610AC}" dt="2024-01-25T15:03:50.263" v="277" actId="14100"/>
          <ac:spMkLst>
            <pc:docMk/>
            <pc:sldMk cId="686187903" sldId="293"/>
            <ac:spMk id="4" creationId="{70893538-FDE9-0B50-DE06-CCA9EB4E0D32}"/>
          </ac:spMkLst>
        </pc:spChg>
      </pc:sldChg>
      <pc:sldChg chg="addSp delSp modSp add mod ord delAnim modAnim">
        <pc:chgData name="Mark Warren" userId="8b469510-801c-4a14-a92d-c6d8837618b1" providerId="ADAL" clId="{294E02C3-BC46-4C03-AD41-B2B0A07610AC}" dt="2024-01-26T14:54:20.439" v="1056"/>
        <pc:sldMkLst>
          <pc:docMk/>
          <pc:sldMk cId="1831750116" sldId="294"/>
        </pc:sldMkLst>
        <pc:spChg chg="mod">
          <ac:chgData name="Mark Warren" userId="8b469510-801c-4a14-a92d-c6d8837618b1" providerId="ADAL" clId="{294E02C3-BC46-4C03-AD41-B2B0A07610AC}" dt="2024-01-25T15:46:59.496" v="940" actId="1582"/>
          <ac:spMkLst>
            <pc:docMk/>
            <pc:sldMk cId="1831750116" sldId="294"/>
            <ac:spMk id="2" creationId="{00000000-0000-0000-0000-000000000000}"/>
          </ac:spMkLst>
        </pc:spChg>
        <pc:spChg chg="mod ord">
          <ac:chgData name="Mark Warren" userId="8b469510-801c-4a14-a92d-c6d8837618b1" providerId="ADAL" clId="{294E02C3-BC46-4C03-AD41-B2B0A07610AC}" dt="2024-01-25T21:03:10.948" v="1054" actId="14861"/>
          <ac:spMkLst>
            <pc:docMk/>
            <pc:sldMk cId="1831750116" sldId="294"/>
            <ac:spMk id="3" creationId="{556ECED3-15EB-4438-E4D4-9B8C3B216E8B}"/>
          </ac:spMkLst>
        </pc:spChg>
        <pc:spChg chg="mod">
          <ac:chgData name="Mark Warren" userId="8b469510-801c-4a14-a92d-c6d8837618b1" providerId="ADAL" clId="{294E02C3-BC46-4C03-AD41-B2B0A07610AC}" dt="2024-01-25T17:43:02.172" v="1023" actId="1076"/>
          <ac:spMkLst>
            <pc:docMk/>
            <pc:sldMk cId="1831750116" sldId="294"/>
            <ac:spMk id="5" creationId="{DE406C3F-9713-9505-E3C3-C771BB9A32D6}"/>
          </ac:spMkLst>
        </pc:spChg>
        <pc:spChg chg="mod">
          <ac:chgData name="Mark Warren" userId="8b469510-801c-4a14-a92d-c6d8837618b1" providerId="ADAL" clId="{294E02C3-BC46-4C03-AD41-B2B0A07610AC}" dt="2024-01-25T15:46:51.346" v="939" actId="2085"/>
          <ac:spMkLst>
            <pc:docMk/>
            <pc:sldMk cId="1831750116" sldId="294"/>
            <ac:spMk id="6" creationId="{F557D8F1-D183-36F9-4DB0-5C5548703CB4}"/>
          </ac:spMkLst>
        </pc:spChg>
        <pc:spChg chg="mod">
          <ac:chgData name="Mark Warren" userId="8b469510-801c-4a14-a92d-c6d8837618b1" providerId="ADAL" clId="{294E02C3-BC46-4C03-AD41-B2B0A07610AC}" dt="2024-01-25T20:58:00.759" v="1024" actId="1076"/>
          <ac:spMkLst>
            <pc:docMk/>
            <pc:sldMk cId="1831750116" sldId="294"/>
            <ac:spMk id="7" creationId="{125829DF-AD40-93E0-05C8-06C2E2E7C8E1}"/>
          </ac:spMkLst>
        </pc:spChg>
        <pc:spChg chg="del">
          <ac:chgData name="Mark Warren" userId="8b469510-801c-4a14-a92d-c6d8837618b1" providerId="ADAL" clId="{294E02C3-BC46-4C03-AD41-B2B0A07610AC}" dt="2024-01-25T15:33:00.889" v="307" actId="478"/>
          <ac:spMkLst>
            <pc:docMk/>
            <pc:sldMk cId="1831750116" sldId="294"/>
            <ac:spMk id="8" creationId="{50DDE280-5A9B-B43C-9DC7-DC11EB9DA986}"/>
          </ac:spMkLst>
        </pc:spChg>
        <pc:spChg chg="del">
          <ac:chgData name="Mark Warren" userId="8b469510-801c-4a14-a92d-c6d8837618b1" providerId="ADAL" clId="{294E02C3-BC46-4C03-AD41-B2B0A07610AC}" dt="2024-01-25T15:35:46.198" v="636" actId="478"/>
          <ac:spMkLst>
            <pc:docMk/>
            <pc:sldMk cId="1831750116" sldId="294"/>
            <ac:spMk id="14" creationId="{8E142080-3E9B-9CE6-B34D-C4B0B3888770}"/>
          </ac:spMkLst>
        </pc:spChg>
        <pc:spChg chg="del">
          <ac:chgData name="Mark Warren" userId="8b469510-801c-4a14-a92d-c6d8837618b1" providerId="ADAL" clId="{294E02C3-BC46-4C03-AD41-B2B0A07610AC}" dt="2024-01-25T15:35:43.823" v="635" actId="478"/>
          <ac:spMkLst>
            <pc:docMk/>
            <pc:sldMk cId="1831750116" sldId="294"/>
            <ac:spMk id="15" creationId="{6C02F602-3D09-A60C-1930-74459112C7A1}"/>
          </ac:spMkLst>
        </pc:spChg>
        <pc:spChg chg="del">
          <ac:chgData name="Mark Warren" userId="8b469510-801c-4a14-a92d-c6d8837618b1" providerId="ADAL" clId="{294E02C3-BC46-4C03-AD41-B2B0A07610AC}" dt="2024-01-25T15:36:26.258" v="801" actId="478"/>
          <ac:spMkLst>
            <pc:docMk/>
            <pc:sldMk cId="1831750116" sldId="294"/>
            <ac:spMk id="16" creationId="{6468012E-DC3B-31A5-7DD6-C70102F428F2}"/>
          </ac:spMkLst>
        </pc:spChg>
        <pc:spChg chg="del">
          <ac:chgData name="Mark Warren" userId="8b469510-801c-4a14-a92d-c6d8837618b1" providerId="ADAL" clId="{294E02C3-BC46-4C03-AD41-B2B0A07610AC}" dt="2024-01-25T15:32:59.160" v="306" actId="478"/>
          <ac:spMkLst>
            <pc:docMk/>
            <pc:sldMk cId="1831750116" sldId="294"/>
            <ac:spMk id="19" creationId="{1C384E28-EAFC-4D83-78E7-B19DAFDD8012}"/>
          </ac:spMkLst>
        </pc:spChg>
        <pc:spChg chg="mod">
          <ac:chgData name="Mark Warren" userId="8b469510-801c-4a14-a92d-c6d8837618b1" providerId="ADAL" clId="{294E02C3-BC46-4C03-AD41-B2B0A07610AC}" dt="2024-01-25T17:15:13.843" v="1022" actId="1076"/>
          <ac:spMkLst>
            <pc:docMk/>
            <pc:sldMk cId="1831750116" sldId="294"/>
            <ac:spMk id="24" creationId="{1B74EA7F-2E1C-3978-990E-1D6EA5D98351}"/>
          </ac:spMkLst>
        </pc:spChg>
        <pc:spChg chg="del">
          <ac:chgData name="Mark Warren" userId="8b469510-801c-4a14-a92d-c6d8837618b1" providerId="ADAL" clId="{294E02C3-BC46-4C03-AD41-B2B0A07610AC}" dt="2024-01-25T15:34:20.530" v="497" actId="478"/>
          <ac:spMkLst>
            <pc:docMk/>
            <pc:sldMk cId="1831750116" sldId="294"/>
            <ac:spMk id="25" creationId="{2513CF1C-172E-CADA-3D10-864828145C4F}"/>
          </ac:spMkLst>
        </pc:spChg>
        <pc:spChg chg="del">
          <ac:chgData name="Mark Warren" userId="8b469510-801c-4a14-a92d-c6d8837618b1" providerId="ADAL" clId="{294E02C3-BC46-4C03-AD41-B2B0A07610AC}" dt="2024-01-25T15:34:46.309" v="520" actId="478"/>
          <ac:spMkLst>
            <pc:docMk/>
            <pc:sldMk cId="1831750116" sldId="294"/>
            <ac:spMk id="26" creationId="{EF525423-F16C-4DE0-4499-72B6FBB5AD44}"/>
          </ac:spMkLst>
        </pc:spChg>
        <pc:spChg chg="del">
          <ac:chgData name="Mark Warren" userId="8b469510-801c-4a14-a92d-c6d8837618b1" providerId="ADAL" clId="{294E02C3-BC46-4C03-AD41-B2B0A07610AC}" dt="2024-01-25T15:35:41.474" v="634" actId="478"/>
          <ac:spMkLst>
            <pc:docMk/>
            <pc:sldMk cId="1831750116" sldId="294"/>
            <ac:spMk id="27" creationId="{F0F7755C-8B3A-A5E3-47B3-041F84B061D2}"/>
          </ac:spMkLst>
        </pc:spChg>
        <pc:spChg chg="del">
          <ac:chgData name="Mark Warren" userId="8b469510-801c-4a14-a92d-c6d8837618b1" providerId="ADAL" clId="{294E02C3-BC46-4C03-AD41-B2B0A07610AC}" dt="2024-01-25T15:36:30.222" v="802" actId="478"/>
          <ac:spMkLst>
            <pc:docMk/>
            <pc:sldMk cId="1831750116" sldId="294"/>
            <ac:spMk id="28" creationId="{5B714CB6-137A-F649-C457-AFC25FDC5B0B}"/>
          </ac:spMkLst>
        </pc:spChg>
        <pc:cxnChg chg="add mod">
          <ac:chgData name="Mark Warren" userId="8b469510-801c-4a14-a92d-c6d8837618b1" providerId="ADAL" clId="{294E02C3-BC46-4C03-AD41-B2B0A07610AC}" dt="2024-01-25T21:01:46.830" v="1049" actId="14100"/>
          <ac:cxnSpMkLst>
            <pc:docMk/>
            <pc:sldMk cId="1831750116" sldId="294"/>
            <ac:cxnSpMk id="9" creationId="{E4566EB6-613B-0620-B38A-EF0756C1F8DB}"/>
          </ac:cxnSpMkLst>
        </pc:cxnChg>
        <pc:cxnChg chg="del">
          <ac:chgData name="Mark Warren" userId="8b469510-801c-4a14-a92d-c6d8837618b1" providerId="ADAL" clId="{294E02C3-BC46-4C03-AD41-B2B0A07610AC}" dt="2024-01-25T15:33:51.941" v="430" actId="478"/>
          <ac:cxnSpMkLst>
            <pc:docMk/>
            <pc:sldMk cId="1831750116" sldId="294"/>
            <ac:cxnSpMk id="10" creationId="{73789814-1DF7-B0A6-8E80-60D29E314FBB}"/>
          </ac:cxnSpMkLst>
        </pc:cxnChg>
        <pc:cxnChg chg="del">
          <ac:chgData name="Mark Warren" userId="8b469510-801c-4a14-a92d-c6d8837618b1" providerId="ADAL" clId="{294E02C3-BC46-4C03-AD41-B2B0A07610AC}" dt="2024-01-25T15:34:48.533" v="521" actId="478"/>
          <ac:cxnSpMkLst>
            <pc:docMk/>
            <pc:sldMk cId="1831750116" sldId="294"/>
            <ac:cxnSpMk id="13" creationId="{59BB6F56-6DE4-6FBA-7863-BA44643EBFDE}"/>
          </ac:cxnSpMkLst>
        </pc:cxnChg>
      </pc:sldChg>
      <pc:sldChg chg="addSp modSp add mod ord modAnim">
        <pc:chgData name="Mark Warren" userId="8b469510-801c-4a14-a92d-c6d8837618b1" providerId="ADAL" clId="{294E02C3-BC46-4C03-AD41-B2B0A07610AC}" dt="2024-01-26T15:13:49.413" v="1204"/>
        <pc:sldMkLst>
          <pc:docMk/>
          <pc:sldMk cId="1411267597" sldId="295"/>
        </pc:sldMkLst>
        <pc:spChg chg="mod">
          <ac:chgData name="Mark Warren" userId="8b469510-801c-4a14-a92d-c6d8837618b1" providerId="ADAL" clId="{294E02C3-BC46-4C03-AD41-B2B0A07610AC}" dt="2024-01-26T15:10:21.585" v="1175" actId="20577"/>
          <ac:spMkLst>
            <pc:docMk/>
            <pc:sldMk cId="1411267597" sldId="295"/>
            <ac:spMk id="2" creationId="{00000000-0000-0000-0000-000000000000}"/>
          </ac:spMkLst>
        </pc:spChg>
        <pc:spChg chg="add mod">
          <ac:chgData name="Mark Warren" userId="8b469510-801c-4a14-a92d-c6d8837618b1" providerId="ADAL" clId="{294E02C3-BC46-4C03-AD41-B2B0A07610AC}" dt="2024-01-26T15:11:06.069" v="1188" actId="313"/>
          <ac:spMkLst>
            <pc:docMk/>
            <pc:sldMk cId="1411267597" sldId="295"/>
            <ac:spMk id="3" creationId="{EAC6C5D3-14A1-5D01-F090-8CCB78789AA1}"/>
          </ac:spMkLst>
        </pc:spChg>
        <pc:spChg chg="add mod">
          <ac:chgData name="Mark Warren" userId="8b469510-801c-4a14-a92d-c6d8837618b1" providerId="ADAL" clId="{294E02C3-BC46-4C03-AD41-B2B0A07610AC}" dt="2024-01-26T15:10:37.736" v="1176" actId="20577"/>
          <ac:spMkLst>
            <pc:docMk/>
            <pc:sldMk cId="1411267597" sldId="295"/>
            <ac:spMk id="4" creationId="{534E3061-B8E2-0B45-2A07-3B5929419FA2}"/>
          </ac:spMkLst>
        </pc:spChg>
        <pc:spChg chg="add mod">
          <ac:chgData name="Mark Warren" userId="8b469510-801c-4a14-a92d-c6d8837618b1" providerId="ADAL" clId="{294E02C3-BC46-4C03-AD41-B2B0A07610AC}" dt="2024-01-26T15:10:53.723" v="1180" actId="6549"/>
          <ac:spMkLst>
            <pc:docMk/>
            <pc:sldMk cId="1411267597" sldId="295"/>
            <ac:spMk id="5" creationId="{52E9AB13-B0B9-76B3-7FCD-CD623BF6C7BD}"/>
          </ac:spMkLst>
        </pc:spChg>
        <pc:spChg chg="mod">
          <ac:chgData name="Mark Warren" userId="8b469510-801c-4a14-a92d-c6d8837618b1" providerId="ADAL" clId="{294E02C3-BC46-4C03-AD41-B2B0A07610AC}" dt="2024-01-26T15:08:47.238" v="1162" actId="1076"/>
          <ac:spMkLst>
            <pc:docMk/>
            <pc:sldMk cId="1411267597" sldId="295"/>
            <ac:spMk id="6" creationId="{F557D8F1-D183-36F9-4DB0-5C5548703CB4}"/>
          </ac:spMkLst>
        </pc:spChg>
      </pc:sldChg>
      <pc:sldChg chg="addSp delSp modSp add mod ord delAnim modAnim">
        <pc:chgData name="Mark Warren" userId="8b469510-801c-4a14-a92d-c6d8837618b1" providerId="ADAL" clId="{294E02C3-BC46-4C03-AD41-B2B0A07610AC}" dt="2024-01-26T15:58:47.560" v="1345"/>
        <pc:sldMkLst>
          <pc:docMk/>
          <pc:sldMk cId="1865130689" sldId="296"/>
        </pc:sldMkLst>
        <pc:spChg chg="mod">
          <ac:chgData name="Mark Warren" userId="8b469510-801c-4a14-a92d-c6d8837618b1" providerId="ADAL" clId="{294E02C3-BC46-4C03-AD41-B2B0A07610AC}" dt="2024-01-26T15:27:31.891" v="1322" actId="20577"/>
          <ac:spMkLst>
            <pc:docMk/>
            <pc:sldMk cId="1865130689" sldId="296"/>
            <ac:spMk id="2" creationId="{0C5AA253-7EB4-E590-BF28-40E5A035A6BF}"/>
          </ac:spMkLst>
        </pc:spChg>
        <pc:spChg chg="del">
          <ac:chgData name="Mark Warren" userId="8b469510-801c-4a14-a92d-c6d8837618b1" providerId="ADAL" clId="{294E02C3-BC46-4C03-AD41-B2B0A07610AC}" dt="2024-01-26T15:22:55.873" v="1213" actId="478"/>
          <ac:spMkLst>
            <pc:docMk/>
            <pc:sldMk cId="1865130689" sldId="296"/>
            <ac:spMk id="4" creationId="{37EAF3B9-00C4-011B-F429-7076FC28A997}"/>
          </ac:spMkLst>
        </pc:spChg>
        <pc:cxnChg chg="add mod">
          <ac:chgData name="Mark Warren" userId="8b469510-801c-4a14-a92d-c6d8837618b1" providerId="ADAL" clId="{294E02C3-BC46-4C03-AD41-B2B0A07610AC}" dt="2024-01-26T15:58:47.560" v="1345"/>
          <ac:cxnSpMkLst>
            <pc:docMk/>
            <pc:sldMk cId="1865130689" sldId="296"/>
            <ac:cxnSpMk id="4" creationId="{5B08F90F-16C8-DD83-693F-D4A0E7A64AA3}"/>
          </ac:cxnSpMkLst>
        </pc:cxnChg>
      </pc:sldChg>
      <pc:sldChg chg="addSp modSp add mod ord modAnim">
        <pc:chgData name="Mark Warren" userId="8b469510-801c-4a14-a92d-c6d8837618b1" providerId="ADAL" clId="{294E02C3-BC46-4C03-AD41-B2B0A07610AC}" dt="2024-01-26T17:11:25.973" v="1724" actId="14100"/>
        <pc:sldMkLst>
          <pc:docMk/>
          <pc:sldMk cId="1423887286" sldId="297"/>
        </pc:sldMkLst>
        <pc:spChg chg="mod">
          <ac:chgData name="Mark Warren" userId="8b469510-801c-4a14-a92d-c6d8837618b1" providerId="ADAL" clId="{294E02C3-BC46-4C03-AD41-B2B0A07610AC}" dt="2024-01-26T17:10:42.547" v="1710" actId="6559"/>
          <ac:spMkLst>
            <pc:docMk/>
            <pc:sldMk cId="1423887286" sldId="297"/>
            <ac:spMk id="2" creationId="{0C5AA253-7EB4-E590-BF28-40E5A035A6BF}"/>
          </ac:spMkLst>
        </pc:spChg>
        <pc:spChg chg="add mod">
          <ac:chgData name="Mark Warren" userId="8b469510-801c-4a14-a92d-c6d8837618b1" providerId="ADAL" clId="{294E02C3-BC46-4C03-AD41-B2B0A07610AC}" dt="2024-01-26T17:10:51.227" v="1711" actId="6559"/>
          <ac:spMkLst>
            <pc:docMk/>
            <pc:sldMk cId="1423887286" sldId="297"/>
            <ac:spMk id="3" creationId="{B0FD4963-DCB0-74F3-C84E-039EA414CFB3}"/>
          </ac:spMkLst>
        </pc:spChg>
        <pc:spChg chg="mod">
          <ac:chgData name="Mark Warren" userId="8b469510-801c-4a14-a92d-c6d8837618b1" providerId="ADAL" clId="{294E02C3-BC46-4C03-AD41-B2B0A07610AC}" dt="2024-01-26T17:09:46.619" v="1705" actId="1076"/>
          <ac:spMkLst>
            <pc:docMk/>
            <pc:sldMk cId="1423887286" sldId="297"/>
            <ac:spMk id="4" creationId="{37EAF3B9-00C4-011B-F429-7076FC28A997}"/>
          </ac:spMkLst>
        </pc:spChg>
        <pc:spChg chg="add mod ord">
          <ac:chgData name="Mark Warren" userId="8b469510-801c-4a14-a92d-c6d8837618b1" providerId="ADAL" clId="{294E02C3-BC46-4C03-AD41-B2B0A07610AC}" dt="2024-01-26T17:11:25.973" v="1724" actId="14100"/>
          <ac:spMkLst>
            <pc:docMk/>
            <pc:sldMk cId="1423887286" sldId="297"/>
            <ac:spMk id="5" creationId="{D7CB2024-5077-BF5D-87C4-9FDC03E7FD38}"/>
          </ac:spMkLst>
        </pc:spChg>
      </pc:sldChg>
    </pc:docChg>
  </pc:docChgLst>
  <pc:docChgLst>
    <pc:chgData name="Mark Warren" userId="8b469510-801c-4a14-a92d-c6d8837618b1" providerId="ADAL" clId="{84B9CE9E-D66E-47F0-BF70-627073685176}"/>
    <pc:docChg chg="undo custSel addSld delSld modSld sldOrd">
      <pc:chgData name="Mark Warren" userId="8b469510-801c-4a14-a92d-c6d8837618b1" providerId="ADAL" clId="{84B9CE9E-D66E-47F0-BF70-627073685176}" dt="2023-11-19T02:00:03.960" v="1142"/>
      <pc:docMkLst>
        <pc:docMk/>
      </pc:docMkLst>
      <pc:sldChg chg="modSp modAnim">
        <pc:chgData name="Mark Warren" userId="8b469510-801c-4a14-a92d-c6d8837618b1" providerId="ADAL" clId="{84B9CE9E-D66E-47F0-BF70-627073685176}" dt="2023-11-19T01:52:34.522" v="1098"/>
        <pc:sldMkLst>
          <pc:docMk/>
          <pc:sldMk cId="0" sldId="257"/>
        </pc:sldMkLst>
        <pc:spChg chg="mod">
          <ac:chgData name="Mark Warren" userId="8b469510-801c-4a14-a92d-c6d8837618b1" providerId="ADAL" clId="{84B9CE9E-D66E-47F0-BF70-627073685176}" dt="2023-11-18T23:32:48.741" v="181" actId="6549"/>
          <ac:spMkLst>
            <pc:docMk/>
            <pc:sldMk cId="0" sldId="257"/>
            <ac:spMk id="2" creationId="{00000000-0000-0000-0000-000000000000}"/>
          </ac:spMkLst>
        </pc:spChg>
      </pc:sldChg>
      <pc:sldChg chg="del">
        <pc:chgData name="Mark Warren" userId="8b469510-801c-4a14-a92d-c6d8837618b1" providerId="ADAL" clId="{84B9CE9E-D66E-47F0-BF70-627073685176}" dt="2023-11-18T23:14:46.643" v="0" actId="47"/>
        <pc:sldMkLst>
          <pc:docMk/>
          <pc:sldMk cId="2307355787" sldId="272"/>
        </pc:sldMkLst>
      </pc:sldChg>
      <pc:sldChg chg="modSp mod">
        <pc:chgData name="Mark Warren" userId="8b469510-801c-4a14-a92d-c6d8837618b1" providerId="ADAL" clId="{84B9CE9E-D66E-47F0-BF70-627073685176}" dt="2023-11-19T00:37:37.088" v="607" actId="122"/>
        <pc:sldMkLst>
          <pc:docMk/>
          <pc:sldMk cId="2219000479" sldId="279"/>
        </pc:sldMkLst>
        <pc:spChg chg="mod">
          <ac:chgData name="Mark Warren" userId="8b469510-801c-4a14-a92d-c6d8837618b1" providerId="ADAL" clId="{84B9CE9E-D66E-47F0-BF70-627073685176}" dt="2023-11-19T00:37:37.088" v="607" actId="122"/>
          <ac:spMkLst>
            <pc:docMk/>
            <pc:sldMk cId="2219000479" sldId="279"/>
            <ac:spMk id="2" creationId="{00000000-0000-0000-0000-000000000000}"/>
          </ac:spMkLst>
        </pc:spChg>
      </pc:sldChg>
      <pc:sldChg chg="del">
        <pc:chgData name="Mark Warren" userId="8b469510-801c-4a14-a92d-c6d8837618b1" providerId="ADAL" clId="{84B9CE9E-D66E-47F0-BF70-627073685176}" dt="2023-11-18T23:14:49.554" v="1" actId="47"/>
        <pc:sldMkLst>
          <pc:docMk/>
          <pc:sldMk cId="3862139806" sldId="282"/>
        </pc:sldMkLst>
      </pc:sldChg>
      <pc:sldChg chg="addSp delSp modSp add mod ord delAnim modAnim">
        <pc:chgData name="Mark Warren" userId="8b469510-801c-4a14-a92d-c6d8837618b1" providerId="ADAL" clId="{84B9CE9E-D66E-47F0-BF70-627073685176}" dt="2023-11-19T00:05:59.548" v="532"/>
        <pc:sldMkLst>
          <pc:docMk/>
          <pc:sldMk cId="2271320175" sldId="285"/>
        </pc:sldMkLst>
        <pc:spChg chg="del">
          <ac:chgData name="Mark Warren" userId="8b469510-801c-4a14-a92d-c6d8837618b1" providerId="ADAL" clId="{84B9CE9E-D66E-47F0-BF70-627073685176}" dt="2023-11-18T23:23:19.087" v="6" actId="478"/>
          <ac:spMkLst>
            <pc:docMk/>
            <pc:sldMk cId="2271320175" sldId="285"/>
            <ac:spMk id="2" creationId="{0C5AA253-7EB4-E590-BF28-40E5A035A6BF}"/>
          </ac:spMkLst>
        </pc:spChg>
        <pc:spChg chg="del">
          <ac:chgData name="Mark Warren" userId="8b469510-801c-4a14-a92d-c6d8837618b1" providerId="ADAL" clId="{84B9CE9E-D66E-47F0-BF70-627073685176}" dt="2023-11-18T23:25:38.268" v="12" actId="478"/>
          <ac:spMkLst>
            <pc:docMk/>
            <pc:sldMk cId="2271320175" sldId="285"/>
            <ac:spMk id="4" creationId="{37EAF3B9-00C4-011B-F429-7076FC28A997}"/>
          </ac:spMkLst>
        </pc:spChg>
        <pc:spChg chg="mod ord">
          <ac:chgData name="Mark Warren" userId="8b469510-801c-4a14-a92d-c6d8837618b1" providerId="ADAL" clId="{84B9CE9E-D66E-47F0-BF70-627073685176}" dt="2023-11-18T23:34:57.105" v="183" actId="14838"/>
          <ac:spMkLst>
            <pc:docMk/>
            <pc:sldMk cId="2271320175" sldId="285"/>
            <ac:spMk id="5" creationId="{163690D8-1562-8B9B-DAC9-6D6BEA76F57C}"/>
          </ac:spMkLst>
        </pc:spChg>
        <pc:spChg chg="add mod">
          <ac:chgData name="Mark Warren" userId="8b469510-801c-4a14-a92d-c6d8837618b1" providerId="ADAL" clId="{84B9CE9E-D66E-47F0-BF70-627073685176}" dt="2023-11-19T00:05:12.359" v="527"/>
          <ac:spMkLst>
            <pc:docMk/>
            <pc:sldMk cId="2271320175" sldId="285"/>
            <ac:spMk id="9" creationId="{6CA889BA-A3EF-69B5-F5EA-2BFC36154AE3}"/>
          </ac:spMkLst>
        </pc:spChg>
        <pc:picChg chg="add mod">
          <ac:chgData name="Mark Warren" userId="8b469510-801c-4a14-a92d-c6d8837618b1" providerId="ADAL" clId="{84B9CE9E-D66E-47F0-BF70-627073685176}" dt="2023-11-18T23:27:55.111" v="151" actId="1076"/>
          <ac:picMkLst>
            <pc:docMk/>
            <pc:sldMk cId="2271320175" sldId="285"/>
            <ac:picMk id="6" creationId="{60C219B5-128B-15DF-057C-F386E42B7311}"/>
          </ac:picMkLst>
        </pc:picChg>
        <pc:cxnChg chg="add mod">
          <ac:chgData name="Mark Warren" userId="8b469510-801c-4a14-a92d-c6d8837618b1" providerId="ADAL" clId="{84B9CE9E-D66E-47F0-BF70-627073685176}" dt="2023-11-18T23:31:54.948" v="174" actId="1076"/>
          <ac:cxnSpMkLst>
            <pc:docMk/>
            <pc:sldMk cId="2271320175" sldId="285"/>
            <ac:cxnSpMk id="8" creationId="{E4E7736C-B929-2143-F75F-86E93D786192}"/>
          </ac:cxnSpMkLst>
        </pc:cxnChg>
      </pc:sldChg>
      <pc:sldChg chg="addSp delSp modSp add mod ord addAnim delAnim modAnim">
        <pc:chgData name="Mark Warren" userId="8b469510-801c-4a14-a92d-c6d8837618b1" providerId="ADAL" clId="{84B9CE9E-D66E-47F0-BF70-627073685176}" dt="2023-11-19T01:55:00.372" v="1112" actId="20577"/>
        <pc:sldMkLst>
          <pc:docMk/>
          <pc:sldMk cId="2949982270" sldId="286"/>
        </pc:sldMkLst>
        <pc:spChg chg="mod">
          <ac:chgData name="Mark Warren" userId="8b469510-801c-4a14-a92d-c6d8837618b1" providerId="ADAL" clId="{84B9CE9E-D66E-47F0-BF70-627073685176}" dt="2023-11-19T01:55:00.372" v="1112" actId="20577"/>
          <ac:spMkLst>
            <pc:docMk/>
            <pc:sldMk cId="2949982270" sldId="286"/>
            <ac:spMk id="2" creationId="{00000000-0000-0000-0000-000000000000}"/>
          </ac:spMkLst>
        </pc:spChg>
        <pc:spChg chg="add del mod">
          <ac:chgData name="Mark Warren" userId="8b469510-801c-4a14-a92d-c6d8837618b1" providerId="ADAL" clId="{84B9CE9E-D66E-47F0-BF70-627073685176}" dt="2023-11-18T23:54:07.682" v="461" actId="1036"/>
          <ac:spMkLst>
            <pc:docMk/>
            <pc:sldMk cId="2949982270" sldId="286"/>
            <ac:spMk id="6" creationId="{F557D8F1-D183-36F9-4DB0-5C5548703CB4}"/>
          </ac:spMkLst>
        </pc:spChg>
      </pc:sldChg>
      <pc:sldChg chg="addSp delSp modSp add mod delAnim modAnim">
        <pc:chgData name="Mark Warren" userId="8b469510-801c-4a14-a92d-c6d8837618b1" providerId="ADAL" clId="{84B9CE9E-D66E-47F0-BF70-627073685176}" dt="2023-11-19T00:38:14.849" v="611"/>
        <pc:sldMkLst>
          <pc:docMk/>
          <pc:sldMk cId="2829541042" sldId="287"/>
        </pc:sldMkLst>
        <pc:spChg chg="mod">
          <ac:chgData name="Mark Warren" userId="8b469510-801c-4a14-a92d-c6d8837618b1" providerId="ADAL" clId="{84B9CE9E-D66E-47F0-BF70-627073685176}" dt="2023-11-19T00:37:27.036" v="606" actId="122"/>
          <ac:spMkLst>
            <pc:docMk/>
            <pc:sldMk cId="2829541042" sldId="287"/>
            <ac:spMk id="2" creationId="{00000000-0000-0000-0000-000000000000}"/>
          </ac:spMkLst>
        </pc:spChg>
        <pc:spChg chg="add mod">
          <ac:chgData name="Mark Warren" userId="8b469510-801c-4a14-a92d-c6d8837618b1" providerId="ADAL" clId="{84B9CE9E-D66E-47F0-BF70-627073685176}" dt="2023-11-19T00:37:04.062" v="603" actId="113"/>
          <ac:spMkLst>
            <pc:docMk/>
            <pc:sldMk cId="2829541042" sldId="287"/>
            <ac:spMk id="3" creationId="{02F69010-9865-D6FB-DED6-6D313F325702}"/>
          </ac:spMkLst>
        </pc:spChg>
        <pc:spChg chg="del">
          <ac:chgData name="Mark Warren" userId="8b469510-801c-4a14-a92d-c6d8837618b1" providerId="ADAL" clId="{84B9CE9E-D66E-47F0-BF70-627073685176}" dt="2023-11-19T00:35:14.203" v="538" actId="478"/>
          <ac:spMkLst>
            <pc:docMk/>
            <pc:sldMk cId="2829541042" sldId="287"/>
            <ac:spMk id="6" creationId="{F557D8F1-D183-36F9-4DB0-5C5548703CB4}"/>
          </ac:spMkLst>
        </pc:spChg>
      </pc:sldChg>
      <pc:sldChg chg="addSp modSp add mod ord modAnim">
        <pc:chgData name="Mark Warren" userId="8b469510-801c-4a14-a92d-c6d8837618b1" providerId="ADAL" clId="{84B9CE9E-D66E-47F0-BF70-627073685176}" dt="2023-11-19T01:17:48.632" v="770"/>
        <pc:sldMkLst>
          <pc:docMk/>
          <pc:sldMk cId="2330568098" sldId="288"/>
        </pc:sldMkLst>
        <pc:spChg chg="mod">
          <ac:chgData name="Mark Warren" userId="8b469510-801c-4a14-a92d-c6d8837618b1" providerId="ADAL" clId="{84B9CE9E-D66E-47F0-BF70-627073685176}" dt="2023-11-19T01:15:51.241" v="762" actId="1076"/>
          <ac:spMkLst>
            <pc:docMk/>
            <pc:sldMk cId="2330568098" sldId="288"/>
            <ac:spMk id="2" creationId="{00000000-0000-0000-0000-000000000000}"/>
          </ac:spMkLst>
        </pc:spChg>
        <pc:spChg chg="add mod">
          <ac:chgData name="Mark Warren" userId="8b469510-801c-4a14-a92d-c6d8837618b1" providerId="ADAL" clId="{84B9CE9E-D66E-47F0-BF70-627073685176}" dt="2023-11-19T01:16:06.277" v="763" actId="207"/>
          <ac:spMkLst>
            <pc:docMk/>
            <pc:sldMk cId="2330568098" sldId="288"/>
            <ac:spMk id="3" creationId="{556ECED3-15EB-4438-E4D4-9B8C3B216E8B}"/>
          </ac:spMkLst>
        </pc:spChg>
        <pc:spChg chg="add mod ord">
          <ac:chgData name="Mark Warren" userId="8b469510-801c-4a14-a92d-c6d8837618b1" providerId="ADAL" clId="{84B9CE9E-D66E-47F0-BF70-627073685176}" dt="2023-11-19T01:16:33.310" v="765" actId="13822"/>
          <ac:spMkLst>
            <pc:docMk/>
            <pc:sldMk cId="2330568098" sldId="288"/>
            <ac:spMk id="4" creationId="{60A63504-E479-2318-C8F9-84FD77AC34FF}"/>
          </ac:spMkLst>
        </pc:spChg>
        <pc:spChg chg="mod">
          <ac:chgData name="Mark Warren" userId="8b469510-801c-4a14-a92d-c6d8837618b1" providerId="ADAL" clId="{84B9CE9E-D66E-47F0-BF70-627073685176}" dt="2023-11-19T01:15:51.241" v="762" actId="1076"/>
          <ac:spMkLst>
            <pc:docMk/>
            <pc:sldMk cId="2330568098" sldId="288"/>
            <ac:spMk id="6" creationId="{F557D8F1-D183-36F9-4DB0-5C5548703CB4}"/>
          </ac:spMkLst>
        </pc:spChg>
      </pc:sldChg>
      <pc:sldChg chg="addSp modSp add mod ord modAnim">
        <pc:chgData name="Mark Warren" userId="8b469510-801c-4a14-a92d-c6d8837618b1" providerId="ADAL" clId="{84B9CE9E-D66E-47F0-BF70-627073685176}" dt="2023-11-19T01:38:36.026" v="954" actId="1076"/>
        <pc:sldMkLst>
          <pc:docMk/>
          <pc:sldMk cId="1009566193" sldId="289"/>
        </pc:sldMkLst>
        <pc:spChg chg="mod">
          <ac:chgData name="Mark Warren" userId="8b469510-801c-4a14-a92d-c6d8837618b1" providerId="ADAL" clId="{84B9CE9E-D66E-47F0-BF70-627073685176}" dt="2023-11-19T01:38:36.026" v="954" actId="1076"/>
          <ac:spMkLst>
            <pc:docMk/>
            <pc:sldMk cId="1009566193" sldId="289"/>
            <ac:spMk id="2" creationId="{00000000-0000-0000-0000-000000000000}"/>
          </ac:spMkLst>
        </pc:spChg>
        <pc:spChg chg="add mod">
          <ac:chgData name="Mark Warren" userId="8b469510-801c-4a14-a92d-c6d8837618b1" providerId="ADAL" clId="{84B9CE9E-D66E-47F0-BF70-627073685176}" dt="2023-11-19T01:38:36.026" v="954" actId="1076"/>
          <ac:spMkLst>
            <pc:docMk/>
            <pc:sldMk cId="1009566193" sldId="289"/>
            <ac:spMk id="3" creationId="{A0FFD9F0-BA00-7FD1-50F3-AAF10358D65F}"/>
          </ac:spMkLst>
        </pc:spChg>
        <pc:spChg chg="add mod">
          <ac:chgData name="Mark Warren" userId="8b469510-801c-4a14-a92d-c6d8837618b1" providerId="ADAL" clId="{84B9CE9E-D66E-47F0-BF70-627073685176}" dt="2023-11-19T01:38:36.026" v="954" actId="1076"/>
          <ac:spMkLst>
            <pc:docMk/>
            <pc:sldMk cId="1009566193" sldId="289"/>
            <ac:spMk id="4" creationId="{7620AF96-5EE1-31F7-C600-3F26CCC960A0}"/>
          </ac:spMkLst>
        </pc:spChg>
        <pc:spChg chg="mod">
          <ac:chgData name="Mark Warren" userId="8b469510-801c-4a14-a92d-c6d8837618b1" providerId="ADAL" clId="{84B9CE9E-D66E-47F0-BF70-627073685176}" dt="2023-11-19T01:38:36.026" v="954" actId="1076"/>
          <ac:spMkLst>
            <pc:docMk/>
            <pc:sldMk cId="1009566193" sldId="289"/>
            <ac:spMk id="6" creationId="{F557D8F1-D183-36F9-4DB0-5C5548703CB4}"/>
          </ac:spMkLst>
        </pc:spChg>
      </pc:sldChg>
      <pc:sldChg chg="modSp add mod ord modAnim">
        <pc:chgData name="Mark Warren" userId="8b469510-801c-4a14-a92d-c6d8837618b1" providerId="ADAL" clId="{84B9CE9E-D66E-47F0-BF70-627073685176}" dt="2023-11-19T01:45:57.329" v="1029"/>
        <pc:sldMkLst>
          <pc:docMk/>
          <pc:sldMk cId="42571587" sldId="290"/>
        </pc:sldMkLst>
        <pc:spChg chg="mod">
          <ac:chgData name="Mark Warren" userId="8b469510-801c-4a14-a92d-c6d8837618b1" providerId="ADAL" clId="{84B9CE9E-D66E-47F0-BF70-627073685176}" dt="2023-11-19T01:45:29.489" v="1026" actId="1076"/>
          <ac:spMkLst>
            <pc:docMk/>
            <pc:sldMk cId="42571587" sldId="290"/>
            <ac:spMk id="2" creationId="{00000000-0000-0000-0000-000000000000}"/>
          </ac:spMkLst>
        </pc:spChg>
        <pc:spChg chg="mod">
          <ac:chgData name="Mark Warren" userId="8b469510-801c-4a14-a92d-c6d8837618b1" providerId="ADAL" clId="{84B9CE9E-D66E-47F0-BF70-627073685176}" dt="2023-11-19T01:45:29.489" v="1026" actId="1076"/>
          <ac:spMkLst>
            <pc:docMk/>
            <pc:sldMk cId="42571587" sldId="290"/>
            <ac:spMk id="3" creationId="{02F69010-9865-D6FB-DED6-6D313F325702}"/>
          </ac:spMkLst>
        </pc:spChg>
      </pc:sldChg>
      <pc:sldChg chg="addSp modSp add mod ord modAnim">
        <pc:chgData name="Mark Warren" userId="8b469510-801c-4a14-a92d-c6d8837618b1" providerId="ADAL" clId="{84B9CE9E-D66E-47F0-BF70-627073685176}" dt="2023-11-19T02:00:03.960" v="1142"/>
        <pc:sldMkLst>
          <pc:docMk/>
          <pc:sldMk cId="291701336" sldId="291"/>
        </pc:sldMkLst>
        <pc:spChg chg="mod">
          <ac:chgData name="Mark Warren" userId="8b469510-801c-4a14-a92d-c6d8837618b1" providerId="ADAL" clId="{84B9CE9E-D66E-47F0-BF70-627073685176}" dt="2023-11-19T01:49:13.975" v="1085" actId="120"/>
          <ac:spMkLst>
            <pc:docMk/>
            <pc:sldMk cId="291701336" sldId="291"/>
            <ac:spMk id="2" creationId="{00000000-0000-0000-0000-000000000000}"/>
          </ac:spMkLst>
        </pc:spChg>
        <pc:spChg chg="add mod">
          <ac:chgData name="Mark Warren" userId="8b469510-801c-4a14-a92d-c6d8837618b1" providerId="ADAL" clId="{84B9CE9E-D66E-47F0-BF70-627073685176}" dt="2023-11-19T01:59:06.750" v="1135" actId="1036"/>
          <ac:spMkLst>
            <pc:docMk/>
            <pc:sldMk cId="291701336" sldId="291"/>
            <ac:spMk id="3" creationId="{B5C6C5B5-0EF6-B761-465A-8203A8577D6B}"/>
          </ac:spMkLst>
        </pc:spChg>
        <pc:spChg chg="mod">
          <ac:chgData name="Mark Warren" userId="8b469510-801c-4a14-a92d-c6d8837618b1" providerId="ADAL" clId="{84B9CE9E-D66E-47F0-BF70-627073685176}" dt="2023-11-19T01:49:04.799" v="1083" actId="1076"/>
          <ac:spMkLst>
            <pc:docMk/>
            <pc:sldMk cId="291701336" sldId="291"/>
            <ac:spMk id="6" creationId="{F557D8F1-D183-36F9-4DB0-5C5548703CB4}"/>
          </ac:spMkLst>
        </pc:spChg>
      </pc:sldChg>
    </pc:docChg>
  </pc:docChgLst>
  <pc:docChgLst>
    <pc:chgData name="Mark Warren" userId="8b469510-801c-4a14-a92d-c6d8837618b1" providerId="ADAL" clId="{890A3B87-2EC5-4ED4-A5A4-599654BD0C41}"/>
    <pc:docChg chg="undo custSel addSld delSld modSld">
      <pc:chgData name="Mark Warren" userId="8b469510-801c-4a14-a92d-c6d8837618b1" providerId="ADAL" clId="{890A3B87-2EC5-4ED4-A5A4-599654BD0C41}" dt="2023-09-30T15:56:49.307" v="624"/>
      <pc:docMkLst>
        <pc:docMk/>
      </pc:docMkLst>
      <pc:sldChg chg="modSp mod modTransition">
        <pc:chgData name="Mark Warren" userId="8b469510-801c-4a14-a92d-c6d8837618b1" providerId="ADAL" clId="{890A3B87-2EC5-4ED4-A5A4-599654BD0C41}" dt="2023-09-30T15:48:05.551" v="565"/>
        <pc:sldMkLst>
          <pc:docMk/>
          <pc:sldMk cId="0" sldId="257"/>
        </pc:sldMkLst>
        <pc:spChg chg="mod">
          <ac:chgData name="Mark Warren" userId="8b469510-801c-4a14-a92d-c6d8837618b1" providerId="ADAL" clId="{890A3B87-2EC5-4ED4-A5A4-599654BD0C41}" dt="2023-09-30T15:14:38.492" v="20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890A3B87-2EC5-4ED4-A5A4-599654BD0C41}" dt="2023-09-30T15:14:47.263" v="24" actId="20577"/>
          <ac:spMkLst>
            <pc:docMk/>
            <pc:sldMk cId="0" sldId="257"/>
            <ac:spMk id="5" creationId="{7FD9608A-6A7D-EFAE-9FF6-E66A027F66C3}"/>
          </ac:spMkLst>
        </pc:spChg>
        <pc:cxnChg chg="mod">
          <ac:chgData name="Mark Warren" userId="8b469510-801c-4a14-a92d-c6d8837618b1" providerId="ADAL" clId="{890A3B87-2EC5-4ED4-A5A4-599654BD0C41}" dt="2023-09-30T15:15:02.431" v="26" actId="14100"/>
          <ac:cxnSpMkLst>
            <pc:docMk/>
            <pc:sldMk cId="0" sldId="257"/>
            <ac:cxnSpMk id="6" creationId="{873EBAA5-307A-B6EF-9076-0F9216B6C7A0}"/>
          </ac:cxnSpMkLst>
        </pc:cxnChg>
      </pc:sldChg>
      <pc:sldChg chg="del">
        <pc:chgData name="Mark Warren" userId="8b469510-801c-4a14-a92d-c6d8837618b1" providerId="ADAL" clId="{890A3B87-2EC5-4ED4-A5A4-599654BD0C41}" dt="2023-09-30T15:20:05.346" v="27" actId="2696"/>
        <pc:sldMkLst>
          <pc:docMk/>
          <pc:sldMk cId="0" sldId="258"/>
        </pc:sldMkLst>
      </pc:sldChg>
      <pc:sldChg chg="del">
        <pc:chgData name="Mark Warren" userId="8b469510-801c-4a14-a92d-c6d8837618b1" providerId="ADAL" clId="{890A3B87-2EC5-4ED4-A5A4-599654BD0C41}" dt="2023-09-30T15:21:41.821" v="38" actId="2696"/>
        <pc:sldMkLst>
          <pc:docMk/>
          <pc:sldMk cId="0" sldId="259"/>
        </pc:sldMkLst>
      </pc:sldChg>
      <pc:sldChg chg="addSp delSp modSp mod modTransition addAnim delAnim modAnim">
        <pc:chgData name="Mark Warren" userId="8b469510-801c-4a14-a92d-c6d8837618b1" providerId="ADAL" clId="{890A3B87-2EC5-4ED4-A5A4-599654BD0C41}" dt="2023-09-30T15:53:48.611" v="607"/>
        <pc:sldMkLst>
          <pc:docMk/>
          <pc:sldMk cId="0" sldId="260"/>
        </pc:sldMkLst>
        <pc:spChg chg="mod">
          <ac:chgData name="Mark Warren" userId="8b469510-801c-4a14-a92d-c6d8837618b1" providerId="ADAL" clId="{890A3B87-2EC5-4ED4-A5A4-599654BD0C41}" dt="2023-09-30T15:37:20.331" v="150" actId="27636"/>
          <ac:spMkLst>
            <pc:docMk/>
            <pc:sldMk cId="0" sldId="260"/>
            <ac:spMk id="2" creationId="{00000000-0000-0000-0000-000000000000}"/>
          </ac:spMkLst>
        </pc:spChg>
        <pc:spChg chg="add del mod">
          <ac:chgData name="Mark Warren" userId="8b469510-801c-4a14-a92d-c6d8837618b1" providerId="ADAL" clId="{890A3B87-2EC5-4ED4-A5A4-599654BD0C41}" dt="2023-09-30T15:37:26.884" v="151" actId="1076"/>
          <ac:spMkLst>
            <pc:docMk/>
            <pc:sldMk cId="0" sldId="260"/>
            <ac:spMk id="3" creationId="{D802243E-8EB1-0AC6-515E-8A7809BE4B5E}"/>
          </ac:spMkLst>
        </pc:spChg>
        <pc:spChg chg="add mod">
          <ac:chgData name="Mark Warren" userId="8b469510-801c-4a14-a92d-c6d8837618b1" providerId="ADAL" clId="{890A3B87-2EC5-4ED4-A5A4-599654BD0C41}" dt="2023-09-30T15:41:29.924" v="295" actId="242"/>
          <ac:spMkLst>
            <pc:docMk/>
            <pc:sldMk cId="0" sldId="260"/>
            <ac:spMk id="4" creationId="{60606254-9DFB-9FCE-4508-930FC61E7C58}"/>
          </ac:spMkLst>
        </pc:spChg>
        <pc:spChg chg="add mod">
          <ac:chgData name="Mark Warren" userId="8b469510-801c-4a14-a92d-c6d8837618b1" providerId="ADAL" clId="{890A3B87-2EC5-4ED4-A5A4-599654BD0C41}" dt="2023-09-30T15:40:37.411" v="290" actId="14100"/>
          <ac:spMkLst>
            <pc:docMk/>
            <pc:sldMk cId="0" sldId="260"/>
            <ac:spMk id="5" creationId="{2A580C38-9F4B-B52E-6E01-7C8FD43705FF}"/>
          </ac:spMkLst>
        </pc:spChg>
        <pc:spChg chg="add mod">
          <ac:chgData name="Mark Warren" userId="8b469510-801c-4a14-a92d-c6d8837618b1" providerId="ADAL" clId="{890A3B87-2EC5-4ED4-A5A4-599654BD0C41}" dt="2023-09-30T15:40:21.210" v="289" actId="20577"/>
          <ac:spMkLst>
            <pc:docMk/>
            <pc:sldMk cId="0" sldId="260"/>
            <ac:spMk id="6" creationId="{313AFD52-BCB8-B73E-4A99-7B7DFB970B2E}"/>
          </ac:spMkLst>
        </pc:spChg>
      </pc:sldChg>
      <pc:sldChg chg="del">
        <pc:chgData name="Mark Warren" userId="8b469510-801c-4a14-a92d-c6d8837618b1" providerId="ADAL" clId="{890A3B87-2EC5-4ED4-A5A4-599654BD0C41}" dt="2023-09-30T15:20:14.620" v="29" actId="2696"/>
        <pc:sldMkLst>
          <pc:docMk/>
          <pc:sldMk cId="150426509" sldId="262"/>
        </pc:sldMkLst>
      </pc:sldChg>
      <pc:sldChg chg="del">
        <pc:chgData name="Mark Warren" userId="8b469510-801c-4a14-a92d-c6d8837618b1" providerId="ADAL" clId="{890A3B87-2EC5-4ED4-A5A4-599654BD0C41}" dt="2023-09-30T15:20:10.555" v="28" actId="2696"/>
        <pc:sldMkLst>
          <pc:docMk/>
          <pc:sldMk cId="1264052453" sldId="263"/>
        </pc:sldMkLst>
      </pc:sldChg>
      <pc:sldChg chg="modSp mod modTransition">
        <pc:chgData name="Mark Warren" userId="8b469510-801c-4a14-a92d-c6d8837618b1" providerId="ADAL" clId="{890A3B87-2EC5-4ED4-A5A4-599654BD0C41}" dt="2023-09-30T15:48:05.551" v="565"/>
        <pc:sldMkLst>
          <pc:docMk/>
          <pc:sldMk cId="365872962" sldId="264"/>
        </pc:sldMkLst>
        <pc:spChg chg="mod">
          <ac:chgData name="Mark Warren" userId="8b469510-801c-4a14-a92d-c6d8837618b1" providerId="ADAL" clId="{890A3B87-2EC5-4ED4-A5A4-599654BD0C41}" dt="2023-09-30T15:21:54.945" v="39" actId="1076"/>
          <ac:spMkLst>
            <pc:docMk/>
            <pc:sldMk cId="365872962" sldId="264"/>
            <ac:spMk id="2" creationId="{00000000-0000-0000-0000-000000000000}"/>
          </ac:spMkLst>
        </pc:spChg>
        <pc:spChg chg="mod">
          <ac:chgData name="Mark Warren" userId="8b469510-801c-4a14-a92d-c6d8837618b1" providerId="ADAL" clId="{890A3B87-2EC5-4ED4-A5A4-599654BD0C41}" dt="2023-09-30T15:21:20.072" v="37" actId="403"/>
          <ac:spMkLst>
            <pc:docMk/>
            <pc:sldMk cId="365872962" sldId="264"/>
            <ac:spMk id="3" creationId="{CCBCC202-42EB-8D6B-DA0C-9EE7E933DDC8}"/>
          </ac:spMkLst>
        </pc:spChg>
      </pc:sldChg>
      <pc:sldChg chg="del">
        <pc:chgData name="Mark Warren" userId="8b469510-801c-4a14-a92d-c6d8837618b1" providerId="ADAL" clId="{890A3B87-2EC5-4ED4-A5A4-599654BD0C41}" dt="2023-09-30T15:44:04.394" v="343" actId="2696"/>
        <pc:sldMkLst>
          <pc:docMk/>
          <pc:sldMk cId="1230080666" sldId="265"/>
        </pc:sldMkLst>
      </pc:sldChg>
      <pc:sldChg chg="modSp add modTransition modAnim">
        <pc:chgData name="Mark Warren" userId="8b469510-801c-4a14-a92d-c6d8837618b1" providerId="ADAL" clId="{890A3B87-2EC5-4ED4-A5A4-599654BD0C41}" dt="2023-09-30T15:50:48.439" v="581"/>
        <pc:sldMkLst>
          <pc:docMk/>
          <pc:sldMk cId="2500315628" sldId="266"/>
        </pc:sldMkLst>
        <pc:spChg chg="mod">
          <ac:chgData name="Mark Warren" userId="8b469510-801c-4a14-a92d-c6d8837618b1" providerId="ADAL" clId="{890A3B87-2EC5-4ED4-A5A4-599654BD0C41}" dt="2023-09-30T15:23:17.174" v="47" actId="20577"/>
          <ac:spMkLst>
            <pc:docMk/>
            <pc:sldMk cId="2500315628" sldId="266"/>
            <ac:spMk id="2" creationId="{00000000-0000-0000-0000-000000000000}"/>
          </ac:spMkLst>
        </pc:spChg>
      </pc:sldChg>
      <pc:sldChg chg="modSp add modTransition modAnim">
        <pc:chgData name="Mark Warren" userId="8b469510-801c-4a14-a92d-c6d8837618b1" providerId="ADAL" clId="{890A3B87-2EC5-4ED4-A5A4-599654BD0C41}" dt="2023-09-30T15:50:25.896" v="576"/>
        <pc:sldMkLst>
          <pc:docMk/>
          <pc:sldMk cId="2506910068" sldId="267"/>
        </pc:sldMkLst>
        <pc:spChg chg="mod">
          <ac:chgData name="Mark Warren" userId="8b469510-801c-4a14-a92d-c6d8837618b1" providerId="ADAL" clId="{890A3B87-2EC5-4ED4-A5A4-599654BD0C41}" dt="2023-09-30T15:23:29.264" v="48" actId="6549"/>
          <ac:spMkLst>
            <pc:docMk/>
            <pc:sldMk cId="2506910068" sldId="267"/>
            <ac:spMk id="2" creationId="{00000000-0000-0000-0000-000000000000}"/>
          </ac:spMkLst>
        </pc:spChg>
      </pc:sldChg>
      <pc:sldChg chg="modSp add mod modTransition modAnim">
        <pc:chgData name="Mark Warren" userId="8b469510-801c-4a14-a92d-c6d8837618b1" providerId="ADAL" clId="{890A3B87-2EC5-4ED4-A5A4-599654BD0C41}" dt="2023-09-30T15:51:41.560" v="586"/>
        <pc:sldMkLst>
          <pc:docMk/>
          <pc:sldMk cId="2438799881" sldId="268"/>
        </pc:sldMkLst>
        <pc:spChg chg="mod">
          <ac:chgData name="Mark Warren" userId="8b469510-801c-4a14-a92d-c6d8837618b1" providerId="ADAL" clId="{890A3B87-2EC5-4ED4-A5A4-599654BD0C41}" dt="2023-09-30T15:26:37.925" v="60" actId="20577"/>
          <ac:spMkLst>
            <pc:docMk/>
            <pc:sldMk cId="2438799881" sldId="268"/>
            <ac:spMk id="2" creationId="{00000000-0000-0000-0000-000000000000}"/>
          </ac:spMkLst>
        </pc:spChg>
      </pc:sldChg>
      <pc:sldChg chg="modSp add modTransition modAnim">
        <pc:chgData name="Mark Warren" userId="8b469510-801c-4a14-a92d-c6d8837618b1" providerId="ADAL" clId="{890A3B87-2EC5-4ED4-A5A4-599654BD0C41}" dt="2023-09-30T15:50:05.264" v="574"/>
        <pc:sldMkLst>
          <pc:docMk/>
          <pc:sldMk cId="2872559353" sldId="269"/>
        </pc:sldMkLst>
        <pc:spChg chg="mod">
          <ac:chgData name="Mark Warren" userId="8b469510-801c-4a14-a92d-c6d8837618b1" providerId="ADAL" clId="{890A3B87-2EC5-4ED4-A5A4-599654BD0C41}" dt="2023-09-30T15:27:02.726" v="64" actId="20577"/>
          <ac:spMkLst>
            <pc:docMk/>
            <pc:sldMk cId="2872559353" sldId="269"/>
            <ac:spMk id="2" creationId="{00000000-0000-0000-0000-000000000000}"/>
          </ac:spMkLst>
        </pc:spChg>
      </pc:sldChg>
      <pc:sldChg chg="modSp add modTransition modAnim">
        <pc:chgData name="Mark Warren" userId="8b469510-801c-4a14-a92d-c6d8837618b1" providerId="ADAL" clId="{890A3B87-2EC5-4ED4-A5A4-599654BD0C41}" dt="2023-09-30T15:52:11.974" v="588"/>
        <pc:sldMkLst>
          <pc:docMk/>
          <pc:sldMk cId="1364620995" sldId="270"/>
        </pc:sldMkLst>
        <pc:spChg chg="mod">
          <ac:chgData name="Mark Warren" userId="8b469510-801c-4a14-a92d-c6d8837618b1" providerId="ADAL" clId="{890A3B87-2EC5-4ED4-A5A4-599654BD0C41}" dt="2023-09-30T15:27:17.557" v="67" actId="6549"/>
          <ac:spMkLst>
            <pc:docMk/>
            <pc:sldMk cId="1364620995" sldId="270"/>
            <ac:spMk id="2" creationId="{00000000-0000-0000-0000-000000000000}"/>
          </ac:spMkLst>
        </pc:spChg>
      </pc:sldChg>
      <pc:sldChg chg="modSp add mod modTransition modAnim">
        <pc:chgData name="Mark Warren" userId="8b469510-801c-4a14-a92d-c6d8837618b1" providerId="ADAL" clId="{890A3B87-2EC5-4ED4-A5A4-599654BD0C41}" dt="2023-09-30T15:56:49.307" v="624"/>
        <pc:sldMkLst>
          <pc:docMk/>
          <pc:sldMk cId="1446046377" sldId="271"/>
        </pc:sldMkLst>
        <pc:spChg chg="mod">
          <ac:chgData name="Mark Warren" userId="8b469510-801c-4a14-a92d-c6d8837618b1" providerId="ADAL" clId="{890A3B87-2EC5-4ED4-A5A4-599654BD0C41}" dt="2023-09-30T15:43:32.912" v="340" actId="14100"/>
          <ac:spMkLst>
            <pc:docMk/>
            <pc:sldMk cId="1446046377" sldId="271"/>
            <ac:spMk id="2" creationId="{00000000-0000-0000-0000-000000000000}"/>
          </ac:spMkLst>
        </pc:spChg>
        <pc:spChg chg="mod">
          <ac:chgData name="Mark Warren" userId="8b469510-801c-4a14-a92d-c6d8837618b1" providerId="ADAL" clId="{890A3B87-2EC5-4ED4-A5A4-599654BD0C41}" dt="2023-09-30T15:43:37.181" v="341" actId="1076"/>
          <ac:spMkLst>
            <pc:docMk/>
            <pc:sldMk cId="1446046377" sldId="271"/>
            <ac:spMk id="3" creationId="{D802243E-8EB1-0AC6-515E-8A7809BE4B5E}"/>
          </ac:spMkLst>
        </pc:spChg>
        <pc:spChg chg="mod">
          <ac:chgData name="Mark Warren" userId="8b469510-801c-4a14-a92d-c6d8837618b1" providerId="ADAL" clId="{890A3B87-2EC5-4ED4-A5A4-599654BD0C41}" dt="2023-09-30T15:43:47.984" v="342" actId="14100"/>
          <ac:spMkLst>
            <pc:docMk/>
            <pc:sldMk cId="1446046377" sldId="271"/>
            <ac:spMk id="5" creationId="{2A580C38-9F4B-B52E-6E01-7C8FD43705FF}"/>
          </ac:spMkLst>
        </pc:spChg>
        <pc:spChg chg="mod">
          <ac:chgData name="Mark Warren" userId="8b469510-801c-4a14-a92d-c6d8837618b1" providerId="ADAL" clId="{890A3B87-2EC5-4ED4-A5A4-599654BD0C41}" dt="2023-09-30T15:43:14.511" v="338" actId="20577"/>
          <ac:spMkLst>
            <pc:docMk/>
            <pc:sldMk cId="1446046377" sldId="271"/>
            <ac:spMk id="6" creationId="{313AFD52-BCB8-B73E-4A99-7B7DFB970B2E}"/>
          </ac:spMkLst>
        </pc:spChg>
      </pc:sldChg>
      <pc:sldChg chg="addSp delSp modSp add mod modTransition delAnim modAnim">
        <pc:chgData name="Mark Warren" userId="8b469510-801c-4a14-a92d-c6d8837618b1" providerId="ADAL" clId="{890A3B87-2EC5-4ED4-A5A4-599654BD0C41}" dt="2023-09-30T15:54:56.059" v="623"/>
        <pc:sldMkLst>
          <pc:docMk/>
          <pc:sldMk cId="2307355787" sldId="272"/>
        </pc:sldMkLst>
        <pc:spChg chg="del">
          <ac:chgData name="Mark Warren" userId="8b469510-801c-4a14-a92d-c6d8837618b1" providerId="ADAL" clId="{890A3B87-2EC5-4ED4-A5A4-599654BD0C41}" dt="2023-09-30T15:45:36.513" v="346" actId="478"/>
          <ac:spMkLst>
            <pc:docMk/>
            <pc:sldMk cId="2307355787" sldId="272"/>
            <ac:spMk id="2" creationId="{00000000-0000-0000-0000-000000000000}"/>
          </ac:spMkLst>
        </pc:spChg>
        <pc:spChg chg="del">
          <ac:chgData name="Mark Warren" userId="8b469510-801c-4a14-a92d-c6d8837618b1" providerId="ADAL" clId="{890A3B87-2EC5-4ED4-A5A4-599654BD0C41}" dt="2023-09-30T15:45:35.055" v="345" actId="478"/>
          <ac:spMkLst>
            <pc:docMk/>
            <pc:sldMk cId="2307355787" sldId="272"/>
            <ac:spMk id="3" creationId="{D802243E-8EB1-0AC6-515E-8A7809BE4B5E}"/>
          </ac:spMkLst>
        </pc:spChg>
        <pc:spChg chg="mod">
          <ac:chgData name="Mark Warren" userId="8b469510-801c-4a14-a92d-c6d8837618b1" providerId="ADAL" clId="{890A3B87-2EC5-4ED4-A5A4-599654BD0C41}" dt="2023-09-30T15:47:38.672" v="564" actId="1076"/>
          <ac:spMkLst>
            <pc:docMk/>
            <pc:sldMk cId="2307355787" sldId="272"/>
            <ac:spMk id="5" creationId="{2A580C38-9F4B-B52E-6E01-7C8FD43705FF}"/>
          </ac:spMkLst>
        </pc:spChg>
        <pc:spChg chg="del">
          <ac:chgData name="Mark Warren" userId="8b469510-801c-4a14-a92d-c6d8837618b1" providerId="ADAL" clId="{890A3B87-2EC5-4ED4-A5A4-599654BD0C41}" dt="2023-09-30T15:46:42.818" v="559" actId="478"/>
          <ac:spMkLst>
            <pc:docMk/>
            <pc:sldMk cId="2307355787" sldId="272"/>
            <ac:spMk id="6" creationId="{313AFD52-BCB8-B73E-4A99-7B7DFB970B2E}"/>
          </ac:spMkLst>
        </pc:spChg>
        <pc:spChg chg="add del mod">
          <ac:chgData name="Mark Warren" userId="8b469510-801c-4a14-a92d-c6d8837618b1" providerId="ADAL" clId="{890A3B87-2EC5-4ED4-A5A4-599654BD0C41}" dt="2023-09-30T15:45:39.467" v="348" actId="478"/>
          <ac:spMkLst>
            <pc:docMk/>
            <pc:sldMk cId="2307355787" sldId="272"/>
            <ac:spMk id="8" creationId="{DF01C4DF-3694-AD09-30A4-E82792195975}"/>
          </ac:spMkLst>
        </pc:spChg>
      </pc:sldChg>
    </pc:docChg>
  </pc:docChgLst>
  <pc:docChgLst>
    <pc:chgData name="Mark Warren" userId="8b469510-801c-4a14-a92d-c6d8837618b1" providerId="ADAL" clId="{A7160489-0EAD-49E6-B4F4-5FAF7DE03487}"/>
    <pc:docChg chg="modSld">
      <pc:chgData name="Mark Warren" userId="8b469510-801c-4a14-a92d-c6d8837618b1" providerId="ADAL" clId="{A7160489-0EAD-49E6-B4F4-5FAF7DE03487}" dt="2024-01-16T19:00:06.416" v="26" actId="20577"/>
      <pc:docMkLst>
        <pc:docMk/>
      </pc:docMkLst>
      <pc:sldChg chg="modSp mod">
        <pc:chgData name="Mark Warren" userId="8b469510-801c-4a14-a92d-c6d8837618b1" providerId="ADAL" clId="{A7160489-0EAD-49E6-B4F4-5FAF7DE03487}" dt="2024-01-16T19:00:06.416" v="26" actId="20577"/>
        <pc:sldMkLst>
          <pc:docMk/>
          <pc:sldMk cId="0" sldId="257"/>
        </pc:sldMkLst>
        <pc:spChg chg="mod">
          <ac:chgData name="Mark Warren" userId="8b469510-801c-4a14-a92d-c6d8837618b1" providerId="ADAL" clId="{A7160489-0EAD-49E6-B4F4-5FAF7DE03487}" dt="2024-01-16T18:59:52.118" v="22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A7160489-0EAD-49E6-B4F4-5FAF7DE03487}" dt="2024-01-16T19:00:06.416" v="26" actId="20577"/>
          <ac:spMkLst>
            <pc:docMk/>
            <pc:sldMk cId="0" sldId="257"/>
            <ac:spMk id="5" creationId="{7FD9608A-6A7D-EFAE-9FF6-E66A027F66C3}"/>
          </ac:spMkLst>
        </pc:spChg>
        <pc:cxnChg chg="mod">
          <ac:chgData name="Mark Warren" userId="8b469510-801c-4a14-a92d-c6d8837618b1" providerId="ADAL" clId="{A7160489-0EAD-49E6-B4F4-5FAF7DE03487}" dt="2024-01-16T19:00:04.244" v="24" actId="14100"/>
          <ac:cxnSpMkLst>
            <pc:docMk/>
            <pc:sldMk cId="0" sldId="257"/>
            <ac:cxnSpMk id="6" creationId="{873EBAA5-307A-B6EF-9076-0F9216B6C7A0}"/>
          </ac:cxnSpMkLst>
        </pc:cxnChg>
      </pc:sldChg>
    </pc:docChg>
  </pc:docChgLst>
  <pc:docChgLst>
    <pc:chgData name="Mark Warren" userId="8b469510-801c-4a14-a92d-c6d8837618b1" providerId="ADAL" clId="{E57202EE-4B2C-4319-9053-8AAE7E7F00E6}"/>
    <pc:docChg chg="delSld modSld sldOrd">
      <pc:chgData name="Mark Warren" userId="8b469510-801c-4a14-a92d-c6d8837618b1" providerId="ADAL" clId="{E57202EE-4B2C-4319-9053-8AAE7E7F00E6}" dt="2024-02-09T21:31:01.064" v="760" actId="2696"/>
      <pc:docMkLst>
        <pc:docMk/>
      </pc:docMkLst>
      <pc:sldChg chg="modSp mod">
        <pc:chgData name="Mark Warren" userId="8b469510-801c-4a14-a92d-c6d8837618b1" providerId="ADAL" clId="{E57202EE-4B2C-4319-9053-8AAE7E7F00E6}" dt="2024-02-08T18:09:00.336" v="31" actId="14100"/>
        <pc:sldMkLst>
          <pc:docMk/>
          <pc:sldMk cId="0" sldId="257"/>
        </pc:sldMkLst>
        <pc:spChg chg="mod">
          <ac:chgData name="Mark Warren" userId="8b469510-801c-4a14-a92d-c6d8837618b1" providerId="ADAL" clId="{E57202EE-4B2C-4319-9053-8AAE7E7F00E6}" dt="2024-02-08T18:08:06.995" v="20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E57202EE-4B2C-4319-9053-8AAE7E7F00E6}" dt="2024-02-08T18:08:15.830" v="26" actId="6549"/>
          <ac:spMkLst>
            <pc:docMk/>
            <pc:sldMk cId="0" sldId="257"/>
            <ac:spMk id="5" creationId="{7FD9608A-6A7D-EFAE-9FF6-E66A027F66C3}"/>
          </ac:spMkLst>
        </pc:spChg>
        <pc:cxnChg chg="mod">
          <ac:chgData name="Mark Warren" userId="8b469510-801c-4a14-a92d-c6d8837618b1" providerId="ADAL" clId="{E57202EE-4B2C-4319-9053-8AAE7E7F00E6}" dt="2024-02-08T18:09:00.336" v="31" actId="14100"/>
          <ac:cxnSpMkLst>
            <pc:docMk/>
            <pc:sldMk cId="0" sldId="257"/>
            <ac:cxnSpMk id="6" creationId="{873EBAA5-307A-B6EF-9076-0F9216B6C7A0}"/>
          </ac:cxnSpMkLst>
        </pc:cxnChg>
      </pc:sldChg>
      <pc:sldChg chg="del">
        <pc:chgData name="Mark Warren" userId="8b469510-801c-4a14-a92d-c6d8837618b1" providerId="ADAL" clId="{E57202EE-4B2C-4319-9053-8AAE7E7F00E6}" dt="2024-02-09T19:06:52.583" v="33" actId="2696"/>
        <pc:sldMkLst>
          <pc:docMk/>
          <pc:sldMk cId="1774793292" sldId="292"/>
        </pc:sldMkLst>
      </pc:sldChg>
      <pc:sldChg chg="del">
        <pc:chgData name="Mark Warren" userId="8b469510-801c-4a14-a92d-c6d8837618b1" providerId="ADAL" clId="{E57202EE-4B2C-4319-9053-8AAE7E7F00E6}" dt="2024-02-09T19:06:42.306" v="32" actId="2696"/>
        <pc:sldMkLst>
          <pc:docMk/>
          <pc:sldMk cId="1831750116" sldId="294"/>
        </pc:sldMkLst>
      </pc:sldChg>
      <pc:sldChg chg="modSp mod">
        <pc:chgData name="Mark Warren" userId="8b469510-801c-4a14-a92d-c6d8837618b1" providerId="ADAL" clId="{E57202EE-4B2C-4319-9053-8AAE7E7F00E6}" dt="2024-02-09T19:14:38.854" v="93" actId="6549"/>
        <pc:sldMkLst>
          <pc:docMk/>
          <pc:sldMk cId="1411267597" sldId="295"/>
        </pc:sldMkLst>
        <pc:spChg chg="mod">
          <ac:chgData name="Mark Warren" userId="8b469510-801c-4a14-a92d-c6d8837618b1" providerId="ADAL" clId="{E57202EE-4B2C-4319-9053-8AAE7E7F00E6}" dt="2024-02-09T19:14:38.854" v="93" actId="6549"/>
          <ac:spMkLst>
            <pc:docMk/>
            <pc:sldMk cId="1411267597" sldId="295"/>
            <ac:spMk id="2" creationId="{00000000-0000-0000-0000-000000000000}"/>
          </ac:spMkLst>
        </pc:spChg>
        <pc:spChg chg="mod">
          <ac:chgData name="Mark Warren" userId="8b469510-801c-4a14-a92d-c6d8837618b1" providerId="ADAL" clId="{E57202EE-4B2C-4319-9053-8AAE7E7F00E6}" dt="2024-02-09T19:10:21.314" v="73" actId="1035"/>
          <ac:spMkLst>
            <pc:docMk/>
            <pc:sldMk cId="1411267597" sldId="295"/>
            <ac:spMk id="4" creationId="{534E3061-B8E2-0B45-2A07-3B5929419FA2}"/>
          </ac:spMkLst>
        </pc:spChg>
        <pc:spChg chg="mod">
          <ac:chgData name="Mark Warren" userId="8b469510-801c-4a14-a92d-c6d8837618b1" providerId="ADAL" clId="{E57202EE-4B2C-4319-9053-8AAE7E7F00E6}" dt="2024-02-09T19:11:31.301" v="78" actId="1076"/>
          <ac:spMkLst>
            <pc:docMk/>
            <pc:sldMk cId="1411267597" sldId="295"/>
            <ac:spMk id="5" creationId="{52E9AB13-B0B9-76B3-7FCD-CD623BF6C7BD}"/>
          </ac:spMkLst>
        </pc:spChg>
        <pc:spChg chg="mod">
          <ac:chgData name="Mark Warren" userId="8b469510-801c-4a14-a92d-c6d8837618b1" providerId="ADAL" clId="{E57202EE-4B2C-4319-9053-8AAE7E7F00E6}" dt="2024-02-09T19:11:20.337" v="77" actId="1076"/>
          <ac:spMkLst>
            <pc:docMk/>
            <pc:sldMk cId="1411267597" sldId="295"/>
            <ac:spMk id="6" creationId="{F557D8F1-D183-36F9-4DB0-5C5548703CB4}"/>
          </ac:spMkLst>
        </pc:spChg>
      </pc:sldChg>
      <pc:sldChg chg="del">
        <pc:chgData name="Mark Warren" userId="8b469510-801c-4a14-a92d-c6d8837618b1" providerId="ADAL" clId="{E57202EE-4B2C-4319-9053-8AAE7E7F00E6}" dt="2024-02-09T21:31:01.064" v="760" actId="2696"/>
        <pc:sldMkLst>
          <pc:docMk/>
          <pc:sldMk cId="1865130689" sldId="296"/>
        </pc:sldMkLst>
      </pc:sldChg>
      <pc:sldChg chg="modSp mod ord modAnim">
        <pc:chgData name="Mark Warren" userId="8b469510-801c-4a14-a92d-c6d8837618b1" providerId="ADAL" clId="{E57202EE-4B2C-4319-9053-8AAE7E7F00E6}" dt="2024-02-09T20:29:46.498" v="759" actId="20577"/>
        <pc:sldMkLst>
          <pc:docMk/>
          <pc:sldMk cId="1423887286" sldId="297"/>
        </pc:sldMkLst>
        <pc:spChg chg="mod">
          <ac:chgData name="Mark Warren" userId="8b469510-801c-4a14-a92d-c6d8837618b1" providerId="ADAL" clId="{E57202EE-4B2C-4319-9053-8AAE7E7F00E6}" dt="2024-02-09T19:52:29.294" v="689" actId="1076"/>
          <ac:spMkLst>
            <pc:docMk/>
            <pc:sldMk cId="1423887286" sldId="297"/>
            <ac:spMk id="2" creationId="{0C5AA253-7EB4-E590-BF28-40E5A035A6BF}"/>
          </ac:spMkLst>
        </pc:spChg>
        <pc:spChg chg="mod">
          <ac:chgData name="Mark Warren" userId="8b469510-801c-4a14-a92d-c6d8837618b1" providerId="ADAL" clId="{E57202EE-4B2C-4319-9053-8AAE7E7F00E6}" dt="2024-02-09T20:29:46.498" v="759" actId="20577"/>
          <ac:spMkLst>
            <pc:docMk/>
            <pc:sldMk cId="1423887286" sldId="297"/>
            <ac:spMk id="3" creationId="{B0FD4963-DCB0-74F3-C84E-039EA414CFB3}"/>
          </ac:spMkLst>
        </pc:spChg>
        <pc:spChg chg="mod">
          <ac:chgData name="Mark Warren" userId="8b469510-801c-4a14-a92d-c6d8837618b1" providerId="ADAL" clId="{E57202EE-4B2C-4319-9053-8AAE7E7F00E6}" dt="2024-02-09T19:52:29.294" v="689" actId="1076"/>
          <ac:spMkLst>
            <pc:docMk/>
            <pc:sldMk cId="1423887286" sldId="297"/>
            <ac:spMk id="4" creationId="{37EAF3B9-00C4-011B-F429-7076FC28A997}"/>
          </ac:spMkLst>
        </pc:spChg>
        <pc:spChg chg="mod">
          <ac:chgData name="Mark Warren" userId="8b469510-801c-4a14-a92d-c6d8837618b1" providerId="ADAL" clId="{E57202EE-4B2C-4319-9053-8AAE7E7F00E6}" dt="2024-02-09T19:59:53.957" v="753" actId="20577"/>
          <ac:spMkLst>
            <pc:docMk/>
            <pc:sldMk cId="1423887286" sldId="297"/>
            <ac:spMk id="5" creationId="{D7CB2024-5077-BF5D-87C4-9FDC03E7FD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825499" y="634999"/>
            <a:ext cx="9080500" cy="13208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l">
              <a:defRPr sz="9193">
                <a:solidFill>
                  <a:srgbClr val="353746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825499" y="1968500"/>
            <a:ext cx="8001000" cy="69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5086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825499" y="2857500"/>
            <a:ext cx="7048500" cy="6350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3593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952500" y="679450"/>
            <a:ext cx="10287000" cy="40195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952500" y="679450"/>
            <a:ext cx="10287000" cy="40195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952500" y="679450"/>
            <a:ext cx="10287000" cy="40195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 Mas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-1" y="2768600"/>
            <a:ext cx="12191999" cy="13208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>
              <a:defRPr sz="9193">
                <a:solidFill>
                  <a:srgbClr val="353746"/>
                </a:solidFill>
              </a:defRPr>
            </a:lvl1pPr>
          </a:lstStyle>
          <a:p>
            <a:pPr algn="ctr"/>
            <a:r>
              <a:rPr sz="6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A </a:t>
            </a:r>
            <a:r>
              <a:rPr lang="en-US" sz="60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Mysterious Reality (Part 1)</a:t>
            </a:r>
            <a:endParaRPr sz="6000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 Light" panose="020B0304020202020204" pitchFamily="34" charset="0"/>
            </a:endParaRP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883919" y="1021079"/>
            <a:ext cx="10424160" cy="1320800"/>
          </a:xfrm>
          <a:prstGeom prst="rect">
            <a:avLst/>
          </a:prstGeom>
          <a:ln w="38100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52463C"/>
                </a:solidFill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Surrendering to Christ  |  1 Peter</a:t>
            </a:r>
            <a:endParaRPr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 Light" panose="020B03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D9608A-6A7D-EFAE-9FF6-E66A027F66C3}"/>
              </a:ext>
            </a:extLst>
          </p:cNvPr>
          <p:cNvSpPr txBox="1"/>
          <p:nvPr/>
        </p:nvSpPr>
        <p:spPr>
          <a:xfrm>
            <a:off x="3784598" y="4089400"/>
            <a:ext cx="4622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1 Peter 3:18 – 4:6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3EBAA5-307A-B6EF-9076-0F9216B6C7A0}"/>
              </a:ext>
            </a:extLst>
          </p:cNvPr>
          <p:cNvCxnSpPr>
            <a:cxnSpLocks/>
          </p:cNvCxnSpPr>
          <p:nvPr/>
        </p:nvCxnSpPr>
        <p:spPr>
          <a:xfrm>
            <a:off x="3851727" y="4754051"/>
            <a:ext cx="4555671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>
            <a:extLst>
              <a:ext uri="{FF2B5EF4-FFF2-40B4-BE49-F238E27FC236}">
                <a16:creationId xmlns:a16="http://schemas.microsoft.com/office/drawing/2014/main" id="{0C5AA253-7EB4-E590-BF28-40E5A035A6BF}"/>
              </a:ext>
            </a:extLst>
          </p:cNvPr>
          <p:cNvSpPr txBox="1">
            <a:spLocks/>
          </p:cNvSpPr>
          <p:nvPr/>
        </p:nvSpPr>
        <p:spPr>
          <a:xfrm>
            <a:off x="1322705" y="1457960"/>
            <a:ext cx="9546590" cy="41452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>
              <a:defRPr sz="8120">
                <a:solidFill>
                  <a:srgbClr val="52463C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The Child of God 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is an Ambassador of God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from the Kingdom of God 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to declare the Excellencies of God 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before the Enemies of God, 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proclaiming the Gospel of God 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for the Glory of God.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EAF3B9-00C4-011B-F429-7076FC28A997}"/>
              </a:ext>
            </a:extLst>
          </p:cNvPr>
          <p:cNvSpPr txBox="1"/>
          <p:nvPr/>
        </p:nvSpPr>
        <p:spPr>
          <a:xfrm>
            <a:off x="1322705" y="873185"/>
            <a:ext cx="9546591" cy="5847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3200" b="1" spc="50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The Motto of Surrender ~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3690D8-1562-8B9B-DAC9-6D6BEA76F57C}"/>
              </a:ext>
            </a:extLst>
          </p:cNvPr>
          <p:cNvSpPr txBox="1"/>
          <p:nvPr/>
        </p:nvSpPr>
        <p:spPr>
          <a:xfrm>
            <a:off x="1322704" y="5582195"/>
            <a:ext cx="9546590" cy="5847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“He must increase, but I must decrease.”</a:t>
            </a:r>
          </a:p>
        </p:txBody>
      </p:sp>
    </p:spTree>
    <p:extLst>
      <p:ext uri="{BB962C8B-B14F-4D97-AF65-F5344CB8AC3E}">
        <p14:creationId xmlns:p14="http://schemas.microsoft.com/office/powerpoint/2010/main" val="17985888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0" y="1923591"/>
            <a:ext cx="10450830" cy="72672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“Be subject… to every human institution”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57D8F1-D183-36F9-4DB0-5C5548703CB4}"/>
              </a:ext>
            </a:extLst>
          </p:cNvPr>
          <p:cNvSpPr txBox="1"/>
          <p:nvPr/>
        </p:nvSpPr>
        <p:spPr>
          <a:xfrm>
            <a:off x="0" y="540077"/>
            <a:ext cx="12192000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“Keep your conduct among the Gentiles honorable, so that… they may see your good deeds and glorify God”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6ECED3-15EB-4438-E4D4-9B8C3B216E8B}"/>
              </a:ext>
            </a:extLst>
          </p:cNvPr>
          <p:cNvSpPr txBox="1"/>
          <p:nvPr/>
        </p:nvSpPr>
        <p:spPr>
          <a:xfrm>
            <a:off x="654106" y="5117873"/>
            <a:ext cx="10883787" cy="1200329"/>
          </a:xfrm>
          <a:prstGeom prst="rect">
            <a:avLst/>
          </a:prstGeom>
          <a:gradFill flip="none" rotWithShape="1">
            <a:gsLst>
              <a:gs pos="100000">
                <a:srgbClr val="F9AD6E"/>
              </a:gs>
              <a:gs pos="93000">
                <a:srgbClr val="F8A35D"/>
              </a:gs>
              <a:gs pos="44000">
                <a:schemeClr val="accent6">
                  <a:lumMod val="97000"/>
                  <a:lumOff val="3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Likewise, husbands… showing honor so that your prayers may not be hindered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406C3F-9713-9505-E3C3-C771BB9A32D6}"/>
              </a:ext>
            </a:extLst>
          </p:cNvPr>
          <p:cNvSpPr txBox="1"/>
          <p:nvPr/>
        </p:nvSpPr>
        <p:spPr>
          <a:xfrm>
            <a:off x="1356764" y="2843288"/>
            <a:ext cx="10835236" cy="64633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“Servants, be subject… with all respect”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5829DF-AD40-93E0-05C8-06C2E2E7C8E1}"/>
              </a:ext>
            </a:extLst>
          </p:cNvPr>
          <p:cNvSpPr txBox="1"/>
          <p:nvPr/>
        </p:nvSpPr>
        <p:spPr>
          <a:xfrm>
            <a:off x="0" y="3734359"/>
            <a:ext cx="121920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Wives be subject …so that even if some do not obey the word, they may be won without a word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DDE280-5A9B-B43C-9DC7-DC11EB9DA986}"/>
              </a:ext>
            </a:extLst>
          </p:cNvPr>
          <p:cNvSpPr/>
          <p:nvPr/>
        </p:nvSpPr>
        <p:spPr>
          <a:xfrm>
            <a:off x="8828411" y="606903"/>
            <a:ext cx="2233401" cy="493614"/>
          </a:xfrm>
          <a:prstGeom prst="roundRect">
            <a:avLst>
              <a:gd name="adj" fmla="val 33060"/>
            </a:avLst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3789814-1DF7-B0A6-8E80-60D29E314FBB}"/>
              </a:ext>
            </a:extLst>
          </p:cNvPr>
          <p:cNvCxnSpPr>
            <a:cxnSpLocks/>
          </p:cNvCxnSpPr>
          <p:nvPr/>
        </p:nvCxnSpPr>
        <p:spPr>
          <a:xfrm>
            <a:off x="1844984" y="2508531"/>
            <a:ext cx="1553671" cy="0"/>
          </a:xfrm>
          <a:prstGeom prst="line">
            <a:avLst/>
          </a:prstGeom>
          <a:ln w="38100">
            <a:headEnd type="diamond" w="med" len="med"/>
            <a:tailEnd type="diamond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BB6F56-6DE4-6FBA-7863-BA44643EBFDE}"/>
              </a:ext>
            </a:extLst>
          </p:cNvPr>
          <p:cNvCxnSpPr>
            <a:cxnSpLocks/>
          </p:cNvCxnSpPr>
          <p:nvPr/>
        </p:nvCxnSpPr>
        <p:spPr>
          <a:xfrm>
            <a:off x="5489098" y="3364264"/>
            <a:ext cx="1583341" cy="0"/>
          </a:xfrm>
          <a:prstGeom prst="line">
            <a:avLst/>
          </a:prstGeom>
          <a:ln w="38100">
            <a:solidFill>
              <a:srgbClr val="FFFF00"/>
            </a:solidFill>
            <a:headEnd type="diamond" w="med" len="med"/>
            <a:tailEnd type="diamond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Left Brace 13">
            <a:extLst>
              <a:ext uri="{FF2B5EF4-FFF2-40B4-BE49-F238E27FC236}">
                <a16:creationId xmlns:a16="http://schemas.microsoft.com/office/drawing/2014/main" id="{8E142080-3E9B-9CE6-B34D-C4B0B3888770}"/>
              </a:ext>
            </a:extLst>
          </p:cNvPr>
          <p:cNvSpPr/>
          <p:nvPr/>
        </p:nvSpPr>
        <p:spPr>
          <a:xfrm>
            <a:off x="2217219" y="3843726"/>
            <a:ext cx="105196" cy="445062"/>
          </a:xfrm>
          <a:prstGeom prst="leftBrace">
            <a:avLst>
              <a:gd name="adj1" fmla="val 41666"/>
              <a:gd name="adj2" fmla="val 50000"/>
            </a:avLst>
          </a:prstGeom>
          <a:ln w="38100">
            <a:solidFill>
              <a:srgbClr val="92D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6C02F602-3D09-A60C-1930-74459112C7A1}"/>
              </a:ext>
            </a:extLst>
          </p:cNvPr>
          <p:cNvSpPr/>
          <p:nvPr/>
        </p:nvSpPr>
        <p:spPr>
          <a:xfrm rot="10800000">
            <a:off x="3814046" y="3843726"/>
            <a:ext cx="105196" cy="445062"/>
          </a:xfrm>
          <a:prstGeom prst="leftBrace">
            <a:avLst>
              <a:gd name="adj1" fmla="val 41666"/>
              <a:gd name="adj2" fmla="val 50000"/>
            </a:avLst>
          </a:prstGeom>
          <a:ln w="38100">
            <a:solidFill>
              <a:srgbClr val="92D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68012E-DC3B-31A5-7DD6-C70102F428F2}"/>
              </a:ext>
            </a:extLst>
          </p:cNvPr>
          <p:cNvSpPr/>
          <p:nvPr/>
        </p:nvSpPr>
        <p:spPr>
          <a:xfrm>
            <a:off x="5489098" y="5175871"/>
            <a:ext cx="3228722" cy="569474"/>
          </a:xfrm>
          <a:prstGeom prst="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384E28-EAFC-4D83-78E7-B19DAFDD8012}"/>
              </a:ext>
            </a:extLst>
          </p:cNvPr>
          <p:cNvSpPr/>
          <p:nvPr/>
        </p:nvSpPr>
        <p:spPr>
          <a:xfrm>
            <a:off x="2713528" y="606903"/>
            <a:ext cx="2036497" cy="550258"/>
          </a:xfrm>
          <a:prstGeom prst="ellipse">
            <a:avLst/>
          </a:prstGeom>
          <a:ln w="57150"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B74EA7F-2E1C-3978-990E-1D6EA5D98351}"/>
              </a:ext>
            </a:extLst>
          </p:cNvPr>
          <p:cNvSpPr txBox="1"/>
          <p:nvPr/>
        </p:nvSpPr>
        <p:spPr>
          <a:xfrm>
            <a:off x="233320" y="228676"/>
            <a:ext cx="2036497" cy="461665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softEdge rad="63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venir Next LT Pro Light" panose="020B0304020202020204" pitchFamily="34" charset="0"/>
              </a:rPr>
              <a:t>1 Peter 2:12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13CF1C-172E-CADA-3D10-864828145C4F}"/>
              </a:ext>
            </a:extLst>
          </p:cNvPr>
          <p:cNvSpPr txBox="1"/>
          <p:nvPr/>
        </p:nvSpPr>
        <p:spPr>
          <a:xfrm>
            <a:off x="9516233" y="1996380"/>
            <a:ext cx="2021660" cy="461665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softEdge rad="63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venir Next LT Pro Light" panose="020B0304020202020204" pitchFamily="34" charset="0"/>
              </a:rPr>
              <a:t>1 Peter 2:13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525423-F16C-4DE0-4499-72B6FBB5AD44}"/>
              </a:ext>
            </a:extLst>
          </p:cNvPr>
          <p:cNvSpPr txBox="1"/>
          <p:nvPr/>
        </p:nvSpPr>
        <p:spPr>
          <a:xfrm>
            <a:off x="534075" y="3004425"/>
            <a:ext cx="2028404" cy="461665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softEdge rad="63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venir Next LT Pro Light" panose="020B0304020202020204" pitchFamily="34" charset="0"/>
              </a:rPr>
              <a:t>1 Peter 2:18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F7755C-8B3A-A5E3-47B3-041F84B061D2}"/>
              </a:ext>
            </a:extLst>
          </p:cNvPr>
          <p:cNvSpPr txBox="1"/>
          <p:nvPr/>
        </p:nvSpPr>
        <p:spPr>
          <a:xfrm>
            <a:off x="10139320" y="4573660"/>
            <a:ext cx="1861168" cy="461665"/>
          </a:xfrm>
          <a:prstGeom prst="rect">
            <a:avLst/>
          </a:prstGeom>
          <a:ln/>
          <a:effectLst>
            <a:softEdge rad="63500"/>
          </a:effectLst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venir Next LT Pro Light" panose="020B0304020202020204" pitchFamily="34" charset="0"/>
              </a:rPr>
              <a:t>1 Peter 3:1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B714CB6-137A-F649-C457-AFC25FDC5B0B}"/>
              </a:ext>
            </a:extLst>
          </p:cNvPr>
          <p:cNvSpPr txBox="1"/>
          <p:nvPr/>
        </p:nvSpPr>
        <p:spPr>
          <a:xfrm>
            <a:off x="993969" y="6018729"/>
            <a:ext cx="1894887" cy="461665"/>
          </a:xfrm>
          <a:prstGeom prst="rect">
            <a:avLst/>
          </a:prstGeom>
          <a:ln/>
          <a:effectLst>
            <a:softEdge rad="63500"/>
          </a:effectLst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venir Next LT Pro Light" panose="020B0304020202020204" pitchFamily="34" charset="0"/>
              </a:rPr>
              <a:t>1 Peter 3:7</a:t>
            </a:r>
          </a:p>
        </p:txBody>
      </p:sp>
    </p:spTree>
    <p:extLst>
      <p:ext uri="{BB962C8B-B14F-4D97-AF65-F5344CB8AC3E}">
        <p14:creationId xmlns:p14="http://schemas.microsoft.com/office/powerpoint/2010/main" val="23305680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3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5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animBg="1"/>
      <p:bldP spid="6" grpId="0" animBg="1"/>
      <p:bldP spid="3" grpId="0" animBg="1"/>
      <p:bldP spid="5" grpId="0" animBg="1"/>
      <p:bldP spid="7" grpId="0" animBg="1"/>
      <p:bldP spid="8" grpId="0" animBg="1"/>
      <p:bldP spid="14" grpId="0" animBg="1"/>
      <p:bldP spid="15" grpId="0" animBg="1"/>
      <p:bldP spid="16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0" y="1745564"/>
            <a:ext cx="12192000" cy="368419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ctr"/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These two terms are the impetus behind all our activity as Christians. They’re not gender-specific; rather, they’re Christian-specific. All who name Jesus as their personal Lord and Savior should be defined by these two ideals.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57D8F1-D183-36F9-4DB0-5C5548703CB4}"/>
              </a:ext>
            </a:extLst>
          </p:cNvPr>
          <p:cNvSpPr txBox="1"/>
          <p:nvPr/>
        </p:nvSpPr>
        <p:spPr>
          <a:xfrm>
            <a:off x="0" y="1099233"/>
            <a:ext cx="12192000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36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Submit   &amp;   Honor</a:t>
            </a:r>
          </a:p>
        </p:txBody>
      </p:sp>
    </p:spTree>
    <p:extLst>
      <p:ext uri="{BB962C8B-B14F-4D97-AF65-F5344CB8AC3E}">
        <p14:creationId xmlns:p14="http://schemas.microsoft.com/office/powerpoint/2010/main" val="2917013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0" y="1706831"/>
            <a:ext cx="12192000" cy="3444337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ctr"/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Those who are believers in Christ </a:t>
            </a:r>
            <a:b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</a:b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reap the blessings of believing in Christ </a:t>
            </a:r>
            <a:b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</a:b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by enjoying the attention of the Lord given </a:t>
            </a:r>
            <a:b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</a:b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to those who believe in Christ.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57D8F1-D183-36F9-4DB0-5C5548703CB4}"/>
              </a:ext>
            </a:extLst>
          </p:cNvPr>
          <p:cNvSpPr txBox="1"/>
          <p:nvPr/>
        </p:nvSpPr>
        <p:spPr>
          <a:xfrm>
            <a:off x="0" y="998945"/>
            <a:ext cx="12192000" cy="707886"/>
          </a:xfrm>
          <a:prstGeom prst="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“But the face of the Lord is against those who do evil.”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6C5D3-14A1-5D01-F090-8CCB78789AA1}"/>
              </a:ext>
            </a:extLst>
          </p:cNvPr>
          <p:cNvSpPr txBox="1"/>
          <p:nvPr/>
        </p:nvSpPr>
        <p:spPr>
          <a:xfrm>
            <a:off x="0" y="5151168"/>
            <a:ext cx="12192000" cy="707886"/>
          </a:xfrm>
          <a:prstGeom prst="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His “eyes” and “ears” are focused upon them.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4E3061-B8E2-0B45-2A07-3B5929419FA2}"/>
              </a:ext>
            </a:extLst>
          </p:cNvPr>
          <p:cNvSpPr txBox="1"/>
          <p:nvPr/>
        </p:nvSpPr>
        <p:spPr>
          <a:xfrm>
            <a:off x="8100125" y="1633111"/>
            <a:ext cx="4091873" cy="461665"/>
          </a:xfrm>
          <a:prstGeom prst="rect">
            <a:avLst/>
          </a:prstGeom>
          <a:solidFill>
            <a:schemeClr val="dk1">
              <a:alpha val="95000"/>
            </a:schemeClr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venir Next LT Pro Light" panose="020B0304020202020204" pitchFamily="34" charset="0"/>
              </a:rPr>
              <a:t>1 Peter 3:12b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E9AB13-B0B9-76B3-7FCD-CD623BF6C7BD}"/>
              </a:ext>
            </a:extLst>
          </p:cNvPr>
          <p:cNvSpPr txBox="1"/>
          <p:nvPr/>
        </p:nvSpPr>
        <p:spPr>
          <a:xfrm>
            <a:off x="8100124" y="5787718"/>
            <a:ext cx="4091873" cy="461665"/>
          </a:xfrm>
          <a:prstGeom prst="rect">
            <a:avLst/>
          </a:prstGeom>
          <a:solidFill>
            <a:schemeClr val="dk1">
              <a:alpha val="95000"/>
            </a:schemeClr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venir Next LT Pro Light" panose="020B0304020202020204" pitchFamily="34" charset="0"/>
              </a:rPr>
              <a:t>1 Peter 3:12a</a:t>
            </a:r>
          </a:p>
        </p:txBody>
      </p:sp>
    </p:spTree>
    <p:extLst>
      <p:ext uri="{BB962C8B-B14F-4D97-AF65-F5344CB8AC3E}">
        <p14:creationId xmlns:p14="http://schemas.microsoft.com/office/powerpoint/2010/main" val="14112675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6" grpId="0" animBg="1"/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>
            <a:extLst>
              <a:ext uri="{FF2B5EF4-FFF2-40B4-BE49-F238E27FC236}">
                <a16:creationId xmlns:a16="http://schemas.microsoft.com/office/drawing/2014/main" id="{0C5AA253-7EB4-E590-BF28-40E5A035A6BF}"/>
              </a:ext>
            </a:extLst>
          </p:cNvPr>
          <p:cNvSpPr txBox="1">
            <a:spLocks/>
          </p:cNvSpPr>
          <p:nvPr/>
        </p:nvSpPr>
        <p:spPr>
          <a:xfrm>
            <a:off x="0" y="1432562"/>
            <a:ext cx="12192000" cy="14465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>
              <a:defRPr sz="8120">
                <a:solidFill>
                  <a:srgbClr val="52463C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Peter writes to encourage the churches,</a:t>
            </a:r>
            <a:b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not to confuse them.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EAF3B9-00C4-011B-F429-7076FC28A997}"/>
              </a:ext>
            </a:extLst>
          </p:cNvPr>
          <p:cNvSpPr txBox="1"/>
          <p:nvPr/>
        </p:nvSpPr>
        <p:spPr>
          <a:xfrm>
            <a:off x="0" y="543388"/>
            <a:ext cx="12192000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A Mysterious Reality   |   1 Peter 3:18-22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FD4963-DCB0-74F3-C84E-039EA414CFB3}"/>
              </a:ext>
            </a:extLst>
          </p:cNvPr>
          <p:cNvSpPr txBox="1"/>
          <p:nvPr/>
        </p:nvSpPr>
        <p:spPr>
          <a:xfrm>
            <a:off x="0" y="3122585"/>
            <a:ext cx="12192000" cy="144655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accent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Total victory and true hope are at the heart </a:t>
            </a:r>
            <a:b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of what Peter is emphasizing.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CB2024-5077-BF5D-87C4-9FDC03E7FD38}"/>
              </a:ext>
            </a:extLst>
          </p:cNvPr>
          <p:cNvSpPr txBox="1"/>
          <p:nvPr/>
        </p:nvSpPr>
        <p:spPr>
          <a:xfrm>
            <a:off x="0" y="4812608"/>
            <a:ext cx="12192000" cy="1446550"/>
          </a:xfrm>
          <a:prstGeom prst="rect">
            <a:avLst/>
          </a:prstGeom>
          <a:solidFill>
            <a:schemeClr val="dk1">
              <a:alpha val="95000"/>
            </a:schemeClr>
          </a:solidFill>
          <a:ln>
            <a:solidFill>
              <a:schemeClr val="bg1"/>
            </a:solidFill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Escape from pending doom is guaranteed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despite the powers of doom.</a:t>
            </a:r>
          </a:p>
        </p:txBody>
      </p:sp>
    </p:spTree>
    <p:extLst>
      <p:ext uri="{BB962C8B-B14F-4D97-AF65-F5344CB8AC3E}">
        <p14:creationId xmlns:p14="http://schemas.microsoft.com/office/powerpoint/2010/main" val="14238872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3198</TotalTime>
  <Words>325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Aptos Light</vt:lpstr>
      <vt:lpstr>Avenir Next LT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Mark Warren</cp:lastModifiedBy>
  <cp:revision>1</cp:revision>
  <dcterms:modified xsi:type="dcterms:W3CDTF">2024-02-09T21:31:12Z</dcterms:modified>
</cp:coreProperties>
</file>