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68" r:id="rId3"/>
    <p:sldId id="273" r:id="rId4"/>
    <p:sldId id="265" r:id="rId5"/>
    <p:sldId id="270" r:id="rId6"/>
    <p:sldId id="276" r:id="rId7"/>
    <p:sldId id="271" r:id="rId8"/>
    <p:sldId id="269" r:id="rId9"/>
    <p:sldId id="278" r:id="rId10"/>
    <p:sldId id="272" r:id="rId11"/>
  </p:sldIdLst>
  <p:sldSz cx="12192000" cy="6858000"/>
  <p:notesSz cx="7010400" cy="92964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F0F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D9BBA-56D2-4F20-8E48-AE20C7E8156A}" v="2" dt="2023-12-28T20:37:52.075"/>
    <p1510:client id="{9B064EAA-BAEE-4FF3-BCF4-E8D330BE6A8C}" v="1031" dt="2023-12-28T19:02:10.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arren" userId="8b469510-801c-4a14-a92d-c6d8837618b1" providerId="ADAL" clId="{9B064EAA-BAEE-4FF3-BCF4-E8D330BE6A8C}"/>
    <pc:docChg chg="undo custSel addSld delSld modSld sldOrd">
      <pc:chgData name="Mark Warren" userId="8b469510-801c-4a14-a92d-c6d8837618b1" providerId="ADAL" clId="{9B064EAA-BAEE-4FF3-BCF4-E8D330BE6A8C}" dt="2023-12-28T19:03:37.616" v="1186" actId="207"/>
      <pc:docMkLst>
        <pc:docMk/>
      </pc:docMkLst>
      <pc:sldChg chg="modSp mod">
        <pc:chgData name="Mark Warren" userId="8b469510-801c-4a14-a92d-c6d8837618b1" providerId="ADAL" clId="{9B064EAA-BAEE-4FF3-BCF4-E8D330BE6A8C}" dt="2023-12-28T18:59:49.025" v="1170" actId="20577"/>
        <pc:sldMkLst>
          <pc:docMk/>
          <pc:sldMk cId="0" sldId="265"/>
        </pc:sldMkLst>
        <pc:spChg chg="mod">
          <ac:chgData name="Mark Warren" userId="8b469510-801c-4a14-a92d-c6d8837618b1" providerId="ADAL" clId="{9B064EAA-BAEE-4FF3-BCF4-E8D330BE6A8C}" dt="2023-12-28T18:59:49.025" v="1170" actId="20577"/>
          <ac:spMkLst>
            <pc:docMk/>
            <pc:sldMk cId="0" sldId="265"/>
            <ac:spMk id="2" creationId="{00000000-0000-0000-0000-000000000000}"/>
          </ac:spMkLst>
        </pc:spChg>
      </pc:sldChg>
      <pc:sldChg chg="delSp modSp mod delAnim modAnim">
        <pc:chgData name="Mark Warren" userId="8b469510-801c-4a14-a92d-c6d8837618b1" providerId="ADAL" clId="{9B064EAA-BAEE-4FF3-BCF4-E8D330BE6A8C}" dt="2023-12-28T17:15:01.330" v="492" actId="20577"/>
        <pc:sldMkLst>
          <pc:docMk/>
          <pc:sldMk cId="436164020" sldId="269"/>
        </pc:sldMkLst>
        <pc:spChg chg="mod">
          <ac:chgData name="Mark Warren" userId="8b469510-801c-4a14-a92d-c6d8837618b1" providerId="ADAL" clId="{9B064EAA-BAEE-4FF3-BCF4-E8D330BE6A8C}" dt="2023-12-28T17:15:01.330" v="492" actId="20577"/>
          <ac:spMkLst>
            <pc:docMk/>
            <pc:sldMk cId="436164020" sldId="269"/>
            <ac:spMk id="2" creationId="{00000000-0000-0000-0000-000000000000}"/>
          </ac:spMkLst>
        </pc:spChg>
        <pc:spChg chg="del">
          <ac:chgData name="Mark Warren" userId="8b469510-801c-4a14-a92d-c6d8837618b1" providerId="ADAL" clId="{9B064EAA-BAEE-4FF3-BCF4-E8D330BE6A8C}" dt="2023-12-28T17:10:55.087" v="434" actId="478"/>
          <ac:spMkLst>
            <pc:docMk/>
            <pc:sldMk cId="436164020" sldId="269"/>
            <ac:spMk id="6" creationId="{FCDA7D6D-B84A-A31B-5E5B-B92336283377}"/>
          </ac:spMkLst>
        </pc:spChg>
        <pc:cxnChg chg="del">
          <ac:chgData name="Mark Warren" userId="8b469510-801c-4a14-a92d-c6d8837618b1" providerId="ADAL" clId="{9B064EAA-BAEE-4FF3-BCF4-E8D330BE6A8C}" dt="2023-12-28T17:10:57.119" v="435" actId="478"/>
          <ac:cxnSpMkLst>
            <pc:docMk/>
            <pc:sldMk cId="436164020" sldId="269"/>
            <ac:cxnSpMk id="5" creationId="{83860E0B-9317-837E-6B48-922E154EAAE3}"/>
          </ac:cxnSpMkLst>
        </pc:cxnChg>
      </pc:sldChg>
      <pc:sldChg chg="addSp delSp modSp mod ord modAnim">
        <pc:chgData name="Mark Warren" userId="8b469510-801c-4a14-a92d-c6d8837618b1" providerId="ADAL" clId="{9B064EAA-BAEE-4FF3-BCF4-E8D330BE6A8C}" dt="2023-12-28T18:40:32.432" v="1121"/>
        <pc:sldMkLst>
          <pc:docMk/>
          <pc:sldMk cId="3505804614" sldId="270"/>
        </pc:sldMkLst>
        <pc:spChg chg="mod">
          <ac:chgData name="Mark Warren" userId="8b469510-801c-4a14-a92d-c6d8837618b1" providerId="ADAL" clId="{9B064EAA-BAEE-4FF3-BCF4-E8D330BE6A8C}" dt="2023-12-28T16:11:49.677" v="281" actId="1076"/>
          <ac:spMkLst>
            <pc:docMk/>
            <pc:sldMk cId="3505804614" sldId="270"/>
            <ac:spMk id="2" creationId="{00000000-0000-0000-0000-000000000000}"/>
          </ac:spMkLst>
        </pc:spChg>
        <pc:spChg chg="add del mod">
          <ac:chgData name="Mark Warren" userId="8b469510-801c-4a14-a92d-c6d8837618b1" providerId="ADAL" clId="{9B064EAA-BAEE-4FF3-BCF4-E8D330BE6A8C}" dt="2023-12-28T16:10:22.082" v="261" actId="478"/>
          <ac:spMkLst>
            <pc:docMk/>
            <pc:sldMk cId="3505804614" sldId="270"/>
            <ac:spMk id="3" creationId="{E0666AF0-2956-8AE5-67DC-F6E501255DF3}"/>
          </ac:spMkLst>
        </pc:spChg>
        <pc:spChg chg="add mod">
          <ac:chgData name="Mark Warren" userId="8b469510-801c-4a14-a92d-c6d8837618b1" providerId="ADAL" clId="{9B064EAA-BAEE-4FF3-BCF4-E8D330BE6A8C}" dt="2023-12-28T16:12:39.833" v="287" actId="1076"/>
          <ac:spMkLst>
            <pc:docMk/>
            <pc:sldMk cId="3505804614" sldId="270"/>
            <ac:spMk id="4" creationId="{A68C7EAA-E688-4608-B035-AC65D1479875}"/>
          </ac:spMkLst>
        </pc:spChg>
        <pc:cxnChg chg="add mod">
          <ac:chgData name="Mark Warren" userId="8b469510-801c-4a14-a92d-c6d8837618b1" providerId="ADAL" clId="{9B064EAA-BAEE-4FF3-BCF4-E8D330BE6A8C}" dt="2023-12-28T16:13:20.725" v="293" actId="14100"/>
          <ac:cxnSpMkLst>
            <pc:docMk/>
            <pc:sldMk cId="3505804614" sldId="270"/>
            <ac:cxnSpMk id="5" creationId="{C3D8F808-0081-ED6D-33AF-2F5F98CB4401}"/>
          </ac:cxnSpMkLst>
        </pc:cxnChg>
        <pc:cxnChg chg="add mod">
          <ac:chgData name="Mark Warren" userId="8b469510-801c-4a14-a92d-c6d8837618b1" providerId="ADAL" clId="{9B064EAA-BAEE-4FF3-BCF4-E8D330BE6A8C}" dt="2023-12-28T16:13:38.097" v="296" actId="14100"/>
          <ac:cxnSpMkLst>
            <pc:docMk/>
            <pc:sldMk cId="3505804614" sldId="270"/>
            <ac:cxnSpMk id="6" creationId="{8252E5FA-1128-F729-89C9-35E370D85F78}"/>
          </ac:cxnSpMkLst>
        </pc:cxnChg>
      </pc:sldChg>
      <pc:sldChg chg="addSp delSp modSp mod ord modAnim">
        <pc:chgData name="Mark Warren" userId="8b469510-801c-4a14-a92d-c6d8837618b1" providerId="ADAL" clId="{9B064EAA-BAEE-4FF3-BCF4-E8D330BE6A8C}" dt="2023-12-28T18:42:04.621" v="1132"/>
        <pc:sldMkLst>
          <pc:docMk/>
          <pc:sldMk cId="1556705422" sldId="271"/>
        </pc:sldMkLst>
        <pc:spChg chg="mod">
          <ac:chgData name="Mark Warren" userId="8b469510-801c-4a14-a92d-c6d8837618b1" providerId="ADAL" clId="{9B064EAA-BAEE-4FF3-BCF4-E8D330BE6A8C}" dt="2023-12-28T16:53:06.047" v="418" actId="1076"/>
          <ac:spMkLst>
            <pc:docMk/>
            <pc:sldMk cId="1556705422" sldId="271"/>
            <ac:spMk id="2" creationId="{00000000-0000-0000-0000-000000000000}"/>
          </ac:spMkLst>
        </pc:spChg>
        <pc:spChg chg="add del mod">
          <ac:chgData name="Mark Warren" userId="8b469510-801c-4a14-a92d-c6d8837618b1" providerId="ADAL" clId="{9B064EAA-BAEE-4FF3-BCF4-E8D330BE6A8C}" dt="2023-12-28T16:49:26.325" v="386" actId="478"/>
          <ac:spMkLst>
            <pc:docMk/>
            <pc:sldMk cId="1556705422" sldId="271"/>
            <ac:spMk id="3" creationId="{59FA33E5-2ABD-9FA8-F6A8-B6B7E0A3154B}"/>
          </ac:spMkLst>
        </pc:spChg>
        <pc:spChg chg="add mod">
          <ac:chgData name="Mark Warren" userId="8b469510-801c-4a14-a92d-c6d8837618b1" providerId="ADAL" clId="{9B064EAA-BAEE-4FF3-BCF4-E8D330BE6A8C}" dt="2023-12-28T16:53:12.935" v="419" actId="1076"/>
          <ac:spMkLst>
            <pc:docMk/>
            <pc:sldMk cId="1556705422" sldId="271"/>
            <ac:spMk id="4" creationId="{F4DCE396-E4AF-E64E-5647-5E114039BB3B}"/>
          </ac:spMkLst>
        </pc:spChg>
      </pc:sldChg>
      <pc:sldChg chg="addSp modSp mod modAnim">
        <pc:chgData name="Mark Warren" userId="8b469510-801c-4a14-a92d-c6d8837618b1" providerId="ADAL" clId="{9B064EAA-BAEE-4FF3-BCF4-E8D330BE6A8C}" dt="2023-12-28T19:03:37.616" v="1186" actId="207"/>
        <pc:sldMkLst>
          <pc:docMk/>
          <pc:sldMk cId="165635209" sldId="272"/>
        </pc:sldMkLst>
        <pc:spChg chg="add mod">
          <ac:chgData name="Mark Warren" userId="8b469510-801c-4a14-a92d-c6d8837618b1" providerId="ADAL" clId="{9B064EAA-BAEE-4FF3-BCF4-E8D330BE6A8C}" dt="2023-12-28T19:02:32.632" v="1178" actId="14100"/>
          <ac:spMkLst>
            <pc:docMk/>
            <pc:sldMk cId="165635209" sldId="272"/>
            <ac:spMk id="2" creationId="{FFF8FA8A-69FE-1659-2C04-0854B71B5917}"/>
          </ac:spMkLst>
        </pc:spChg>
        <pc:spChg chg="add mod">
          <ac:chgData name="Mark Warren" userId="8b469510-801c-4a14-a92d-c6d8837618b1" providerId="ADAL" clId="{9B064EAA-BAEE-4FF3-BCF4-E8D330BE6A8C}" dt="2023-12-28T19:02:48.817" v="1180" actId="1076"/>
          <ac:spMkLst>
            <pc:docMk/>
            <pc:sldMk cId="165635209" sldId="272"/>
            <ac:spMk id="3" creationId="{A4154ED9-0BB0-C7E0-12A0-7EAB59E1E1DC}"/>
          </ac:spMkLst>
        </pc:spChg>
        <pc:spChg chg="add mod">
          <ac:chgData name="Mark Warren" userId="8b469510-801c-4a14-a92d-c6d8837618b1" providerId="ADAL" clId="{9B064EAA-BAEE-4FF3-BCF4-E8D330BE6A8C}" dt="2023-12-28T19:02:52.851" v="1181" actId="1076"/>
          <ac:spMkLst>
            <pc:docMk/>
            <pc:sldMk cId="165635209" sldId="272"/>
            <ac:spMk id="4" creationId="{0B19366C-95F0-2889-3EE8-1079740E2D02}"/>
          </ac:spMkLst>
        </pc:spChg>
        <pc:spChg chg="mod">
          <ac:chgData name="Mark Warren" userId="8b469510-801c-4a14-a92d-c6d8837618b1" providerId="ADAL" clId="{9B064EAA-BAEE-4FF3-BCF4-E8D330BE6A8C}" dt="2023-12-28T19:03:37.616" v="1186" actId="207"/>
          <ac:spMkLst>
            <pc:docMk/>
            <pc:sldMk cId="165635209" sldId="272"/>
            <ac:spMk id="5" creationId="{9D40510D-133E-80B9-6368-8CFE34AD16AB}"/>
          </ac:spMkLst>
        </pc:spChg>
        <pc:spChg chg="add mod">
          <ac:chgData name="Mark Warren" userId="8b469510-801c-4a14-a92d-c6d8837618b1" providerId="ADAL" clId="{9B064EAA-BAEE-4FF3-BCF4-E8D330BE6A8C}" dt="2023-12-28T19:02:56.239" v="1182" actId="1076"/>
          <ac:spMkLst>
            <pc:docMk/>
            <pc:sldMk cId="165635209" sldId="272"/>
            <ac:spMk id="6" creationId="{53887B1D-DA29-14DB-EEBA-B021A64FA49F}"/>
          </ac:spMkLst>
        </pc:spChg>
      </pc:sldChg>
      <pc:sldChg chg="modSp mod ord modAnim">
        <pc:chgData name="Mark Warren" userId="8b469510-801c-4a14-a92d-c6d8837618b1" providerId="ADAL" clId="{9B064EAA-BAEE-4FF3-BCF4-E8D330BE6A8C}" dt="2023-12-28T18:39:19.765" v="1114"/>
        <pc:sldMkLst>
          <pc:docMk/>
          <pc:sldMk cId="648659968" sldId="273"/>
        </pc:sldMkLst>
        <pc:spChg chg="mod">
          <ac:chgData name="Mark Warren" userId="8b469510-801c-4a14-a92d-c6d8837618b1" providerId="ADAL" clId="{9B064EAA-BAEE-4FF3-BCF4-E8D330BE6A8C}" dt="2023-12-28T15:19:39.525" v="239" actId="20577"/>
          <ac:spMkLst>
            <pc:docMk/>
            <pc:sldMk cId="648659968" sldId="273"/>
            <ac:spMk id="2" creationId="{00000000-0000-0000-0000-000000000000}"/>
          </ac:spMkLst>
        </pc:spChg>
        <pc:spChg chg="mod">
          <ac:chgData name="Mark Warren" userId="8b469510-801c-4a14-a92d-c6d8837618b1" providerId="ADAL" clId="{9B064EAA-BAEE-4FF3-BCF4-E8D330BE6A8C}" dt="2023-12-28T15:19:01.202" v="236" actId="20577"/>
          <ac:spMkLst>
            <pc:docMk/>
            <pc:sldMk cId="648659968" sldId="273"/>
            <ac:spMk id="3" creationId="{4BD67C31-101C-C8CB-C4F0-918477FBA847}"/>
          </ac:spMkLst>
        </pc:spChg>
      </pc:sldChg>
      <pc:sldChg chg="del">
        <pc:chgData name="Mark Warren" userId="8b469510-801c-4a14-a92d-c6d8837618b1" providerId="ADAL" clId="{9B064EAA-BAEE-4FF3-BCF4-E8D330BE6A8C}" dt="2023-12-28T18:27:45.185" v="1023" actId="47"/>
        <pc:sldMkLst>
          <pc:docMk/>
          <pc:sldMk cId="2466244616" sldId="274"/>
        </pc:sldMkLst>
      </pc:sldChg>
      <pc:sldChg chg="del">
        <pc:chgData name="Mark Warren" userId="8b469510-801c-4a14-a92d-c6d8837618b1" providerId="ADAL" clId="{9B064EAA-BAEE-4FF3-BCF4-E8D330BE6A8C}" dt="2023-12-28T18:27:47.292" v="1024" actId="47"/>
        <pc:sldMkLst>
          <pc:docMk/>
          <pc:sldMk cId="28739340" sldId="275"/>
        </pc:sldMkLst>
      </pc:sldChg>
      <pc:sldChg chg="addSp delSp modSp add mod addAnim delAnim modAnim">
        <pc:chgData name="Mark Warren" userId="8b469510-801c-4a14-a92d-c6d8837618b1" providerId="ADAL" clId="{9B064EAA-BAEE-4FF3-BCF4-E8D330BE6A8C}" dt="2023-12-28T18:41:23.839" v="1126"/>
        <pc:sldMkLst>
          <pc:docMk/>
          <pc:sldMk cId="3138397998" sldId="276"/>
        </pc:sldMkLst>
        <pc:spChg chg="mod">
          <ac:chgData name="Mark Warren" userId="8b469510-801c-4a14-a92d-c6d8837618b1" providerId="ADAL" clId="{9B064EAA-BAEE-4FF3-BCF4-E8D330BE6A8C}" dt="2023-12-28T16:17:10.452" v="372" actId="1076"/>
          <ac:spMkLst>
            <pc:docMk/>
            <pc:sldMk cId="3138397998" sldId="276"/>
            <ac:spMk id="2" creationId="{00000000-0000-0000-0000-000000000000}"/>
          </ac:spMkLst>
        </pc:spChg>
        <pc:spChg chg="add del mod">
          <ac:chgData name="Mark Warren" userId="8b469510-801c-4a14-a92d-c6d8837618b1" providerId="ADAL" clId="{9B064EAA-BAEE-4FF3-BCF4-E8D330BE6A8C}" dt="2023-12-28T16:14:55.113" v="300" actId="478"/>
          <ac:spMkLst>
            <pc:docMk/>
            <pc:sldMk cId="3138397998" sldId="276"/>
            <ac:spMk id="3" creationId="{A5AC4805-9A98-330F-6CCE-1C8B34EAFD16}"/>
          </ac:spMkLst>
        </pc:spChg>
        <pc:spChg chg="add del mod">
          <ac:chgData name="Mark Warren" userId="8b469510-801c-4a14-a92d-c6d8837618b1" providerId="ADAL" clId="{9B064EAA-BAEE-4FF3-BCF4-E8D330BE6A8C}" dt="2023-12-28T16:17:16.553" v="373" actId="1076"/>
          <ac:spMkLst>
            <pc:docMk/>
            <pc:sldMk cId="3138397998" sldId="276"/>
            <ac:spMk id="4" creationId="{A68C7EAA-E688-4608-B035-AC65D1479875}"/>
          </ac:spMkLst>
        </pc:spChg>
        <pc:cxnChg chg="add del mod">
          <ac:chgData name="Mark Warren" userId="8b469510-801c-4a14-a92d-c6d8837618b1" providerId="ADAL" clId="{9B064EAA-BAEE-4FF3-BCF4-E8D330BE6A8C}" dt="2023-12-28T16:18:18.356" v="380" actId="478"/>
          <ac:cxnSpMkLst>
            <pc:docMk/>
            <pc:sldMk cId="3138397998" sldId="276"/>
            <ac:cxnSpMk id="5" creationId="{C3D8F808-0081-ED6D-33AF-2F5F98CB4401}"/>
          </ac:cxnSpMkLst>
        </pc:cxnChg>
        <pc:cxnChg chg="add del mod">
          <ac:chgData name="Mark Warren" userId="8b469510-801c-4a14-a92d-c6d8837618b1" providerId="ADAL" clId="{9B064EAA-BAEE-4FF3-BCF4-E8D330BE6A8C}" dt="2023-12-28T16:18:23.189" v="381" actId="1076"/>
          <ac:cxnSpMkLst>
            <pc:docMk/>
            <pc:sldMk cId="3138397998" sldId="276"/>
            <ac:cxnSpMk id="6" creationId="{8252E5FA-1128-F729-89C9-35E370D85F78}"/>
          </ac:cxnSpMkLst>
        </pc:cxnChg>
      </pc:sldChg>
      <pc:sldChg chg="delSp modSp add del mod delAnim">
        <pc:chgData name="Mark Warren" userId="8b469510-801c-4a14-a92d-c6d8837618b1" providerId="ADAL" clId="{9B064EAA-BAEE-4FF3-BCF4-E8D330BE6A8C}" dt="2023-12-28T17:12:53.473" v="454" actId="2696"/>
        <pc:sldMkLst>
          <pc:docMk/>
          <pc:sldMk cId="2900178510" sldId="277"/>
        </pc:sldMkLst>
        <pc:spChg chg="mod">
          <ac:chgData name="Mark Warren" userId="8b469510-801c-4a14-a92d-c6d8837618b1" providerId="ADAL" clId="{9B064EAA-BAEE-4FF3-BCF4-E8D330BE6A8C}" dt="2023-12-28T17:12:36.988" v="450" actId="21"/>
          <ac:spMkLst>
            <pc:docMk/>
            <pc:sldMk cId="2900178510" sldId="277"/>
            <ac:spMk id="2" creationId="{00000000-0000-0000-0000-000000000000}"/>
          </ac:spMkLst>
        </pc:spChg>
        <pc:spChg chg="del">
          <ac:chgData name="Mark Warren" userId="8b469510-801c-4a14-a92d-c6d8837618b1" providerId="ADAL" clId="{9B064EAA-BAEE-4FF3-BCF4-E8D330BE6A8C}" dt="2023-12-28T17:11:27.605" v="438" actId="478"/>
          <ac:spMkLst>
            <pc:docMk/>
            <pc:sldMk cId="2900178510" sldId="277"/>
            <ac:spMk id="6" creationId="{FCDA7D6D-B84A-A31B-5E5B-B92336283377}"/>
          </ac:spMkLst>
        </pc:spChg>
        <pc:cxnChg chg="del">
          <ac:chgData name="Mark Warren" userId="8b469510-801c-4a14-a92d-c6d8837618b1" providerId="ADAL" clId="{9B064EAA-BAEE-4FF3-BCF4-E8D330BE6A8C}" dt="2023-12-28T17:11:29.235" v="439" actId="478"/>
          <ac:cxnSpMkLst>
            <pc:docMk/>
            <pc:sldMk cId="2900178510" sldId="277"/>
            <ac:cxnSpMk id="5" creationId="{83860E0B-9317-837E-6B48-922E154EAAE3}"/>
          </ac:cxnSpMkLst>
        </pc:cxnChg>
      </pc:sldChg>
      <pc:sldChg chg="addSp modSp add mod modAnim">
        <pc:chgData name="Mark Warren" userId="8b469510-801c-4a14-a92d-c6d8837618b1" providerId="ADAL" clId="{9B064EAA-BAEE-4FF3-BCF4-E8D330BE6A8C}" dt="2023-12-28T19:01:23.693" v="1176" actId="20577"/>
        <pc:sldMkLst>
          <pc:docMk/>
          <pc:sldMk cId="734222944" sldId="278"/>
        </pc:sldMkLst>
        <pc:spChg chg="mod">
          <ac:chgData name="Mark Warren" userId="8b469510-801c-4a14-a92d-c6d8837618b1" providerId="ADAL" clId="{9B064EAA-BAEE-4FF3-BCF4-E8D330BE6A8C}" dt="2023-12-28T19:01:23.693" v="1176" actId="20577"/>
          <ac:spMkLst>
            <pc:docMk/>
            <pc:sldMk cId="734222944" sldId="278"/>
            <ac:spMk id="2" creationId="{00000000-0000-0000-0000-000000000000}"/>
          </ac:spMkLst>
        </pc:spChg>
        <pc:spChg chg="add mod">
          <ac:chgData name="Mark Warren" userId="8b469510-801c-4a14-a92d-c6d8837618b1" providerId="ADAL" clId="{9B064EAA-BAEE-4FF3-BCF4-E8D330BE6A8C}" dt="2023-12-28T17:14:05.411" v="483" actId="1076"/>
          <ac:spMkLst>
            <pc:docMk/>
            <pc:sldMk cId="734222944" sldId="278"/>
            <ac:spMk id="3" creationId="{9E938DD2-ECB2-4C8F-0188-426F8D568371}"/>
          </ac:spMkLst>
        </pc:spChg>
      </pc:sldChg>
    </pc:docChg>
  </pc:docChgLst>
  <pc:docChgLst>
    <pc:chgData name="Mark Warren" userId="8b469510-801c-4a14-a92d-c6d8837618b1" providerId="ADAL" clId="{77692629-6456-4092-A896-56C931B9FE49}"/>
    <pc:docChg chg="custSel addSld delSld modSld sldOrd">
      <pc:chgData name="Mark Warren" userId="8b469510-801c-4a14-a92d-c6d8837618b1" providerId="ADAL" clId="{77692629-6456-4092-A896-56C931B9FE49}" dt="2023-12-16T18:59:03.495" v="594"/>
      <pc:docMkLst>
        <pc:docMk/>
      </pc:docMkLst>
      <pc:sldChg chg="addSp delSp modSp mod delAnim modAnim">
        <pc:chgData name="Mark Warren" userId="8b469510-801c-4a14-a92d-c6d8837618b1" providerId="ADAL" clId="{77692629-6456-4092-A896-56C931B9FE49}" dt="2023-12-16T18:34:51.121" v="420"/>
        <pc:sldMkLst>
          <pc:docMk/>
          <pc:sldMk cId="0" sldId="265"/>
        </pc:sldMkLst>
        <pc:spChg chg="mod">
          <ac:chgData name="Mark Warren" userId="8b469510-801c-4a14-a92d-c6d8837618b1" providerId="ADAL" clId="{77692629-6456-4092-A896-56C931B9FE49}" dt="2023-12-16T18:16:33.948" v="157" actId="1076"/>
          <ac:spMkLst>
            <pc:docMk/>
            <pc:sldMk cId="0" sldId="265"/>
            <ac:spMk id="2" creationId="{00000000-0000-0000-0000-000000000000}"/>
          </ac:spMkLst>
        </pc:spChg>
        <pc:spChg chg="add del mod">
          <ac:chgData name="Mark Warren" userId="8b469510-801c-4a14-a92d-c6d8837618b1" providerId="ADAL" clId="{77692629-6456-4092-A896-56C931B9FE49}" dt="2023-12-16T18:14:20.792" v="137"/>
          <ac:spMkLst>
            <pc:docMk/>
            <pc:sldMk cId="0" sldId="265"/>
            <ac:spMk id="6" creationId="{F154D97B-181E-1E53-AD44-CE57072BF861}"/>
          </ac:spMkLst>
        </pc:spChg>
        <pc:spChg chg="del">
          <ac:chgData name="Mark Warren" userId="8b469510-801c-4a14-a92d-c6d8837618b1" providerId="ADAL" clId="{77692629-6456-4092-A896-56C931B9FE49}" dt="2023-12-16T17:58:34.420" v="7" actId="478"/>
          <ac:spMkLst>
            <pc:docMk/>
            <pc:sldMk cId="0" sldId="265"/>
            <ac:spMk id="9" creationId="{95750E48-E914-0401-DDCE-CDEF259870E4}"/>
          </ac:spMkLst>
        </pc:spChg>
        <pc:spChg chg="del">
          <ac:chgData name="Mark Warren" userId="8b469510-801c-4a14-a92d-c6d8837618b1" providerId="ADAL" clId="{77692629-6456-4092-A896-56C931B9FE49}" dt="2023-12-16T17:58:31.309" v="6" actId="478"/>
          <ac:spMkLst>
            <pc:docMk/>
            <pc:sldMk cId="0" sldId="265"/>
            <ac:spMk id="10" creationId="{EFF6E807-32FD-1E59-BDF5-9F5C4CCDA083}"/>
          </ac:spMkLst>
        </pc:spChg>
        <pc:spChg chg="del">
          <ac:chgData name="Mark Warren" userId="8b469510-801c-4a14-a92d-c6d8837618b1" providerId="ADAL" clId="{77692629-6456-4092-A896-56C931B9FE49}" dt="2023-12-16T17:58:27.262" v="5" actId="478"/>
          <ac:spMkLst>
            <pc:docMk/>
            <pc:sldMk cId="0" sldId="265"/>
            <ac:spMk id="11" creationId="{2C529C6D-7FDA-EF4F-3749-6101D28F2896}"/>
          </ac:spMkLst>
        </pc:spChg>
        <pc:cxnChg chg="del">
          <ac:chgData name="Mark Warren" userId="8b469510-801c-4a14-a92d-c6d8837618b1" providerId="ADAL" clId="{77692629-6456-4092-A896-56C931B9FE49}" dt="2023-12-16T17:58:19.916" v="3" actId="478"/>
          <ac:cxnSpMkLst>
            <pc:docMk/>
            <pc:sldMk cId="0" sldId="265"/>
            <ac:cxnSpMk id="4" creationId="{8D0B323E-F7B5-9085-1690-E1C65C3E77EC}"/>
          </ac:cxnSpMkLst>
        </pc:cxnChg>
        <pc:cxnChg chg="del">
          <ac:chgData name="Mark Warren" userId="8b469510-801c-4a14-a92d-c6d8837618b1" providerId="ADAL" clId="{77692629-6456-4092-A896-56C931B9FE49}" dt="2023-12-16T17:58:22.401" v="4" actId="478"/>
          <ac:cxnSpMkLst>
            <pc:docMk/>
            <pc:sldMk cId="0" sldId="265"/>
            <ac:cxnSpMk id="5" creationId="{94E58AAF-23FF-2AF3-D584-F40843D31029}"/>
          </ac:cxnSpMkLst>
        </pc:cxnChg>
      </pc:sldChg>
      <pc:sldChg chg="addSp modSp mod ord modAnim">
        <pc:chgData name="Mark Warren" userId="8b469510-801c-4a14-a92d-c6d8837618b1" providerId="ADAL" clId="{77692629-6456-4092-A896-56C931B9FE49}" dt="2023-12-16T18:58:16.906" v="591" actId="1076"/>
        <pc:sldMkLst>
          <pc:docMk/>
          <pc:sldMk cId="0" sldId="267"/>
        </pc:sldMkLst>
        <pc:spChg chg="mod">
          <ac:chgData name="Mark Warren" userId="8b469510-801c-4a14-a92d-c6d8837618b1" providerId="ADAL" clId="{77692629-6456-4092-A896-56C931B9FE49}" dt="2023-12-16T18:58:16.906" v="591" actId="1076"/>
          <ac:spMkLst>
            <pc:docMk/>
            <pc:sldMk cId="0" sldId="267"/>
            <ac:spMk id="2" creationId="{00000000-0000-0000-0000-000000000000}"/>
          </ac:spMkLst>
        </pc:spChg>
        <pc:spChg chg="add mod">
          <ac:chgData name="Mark Warren" userId="8b469510-801c-4a14-a92d-c6d8837618b1" providerId="ADAL" clId="{77692629-6456-4092-A896-56C931B9FE49}" dt="2023-12-16T18:09:17.022" v="79" actId="207"/>
          <ac:spMkLst>
            <pc:docMk/>
            <pc:sldMk cId="0" sldId="267"/>
            <ac:spMk id="8" creationId="{D78731B6-A11F-EDE7-D2C0-16CD91FACBCC}"/>
          </ac:spMkLst>
        </pc:spChg>
        <pc:cxnChg chg="add mod">
          <ac:chgData name="Mark Warren" userId="8b469510-801c-4a14-a92d-c6d8837618b1" providerId="ADAL" clId="{77692629-6456-4092-A896-56C931B9FE49}" dt="2023-12-16T18:08:08.364" v="67" actId="14100"/>
          <ac:cxnSpMkLst>
            <pc:docMk/>
            <pc:sldMk cId="0" sldId="267"/>
            <ac:cxnSpMk id="4" creationId="{B94DDDA5-0BE2-1FEE-AB74-ADF4631A2948}"/>
          </ac:cxnSpMkLst>
        </pc:cxnChg>
      </pc:sldChg>
      <pc:sldChg chg="modSp mod modAnim">
        <pc:chgData name="Mark Warren" userId="8b469510-801c-4a14-a92d-c6d8837618b1" providerId="ADAL" clId="{77692629-6456-4092-A896-56C931B9FE49}" dt="2023-12-16T18:58:38.380" v="593" actId="1076"/>
        <pc:sldMkLst>
          <pc:docMk/>
          <pc:sldMk cId="0" sldId="268"/>
        </pc:sldMkLst>
        <pc:spChg chg="mod">
          <ac:chgData name="Mark Warren" userId="8b469510-801c-4a14-a92d-c6d8837618b1" providerId="ADAL" clId="{77692629-6456-4092-A896-56C931B9FE49}" dt="2023-12-16T18:58:38.380" v="593" actId="1076"/>
          <ac:spMkLst>
            <pc:docMk/>
            <pc:sldMk cId="0" sldId="268"/>
            <ac:spMk id="2" creationId="{00000000-0000-0000-0000-000000000000}"/>
          </ac:spMkLst>
        </pc:spChg>
        <pc:spChg chg="mod">
          <ac:chgData name="Mark Warren" userId="8b469510-801c-4a14-a92d-c6d8837618b1" providerId="ADAL" clId="{77692629-6456-4092-A896-56C931B9FE49}" dt="2023-12-16T18:58:33.285" v="592" actId="1076"/>
          <ac:spMkLst>
            <pc:docMk/>
            <pc:sldMk cId="0" sldId="268"/>
            <ac:spMk id="3" creationId="{175BE864-2604-1989-896B-FA86CDAD987C}"/>
          </ac:spMkLst>
        </pc:spChg>
      </pc:sldChg>
      <pc:sldChg chg="modSp add mod modAnim">
        <pc:chgData name="Mark Warren" userId="8b469510-801c-4a14-a92d-c6d8837618b1" providerId="ADAL" clId="{77692629-6456-4092-A896-56C931B9FE49}" dt="2023-12-16T18:34:44.916" v="419"/>
        <pc:sldMkLst>
          <pc:docMk/>
          <pc:sldMk cId="436164020" sldId="269"/>
        </pc:sldMkLst>
        <pc:spChg chg="mod">
          <ac:chgData name="Mark Warren" userId="8b469510-801c-4a14-a92d-c6d8837618b1" providerId="ADAL" clId="{77692629-6456-4092-A896-56C931B9FE49}" dt="2023-12-16T18:19:08.886" v="173" actId="20577"/>
          <ac:spMkLst>
            <pc:docMk/>
            <pc:sldMk cId="436164020" sldId="269"/>
            <ac:spMk id="2" creationId="{00000000-0000-0000-0000-000000000000}"/>
          </ac:spMkLst>
        </pc:spChg>
      </pc:sldChg>
      <pc:sldChg chg="del">
        <pc:chgData name="Mark Warren" userId="8b469510-801c-4a14-a92d-c6d8837618b1" providerId="ADAL" clId="{77692629-6456-4092-A896-56C931B9FE49}" dt="2023-12-16T17:57:53.847" v="0" actId="47"/>
        <pc:sldMkLst>
          <pc:docMk/>
          <pc:sldMk cId="2579066411" sldId="269"/>
        </pc:sldMkLst>
      </pc:sldChg>
      <pc:sldChg chg="del">
        <pc:chgData name="Mark Warren" userId="8b469510-801c-4a14-a92d-c6d8837618b1" providerId="ADAL" clId="{77692629-6456-4092-A896-56C931B9FE49}" dt="2023-12-16T17:57:53.847" v="0" actId="47"/>
        <pc:sldMkLst>
          <pc:docMk/>
          <pc:sldMk cId="1962521877" sldId="270"/>
        </pc:sldMkLst>
      </pc:sldChg>
      <pc:sldChg chg="addSp delSp modSp add mod ord delAnim modAnim">
        <pc:chgData name="Mark Warren" userId="8b469510-801c-4a14-a92d-c6d8837618b1" providerId="ADAL" clId="{77692629-6456-4092-A896-56C931B9FE49}" dt="2023-12-16T18:36:39.200" v="438"/>
        <pc:sldMkLst>
          <pc:docMk/>
          <pc:sldMk cId="3505804614" sldId="270"/>
        </pc:sldMkLst>
        <pc:spChg chg="mod">
          <ac:chgData name="Mark Warren" userId="8b469510-801c-4a14-a92d-c6d8837618b1" providerId="ADAL" clId="{77692629-6456-4092-A896-56C931B9FE49}" dt="2023-12-16T18:33:28.019" v="410" actId="20577"/>
          <ac:spMkLst>
            <pc:docMk/>
            <pc:sldMk cId="3505804614" sldId="270"/>
            <ac:spMk id="2" creationId="{00000000-0000-0000-0000-000000000000}"/>
          </ac:spMkLst>
        </pc:spChg>
        <pc:spChg chg="add mod">
          <ac:chgData name="Mark Warren" userId="8b469510-801c-4a14-a92d-c6d8837618b1" providerId="ADAL" clId="{77692629-6456-4092-A896-56C931B9FE49}" dt="2023-12-16T18:24:04.794" v="264" actId="1076"/>
          <ac:spMkLst>
            <pc:docMk/>
            <pc:sldMk cId="3505804614" sldId="270"/>
            <ac:spMk id="3" creationId="{84EAE5A4-0F17-956A-3AE5-DE5E9D0968CE}"/>
          </ac:spMkLst>
        </pc:spChg>
        <pc:spChg chg="add mod">
          <ac:chgData name="Mark Warren" userId="8b469510-801c-4a14-a92d-c6d8837618b1" providerId="ADAL" clId="{77692629-6456-4092-A896-56C931B9FE49}" dt="2023-12-16T18:24:11.956" v="265" actId="1076"/>
          <ac:spMkLst>
            <pc:docMk/>
            <pc:sldMk cId="3505804614" sldId="270"/>
            <ac:spMk id="5" creationId="{BCE0995F-F4EE-82D4-2FD3-FE60C703F543}"/>
          </ac:spMkLst>
        </pc:spChg>
        <pc:spChg chg="del">
          <ac:chgData name="Mark Warren" userId="8b469510-801c-4a14-a92d-c6d8837618b1" providerId="ADAL" clId="{77692629-6456-4092-A896-56C931B9FE49}" dt="2023-12-16T18:20:40.426" v="179" actId="478"/>
          <ac:spMkLst>
            <pc:docMk/>
            <pc:sldMk cId="3505804614" sldId="270"/>
            <ac:spMk id="8" creationId="{D78731B6-A11F-EDE7-D2C0-16CD91FACBCC}"/>
          </ac:spMkLst>
        </pc:spChg>
        <pc:cxnChg chg="del">
          <ac:chgData name="Mark Warren" userId="8b469510-801c-4a14-a92d-c6d8837618b1" providerId="ADAL" clId="{77692629-6456-4092-A896-56C931B9FE49}" dt="2023-12-16T18:20:37.785" v="178" actId="478"/>
          <ac:cxnSpMkLst>
            <pc:docMk/>
            <pc:sldMk cId="3505804614" sldId="270"/>
            <ac:cxnSpMk id="4" creationId="{B94DDDA5-0BE2-1FEE-AB74-ADF4631A2948}"/>
          </ac:cxnSpMkLst>
        </pc:cxnChg>
        <pc:cxnChg chg="add mod">
          <ac:chgData name="Mark Warren" userId="8b469510-801c-4a14-a92d-c6d8837618b1" providerId="ADAL" clId="{77692629-6456-4092-A896-56C931B9FE49}" dt="2023-12-16T18:30:08.243" v="374" actId="1035"/>
          <ac:cxnSpMkLst>
            <pc:docMk/>
            <pc:sldMk cId="3505804614" sldId="270"/>
            <ac:cxnSpMk id="7" creationId="{2F5294CC-96D1-6E5F-5786-0FB7DB212883}"/>
          </ac:cxnSpMkLst>
        </pc:cxnChg>
        <pc:cxnChg chg="add mod">
          <ac:chgData name="Mark Warren" userId="8b469510-801c-4a14-a92d-c6d8837618b1" providerId="ADAL" clId="{77692629-6456-4092-A896-56C931B9FE49}" dt="2023-12-16T18:30:03.349" v="373" actId="14100"/>
          <ac:cxnSpMkLst>
            <pc:docMk/>
            <pc:sldMk cId="3505804614" sldId="270"/>
            <ac:cxnSpMk id="10" creationId="{CAB552D0-6C5A-B547-2C0F-9550090EFAD4}"/>
          </ac:cxnSpMkLst>
        </pc:cxnChg>
        <pc:cxnChg chg="add mod">
          <ac:chgData name="Mark Warren" userId="8b469510-801c-4a14-a92d-c6d8837618b1" providerId="ADAL" clId="{77692629-6456-4092-A896-56C931B9FE49}" dt="2023-12-16T18:29:48.596" v="371" actId="14100"/>
          <ac:cxnSpMkLst>
            <pc:docMk/>
            <pc:sldMk cId="3505804614" sldId="270"/>
            <ac:cxnSpMk id="11" creationId="{E1809DCE-349B-5942-4FCF-E4FD5599C019}"/>
          </ac:cxnSpMkLst>
        </pc:cxnChg>
      </pc:sldChg>
      <pc:sldChg chg="addSp modSp add mod modAnim">
        <pc:chgData name="Mark Warren" userId="8b469510-801c-4a14-a92d-c6d8837618b1" providerId="ADAL" clId="{77692629-6456-4092-A896-56C931B9FE49}" dt="2023-12-16T18:38:01.189" v="458"/>
        <pc:sldMkLst>
          <pc:docMk/>
          <pc:sldMk cId="1556705422" sldId="271"/>
        </pc:sldMkLst>
        <pc:spChg chg="mod">
          <ac:chgData name="Mark Warren" userId="8b469510-801c-4a14-a92d-c6d8837618b1" providerId="ADAL" clId="{77692629-6456-4092-A896-56C931B9FE49}" dt="2023-12-16T18:32:17.925" v="400" actId="1076"/>
          <ac:spMkLst>
            <pc:docMk/>
            <pc:sldMk cId="1556705422" sldId="271"/>
            <ac:spMk id="2" creationId="{00000000-0000-0000-0000-000000000000}"/>
          </ac:spMkLst>
        </pc:spChg>
        <pc:spChg chg="mod">
          <ac:chgData name="Mark Warren" userId="8b469510-801c-4a14-a92d-c6d8837618b1" providerId="ADAL" clId="{77692629-6456-4092-A896-56C931B9FE49}" dt="2023-12-16T18:28:11.615" v="355" actId="1076"/>
          <ac:spMkLst>
            <pc:docMk/>
            <pc:sldMk cId="1556705422" sldId="271"/>
            <ac:spMk id="3" creationId="{84EAE5A4-0F17-956A-3AE5-DE5E9D0968CE}"/>
          </ac:spMkLst>
        </pc:spChg>
        <pc:spChg chg="mod">
          <ac:chgData name="Mark Warren" userId="8b469510-801c-4a14-a92d-c6d8837618b1" providerId="ADAL" clId="{77692629-6456-4092-A896-56C931B9FE49}" dt="2023-12-16T18:28:03.452" v="354" actId="1076"/>
          <ac:spMkLst>
            <pc:docMk/>
            <pc:sldMk cId="1556705422" sldId="271"/>
            <ac:spMk id="5" creationId="{BCE0995F-F4EE-82D4-2FD3-FE60C703F543}"/>
          </ac:spMkLst>
        </pc:spChg>
        <pc:cxnChg chg="add mod">
          <ac:chgData name="Mark Warren" userId="8b469510-801c-4a14-a92d-c6d8837618b1" providerId="ADAL" clId="{77692629-6456-4092-A896-56C931B9FE49}" dt="2023-12-16T18:32:35.540" v="402" actId="14100"/>
          <ac:cxnSpMkLst>
            <pc:docMk/>
            <pc:sldMk cId="1556705422" sldId="271"/>
            <ac:cxnSpMk id="4" creationId="{F9C626B4-BAF3-7190-0A4E-19D5E1C7904D}"/>
          </ac:cxnSpMkLst>
        </pc:cxnChg>
        <pc:cxnChg chg="add mod">
          <ac:chgData name="Mark Warren" userId="8b469510-801c-4a14-a92d-c6d8837618b1" providerId="ADAL" clId="{77692629-6456-4092-A896-56C931B9FE49}" dt="2023-12-16T18:33:09.843" v="406" actId="14100"/>
          <ac:cxnSpMkLst>
            <pc:docMk/>
            <pc:sldMk cId="1556705422" sldId="271"/>
            <ac:cxnSpMk id="6" creationId="{65920CB3-7914-4191-DC94-3BEE28D220B2}"/>
          </ac:cxnSpMkLst>
        </pc:cxnChg>
        <pc:cxnChg chg="add mod">
          <ac:chgData name="Mark Warren" userId="8b469510-801c-4a14-a92d-c6d8837618b1" providerId="ADAL" clId="{77692629-6456-4092-A896-56C931B9FE49}" dt="2023-12-16T18:32:50.887" v="404" actId="14100"/>
          <ac:cxnSpMkLst>
            <pc:docMk/>
            <pc:sldMk cId="1556705422" sldId="271"/>
            <ac:cxnSpMk id="7" creationId="{3D751B90-B1A8-38DF-B5B7-DB4721781E91}"/>
          </ac:cxnSpMkLst>
        </pc:cxnChg>
      </pc:sldChg>
      <pc:sldChg chg="del">
        <pc:chgData name="Mark Warren" userId="8b469510-801c-4a14-a92d-c6d8837618b1" providerId="ADAL" clId="{77692629-6456-4092-A896-56C931B9FE49}" dt="2023-12-16T17:57:53.847" v="0" actId="47"/>
        <pc:sldMkLst>
          <pc:docMk/>
          <pc:sldMk cId="3500180039" sldId="271"/>
        </pc:sldMkLst>
      </pc:sldChg>
      <pc:sldChg chg="addSp delSp modSp add mod ord modAnim">
        <pc:chgData name="Mark Warren" userId="8b469510-801c-4a14-a92d-c6d8837618b1" providerId="ADAL" clId="{77692629-6456-4092-A896-56C931B9FE49}" dt="2023-12-16T18:46:46.166" v="552"/>
        <pc:sldMkLst>
          <pc:docMk/>
          <pc:sldMk cId="165635209" sldId="272"/>
        </pc:sldMkLst>
        <pc:spChg chg="del">
          <ac:chgData name="Mark Warren" userId="8b469510-801c-4a14-a92d-c6d8837618b1" providerId="ADAL" clId="{77692629-6456-4092-A896-56C931B9FE49}" dt="2023-12-16T18:39:53.034" v="464" actId="478"/>
          <ac:spMkLst>
            <pc:docMk/>
            <pc:sldMk cId="165635209" sldId="272"/>
            <ac:spMk id="2" creationId="{00000000-0000-0000-0000-000000000000}"/>
          </ac:spMkLst>
        </pc:spChg>
        <pc:spChg chg="add del mod">
          <ac:chgData name="Mark Warren" userId="8b469510-801c-4a14-a92d-c6d8837618b1" providerId="ADAL" clId="{77692629-6456-4092-A896-56C931B9FE49}" dt="2023-12-16T18:42:50.563" v="527"/>
          <ac:spMkLst>
            <pc:docMk/>
            <pc:sldMk cId="165635209" sldId="272"/>
            <ac:spMk id="3" creationId="{13CD7A2F-B368-A5DB-9B9D-0DDFC7986A9C}"/>
          </ac:spMkLst>
        </pc:spChg>
        <pc:spChg chg="add del mod">
          <ac:chgData name="Mark Warren" userId="8b469510-801c-4a14-a92d-c6d8837618b1" providerId="ADAL" clId="{77692629-6456-4092-A896-56C931B9FE49}" dt="2023-12-16T18:39:53.034" v="464" actId="478"/>
          <ac:spMkLst>
            <pc:docMk/>
            <pc:sldMk cId="165635209" sldId="272"/>
            <ac:spMk id="4" creationId="{7A686E49-D3AD-4EF1-6C9A-59151E1342D3}"/>
          </ac:spMkLst>
        </pc:spChg>
        <pc:spChg chg="add mod">
          <ac:chgData name="Mark Warren" userId="8b469510-801c-4a14-a92d-c6d8837618b1" providerId="ADAL" clId="{77692629-6456-4092-A896-56C931B9FE49}" dt="2023-12-16T18:42:49.233" v="525"/>
          <ac:spMkLst>
            <pc:docMk/>
            <pc:sldMk cId="165635209" sldId="272"/>
            <ac:spMk id="5" creationId="{9D40510D-133E-80B9-6368-8CFE34AD16AB}"/>
          </ac:spMkLst>
        </pc:spChg>
        <pc:cxnChg chg="add mod">
          <ac:chgData name="Mark Warren" userId="8b469510-801c-4a14-a92d-c6d8837618b1" providerId="ADAL" clId="{77692629-6456-4092-A896-56C931B9FE49}" dt="2023-12-16T18:45:21.135" v="536" actId="14100"/>
          <ac:cxnSpMkLst>
            <pc:docMk/>
            <pc:sldMk cId="165635209" sldId="272"/>
            <ac:cxnSpMk id="7" creationId="{75877325-B575-5755-73FE-E2068168B6F1}"/>
          </ac:cxnSpMkLst>
        </pc:cxnChg>
        <pc:cxnChg chg="add mod">
          <ac:chgData name="Mark Warren" userId="8b469510-801c-4a14-a92d-c6d8837618b1" providerId="ADAL" clId="{77692629-6456-4092-A896-56C931B9FE49}" dt="2023-12-16T18:46:00.957" v="542" actId="14100"/>
          <ac:cxnSpMkLst>
            <pc:docMk/>
            <pc:sldMk cId="165635209" sldId="272"/>
            <ac:cxnSpMk id="9" creationId="{77E67D73-1A4D-830B-6E28-10B12B529D68}"/>
          </ac:cxnSpMkLst>
        </pc:cxnChg>
        <pc:cxnChg chg="add mod">
          <ac:chgData name="Mark Warren" userId="8b469510-801c-4a14-a92d-c6d8837618b1" providerId="ADAL" clId="{77692629-6456-4092-A896-56C931B9FE49}" dt="2023-12-16T18:45:40.827" v="540" actId="14100"/>
          <ac:cxnSpMkLst>
            <pc:docMk/>
            <pc:sldMk cId="165635209" sldId="272"/>
            <ac:cxnSpMk id="10" creationId="{EE674E72-BD78-83A3-8937-9C59F7444652}"/>
          </ac:cxnSpMkLst>
        </pc:cxnChg>
      </pc:sldChg>
      <pc:sldChg chg="del">
        <pc:chgData name="Mark Warren" userId="8b469510-801c-4a14-a92d-c6d8837618b1" providerId="ADAL" clId="{77692629-6456-4092-A896-56C931B9FE49}" dt="2023-12-16T17:57:53.847" v="0" actId="47"/>
        <pc:sldMkLst>
          <pc:docMk/>
          <pc:sldMk cId="1945855314" sldId="272"/>
        </pc:sldMkLst>
      </pc:sldChg>
      <pc:sldChg chg="addSp modSp add mod ord modAnim">
        <pc:chgData name="Mark Warren" userId="8b469510-801c-4a14-a92d-c6d8837618b1" providerId="ADAL" clId="{77692629-6456-4092-A896-56C931B9FE49}" dt="2023-12-16T18:59:03.495" v="594"/>
        <pc:sldMkLst>
          <pc:docMk/>
          <pc:sldMk cId="648659968" sldId="273"/>
        </pc:sldMkLst>
        <pc:spChg chg="mod">
          <ac:chgData name="Mark Warren" userId="8b469510-801c-4a14-a92d-c6d8837618b1" providerId="ADAL" clId="{77692629-6456-4092-A896-56C931B9FE49}" dt="2023-12-16T18:53:26.656" v="587" actId="1076"/>
          <ac:spMkLst>
            <pc:docMk/>
            <pc:sldMk cId="648659968" sldId="273"/>
            <ac:spMk id="2" creationId="{00000000-0000-0000-0000-000000000000}"/>
          </ac:spMkLst>
        </pc:spChg>
        <pc:spChg chg="add mod">
          <ac:chgData name="Mark Warren" userId="8b469510-801c-4a14-a92d-c6d8837618b1" providerId="ADAL" clId="{77692629-6456-4092-A896-56C931B9FE49}" dt="2023-12-16T18:59:03.495" v="594"/>
          <ac:spMkLst>
            <pc:docMk/>
            <pc:sldMk cId="648659968" sldId="273"/>
            <ac:spMk id="3" creationId="{4BD67C31-101C-C8CB-C4F0-918477FBA847}"/>
          </ac:spMkLst>
        </pc:spChg>
      </pc:sldChg>
    </pc:docChg>
  </pc:docChgLst>
  <pc:docChgLst>
    <pc:chgData name="Mark Warren" userId="8b469510-801c-4a14-a92d-c6d8837618b1" providerId="ADAL" clId="{854A96AF-2244-472B-8A75-F98501AE6BD9}"/>
    <pc:docChg chg="undo custSel delSld modSld">
      <pc:chgData name="Mark Warren" userId="8b469510-801c-4a14-a92d-c6d8837618b1" providerId="ADAL" clId="{854A96AF-2244-472B-8A75-F98501AE6BD9}" dt="2023-11-30T19:25:05.651" v="774" actId="207"/>
      <pc:docMkLst>
        <pc:docMk/>
      </pc:docMkLst>
      <pc:sldChg chg="addSp delSp modSp mod modAnim">
        <pc:chgData name="Mark Warren" userId="8b469510-801c-4a14-a92d-c6d8837618b1" providerId="ADAL" clId="{854A96AF-2244-472B-8A75-F98501AE6BD9}" dt="2023-11-30T19:25:05.651" v="774" actId="207"/>
        <pc:sldMkLst>
          <pc:docMk/>
          <pc:sldMk cId="0" sldId="257"/>
        </pc:sldMkLst>
        <pc:spChg chg="mod">
          <ac:chgData name="Mark Warren" userId="8b469510-801c-4a14-a92d-c6d8837618b1" providerId="ADAL" clId="{854A96AF-2244-472B-8A75-F98501AE6BD9}" dt="2023-11-30T19:24:19.192" v="773" actId="3062"/>
          <ac:spMkLst>
            <pc:docMk/>
            <pc:sldMk cId="0" sldId="257"/>
            <ac:spMk id="2" creationId="{00000000-0000-0000-0000-000000000000}"/>
          </ac:spMkLst>
        </pc:spChg>
        <pc:spChg chg="mod">
          <ac:chgData name="Mark Warren" userId="8b469510-801c-4a14-a92d-c6d8837618b1" providerId="ADAL" clId="{854A96AF-2244-472B-8A75-F98501AE6BD9}" dt="2023-11-30T19:25:05.651" v="774" actId="207"/>
          <ac:spMkLst>
            <pc:docMk/>
            <pc:sldMk cId="0" sldId="257"/>
            <ac:spMk id="3" creationId="{00000000-0000-0000-0000-000000000000}"/>
          </ac:spMkLst>
        </pc:spChg>
        <pc:spChg chg="mod">
          <ac:chgData name="Mark Warren" userId="8b469510-801c-4a14-a92d-c6d8837618b1" providerId="ADAL" clId="{854A96AF-2244-472B-8A75-F98501AE6BD9}" dt="2023-11-30T18:13:55.057" v="359" actId="1076"/>
          <ac:spMkLst>
            <pc:docMk/>
            <pc:sldMk cId="0" sldId="257"/>
            <ac:spMk id="4" creationId="{00000000-0000-0000-0000-000000000000}"/>
          </ac:spMkLst>
        </pc:spChg>
        <pc:spChg chg="add del mod">
          <ac:chgData name="Mark Warren" userId="8b469510-801c-4a14-a92d-c6d8837618b1" providerId="ADAL" clId="{854A96AF-2244-472B-8A75-F98501AE6BD9}" dt="2023-11-30T17:55:47.673" v="227" actId="12084"/>
          <ac:spMkLst>
            <pc:docMk/>
            <pc:sldMk cId="0" sldId="257"/>
            <ac:spMk id="5" creationId="{657A487F-55B1-B124-5ED2-3A9C8314B4E0}"/>
          </ac:spMkLst>
        </pc:spChg>
        <pc:spChg chg="add del mod">
          <ac:chgData name="Mark Warren" userId="8b469510-801c-4a14-a92d-c6d8837618b1" providerId="ADAL" clId="{854A96AF-2244-472B-8A75-F98501AE6BD9}" dt="2023-11-30T18:15:22.571" v="364" actId="1076"/>
          <ac:spMkLst>
            <pc:docMk/>
            <pc:sldMk cId="0" sldId="257"/>
            <ac:spMk id="6" creationId="{411231C2-00FD-E8FC-D7D9-7A4D802C0A9E}"/>
          </ac:spMkLst>
        </pc:spChg>
        <pc:spChg chg="add del mod">
          <ac:chgData name="Mark Warren" userId="8b469510-801c-4a14-a92d-c6d8837618b1" providerId="ADAL" clId="{854A96AF-2244-472B-8A75-F98501AE6BD9}" dt="2023-11-30T18:06:22.233" v="304" actId="478"/>
          <ac:spMkLst>
            <pc:docMk/>
            <pc:sldMk cId="0" sldId="257"/>
            <ac:spMk id="7" creationId="{2FE677DA-CD1B-C16D-5CAB-A5E8445E476F}"/>
          </ac:spMkLst>
        </pc:spChg>
        <pc:spChg chg="add mod">
          <ac:chgData name="Mark Warren" userId="8b469510-801c-4a14-a92d-c6d8837618b1" providerId="ADAL" clId="{854A96AF-2244-472B-8A75-F98501AE6BD9}" dt="2023-11-30T18:12:47.633" v="356" actId="1076"/>
          <ac:spMkLst>
            <pc:docMk/>
            <pc:sldMk cId="0" sldId="257"/>
            <ac:spMk id="8" creationId="{48FB3F02-4C71-A551-0150-E7740B10DE91}"/>
          </ac:spMkLst>
        </pc:spChg>
        <pc:spChg chg="add mod">
          <ac:chgData name="Mark Warren" userId="8b469510-801c-4a14-a92d-c6d8837618b1" providerId="ADAL" clId="{854A96AF-2244-472B-8A75-F98501AE6BD9}" dt="2023-11-30T18:14:56.829" v="363" actId="14100"/>
          <ac:spMkLst>
            <pc:docMk/>
            <pc:sldMk cId="0" sldId="257"/>
            <ac:spMk id="11" creationId="{ACE1DCB9-E89A-912C-3526-000A06379E61}"/>
          </ac:spMkLst>
        </pc:spChg>
        <pc:graphicFrameChg chg="add del mod modGraphic">
          <ac:chgData name="Mark Warren" userId="8b469510-801c-4a14-a92d-c6d8837618b1" providerId="ADAL" clId="{854A96AF-2244-472B-8A75-F98501AE6BD9}" dt="2023-11-30T18:11:43.153" v="339"/>
          <ac:graphicFrameMkLst>
            <pc:docMk/>
            <pc:sldMk cId="0" sldId="257"/>
            <ac:graphicFrameMk id="9" creationId="{4B44F017-9125-FEA1-9A70-1A2F6A86837A}"/>
          </ac:graphicFrameMkLst>
        </pc:graphicFrameChg>
        <pc:graphicFrameChg chg="add del mod">
          <ac:chgData name="Mark Warren" userId="8b469510-801c-4a14-a92d-c6d8837618b1" providerId="ADAL" clId="{854A96AF-2244-472B-8A75-F98501AE6BD9}" dt="2023-11-30T18:03:21.284" v="283" actId="12084"/>
          <ac:graphicFrameMkLst>
            <pc:docMk/>
            <pc:sldMk cId="0" sldId="257"/>
            <ac:graphicFrameMk id="10" creationId="{3F2D468A-7039-5037-D7DB-F66894551B78}"/>
          </ac:graphicFrameMkLst>
        </pc:graphicFrameChg>
      </pc:sldChg>
      <pc:sldChg chg="addSp delSp modSp mod modAnim">
        <pc:chgData name="Mark Warren" userId="8b469510-801c-4a14-a92d-c6d8837618b1" providerId="ADAL" clId="{854A96AF-2244-472B-8A75-F98501AE6BD9}" dt="2023-11-30T18:45:40.430" v="729"/>
        <pc:sldMkLst>
          <pc:docMk/>
          <pc:sldMk cId="0" sldId="258"/>
        </pc:sldMkLst>
        <pc:spChg chg="mod">
          <ac:chgData name="Mark Warren" userId="8b469510-801c-4a14-a92d-c6d8837618b1" providerId="ADAL" clId="{854A96AF-2244-472B-8A75-F98501AE6BD9}" dt="2023-11-30T18:25:17.490" v="456" actId="207"/>
          <ac:spMkLst>
            <pc:docMk/>
            <pc:sldMk cId="0" sldId="258"/>
            <ac:spMk id="2" creationId="{00000000-0000-0000-0000-000000000000}"/>
          </ac:spMkLst>
        </pc:spChg>
        <pc:spChg chg="add del mod">
          <ac:chgData name="Mark Warren" userId="8b469510-801c-4a14-a92d-c6d8837618b1" providerId="ADAL" clId="{854A96AF-2244-472B-8A75-F98501AE6BD9}" dt="2023-11-30T18:26:24.315" v="469" actId="478"/>
          <ac:spMkLst>
            <pc:docMk/>
            <pc:sldMk cId="0" sldId="258"/>
            <ac:spMk id="3" creationId="{733727BB-6FE2-8C05-04B0-E6126C4816F8}"/>
          </ac:spMkLst>
        </pc:spChg>
      </pc:sldChg>
      <pc:sldChg chg="addSp delSp modSp del mod">
        <pc:chgData name="Mark Warren" userId="8b469510-801c-4a14-a92d-c6d8837618b1" providerId="ADAL" clId="{854A96AF-2244-472B-8A75-F98501AE6BD9}" dt="2023-11-30T18:26:20.127" v="468" actId="47"/>
        <pc:sldMkLst>
          <pc:docMk/>
          <pc:sldMk cId="0" sldId="259"/>
        </pc:sldMkLst>
        <pc:spChg chg="del mod">
          <ac:chgData name="Mark Warren" userId="8b469510-801c-4a14-a92d-c6d8837618b1" providerId="ADAL" clId="{854A96AF-2244-472B-8A75-F98501AE6BD9}" dt="2023-11-30T18:25:33.440" v="458" actId="21"/>
          <ac:spMkLst>
            <pc:docMk/>
            <pc:sldMk cId="0" sldId="259"/>
            <ac:spMk id="2" creationId="{00000000-0000-0000-0000-000000000000}"/>
          </ac:spMkLst>
        </pc:spChg>
        <pc:spChg chg="add mod">
          <ac:chgData name="Mark Warren" userId="8b469510-801c-4a14-a92d-c6d8837618b1" providerId="ADAL" clId="{854A96AF-2244-472B-8A75-F98501AE6BD9}" dt="2023-11-30T18:25:33.440" v="458" actId="21"/>
          <ac:spMkLst>
            <pc:docMk/>
            <pc:sldMk cId="0" sldId="259"/>
            <ac:spMk id="4" creationId="{033C7825-67A6-0F85-093D-FC70F41C5EFC}"/>
          </ac:spMkLst>
        </pc:spChg>
      </pc:sldChg>
      <pc:sldChg chg="modSp mod modAnim">
        <pc:chgData name="Mark Warren" userId="8b469510-801c-4a14-a92d-c6d8837618b1" providerId="ADAL" clId="{854A96AF-2244-472B-8A75-F98501AE6BD9}" dt="2023-11-30T18:45:50.266" v="732"/>
        <pc:sldMkLst>
          <pc:docMk/>
          <pc:sldMk cId="0" sldId="260"/>
        </pc:sldMkLst>
        <pc:spChg chg="mod">
          <ac:chgData name="Mark Warren" userId="8b469510-801c-4a14-a92d-c6d8837618b1" providerId="ADAL" clId="{854A96AF-2244-472B-8A75-F98501AE6BD9}" dt="2023-11-30T18:30:12.942" v="518" actId="1076"/>
          <ac:spMkLst>
            <pc:docMk/>
            <pc:sldMk cId="0" sldId="260"/>
            <ac:spMk id="2" creationId="{00000000-0000-0000-0000-000000000000}"/>
          </ac:spMkLst>
        </pc:spChg>
      </pc:sldChg>
      <pc:sldChg chg="modSp mod modAnim">
        <pc:chgData name="Mark Warren" userId="8b469510-801c-4a14-a92d-c6d8837618b1" providerId="ADAL" clId="{854A96AF-2244-472B-8A75-F98501AE6BD9}" dt="2023-11-30T18:46:01.427" v="735"/>
        <pc:sldMkLst>
          <pc:docMk/>
          <pc:sldMk cId="0" sldId="261"/>
        </pc:sldMkLst>
        <pc:spChg chg="mod">
          <ac:chgData name="Mark Warren" userId="8b469510-801c-4a14-a92d-c6d8837618b1" providerId="ADAL" clId="{854A96AF-2244-472B-8A75-F98501AE6BD9}" dt="2023-11-30T18:30:23.877" v="521" actId="1076"/>
          <ac:spMkLst>
            <pc:docMk/>
            <pc:sldMk cId="0" sldId="261"/>
            <ac:spMk id="2" creationId="{00000000-0000-0000-0000-000000000000}"/>
          </ac:spMkLst>
        </pc:spChg>
      </pc:sldChg>
      <pc:sldChg chg="modSp mod modAnim">
        <pc:chgData name="Mark Warren" userId="8b469510-801c-4a14-a92d-c6d8837618b1" providerId="ADAL" clId="{854A96AF-2244-472B-8A75-F98501AE6BD9}" dt="2023-11-30T18:46:11.326" v="738"/>
        <pc:sldMkLst>
          <pc:docMk/>
          <pc:sldMk cId="0" sldId="262"/>
        </pc:sldMkLst>
        <pc:spChg chg="mod">
          <ac:chgData name="Mark Warren" userId="8b469510-801c-4a14-a92d-c6d8837618b1" providerId="ADAL" clId="{854A96AF-2244-472B-8A75-F98501AE6BD9}" dt="2023-11-30T18:31:28.534" v="531"/>
          <ac:spMkLst>
            <pc:docMk/>
            <pc:sldMk cId="0" sldId="262"/>
            <ac:spMk id="2" creationId="{00000000-0000-0000-0000-000000000000}"/>
          </ac:spMkLst>
        </pc:spChg>
      </pc:sldChg>
      <pc:sldChg chg="addSp delSp modSp del mod">
        <pc:chgData name="Mark Warren" userId="8b469510-801c-4a14-a92d-c6d8837618b1" providerId="ADAL" clId="{854A96AF-2244-472B-8A75-F98501AE6BD9}" dt="2023-11-30T18:36:33.867" v="603" actId="2696"/>
        <pc:sldMkLst>
          <pc:docMk/>
          <pc:sldMk cId="0" sldId="263"/>
        </pc:sldMkLst>
        <pc:spChg chg="del mod">
          <ac:chgData name="Mark Warren" userId="8b469510-801c-4a14-a92d-c6d8837618b1" providerId="ADAL" clId="{854A96AF-2244-472B-8A75-F98501AE6BD9}" dt="2023-11-30T18:32:01.171" v="534" actId="21"/>
          <ac:spMkLst>
            <pc:docMk/>
            <pc:sldMk cId="0" sldId="263"/>
            <ac:spMk id="2" creationId="{00000000-0000-0000-0000-000000000000}"/>
          </ac:spMkLst>
        </pc:spChg>
        <pc:spChg chg="add mod">
          <ac:chgData name="Mark Warren" userId="8b469510-801c-4a14-a92d-c6d8837618b1" providerId="ADAL" clId="{854A96AF-2244-472B-8A75-F98501AE6BD9}" dt="2023-11-30T18:32:01.171" v="534" actId="21"/>
          <ac:spMkLst>
            <pc:docMk/>
            <pc:sldMk cId="0" sldId="263"/>
            <ac:spMk id="4" creationId="{2916085B-A191-F048-BF82-425F759FE1EF}"/>
          </ac:spMkLst>
        </pc:spChg>
      </pc:sldChg>
      <pc:sldChg chg="addSp modSp mod modAnim">
        <pc:chgData name="Mark Warren" userId="8b469510-801c-4a14-a92d-c6d8837618b1" providerId="ADAL" clId="{854A96AF-2244-472B-8A75-F98501AE6BD9}" dt="2023-11-30T18:46:32.182" v="744"/>
        <pc:sldMkLst>
          <pc:docMk/>
          <pc:sldMk cId="0" sldId="264"/>
        </pc:sldMkLst>
        <pc:spChg chg="mod">
          <ac:chgData name="Mark Warren" userId="8b469510-801c-4a14-a92d-c6d8837618b1" providerId="ADAL" clId="{854A96AF-2244-472B-8A75-F98501AE6BD9}" dt="2023-11-30T18:33:55.713" v="562" actId="1076"/>
          <ac:spMkLst>
            <pc:docMk/>
            <pc:sldMk cId="0" sldId="264"/>
            <ac:spMk id="2" creationId="{00000000-0000-0000-0000-000000000000}"/>
          </ac:spMkLst>
        </pc:spChg>
        <pc:spChg chg="add mod">
          <ac:chgData name="Mark Warren" userId="8b469510-801c-4a14-a92d-c6d8837618b1" providerId="ADAL" clId="{854A96AF-2244-472B-8A75-F98501AE6BD9}" dt="2023-11-30T18:33:52.326" v="561" actId="1076"/>
          <ac:spMkLst>
            <pc:docMk/>
            <pc:sldMk cId="0" sldId="264"/>
            <ac:spMk id="3" creationId="{ED3E4EB3-31BA-24BD-7331-A6D552EB3E9B}"/>
          </ac:spMkLst>
        </pc:spChg>
      </pc:sldChg>
      <pc:sldChg chg="modSp mod modAnim">
        <pc:chgData name="Mark Warren" userId="8b469510-801c-4a14-a92d-c6d8837618b1" providerId="ADAL" clId="{854A96AF-2244-472B-8A75-F98501AE6BD9}" dt="2023-11-30T18:47:00.833" v="748"/>
        <pc:sldMkLst>
          <pc:docMk/>
          <pc:sldMk cId="0" sldId="265"/>
        </pc:sldMkLst>
        <pc:spChg chg="mod">
          <ac:chgData name="Mark Warren" userId="8b469510-801c-4a14-a92d-c6d8837618b1" providerId="ADAL" clId="{854A96AF-2244-472B-8A75-F98501AE6BD9}" dt="2023-11-30T18:36:24.248" v="602" actId="20577"/>
          <ac:spMkLst>
            <pc:docMk/>
            <pc:sldMk cId="0" sldId="265"/>
            <ac:spMk id="2" creationId="{00000000-0000-0000-0000-000000000000}"/>
          </ac:spMkLst>
        </pc:spChg>
      </pc:sldChg>
      <pc:sldChg chg="modSp mod modAnim">
        <pc:chgData name="Mark Warren" userId="8b469510-801c-4a14-a92d-c6d8837618b1" providerId="ADAL" clId="{854A96AF-2244-472B-8A75-F98501AE6BD9}" dt="2023-11-30T18:47:08.190" v="751"/>
        <pc:sldMkLst>
          <pc:docMk/>
          <pc:sldMk cId="0" sldId="266"/>
        </pc:sldMkLst>
        <pc:spChg chg="mod">
          <ac:chgData name="Mark Warren" userId="8b469510-801c-4a14-a92d-c6d8837618b1" providerId="ADAL" clId="{854A96AF-2244-472B-8A75-F98501AE6BD9}" dt="2023-11-30T18:37:22.020" v="628" actId="1076"/>
          <ac:spMkLst>
            <pc:docMk/>
            <pc:sldMk cId="0" sldId="266"/>
            <ac:spMk id="2" creationId="{00000000-0000-0000-0000-000000000000}"/>
          </ac:spMkLst>
        </pc:spChg>
      </pc:sldChg>
      <pc:sldChg chg="modSp mod modAnim">
        <pc:chgData name="Mark Warren" userId="8b469510-801c-4a14-a92d-c6d8837618b1" providerId="ADAL" clId="{854A96AF-2244-472B-8A75-F98501AE6BD9}" dt="2023-11-30T18:47:17.700" v="755"/>
        <pc:sldMkLst>
          <pc:docMk/>
          <pc:sldMk cId="0" sldId="267"/>
        </pc:sldMkLst>
        <pc:spChg chg="mod">
          <ac:chgData name="Mark Warren" userId="8b469510-801c-4a14-a92d-c6d8837618b1" providerId="ADAL" clId="{854A96AF-2244-472B-8A75-F98501AE6BD9}" dt="2023-11-30T18:43:41.805" v="714"/>
          <ac:spMkLst>
            <pc:docMk/>
            <pc:sldMk cId="0" sldId="267"/>
            <ac:spMk id="2" creationId="{00000000-0000-0000-0000-000000000000}"/>
          </ac:spMkLst>
        </pc:spChg>
      </pc:sldChg>
      <pc:sldChg chg="addSp modSp mod modAnim">
        <pc:chgData name="Mark Warren" userId="8b469510-801c-4a14-a92d-c6d8837618b1" providerId="ADAL" clId="{854A96AF-2244-472B-8A75-F98501AE6BD9}" dt="2023-11-30T19:22:13.298" v="767"/>
        <pc:sldMkLst>
          <pc:docMk/>
          <pc:sldMk cId="0" sldId="268"/>
        </pc:sldMkLst>
        <pc:spChg chg="mod">
          <ac:chgData name="Mark Warren" userId="8b469510-801c-4a14-a92d-c6d8837618b1" providerId="ADAL" clId="{854A96AF-2244-472B-8A75-F98501AE6BD9}" dt="2023-11-30T18:44:41.770" v="723" actId="1076"/>
          <ac:spMkLst>
            <pc:docMk/>
            <pc:sldMk cId="0" sldId="268"/>
            <ac:spMk id="2" creationId="{00000000-0000-0000-0000-000000000000}"/>
          </ac:spMkLst>
        </pc:spChg>
        <pc:spChg chg="add mod">
          <ac:chgData name="Mark Warren" userId="8b469510-801c-4a14-a92d-c6d8837618b1" providerId="ADAL" clId="{854A96AF-2244-472B-8A75-F98501AE6BD9}" dt="2023-11-30T18:44:38.727" v="722" actId="1076"/>
          <ac:spMkLst>
            <pc:docMk/>
            <pc:sldMk cId="0" sldId="268"/>
            <ac:spMk id="3" creationId="{175BE864-2604-1989-896B-FA86CDAD987C}"/>
          </ac:spMkLst>
        </pc:spChg>
      </pc:sldChg>
      <pc:sldChg chg="addSp delSp modSp del mod">
        <pc:chgData name="Mark Warren" userId="8b469510-801c-4a14-a92d-c6d8837618b1" providerId="ADAL" clId="{854A96AF-2244-472B-8A75-F98501AE6BD9}" dt="2023-11-30T18:41:21.768" v="687" actId="2696"/>
        <pc:sldMkLst>
          <pc:docMk/>
          <pc:sldMk cId="3949604813" sldId="269"/>
        </pc:sldMkLst>
        <pc:spChg chg="del mod">
          <ac:chgData name="Mark Warren" userId="8b469510-801c-4a14-a92d-c6d8837618b1" providerId="ADAL" clId="{854A96AF-2244-472B-8A75-F98501AE6BD9}" dt="2023-11-30T18:41:16.495" v="685" actId="21"/>
          <ac:spMkLst>
            <pc:docMk/>
            <pc:sldMk cId="3949604813" sldId="269"/>
            <ac:spMk id="2" creationId="{00000000-0000-0000-0000-000000000000}"/>
          </ac:spMkLst>
        </pc:spChg>
        <pc:spChg chg="add mod">
          <ac:chgData name="Mark Warren" userId="8b469510-801c-4a14-a92d-c6d8837618b1" providerId="ADAL" clId="{854A96AF-2244-472B-8A75-F98501AE6BD9}" dt="2023-11-30T18:41:16.495" v="685" actId="21"/>
          <ac:spMkLst>
            <pc:docMk/>
            <pc:sldMk cId="3949604813" sldId="269"/>
            <ac:spMk id="4" creationId="{BFE4DB71-4B3B-2176-7ACF-043378C2ED27}"/>
          </ac:spMkLst>
        </pc:spChg>
      </pc:sldChg>
    </pc:docChg>
  </pc:docChgLst>
  <pc:docChgLst>
    <pc:chgData name="Mark Warren" userId="8b469510-801c-4a14-a92d-c6d8837618b1" providerId="ADAL" clId="{10AECEA7-653C-4DBC-BBCE-754BAFD2D7F6}"/>
    <pc:docChg chg="undo custSel addSld delSld modSld sldOrd">
      <pc:chgData name="Mark Warren" userId="8b469510-801c-4a14-a92d-c6d8837618b1" providerId="ADAL" clId="{10AECEA7-653C-4DBC-BBCE-754BAFD2D7F6}" dt="2023-12-21T18:12:01.379" v="869"/>
      <pc:docMkLst>
        <pc:docMk/>
      </pc:docMkLst>
      <pc:sldChg chg="addSp delSp modSp mod ord modAnim">
        <pc:chgData name="Mark Warren" userId="8b469510-801c-4a14-a92d-c6d8837618b1" providerId="ADAL" clId="{10AECEA7-653C-4DBC-BBCE-754BAFD2D7F6}" dt="2023-12-21T17:55:09.428" v="810"/>
        <pc:sldMkLst>
          <pc:docMk/>
          <pc:sldMk cId="0" sldId="265"/>
        </pc:sldMkLst>
        <pc:spChg chg="mod">
          <ac:chgData name="Mark Warren" userId="8b469510-801c-4a14-a92d-c6d8837618b1" providerId="ADAL" clId="{10AECEA7-653C-4DBC-BBCE-754BAFD2D7F6}" dt="2023-12-21T14:54:22.357" v="510" actId="1076"/>
          <ac:spMkLst>
            <pc:docMk/>
            <pc:sldMk cId="0" sldId="265"/>
            <ac:spMk id="2" creationId="{00000000-0000-0000-0000-000000000000}"/>
          </ac:spMkLst>
        </pc:spChg>
        <pc:spChg chg="add del mod">
          <ac:chgData name="Mark Warren" userId="8b469510-801c-4a14-a92d-c6d8837618b1" providerId="ADAL" clId="{10AECEA7-653C-4DBC-BBCE-754BAFD2D7F6}" dt="2023-12-21T14:13:34.369" v="13" actId="478"/>
          <ac:spMkLst>
            <pc:docMk/>
            <pc:sldMk cId="0" sldId="265"/>
            <ac:spMk id="3" creationId="{48F1D0A2-9E96-2468-88D4-D9396E2E4C75}"/>
          </ac:spMkLst>
        </pc:spChg>
      </pc:sldChg>
      <pc:sldChg chg="del">
        <pc:chgData name="Mark Warren" userId="8b469510-801c-4a14-a92d-c6d8837618b1" providerId="ADAL" clId="{10AECEA7-653C-4DBC-BBCE-754BAFD2D7F6}" dt="2023-12-21T14:45:12.929" v="352" actId="47"/>
        <pc:sldMkLst>
          <pc:docMk/>
          <pc:sldMk cId="0" sldId="267"/>
        </pc:sldMkLst>
      </pc:sldChg>
      <pc:sldChg chg="delSp modSp mod ord delAnim modAnim">
        <pc:chgData name="Mark Warren" userId="8b469510-801c-4a14-a92d-c6d8837618b1" providerId="ADAL" clId="{10AECEA7-653C-4DBC-BBCE-754BAFD2D7F6}" dt="2023-12-21T14:21:00.148" v="136"/>
        <pc:sldMkLst>
          <pc:docMk/>
          <pc:sldMk cId="0" sldId="268"/>
        </pc:sldMkLst>
        <pc:spChg chg="mod">
          <ac:chgData name="Mark Warren" userId="8b469510-801c-4a14-a92d-c6d8837618b1" providerId="ADAL" clId="{10AECEA7-653C-4DBC-BBCE-754BAFD2D7F6}" dt="2023-12-21T14:12:45.980" v="8"/>
          <ac:spMkLst>
            <pc:docMk/>
            <pc:sldMk cId="0" sldId="268"/>
            <ac:spMk id="2" creationId="{00000000-0000-0000-0000-000000000000}"/>
          </ac:spMkLst>
        </pc:spChg>
        <pc:spChg chg="del">
          <ac:chgData name="Mark Warren" userId="8b469510-801c-4a14-a92d-c6d8837618b1" providerId="ADAL" clId="{10AECEA7-653C-4DBC-BBCE-754BAFD2D7F6}" dt="2023-12-21T14:12:02.175" v="2" actId="478"/>
          <ac:spMkLst>
            <pc:docMk/>
            <pc:sldMk cId="0" sldId="268"/>
            <ac:spMk id="3" creationId="{175BE864-2604-1989-896B-FA86CDAD987C}"/>
          </ac:spMkLst>
        </pc:spChg>
      </pc:sldChg>
      <pc:sldChg chg="addSp delSp modSp mod ord modAnim">
        <pc:chgData name="Mark Warren" userId="8b469510-801c-4a14-a92d-c6d8837618b1" providerId="ADAL" clId="{10AECEA7-653C-4DBC-BBCE-754BAFD2D7F6}" dt="2023-12-21T18:11:27.042" v="867" actId="207"/>
        <pc:sldMkLst>
          <pc:docMk/>
          <pc:sldMk cId="436164020" sldId="269"/>
        </pc:sldMkLst>
        <pc:spChg chg="mod">
          <ac:chgData name="Mark Warren" userId="8b469510-801c-4a14-a92d-c6d8837618b1" providerId="ADAL" clId="{10AECEA7-653C-4DBC-BBCE-754BAFD2D7F6}" dt="2023-12-21T14:26:07.803" v="180" actId="20577"/>
          <ac:spMkLst>
            <pc:docMk/>
            <pc:sldMk cId="436164020" sldId="269"/>
            <ac:spMk id="2" creationId="{00000000-0000-0000-0000-000000000000}"/>
          </ac:spMkLst>
        </pc:spChg>
        <pc:spChg chg="add del mod">
          <ac:chgData name="Mark Warren" userId="8b469510-801c-4a14-a92d-c6d8837618b1" providerId="ADAL" clId="{10AECEA7-653C-4DBC-BBCE-754BAFD2D7F6}" dt="2023-12-21T14:22:31.281" v="139" actId="478"/>
          <ac:spMkLst>
            <pc:docMk/>
            <pc:sldMk cId="436164020" sldId="269"/>
            <ac:spMk id="3" creationId="{947CB463-6AB9-49E0-BE50-603E2FCCC369}"/>
          </ac:spMkLst>
        </pc:spChg>
        <pc:spChg chg="add mod">
          <ac:chgData name="Mark Warren" userId="8b469510-801c-4a14-a92d-c6d8837618b1" providerId="ADAL" clId="{10AECEA7-653C-4DBC-BBCE-754BAFD2D7F6}" dt="2023-12-21T18:11:27.042" v="867" actId="207"/>
          <ac:spMkLst>
            <pc:docMk/>
            <pc:sldMk cId="436164020" sldId="269"/>
            <ac:spMk id="6" creationId="{FCDA7D6D-B84A-A31B-5E5B-B92336283377}"/>
          </ac:spMkLst>
        </pc:spChg>
        <pc:cxnChg chg="add mod">
          <ac:chgData name="Mark Warren" userId="8b469510-801c-4a14-a92d-c6d8837618b1" providerId="ADAL" clId="{10AECEA7-653C-4DBC-BBCE-754BAFD2D7F6}" dt="2023-12-21T17:55:38.119" v="813" actId="1582"/>
          <ac:cxnSpMkLst>
            <pc:docMk/>
            <pc:sldMk cId="436164020" sldId="269"/>
            <ac:cxnSpMk id="5" creationId="{83860E0B-9317-837E-6B48-922E154EAAE3}"/>
          </ac:cxnSpMkLst>
        </pc:cxnChg>
      </pc:sldChg>
      <pc:sldChg chg="delSp modSp mod ord delAnim modAnim">
        <pc:chgData name="Mark Warren" userId="8b469510-801c-4a14-a92d-c6d8837618b1" providerId="ADAL" clId="{10AECEA7-653C-4DBC-BBCE-754BAFD2D7F6}" dt="2023-12-21T14:55:16.759" v="519" actId="6549"/>
        <pc:sldMkLst>
          <pc:docMk/>
          <pc:sldMk cId="3505804614" sldId="270"/>
        </pc:sldMkLst>
        <pc:spChg chg="mod">
          <ac:chgData name="Mark Warren" userId="8b469510-801c-4a14-a92d-c6d8837618b1" providerId="ADAL" clId="{10AECEA7-653C-4DBC-BBCE-754BAFD2D7F6}" dt="2023-12-21T14:55:16.759" v="519" actId="6549"/>
          <ac:spMkLst>
            <pc:docMk/>
            <pc:sldMk cId="3505804614" sldId="270"/>
            <ac:spMk id="2" creationId="{00000000-0000-0000-0000-000000000000}"/>
          </ac:spMkLst>
        </pc:spChg>
        <pc:spChg chg="del mod">
          <ac:chgData name="Mark Warren" userId="8b469510-801c-4a14-a92d-c6d8837618b1" providerId="ADAL" clId="{10AECEA7-653C-4DBC-BBCE-754BAFD2D7F6}" dt="2023-12-21T14:37:39.032" v="294" actId="478"/>
          <ac:spMkLst>
            <pc:docMk/>
            <pc:sldMk cId="3505804614" sldId="270"/>
            <ac:spMk id="3" creationId="{84EAE5A4-0F17-956A-3AE5-DE5E9D0968CE}"/>
          </ac:spMkLst>
        </pc:spChg>
        <pc:spChg chg="del">
          <ac:chgData name="Mark Warren" userId="8b469510-801c-4a14-a92d-c6d8837618b1" providerId="ADAL" clId="{10AECEA7-653C-4DBC-BBCE-754BAFD2D7F6}" dt="2023-12-21T14:35:22.392" v="234" actId="478"/>
          <ac:spMkLst>
            <pc:docMk/>
            <pc:sldMk cId="3505804614" sldId="270"/>
            <ac:spMk id="5" creationId="{BCE0995F-F4EE-82D4-2FD3-FE60C703F543}"/>
          </ac:spMkLst>
        </pc:spChg>
        <pc:cxnChg chg="del">
          <ac:chgData name="Mark Warren" userId="8b469510-801c-4a14-a92d-c6d8837618b1" providerId="ADAL" clId="{10AECEA7-653C-4DBC-BBCE-754BAFD2D7F6}" dt="2023-12-21T14:33:11.949" v="208" actId="478"/>
          <ac:cxnSpMkLst>
            <pc:docMk/>
            <pc:sldMk cId="3505804614" sldId="270"/>
            <ac:cxnSpMk id="7" creationId="{2F5294CC-96D1-6E5F-5786-0FB7DB212883}"/>
          </ac:cxnSpMkLst>
        </pc:cxnChg>
        <pc:cxnChg chg="del">
          <ac:chgData name="Mark Warren" userId="8b469510-801c-4a14-a92d-c6d8837618b1" providerId="ADAL" clId="{10AECEA7-653C-4DBC-BBCE-754BAFD2D7F6}" dt="2023-12-21T14:33:13.540" v="209" actId="478"/>
          <ac:cxnSpMkLst>
            <pc:docMk/>
            <pc:sldMk cId="3505804614" sldId="270"/>
            <ac:cxnSpMk id="10" creationId="{CAB552D0-6C5A-B547-2C0F-9550090EFAD4}"/>
          </ac:cxnSpMkLst>
        </pc:cxnChg>
        <pc:cxnChg chg="del">
          <ac:chgData name="Mark Warren" userId="8b469510-801c-4a14-a92d-c6d8837618b1" providerId="ADAL" clId="{10AECEA7-653C-4DBC-BBCE-754BAFD2D7F6}" dt="2023-12-21T14:33:15.041" v="210" actId="478"/>
          <ac:cxnSpMkLst>
            <pc:docMk/>
            <pc:sldMk cId="3505804614" sldId="270"/>
            <ac:cxnSpMk id="11" creationId="{E1809DCE-349B-5942-4FCF-E4FD5599C019}"/>
          </ac:cxnSpMkLst>
        </pc:cxnChg>
      </pc:sldChg>
      <pc:sldChg chg="delSp modSp mod delAnim modAnim">
        <pc:chgData name="Mark Warren" userId="8b469510-801c-4a14-a92d-c6d8837618b1" providerId="ADAL" clId="{10AECEA7-653C-4DBC-BBCE-754BAFD2D7F6}" dt="2023-12-21T14:55:30.705" v="521" actId="20577"/>
        <pc:sldMkLst>
          <pc:docMk/>
          <pc:sldMk cId="1556705422" sldId="271"/>
        </pc:sldMkLst>
        <pc:spChg chg="mod">
          <ac:chgData name="Mark Warren" userId="8b469510-801c-4a14-a92d-c6d8837618b1" providerId="ADAL" clId="{10AECEA7-653C-4DBC-BBCE-754BAFD2D7F6}" dt="2023-12-21T14:55:30.705" v="521" actId="20577"/>
          <ac:spMkLst>
            <pc:docMk/>
            <pc:sldMk cId="1556705422" sldId="271"/>
            <ac:spMk id="2" creationId="{00000000-0000-0000-0000-000000000000}"/>
          </ac:spMkLst>
        </pc:spChg>
        <pc:spChg chg="del">
          <ac:chgData name="Mark Warren" userId="8b469510-801c-4a14-a92d-c6d8837618b1" providerId="ADAL" clId="{10AECEA7-653C-4DBC-BBCE-754BAFD2D7F6}" dt="2023-12-21T14:43:35.342" v="331" actId="478"/>
          <ac:spMkLst>
            <pc:docMk/>
            <pc:sldMk cId="1556705422" sldId="271"/>
            <ac:spMk id="3" creationId="{84EAE5A4-0F17-956A-3AE5-DE5E9D0968CE}"/>
          </ac:spMkLst>
        </pc:spChg>
        <pc:spChg chg="del">
          <ac:chgData name="Mark Warren" userId="8b469510-801c-4a14-a92d-c6d8837618b1" providerId="ADAL" clId="{10AECEA7-653C-4DBC-BBCE-754BAFD2D7F6}" dt="2023-12-21T14:43:32.440" v="330" actId="478"/>
          <ac:spMkLst>
            <pc:docMk/>
            <pc:sldMk cId="1556705422" sldId="271"/>
            <ac:spMk id="5" creationId="{BCE0995F-F4EE-82D4-2FD3-FE60C703F543}"/>
          </ac:spMkLst>
        </pc:spChg>
        <pc:cxnChg chg="del">
          <ac:chgData name="Mark Warren" userId="8b469510-801c-4a14-a92d-c6d8837618b1" providerId="ADAL" clId="{10AECEA7-653C-4DBC-BBCE-754BAFD2D7F6}" dt="2023-12-21T14:43:13.758" v="325" actId="478"/>
          <ac:cxnSpMkLst>
            <pc:docMk/>
            <pc:sldMk cId="1556705422" sldId="271"/>
            <ac:cxnSpMk id="4" creationId="{F9C626B4-BAF3-7190-0A4E-19D5E1C7904D}"/>
          </ac:cxnSpMkLst>
        </pc:cxnChg>
        <pc:cxnChg chg="del">
          <ac:chgData name="Mark Warren" userId="8b469510-801c-4a14-a92d-c6d8837618b1" providerId="ADAL" clId="{10AECEA7-653C-4DBC-BBCE-754BAFD2D7F6}" dt="2023-12-21T14:43:15.358" v="326" actId="478"/>
          <ac:cxnSpMkLst>
            <pc:docMk/>
            <pc:sldMk cId="1556705422" sldId="271"/>
            <ac:cxnSpMk id="6" creationId="{65920CB3-7914-4191-DC94-3BEE28D220B2}"/>
          </ac:cxnSpMkLst>
        </pc:cxnChg>
        <pc:cxnChg chg="del">
          <ac:chgData name="Mark Warren" userId="8b469510-801c-4a14-a92d-c6d8837618b1" providerId="ADAL" clId="{10AECEA7-653C-4DBC-BBCE-754BAFD2D7F6}" dt="2023-12-21T14:43:16.537" v="327" actId="478"/>
          <ac:cxnSpMkLst>
            <pc:docMk/>
            <pc:sldMk cId="1556705422" sldId="271"/>
            <ac:cxnSpMk id="7" creationId="{3D751B90-B1A8-38DF-B5B7-DB4721781E91}"/>
          </ac:cxnSpMkLst>
        </pc:cxnChg>
      </pc:sldChg>
      <pc:sldChg chg="delSp modSp mod delAnim modAnim">
        <pc:chgData name="Mark Warren" userId="8b469510-801c-4a14-a92d-c6d8837618b1" providerId="ADAL" clId="{10AECEA7-653C-4DBC-BBCE-754BAFD2D7F6}" dt="2023-12-21T14:55:54.372" v="524" actId="1076"/>
        <pc:sldMkLst>
          <pc:docMk/>
          <pc:sldMk cId="165635209" sldId="272"/>
        </pc:sldMkLst>
        <pc:spChg chg="mod">
          <ac:chgData name="Mark Warren" userId="8b469510-801c-4a14-a92d-c6d8837618b1" providerId="ADAL" clId="{10AECEA7-653C-4DBC-BBCE-754BAFD2D7F6}" dt="2023-12-21T14:55:54.372" v="524" actId="1076"/>
          <ac:spMkLst>
            <pc:docMk/>
            <pc:sldMk cId="165635209" sldId="272"/>
            <ac:spMk id="5" creationId="{9D40510D-133E-80B9-6368-8CFE34AD16AB}"/>
          </ac:spMkLst>
        </pc:spChg>
        <pc:cxnChg chg="del">
          <ac:chgData name="Mark Warren" userId="8b469510-801c-4a14-a92d-c6d8837618b1" providerId="ADAL" clId="{10AECEA7-653C-4DBC-BBCE-754BAFD2D7F6}" dt="2023-12-21T14:46:40.057" v="360" actId="478"/>
          <ac:cxnSpMkLst>
            <pc:docMk/>
            <pc:sldMk cId="165635209" sldId="272"/>
            <ac:cxnSpMk id="7" creationId="{75877325-B575-5755-73FE-E2068168B6F1}"/>
          </ac:cxnSpMkLst>
        </pc:cxnChg>
        <pc:cxnChg chg="del">
          <ac:chgData name="Mark Warren" userId="8b469510-801c-4a14-a92d-c6d8837618b1" providerId="ADAL" clId="{10AECEA7-653C-4DBC-BBCE-754BAFD2D7F6}" dt="2023-12-21T14:46:41.405" v="361" actId="478"/>
          <ac:cxnSpMkLst>
            <pc:docMk/>
            <pc:sldMk cId="165635209" sldId="272"/>
            <ac:cxnSpMk id="9" creationId="{77E67D73-1A4D-830B-6E28-10B12B529D68}"/>
          </ac:cxnSpMkLst>
        </pc:cxnChg>
        <pc:cxnChg chg="del">
          <ac:chgData name="Mark Warren" userId="8b469510-801c-4a14-a92d-c6d8837618b1" providerId="ADAL" clId="{10AECEA7-653C-4DBC-BBCE-754BAFD2D7F6}" dt="2023-12-21T14:47:01.311" v="368" actId="478"/>
          <ac:cxnSpMkLst>
            <pc:docMk/>
            <pc:sldMk cId="165635209" sldId="272"/>
            <ac:cxnSpMk id="10" creationId="{EE674E72-BD78-83A3-8937-9C59F7444652}"/>
          </ac:cxnSpMkLst>
        </pc:cxnChg>
      </pc:sldChg>
      <pc:sldChg chg="modSp mod modAnim">
        <pc:chgData name="Mark Warren" userId="8b469510-801c-4a14-a92d-c6d8837618b1" providerId="ADAL" clId="{10AECEA7-653C-4DBC-BBCE-754BAFD2D7F6}" dt="2023-12-21T18:08:21.235" v="841" actId="20577"/>
        <pc:sldMkLst>
          <pc:docMk/>
          <pc:sldMk cId="648659968" sldId="273"/>
        </pc:sldMkLst>
        <pc:spChg chg="mod">
          <ac:chgData name="Mark Warren" userId="8b469510-801c-4a14-a92d-c6d8837618b1" providerId="ADAL" clId="{10AECEA7-653C-4DBC-BBCE-754BAFD2D7F6}" dt="2023-12-21T18:08:21.235" v="841" actId="20577"/>
          <ac:spMkLst>
            <pc:docMk/>
            <pc:sldMk cId="648659968" sldId="273"/>
            <ac:spMk id="2" creationId="{00000000-0000-0000-0000-000000000000}"/>
          </ac:spMkLst>
        </pc:spChg>
        <pc:spChg chg="mod">
          <ac:chgData name="Mark Warren" userId="8b469510-801c-4a14-a92d-c6d8837618b1" providerId="ADAL" clId="{10AECEA7-653C-4DBC-BBCE-754BAFD2D7F6}" dt="2023-12-21T17:49:50.190" v="778" actId="1076"/>
          <ac:spMkLst>
            <pc:docMk/>
            <pc:sldMk cId="648659968" sldId="273"/>
            <ac:spMk id="3" creationId="{4BD67C31-101C-C8CB-C4F0-918477FBA847}"/>
          </ac:spMkLst>
        </pc:spChg>
      </pc:sldChg>
      <pc:sldChg chg="modSp add mod ord modAnim">
        <pc:chgData name="Mark Warren" userId="8b469510-801c-4a14-a92d-c6d8837618b1" providerId="ADAL" clId="{10AECEA7-653C-4DBC-BBCE-754BAFD2D7F6}" dt="2023-12-21T17:53:06.452" v="799"/>
        <pc:sldMkLst>
          <pc:docMk/>
          <pc:sldMk cId="2466244616" sldId="274"/>
        </pc:sldMkLst>
        <pc:spChg chg="mod">
          <ac:chgData name="Mark Warren" userId="8b469510-801c-4a14-a92d-c6d8837618b1" providerId="ADAL" clId="{10AECEA7-653C-4DBC-BBCE-754BAFD2D7F6}" dt="2023-12-21T17:38:36.157" v="703" actId="1076"/>
          <ac:spMkLst>
            <pc:docMk/>
            <pc:sldMk cId="2466244616" sldId="274"/>
            <ac:spMk id="2" creationId="{00000000-0000-0000-0000-000000000000}"/>
          </ac:spMkLst>
        </pc:spChg>
      </pc:sldChg>
      <pc:sldChg chg="addSp modSp add mod ord modAnim">
        <pc:chgData name="Mark Warren" userId="8b469510-801c-4a14-a92d-c6d8837618b1" providerId="ADAL" clId="{10AECEA7-653C-4DBC-BBCE-754BAFD2D7F6}" dt="2023-12-21T18:12:01.379" v="869"/>
        <pc:sldMkLst>
          <pc:docMk/>
          <pc:sldMk cId="28739340" sldId="275"/>
        </pc:sldMkLst>
        <pc:spChg chg="mod">
          <ac:chgData name="Mark Warren" userId="8b469510-801c-4a14-a92d-c6d8837618b1" providerId="ADAL" clId="{10AECEA7-653C-4DBC-BBCE-754BAFD2D7F6}" dt="2023-12-21T17:43:57.930" v="738" actId="1076"/>
          <ac:spMkLst>
            <pc:docMk/>
            <pc:sldMk cId="28739340" sldId="275"/>
            <ac:spMk id="2" creationId="{00000000-0000-0000-0000-000000000000}"/>
          </ac:spMkLst>
        </pc:spChg>
        <pc:spChg chg="add mod">
          <ac:chgData name="Mark Warren" userId="8b469510-801c-4a14-a92d-c6d8837618b1" providerId="ADAL" clId="{10AECEA7-653C-4DBC-BBCE-754BAFD2D7F6}" dt="2023-12-21T18:11:13.704" v="865" actId="207"/>
          <ac:spMkLst>
            <pc:docMk/>
            <pc:sldMk cId="28739340" sldId="275"/>
            <ac:spMk id="3" creationId="{855138C7-1760-B9C5-328E-45001AD7B825}"/>
          </ac:spMkLst>
        </pc:spChg>
        <pc:cxnChg chg="add mod">
          <ac:chgData name="Mark Warren" userId="8b469510-801c-4a14-a92d-c6d8837618b1" providerId="ADAL" clId="{10AECEA7-653C-4DBC-BBCE-754BAFD2D7F6}" dt="2023-12-21T18:09:18.264" v="846" actId="14100"/>
          <ac:cxnSpMkLst>
            <pc:docMk/>
            <pc:sldMk cId="28739340" sldId="275"/>
            <ac:cxnSpMk id="4" creationId="{0791A955-5CF2-53D8-F528-93FE484F2CB2}"/>
          </ac:cxnSpMkLst>
        </pc:cxnChg>
      </pc:sldChg>
    </pc:docChg>
  </pc:docChgLst>
  <pc:docChgLst>
    <pc:chgData name="Mark Warren" userId="8b469510-801c-4a14-a92d-c6d8837618b1" providerId="ADAL" clId="{322E6D41-1BC4-4536-BE8B-FD5F764F3D7F}"/>
    <pc:docChg chg="custSel addSld delSld modSld sldOrd">
      <pc:chgData name="Mark Warren" userId="8b469510-801c-4a14-a92d-c6d8837618b1" providerId="ADAL" clId="{322E6D41-1BC4-4536-BE8B-FD5F764F3D7F}" dt="2023-12-07T18:50:13.843" v="560"/>
      <pc:docMkLst>
        <pc:docMk/>
      </pc:docMkLst>
      <pc:sldChg chg="del">
        <pc:chgData name="Mark Warren" userId="8b469510-801c-4a14-a92d-c6d8837618b1" providerId="ADAL" clId="{322E6D41-1BC4-4536-BE8B-FD5F764F3D7F}" dt="2023-12-06T15:46:22.423" v="10" actId="2696"/>
        <pc:sldMkLst>
          <pc:docMk/>
          <pc:sldMk cId="0" sldId="258"/>
        </pc:sldMkLst>
      </pc:sldChg>
      <pc:sldChg chg="del">
        <pc:chgData name="Mark Warren" userId="8b469510-801c-4a14-a92d-c6d8837618b1" providerId="ADAL" clId="{322E6D41-1BC4-4536-BE8B-FD5F764F3D7F}" dt="2023-12-06T15:36:24.151" v="2" actId="2696"/>
        <pc:sldMkLst>
          <pc:docMk/>
          <pc:sldMk cId="0" sldId="260"/>
        </pc:sldMkLst>
      </pc:sldChg>
      <pc:sldChg chg="del">
        <pc:chgData name="Mark Warren" userId="8b469510-801c-4a14-a92d-c6d8837618b1" providerId="ADAL" clId="{322E6D41-1BC4-4536-BE8B-FD5F764F3D7F}" dt="2023-12-06T15:36:28.152" v="3" actId="2696"/>
        <pc:sldMkLst>
          <pc:docMk/>
          <pc:sldMk cId="0" sldId="261"/>
        </pc:sldMkLst>
      </pc:sldChg>
      <pc:sldChg chg="del">
        <pc:chgData name="Mark Warren" userId="8b469510-801c-4a14-a92d-c6d8837618b1" providerId="ADAL" clId="{322E6D41-1BC4-4536-BE8B-FD5F764F3D7F}" dt="2023-12-06T15:42:44.431" v="4" actId="2696"/>
        <pc:sldMkLst>
          <pc:docMk/>
          <pc:sldMk cId="0" sldId="262"/>
        </pc:sldMkLst>
      </pc:sldChg>
      <pc:sldChg chg="del">
        <pc:chgData name="Mark Warren" userId="8b469510-801c-4a14-a92d-c6d8837618b1" providerId="ADAL" clId="{322E6D41-1BC4-4536-BE8B-FD5F764F3D7F}" dt="2023-12-06T16:17:56.250" v="25" actId="47"/>
        <pc:sldMkLst>
          <pc:docMk/>
          <pc:sldMk cId="0" sldId="264"/>
        </pc:sldMkLst>
      </pc:sldChg>
      <pc:sldChg chg="addSp delSp modSp mod ord modAnim">
        <pc:chgData name="Mark Warren" userId="8b469510-801c-4a14-a92d-c6d8837618b1" providerId="ADAL" clId="{322E6D41-1BC4-4536-BE8B-FD5F764F3D7F}" dt="2023-12-07T16:45:52.521" v="289" actId="1035"/>
        <pc:sldMkLst>
          <pc:docMk/>
          <pc:sldMk cId="0" sldId="265"/>
        </pc:sldMkLst>
        <pc:spChg chg="mod">
          <ac:chgData name="Mark Warren" userId="8b469510-801c-4a14-a92d-c6d8837618b1" providerId="ADAL" clId="{322E6D41-1BC4-4536-BE8B-FD5F764F3D7F}" dt="2023-12-07T16:44:03.761" v="281" actId="255"/>
          <ac:spMkLst>
            <pc:docMk/>
            <pc:sldMk cId="0" sldId="265"/>
            <ac:spMk id="2" creationId="{00000000-0000-0000-0000-000000000000}"/>
          </ac:spMkLst>
        </pc:spChg>
        <pc:spChg chg="add mod">
          <ac:chgData name="Mark Warren" userId="8b469510-801c-4a14-a92d-c6d8837618b1" providerId="ADAL" clId="{322E6D41-1BC4-4536-BE8B-FD5F764F3D7F}" dt="2023-12-07T16:45:52.521" v="289" actId="1035"/>
          <ac:spMkLst>
            <pc:docMk/>
            <pc:sldMk cId="0" sldId="265"/>
            <ac:spMk id="9" creationId="{95750E48-E914-0401-DDCE-CDEF259870E4}"/>
          </ac:spMkLst>
        </pc:spChg>
        <pc:spChg chg="add mod">
          <ac:chgData name="Mark Warren" userId="8b469510-801c-4a14-a92d-c6d8837618b1" providerId="ADAL" clId="{322E6D41-1BC4-4536-BE8B-FD5F764F3D7F}" dt="2023-12-07T16:45:29.347" v="286" actId="1076"/>
          <ac:spMkLst>
            <pc:docMk/>
            <pc:sldMk cId="0" sldId="265"/>
            <ac:spMk id="10" creationId="{EFF6E807-32FD-1E59-BDF5-9F5C4CCDA083}"/>
          </ac:spMkLst>
        </pc:spChg>
        <pc:spChg chg="add mod">
          <ac:chgData name="Mark Warren" userId="8b469510-801c-4a14-a92d-c6d8837618b1" providerId="ADAL" clId="{322E6D41-1BC4-4536-BE8B-FD5F764F3D7F}" dt="2023-12-07T16:45:20.283" v="285" actId="1076"/>
          <ac:spMkLst>
            <pc:docMk/>
            <pc:sldMk cId="0" sldId="265"/>
            <ac:spMk id="11" creationId="{2C529C6D-7FDA-EF4F-3749-6101D28F2896}"/>
          </ac:spMkLst>
        </pc:spChg>
        <pc:cxnChg chg="add mod">
          <ac:chgData name="Mark Warren" userId="8b469510-801c-4a14-a92d-c6d8837618b1" providerId="ADAL" clId="{322E6D41-1BC4-4536-BE8B-FD5F764F3D7F}" dt="2023-12-07T16:45:03.547" v="284" actId="1076"/>
          <ac:cxnSpMkLst>
            <pc:docMk/>
            <pc:sldMk cId="0" sldId="265"/>
            <ac:cxnSpMk id="4" creationId="{8D0B323E-F7B5-9085-1690-E1C65C3E77EC}"/>
          </ac:cxnSpMkLst>
        </pc:cxnChg>
        <pc:cxnChg chg="add mod">
          <ac:chgData name="Mark Warren" userId="8b469510-801c-4a14-a92d-c6d8837618b1" providerId="ADAL" clId="{322E6D41-1BC4-4536-BE8B-FD5F764F3D7F}" dt="2023-12-07T16:44:57.110" v="283" actId="1076"/>
          <ac:cxnSpMkLst>
            <pc:docMk/>
            <pc:sldMk cId="0" sldId="265"/>
            <ac:cxnSpMk id="5" creationId="{94E58AAF-23FF-2AF3-D584-F40843D31029}"/>
          </ac:cxnSpMkLst>
        </pc:cxnChg>
        <pc:cxnChg chg="add del mod">
          <ac:chgData name="Mark Warren" userId="8b469510-801c-4a14-a92d-c6d8837618b1" providerId="ADAL" clId="{322E6D41-1BC4-4536-BE8B-FD5F764F3D7F}" dt="2023-12-07T15:57:29.977" v="124" actId="478"/>
          <ac:cxnSpMkLst>
            <pc:docMk/>
            <pc:sldMk cId="0" sldId="265"/>
            <ac:cxnSpMk id="8" creationId="{259F8387-BC4D-CCF5-820F-30DF705B4B1A}"/>
          </ac:cxnSpMkLst>
        </pc:cxnChg>
      </pc:sldChg>
      <pc:sldChg chg="del">
        <pc:chgData name="Mark Warren" userId="8b469510-801c-4a14-a92d-c6d8837618b1" providerId="ADAL" clId="{322E6D41-1BC4-4536-BE8B-FD5F764F3D7F}" dt="2023-12-06T16:17:56.250" v="25" actId="47"/>
        <pc:sldMkLst>
          <pc:docMk/>
          <pc:sldMk cId="0" sldId="266"/>
        </pc:sldMkLst>
      </pc:sldChg>
      <pc:sldChg chg="modSp mod ord modAnim">
        <pc:chgData name="Mark Warren" userId="8b469510-801c-4a14-a92d-c6d8837618b1" providerId="ADAL" clId="{322E6D41-1BC4-4536-BE8B-FD5F764F3D7F}" dt="2023-12-07T14:52:58.374" v="55"/>
        <pc:sldMkLst>
          <pc:docMk/>
          <pc:sldMk cId="0" sldId="267"/>
        </pc:sldMkLst>
        <pc:spChg chg="mod">
          <ac:chgData name="Mark Warren" userId="8b469510-801c-4a14-a92d-c6d8837618b1" providerId="ADAL" clId="{322E6D41-1BC4-4536-BE8B-FD5F764F3D7F}" dt="2023-12-07T14:52:37.168" v="52" actId="120"/>
          <ac:spMkLst>
            <pc:docMk/>
            <pc:sldMk cId="0" sldId="267"/>
            <ac:spMk id="2" creationId="{00000000-0000-0000-0000-000000000000}"/>
          </ac:spMkLst>
        </pc:spChg>
      </pc:sldChg>
      <pc:sldChg chg="modSp mod ord modAnim">
        <pc:chgData name="Mark Warren" userId="8b469510-801c-4a14-a92d-c6d8837618b1" providerId="ADAL" clId="{322E6D41-1BC4-4536-BE8B-FD5F764F3D7F}" dt="2023-12-06T15:47:20.493" v="17"/>
        <pc:sldMkLst>
          <pc:docMk/>
          <pc:sldMk cId="0" sldId="268"/>
        </pc:sldMkLst>
        <pc:spChg chg="mod">
          <ac:chgData name="Mark Warren" userId="8b469510-801c-4a14-a92d-c6d8837618b1" providerId="ADAL" clId="{322E6D41-1BC4-4536-BE8B-FD5F764F3D7F}" dt="2023-12-06T15:46:13.120" v="9" actId="1076"/>
          <ac:spMkLst>
            <pc:docMk/>
            <pc:sldMk cId="0" sldId="268"/>
            <ac:spMk id="2" creationId="{00000000-0000-0000-0000-000000000000}"/>
          </ac:spMkLst>
        </pc:spChg>
        <pc:spChg chg="mod">
          <ac:chgData name="Mark Warren" userId="8b469510-801c-4a14-a92d-c6d8837618b1" providerId="ADAL" clId="{322E6D41-1BC4-4536-BE8B-FD5F764F3D7F}" dt="2023-12-06T15:46:09.495" v="8" actId="1076"/>
          <ac:spMkLst>
            <pc:docMk/>
            <pc:sldMk cId="0" sldId="268"/>
            <ac:spMk id="3" creationId="{175BE864-2604-1989-896B-FA86CDAD987C}"/>
          </ac:spMkLst>
        </pc:spChg>
      </pc:sldChg>
      <pc:sldChg chg="addSp modSp add mod modAnim">
        <pc:chgData name="Mark Warren" userId="8b469510-801c-4a14-a92d-c6d8837618b1" providerId="ADAL" clId="{322E6D41-1BC4-4536-BE8B-FD5F764F3D7F}" dt="2023-12-07T17:40:26.799" v="426"/>
        <pc:sldMkLst>
          <pc:docMk/>
          <pc:sldMk cId="2579066411" sldId="269"/>
        </pc:sldMkLst>
        <pc:spChg chg="mod">
          <ac:chgData name="Mark Warren" userId="8b469510-801c-4a14-a92d-c6d8837618b1" providerId="ADAL" clId="{322E6D41-1BC4-4536-BE8B-FD5F764F3D7F}" dt="2023-12-07T17:33:44.252" v="334" actId="1076"/>
          <ac:spMkLst>
            <pc:docMk/>
            <pc:sldMk cId="2579066411" sldId="269"/>
            <ac:spMk id="2" creationId="{00000000-0000-0000-0000-000000000000}"/>
          </ac:spMkLst>
        </pc:spChg>
        <pc:spChg chg="add mod">
          <ac:chgData name="Mark Warren" userId="8b469510-801c-4a14-a92d-c6d8837618b1" providerId="ADAL" clId="{322E6D41-1BC4-4536-BE8B-FD5F764F3D7F}" dt="2023-12-07T17:36:51.298" v="397" actId="14100"/>
          <ac:spMkLst>
            <pc:docMk/>
            <pc:sldMk cId="2579066411" sldId="269"/>
            <ac:spMk id="3" creationId="{E424AE85-223F-4728-BAF1-20C45E031CBB}"/>
          </ac:spMkLst>
        </pc:spChg>
        <pc:spChg chg="add mod">
          <ac:chgData name="Mark Warren" userId="8b469510-801c-4a14-a92d-c6d8837618b1" providerId="ADAL" clId="{322E6D41-1BC4-4536-BE8B-FD5F764F3D7F}" dt="2023-12-07T17:36:40.718" v="394" actId="1076"/>
          <ac:spMkLst>
            <pc:docMk/>
            <pc:sldMk cId="2579066411" sldId="269"/>
            <ac:spMk id="4" creationId="{4F287D5A-4212-8131-F7FE-4DF940F7FD9F}"/>
          </ac:spMkLst>
        </pc:spChg>
        <pc:cxnChg chg="add mod">
          <ac:chgData name="Mark Warren" userId="8b469510-801c-4a14-a92d-c6d8837618b1" providerId="ADAL" clId="{322E6D41-1BC4-4536-BE8B-FD5F764F3D7F}" dt="2023-12-07T17:38:46.753" v="409" actId="14100"/>
          <ac:cxnSpMkLst>
            <pc:docMk/>
            <pc:sldMk cId="2579066411" sldId="269"/>
            <ac:cxnSpMk id="6" creationId="{8DCF0D6C-6576-5943-493D-092F42F0AB30}"/>
          </ac:cxnSpMkLst>
        </pc:cxnChg>
        <pc:cxnChg chg="add mod">
          <ac:chgData name="Mark Warren" userId="8b469510-801c-4a14-a92d-c6d8837618b1" providerId="ADAL" clId="{322E6D41-1BC4-4536-BE8B-FD5F764F3D7F}" dt="2023-12-07T17:39:05.507" v="411" actId="1076"/>
          <ac:cxnSpMkLst>
            <pc:docMk/>
            <pc:sldMk cId="2579066411" sldId="269"/>
            <ac:cxnSpMk id="9" creationId="{1228F3D3-3742-D0F0-C7CD-7A4FFAA8E509}"/>
          </ac:cxnSpMkLst>
        </pc:cxnChg>
      </pc:sldChg>
      <pc:sldChg chg="add del">
        <pc:chgData name="Mark Warren" userId="8b469510-801c-4a14-a92d-c6d8837618b1" providerId="ADAL" clId="{322E6D41-1BC4-4536-BE8B-FD5F764F3D7F}" dt="2023-12-06T16:17:56.250" v="25" actId="47"/>
        <pc:sldMkLst>
          <pc:docMk/>
          <pc:sldMk cId="3949604813" sldId="269"/>
        </pc:sldMkLst>
      </pc:sldChg>
      <pc:sldChg chg="modSp add ord">
        <pc:chgData name="Mark Warren" userId="8b469510-801c-4a14-a92d-c6d8837618b1" providerId="ADAL" clId="{322E6D41-1BC4-4536-BE8B-FD5F764F3D7F}" dt="2023-12-07T17:26:18.449" v="310" actId="207"/>
        <pc:sldMkLst>
          <pc:docMk/>
          <pc:sldMk cId="1962521877" sldId="270"/>
        </pc:sldMkLst>
        <pc:spChg chg="mod">
          <ac:chgData name="Mark Warren" userId="8b469510-801c-4a14-a92d-c6d8837618b1" providerId="ADAL" clId="{322E6D41-1BC4-4536-BE8B-FD5F764F3D7F}" dt="2023-12-07T17:26:18.449" v="310" actId="207"/>
          <ac:spMkLst>
            <pc:docMk/>
            <pc:sldMk cId="1962521877" sldId="270"/>
            <ac:spMk id="2" creationId="{00000000-0000-0000-0000-000000000000}"/>
          </ac:spMkLst>
        </pc:spChg>
      </pc:sldChg>
      <pc:sldChg chg="addSp modSp add mod ord modAnim">
        <pc:chgData name="Mark Warren" userId="8b469510-801c-4a14-a92d-c6d8837618b1" providerId="ADAL" clId="{322E6D41-1BC4-4536-BE8B-FD5F764F3D7F}" dt="2023-12-07T18:50:13.843" v="560"/>
        <pc:sldMkLst>
          <pc:docMk/>
          <pc:sldMk cId="3500180039" sldId="271"/>
        </pc:sldMkLst>
        <pc:spChg chg="mod">
          <ac:chgData name="Mark Warren" userId="8b469510-801c-4a14-a92d-c6d8837618b1" providerId="ADAL" clId="{322E6D41-1BC4-4536-BE8B-FD5F764F3D7F}" dt="2023-12-07T18:48:39.538" v="546" actId="313"/>
          <ac:spMkLst>
            <pc:docMk/>
            <pc:sldMk cId="3500180039" sldId="271"/>
            <ac:spMk id="2" creationId="{00000000-0000-0000-0000-000000000000}"/>
          </ac:spMkLst>
        </pc:spChg>
        <pc:spChg chg="mod">
          <ac:chgData name="Mark Warren" userId="8b469510-801c-4a14-a92d-c6d8837618b1" providerId="ADAL" clId="{322E6D41-1BC4-4536-BE8B-FD5F764F3D7F}" dt="2023-12-07T18:48:42.617" v="550" actId="313"/>
          <ac:spMkLst>
            <pc:docMk/>
            <pc:sldMk cId="3500180039" sldId="271"/>
            <ac:spMk id="3" creationId="{175BE864-2604-1989-896B-FA86CDAD987C}"/>
          </ac:spMkLst>
        </pc:spChg>
        <pc:spChg chg="add mod">
          <ac:chgData name="Mark Warren" userId="8b469510-801c-4a14-a92d-c6d8837618b1" providerId="ADAL" clId="{322E6D41-1BC4-4536-BE8B-FD5F764F3D7F}" dt="2023-12-07T18:49:08.135" v="553" actId="1076"/>
          <ac:spMkLst>
            <pc:docMk/>
            <pc:sldMk cId="3500180039" sldId="271"/>
            <ac:spMk id="4" creationId="{C0235D40-0E43-562E-BE24-B8C41FDF6E47}"/>
          </ac:spMkLst>
        </pc:spChg>
      </pc:sldChg>
      <pc:sldChg chg="addSp modSp add mod ord modAnim">
        <pc:chgData name="Mark Warren" userId="8b469510-801c-4a14-a92d-c6d8837618b1" providerId="ADAL" clId="{322E6D41-1BC4-4536-BE8B-FD5F764F3D7F}" dt="2023-12-07T18:37:43.986" v="512" actId="1037"/>
        <pc:sldMkLst>
          <pc:docMk/>
          <pc:sldMk cId="1945855314" sldId="272"/>
        </pc:sldMkLst>
        <pc:spChg chg="mod">
          <ac:chgData name="Mark Warren" userId="8b469510-801c-4a14-a92d-c6d8837618b1" providerId="ADAL" clId="{322E6D41-1BC4-4536-BE8B-FD5F764F3D7F}" dt="2023-12-07T18:37:26.314" v="508" actId="20577"/>
          <ac:spMkLst>
            <pc:docMk/>
            <pc:sldMk cId="1945855314" sldId="272"/>
            <ac:spMk id="2" creationId="{00000000-0000-0000-0000-000000000000}"/>
          </ac:spMkLst>
        </pc:spChg>
        <pc:cxnChg chg="add mod">
          <ac:chgData name="Mark Warren" userId="8b469510-801c-4a14-a92d-c6d8837618b1" providerId="ADAL" clId="{322E6D41-1BC4-4536-BE8B-FD5F764F3D7F}" dt="2023-12-07T18:34:12.520" v="478" actId="14100"/>
          <ac:cxnSpMkLst>
            <pc:docMk/>
            <pc:sldMk cId="1945855314" sldId="272"/>
            <ac:cxnSpMk id="4" creationId="{B5F09204-BBD1-A1E7-18B5-86342018B9AE}"/>
          </ac:cxnSpMkLst>
        </pc:cxnChg>
        <pc:cxnChg chg="add mod">
          <ac:chgData name="Mark Warren" userId="8b469510-801c-4a14-a92d-c6d8837618b1" providerId="ADAL" clId="{322E6D41-1BC4-4536-BE8B-FD5F764F3D7F}" dt="2023-12-07T18:37:43.986" v="512" actId="1037"/>
          <ac:cxnSpMkLst>
            <pc:docMk/>
            <pc:sldMk cId="1945855314" sldId="272"/>
            <ac:cxnSpMk id="6" creationId="{65032A8D-8FCB-78D5-456D-3B43FF11437C}"/>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A4641-AED6-49A9-874D-80D57B1DB54B}" type="doc">
      <dgm:prSet loTypeId="urn:microsoft.com/office/officeart/2005/8/layout/venn1" loCatId="relationship" qsTypeId="urn:microsoft.com/office/officeart/2005/8/quickstyle/3d3" qsCatId="3D" csTypeId="urn:microsoft.com/office/officeart/2005/8/colors/accent2_5" csCatId="accent2" phldr="1"/>
      <dgm:spPr/>
      <dgm:t>
        <a:bodyPr/>
        <a:lstStyle/>
        <a:p>
          <a:endParaRPr lang="en-US"/>
        </a:p>
      </dgm:t>
    </dgm:pt>
    <dgm:pt modelId="{24A503DC-D949-4751-87E5-A27F91C165ED}">
      <dgm:prSet custT="1"/>
      <dgm:spPr/>
      <dgm:t>
        <a:bodyPr/>
        <a:lstStyle/>
        <a:p>
          <a:r>
            <a:rPr lang="en-US" sz="40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Bathsheba</a:t>
          </a:r>
        </a:p>
      </dgm:t>
    </dgm:pt>
    <dgm:pt modelId="{E70C7539-13C3-486E-BC11-3CED69676E0C}" type="parTrans" cxnId="{22638FE1-2E8F-48AC-96E7-377C7C350088}">
      <dgm:prSet/>
      <dgm:spPr/>
      <dgm:t>
        <a:bodyPr/>
        <a:lstStyle/>
        <a:p>
          <a:endParaRPr lang="en-US"/>
        </a:p>
      </dgm:t>
    </dgm:pt>
    <dgm:pt modelId="{5FAE8B28-8DB6-4F99-AC59-351AB8A0DD9C}" type="sibTrans" cxnId="{22638FE1-2E8F-48AC-96E7-377C7C350088}">
      <dgm:prSet/>
      <dgm:spPr/>
      <dgm:t>
        <a:bodyPr/>
        <a:lstStyle/>
        <a:p>
          <a:endParaRPr lang="en-US"/>
        </a:p>
      </dgm:t>
    </dgm:pt>
    <dgm:pt modelId="{6F64BD19-7061-47C3-B467-B9E92B063E6D}" type="pres">
      <dgm:prSet presAssocID="{44DA4641-AED6-49A9-874D-80D57B1DB54B}" presName="compositeShape" presStyleCnt="0">
        <dgm:presLayoutVars>
          <dgm:chMax val="7"/>
          <dgm:dir/>
          <dgm:resizeHandles val="exact"/>
        </dgm:presLayoutVars>
      </dgm:prSet>
      <dgm:spPr/>
    </dgm:pt>
    <dgm:pt modelId="{D02E4481-83A4-4D51-B5F4-5187B283CE8E}" type="pres">
      <dgm:prSet presAssocID="{24A503DC-D949-4751-87E5-A27F91C165ED}" presName="circ1TxSh" presStyleLbl="vennNode1" presStyleIdx="0" presStyleCnt="1" custAng="21439804" custScaleX="367183" custLinFactNeighborX="16574" custLinFactNeighborY="6694"/>
      <dgm:spPr/>
    </dgm:pt>
  </dgm:ptLst>
  <dgm:cxnLst>
    <dgm:cxn modelId="{14C33B0E-6613-46CA-B53D-5DCED7F6341E}" type="presOf" srcId="{24A503DC-D949-4751-87E5-A27F91C165ED}" destId="{D02E4481-83A4-4D51-B5F4-5187B283CE8E}" srcOrd="0" destOrd="0" presId="urn:microsoft.com/office/officeart/2005/8/layout/venn1"/>
    <dgm:cxn modelId="{56ACAA98-555E-48F2-B5E4-D9EFC3AA2BD0}" type="presOf" srcId="{44DA4641-AED6-49A9-874D-80D57B1DB54B}" destId="{6F64BD19-7061-47C3-B467-B9E92B063E6D}" srcOrd="0" destOrd="0" presId="urn:microsoft.com/office/officeart/2005/8/layout/venn1"/>
    <dgm:cxn modelId="{22638FE1-2E8F-48AC-96E7-377C7C350088}" srcId="{44DA4641-AED6-49A9-874D-80D57B1DB54B}" destId="{24A503DC-D949-4751-87E5-A27F91C165ED}" srcOrd="0" destOrd="0" parTransId="{E70C7539-13C3-486E-BC11-3CED69676E0C}" sibTransId="{5FAE8B28-8DB6-4F99-AC59-351AB8A0DD9C}"/>
    <dgm:cxn modelId="{DFBC4B48-9E7B-480A-9CA4-F59B7E3D2D13}" type="presParOf" srcId="{6F64BD19-7061-47C3-B467-B9E92B063E6D}" destId="{D02E4481-83A4-4D51-B5F4-5187B283CE8E}"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E4481-83A4-4D51-B5F4-5187B283CE8E}">
      <dsp:nvSpPr>
        <dsp:cNvPr id="0" name=""/>
        <dsp:cNvSpPr/>
      </dsp:nvSpPr>
      <dsp:spPr>
        <a:xfrm rot="21439804">
          <a:off x="0" y="68099"/>
          <a:ext cx="3735422" cy="1017319"/>
        </a:xfrm>
        <a:prstGeom prst="ellipse">
          <a:avLst/>
        </a:prstGeom>
        <a:solidFill>
          <a:schemeClr val="accent2">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Bathsheba</a:t>
          </a:r>
        </a:p>
      </dsp:txBody>
      <dsp:txXfrm>
        <a:off x="547040" y="217082"/>
        <a:ext cx="2641342" cy="71935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BE955E"/>
                </a:solidFill>
              </a:defRPr>
            </a:lvl1pPr>
          </a:lstStyle>
          <a:p>
            <a:pPr algn="ctr"/>
            <a:endParaRP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806">
                <a:solidFill>
                  <a:srgbClr val="E3DCBF"/>
                </a:solidFill>
              </a:defRPr>
            </a:lvl1pPr>
          </a:lstStyle>
          <a:p>
            <a:pPr algn="ctr"/>
            <a:endParaRPr/>
          </a:p>
        </p:txBody>
      </p:sp>
      <p:sp>
        <p:nvSpPr>
          <p:cNvPr id="4" name="New Shape"/>
          <p:cNvSpPr>
            <a:spLocks noGrp="1"/>
          </p:cNvSpPr>
          <p:nvPr>
            <p:ph type="body" idx="2"/>
          </p:nvPr>
        </p:nvSpPr>
        <p:spPr>
          <a:xfrm>
            <a:off x="1847850" y="4241800"/>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BE955E"/>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bmp"/><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1677243"/>
            <a:ext cx="12192000" cy="13335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ctr">
              <a:defRPr sz="8306">
                <a:solidFill>
                  <a:srgbClr val="BE955E"/>
                </a:solidFill>
              </a:defRPr>
            </a:lvl1pPr>
          </a:lstStyle>
          <a:p>
            <a:pPr algn="ctr"/>
            <a:r>
              <a:rPr lang="en-US" sz="7200" b="1" dirty="0">
                <a:ln w="22225">
                  <a:solidFill>
                    <a:schemeClr val="accent2"/>
                  </a:solidFill>
                  <a:prstDash val="solid"/>
                </a:ln>
                <a:solidFill>
                  <a:schemeClr val="accent2">
                    <a:lumMod val="40000"/>
                    <a:lumOff val="60000"/>
                  </a:schemeClr>
                </a:solidFill>
                <a:latin typeface="Abadi Extra Light" panose="020B0204020104020204" pitchFamily="34" charset="0"/>
              </a:rPr>
              <a:t>Beauty From Ashes</a:t>
            </a:r>
            <a:endParaRPr sz="7200" b="1" dirty="0">
              <a:ln w="22225">
                <a:solidFill>
                  <a:schemeClr val="accent2"/>
                </a:solidFill>
                <a:prstDash val="solid"/>
              </a:ln>
              <a:solidFill>
                <a:schemeClr val="accent2">
                  <a:lumMod val="40000"/>
                  <a:lumOff val="60000"/>
                </a:schemeClr>
              </a:solidFill>
              <a:latin typeface="Abadi Extra Light" panose="020B0204020104020204" pitchFamily="34" charset="0"/>
            </a:endParaRPr>
          </a:p>
        </p:txBody>
      </p:sp>
      <p:sp>
        <p:nvSpPr>
          <p:cNvPr id="3" name="New Shape"/>
          <p:cNvSpPr>
            <a:spLocks noGrp="1"/>
          </p:cNvSpPr>
          <p:nvPr>
            <p:ph type="body" idx="1"/>
          </p:nvPr>
        </p:nvSpPr>
        <p:spPr>
          <a:xfrm>
            <a:off x="0" y="3164526"/>
            <a:ext cx="12192000" cy="209867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4806">
                <a:solidFill>
                  <a:srgbClr val="E3DCBF"/>
                </a:solidFill>
              </a:defRPr>
            </a:lvl1pPr>
          </a:lstStyle>
          <a:p>
            <a:pPr algn="ctr"/>
            <a:r>
              <a:rPr lang="en-US" sz="4400" dirty="0">
                <a:solidFill>
                  <a:schemeClr val="accent2">
                    <a:lumMod val="40000"/>
                    <a:lumOff val="60000"/>
                  </a:schemeClr>
                </a:solidFill>
                <a:latin typeface="Avenir Next LT Pro Demi" panose="020B0704020202020204" pitchFamily="34" charset="0"/>
              </a:rPr>
              <a:t>Stories of Redemption for Advent</a:t>
            </a:r>
          </a:p>
          <a:p>
            <a:pPr algn="ctr"/>
            <a:r>
              <a:rPr lang="en-US" sz="4400" dirty="0">
                <a:solidFill>
                  <a:schemeClr val="accent2">
                    <a:lumMod val="40000"/>
                    <a:lumOff val="60000"/>
                  </a:schemeClr>
                </a:solidFill>
                <a:latin typeface="Avenir Next LT Pro Demi" panose="020B0704020202020204" pitchFamily="34" charset="0"/>
              </a:rPr>
              <a:t>from our Lord’s Genealogical Record</a:t>
            </a:r>
          </a:p>
          <a:p>
            <a:pPr algn="ctr"/>
            <a:r>
              <a:rPr lang="en-US" sz="4400" dirty="0">
                <a:solidFill>
                  <a:schemeClr val="accent2">
                    <a:lumMod val="40000"/>
                    <a:lumOff val="60000"/>
                  </a:schemeClr>
                </a:solidFill>
                <a:latin typeface="Avenir Next LT Pro Demi" panose="020B0704020202020204" pitchFamily="34" charset="0"/>
              </a:rPr>
              <a:t>in Matthew 1</a:t>
            </a:r>
            <a:endParaRPr sz="4400" dirty="0">
              <a:solidFill>
                <a:schemeClr val="accent2">
                  <a:lumMod val="40000"/>
                  <a:lumOff val="60000"/>
                </a:schemeClr>
              </a:solidFill>
              <a:latin typeface="Avenir Next LT Pro Demi" panose="020B0704020202020204" pitchFamily="34" charset="0"/>
            </a:endParaRPr>
          </a:p>
        </p:txBody>
      </p:sp>
      <p:sp>
        <p:nvSpPr>
          <p:cNvPr id="4" name="New Shape"/>
          <p:cNvSpPr>
            <a:spLocks noGrp="1"/>
          </p:cNvSpPr>
          <p:nvPr>
            <p:ph type="body" idx="2"/>
          </p:nvPr>
        </p:nvSpPr>
        <p:spPr>
          <a:xfrm rot="436639">
            <a:off x="1594236" y="4741411"/>
            <a:ext cx="2741126" cy="1043586"/>
          </a:xfrm>
          <a:prstGeom prst="rect">
            <a:avLst/>
          </a:prstGeom>
          <a:solidFill>
            <a:schemeClr val="accent5">
              <a:alpha val="50000"/>
            </a:schemeClr>
          </a:solidFill>
          <a:ln>
            <a:noFill/>
          </a:ln>
          <a:effectLst>
            <a:softEdge rad="317500"/>
          </a:effectLst>
        </p:spPr>
        <p:style>
          <a:lnRef idx="0">
            <a:scrgbClr r="0" g="0" b="0"/>
          </a:lnRef>
          <a:fillRef idx="0">
            <a:scrgbClr r="0" g="0" b="0"/>
          </a:fillRef>
          <a:effectRef idx="0">
            <a:scrgbClr r="0" g="0" b="0"/>
          </a:effectRef>
          <a:fontRef idx="minor">
            <a:schemeClr val="lt1"/>
          </a:fontRef>
        </p:style>
        <p:txBody>
          <a:bodyPr anchor="ctr">
            <a:noAutofit/>
          </a:bodyPr>
          <a:lstStyle>
            <a:lvl1pPr algn="ctr">
              <a:defRPr sz="4386">
                <a:solidFill>
                  <a:srgbClr val="BE955E"/>
                </a:solidFill>
              </a:defRPr>
            </a:lvl1pPr>
          </a:lstStyle>
          <a:p>
            <a:pPr algn="ctr"/>
            <a:r>
              <a:rPr lang="en-US" sz="4400" spc="6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Tamar</a:t>
            </a:r>
            <a:endParaRPr sz="4400" spc="6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endParaRPr>
          </a:p>
        </p:txBody>
      </p:sp>
      <p:graphicFrame>
        <p:nvGraphicFramePr>
          <p:cNvPr id="9" name="Diagram 8">
            <a:extLst>
              <a:ext uri="{FF2B5EF4-FFF2-40B4-BE49-F238E27FC236}">
                <a16:creationId xmlns:a16="http://schemas.microsoft.com/office/drawing/2014/main" id="{4B44F017-9125-FEA1-9A70-1A2F6A86837A}"/>
              </a:ext>
            </a:extLst>
          </p:cNvPr>
          <p:cNvGraphicFramePr/>
          <p:nvPr>
            <p:extLst>
              <p:ext uri="{D42A27DB-BD31-4B8C-83A1-F6EECF244321}">
                <p14:modId xmlns:p14="http://schemas.microsoft.com/office/powerpoint/2010/main" val="2433767360"/>
              </p:ext>
            </p:extLst>
          </p:nvPr>
        </p:nvGraphicFramePr>
        <p:xfrm>
          <a:off x="654996" y="838031"/>
          <a:ext cx="3735422" cy="1017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New Shape">
            <a:extLst>
              <a:ext uri="{FF2B5EF4-FFF2-40B4-BE49-F238E27FC236}">
                <a16:creationId xmlns:a16="http://schemas.microsoft.com/office/drawing/2014/main" id="{411231C2-00FD-E8FC-D7D9-7A4D802C0A9E}"/>
              </a:ext>
            </a:extLst>
          </p:cNvPr>
          <p:cNvSpPr txBox="1">
            <a:spLocks/>
          </p:cNvSpPr>
          <p:nvPr/>
        </p:nvSpPr>
        <p:spPr>
          <a:xfrm rot="150117">
            <a:off x="6376204" y="748977"/>
            <a:ext cx="2444885" cy="10173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anchor="ctr">
            <a:noAutofit/>
          </a:bodyPr>
          <a:lstStyle>
            <a:lvl1pPr algn="ctr">
              <a:defRPr sz="4386">
                <a:solidFill>
                  <a:srgbClr val="BE955E"/>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48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Rahab</a:t>
            </a:r>
          </a:p>
        </p:txBody>
      </p:sp>
      <p:sp>
        <p:nvSpPr>
          <p:cNvPr id="8" name="New Shape">
            <a:extLst>
              <a:ext uri="{FF2B5EF4-FFF2-40B4-BE49-F238E27FC236}">
                <a16:creationId xmlns:a16="http://schemas.microsoft.com/office/drawing/2014/main" id="{48FB3F02-4C71-A551-0150-E7740B10DE91}"/>
              </a:ext>
            </a:extLst>
          </p:cNvPr>
          <p:cNvSpPr txBox="1">
            <a:spLocks/>
          </p:cNvSpPr>
          <p:nvPr/>
        </p:nvSpPr>
        <p:spPr>
          <a:xfrm rot="21292542">
            <a:off x="8456357" y="4717589"/>
            <a:ext cx="1980906" cy="1185189"/>
          </a:xfrm>
          <a:custGeom>
            <a:avLst/>
            <a:gdLst>
              <a:gd name="connsiteX0" fmla="*/ 0 w 1980906"/>
              <a:gd name="connsiteY0" fmla="*/ 0 h 1185189"/>
              <a:gd name="connsiteX1" fmla="*/ 680111 w 1980906"/>
              <a:gd name="connsiteY1" fmla="*/ 0 h 1185189"/>
              <a:gd name="connsiteX2" fmla="*/ 1300795 w 1980906"/>
              <a:gd name="connsiteY2" fmla="*/ 0 h 1185189"/>
              <a:gd name="connsiteX3" fmla="*/ 1980906 w 1980906"/>
              <a:gd name="connsiteY3" fmla="*/ 0 h 1185189"/>
              <a:gd name="connsiteX4" fmla="*/ 1980906 w 1980906"/>
              <a:gd name="connsiteY4" fmla="*/ 557039 h 1185189"/>
              <a:gd name="connsiteX5" fmla="*/ 1980906 w 1980906"/>
              <a:gd name="connsiteY5" fmla="*/ 1185189 h 1185189"/>
              <a:gd name="connsiteX6" fmla="*/ 1360222 w 1980906"/>
              <a:gd name="connsiteY6" fmla="*/ 1185189 h 1185189"/>
              <a:gd name="connsiteX7" fmla="*/ 759347 w 1980906"/>
              <a:gd name="connsiteY7" fmla="*/ 1185189 h 1185189"/>
              <a:gd name="connsiteX8" fmla="*/ 0 w 1980906"/>
              <a:gd name="connsiteY8" fmla="*/ 1185189 h 1185189"/>
              <a:gd name="connsiteX9" fmla="*/ 0 w 1980906"/>
              <a:gd name="connsiteY9" fmla="*/ 628150 h 1185189"/>
              <a:gd name="connsiteX10" fmla="*/ 0 w 1980906"/>
              <a:gd name="connsiteY10" fmla="*/ 0 h 118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0906" h="1185189" fill="none" extrusionOk="0">
                <a:moveTo>
                  <a:pt x="0" y="0"/>
                </a:moveTo>
                <a:cubicBezTo>
                  <a:pt x="287979" y="27528"/>
                  <a:pt x="396507" y="-10686"/>
                  <a:pt x="680111" y="0"/>
                </a:cubicBezTo>
                <a:cubicBezTo>
                  <a:pt x="963715" y="10686"/>
                  <a:pt x="1166082" y="7203"/>
                  <a:pt x="1300795" y="0"/>
                </a:cubicBezTo>
                <a:cubicBezTo>
                  <a:pt x="1435508" y="-7203"/>
                  <a:pt x="1836465" y="-20923"/>
                  <a:pt x="1980906" y="0"/>
                </a:cubicBezTo>
                <a:cubicBezTo>
                  <a:pt x="1953308" y="266266"/>
                  <a:pt x="1960903" y="364912"/>
                  <a:pt x="1980906" y="557039"/>
                </a:cubicBezTo>
                <a:cubicBezTo>
                  <a:pt x="2000909" y="749166"/>
                  <a:pt x="1970801" y="879779"/>
                  <a:pt x="1980906" y="1185189"/>
                </a:cubicBezTo>
                <a:cubicBezTo>
                  <a:pt x="1683194" y="1214481"/>
                  <a:pt x="1621948" y="1184457"/>
                  <a:pt x="1360222" y="1185189"/>
                </a:cubicBezTo>
                <a:cubicBezTo>
                  <a:pt x="1098496" y="1185921"/>
                  <a:pt x="985946" y="1214989"/>
                  <a:pt x="759347" y="1185189"/>
                </a:cubicBezTo>
                <a:cubicBezTo>
                  <a:pt x="532748" y="1155389"/>
                  <a:pt x="176082" y="1184503"/>
                  <a:pt x="0" y="1185189"/>
                </a:cubicBezTo>
                <a:cubicBezTo>
                  <a:pt x="11900" y="1019150"/>
                  <a:pt x="16298" y="823494"/>
                  <a:pt x="0" y="628150"/>
                </a:cubicBezTo>
                <a:cubicBezTo>
                  <a:pt x="-16298" y="432806"/>
                  <a:pt x="14793" y="199160"/>
                  <a:pt x="0" y="0"/>
                </a:cubicBezTo>
                <a:close/>
              </a:path>
              <a:path w="1980906" h="1185189" stroke="0" extrusionOk="0">
                <a:moveTo>
                  <a:pt x="0" y="0"/>
                </a:moveTo>
                <a:cubicBezTo>
                  <a:pt x="282167" y="-12599"/>
                  <a:pt x="455686" y="-17480"/>
                  <a:pt x="640493" y="0"/>
                </a:cubicBezTo>
                <a:cubicBezTo>
                  <a:pt x="825300" y="17480"/>
                  <a:pt x="1109122" y="3803"/>
                  <a:pt x="1261177" y="0"/>
                </a:cubicBezTo>
                <a:cubicBezTo>
                  <a:pt x="1413232" y="-3803"/>
                  <a:pt x="1829393" y="-21061"/>
                  <a:pt x="1980906" y="0"/>
                </a:cubicBezTo>
                <a:cubicBezTo>
                  <a:pt x="1987144" y="285813"/>
                  <a:pt x="1996342" y="309136"/>
                  <a:pt x="1980906" y="604446"/>
                </a:cubicBezTo>
                <a:cubicBezTo>
                  <a:pt x="1965470" y="899756"/>
                  <a:pt x="1967859" y="919296"/>
                  <a:pt x="1980906" y="1185189"/>
                </a:cubicBezTo>
                <a:cubicBezTo>
                  <a:pt x="1707692" y="1179239"/>
                  <a:pt x="1486294" y="1195551"/>
                  <a:pt x="1360222" y="1185189"/>
                </a:cubicBezTo>
                <a:cubicBezTo>
                  <a:pt x="1234150" y="1174827"/>
                  <a:pt x="833816" y="1186246"/>
                  <a:pt x="680111" y="1185189"/>
                </a:cubicBezTo>
                <a:cubicBezTo>
                  <a:pt x="526406" y="1184132"/>
                  <a:pt x="237202" y="1192507"/>
                  <a:pt x="0" y="1185189"/>
                </a:cubicBezTo>
                <a:cubicBezTo>
                  <a:pt x="1416" y="1005014"/>
                  <a:pt x="2165" y="785740"/>
                  <a:pt x="0" y="592595"/>
                </a:cubicBezTo>
                <a:cubicBezTo>
                  <a:pt x="-2165" y="399450"/>
                  <a:pt x="16192" y="239144"/>
                  <a:pt x="0" y="0"/>
                </a:cubicBezTo>
                <a:close/>
              </a:path>
            </a:pathLst>
          </a:custGeom>
          <a:ln w="28575">
            <a:solidFill>
              <a:schemeClr val="accent4">
                <a:lumMod val="75000"/>
              </a:schemeClr>
            </a:solidFill>
            <a:extLst>
              <a:ext uri="{C807C97D-BFC1-408E-A445-0C87EB9F89A2}">
                <ask:lineSketchStyleProps xmlns:ask="http://schemas.microsoft.com/office/drawing/2018/sketchyshapes" sd="540289008">
                  <a:prstGeom prst="rect">
                    <a:avLst/>
                  </a:prstGeom>
                  <ask:type>
                    <ask:lineSketchFreehand/>
                  </ask:type>
                </ask:lineSketchStyleProps>
              </a:ext>
            </a:extLst>
          </a:ln>
        </p:spPr>
        <p:style>
          <a:lnRef idx="1">
            <a:schemeClr val="accent6"/>
          </a:lnRef>
          <a:fillRef idx="3">
            <a:schemeClr val="accent6"/>
          </a:fillRef>
          <a:effectRef idx="2">
            <a:schemeClr val="accent6"/>
          </a:effectRef>
          <a:fontRef idx="minor">
            <a:schemeClr val="lt1"/>
          </a:fontRef>
        </p:style>
        <p:txBody>
          <a:bodyPr anchor="ctr">
            <a:normAutofit/>
          </a:bodyPr>
          <a:lstStyle>
            <a:lvl1pPr algn="ctr">
              <a:defRPr sz="4386">
                <a:solidFill>
                  <a:srgbClr val="BE955E"/>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48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Ruth</a:t>
            </a:r>
          </a:p>
        </p:txBody>
      </p:sp>
      <p:sp>
        <p:nvSpPr>
          <p:cNvPr id="11" name="Rectangle: Rounded Corners 10">
            <a:extLst>
              <a:ext uri="{FF2B5EF4-FFF2-40B4-BE49-F238E27FC236}">
                <a16:creationId xmlns:a16="http://schemas.microsoft.com/office/drawing/2014/main" id="{ACE1DCB9-E89A-912C-3526-000A06379E61}"/>
              </a:ext>
            </a:extLst>
          </p:cNvPr>
          <p:cNvSpPr/>
          <p:nvPr/>
        </p:nvSpPr>
        <p:spPr>
          <a:xfrm>
            <a:off x="5199157" y="5380353"/>
            <a:ext cx="2399490" cy="1148105"/>
          </a:xfrm>
          <a:prstGeom prst="roundRect">
            <a:avLst>
              <a:gd name="adj" fmla="val 50000"/>
            </a:avLst>
          </a:prstGeom>
          <a:solidFill>
            <a:schemeClr val="accent3">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54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Mary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53" presetClass="entr" presetSubtype="16" fill="hold" grpId="0" nodeType="withEffect">
                                  <p:stCondLst>
                                    <p:cond delay="2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par>
                                <p:cTn id="16" presetID="2" presetClass="entr" presetSubtype="2" fill="hold" grpId="0" nodeType="withEffect">
                                  <p:stCondLst>
                                    <p:cond delay="30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500" fill="hold"/>
                                        <p:tgtEl>
                                          <p:spTgt spid="6"/>
                                        </p:tgtEl>
                                        <p:attrNameLst>
                                          <p:attrName>ppt_x</p:attrName>
                                        </p:attrNameLst>
                                      </p:cBhvr>
                                      <p:tavLst>
                                        <p:tav tm="0">
                                          <p:val>
                                            <p:strVal val="1+#ppt_w/2"/>
                                          </p:val>
                                        </p:tav>
                                        <p:tav tm="100000">
                                          <p:val>
                                            <p:strVal val="#ppt_x"/>
                                          </p:val>
                                        </p:tav>
                                      </p:tavLst>
                                    </p:anim>
                                    <p:anim calcmode="lin" valueType="num">
                                      <p:cBhvr additive="base">
                                        <p:cTn id="19" dur="1500" fill="hold"/>
                                        <p:tgtEl>
                                          <p:spTgt spid="6"/>
                                        </p:tgtEl>
                                        <p:attrNameLst>
                                          <p:attrName>ppt_y</p:attrName>
                                        </p:attrNameLst>
                                      </p:cBhvr>
                                      <p:tavLst>
                                        <p:tav tm="0">
                                          <p:val>
                                            <p:strVal val="#ppt_y"/>
                                          </p:val>
                                        </p:tav>
                                        <p:tav tm="100000">
                                          <p:val>
                                            <p:strVal val="#ppt_y"/>
                                          </p:val>
                                        </p:tav>
                                      </p:tavLst>
                                    </p:anim>
                                  </p:childTnLst>
                                </p:cTn>
                              </p:par>
                              <p:par>
                                <p:cTn id="20" presetID="6" presetClass="entr" presetSubtype="32" fill="hold" grpId="0" nodeType="withEffect">
                                  <p:stCondLst>
                                    <p:cond delay="300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2000"/>
                                        <p:tgtEl>
                                          <p:spTgt spid="11"/>
                                        </p:tgtEl>
                                      </p:cBhvr>
                                    </p:animEffect>
                                  </p:childTnLst>
                                </p:cTn>
                              </p:par>
                              <p:par>
                                <p:cTn id="23" presetID="21" presetClass="entr" presetSubtype="2" fill="hold" grpId="0" nodeType="withEffect">
                                  <p:stCondLst>
                                    <p:cond delay="3500"/>
                                  </p:stCondLst>
                                  <p:childTnLst>
                                    <p:set>
                                      <p:cBhvr>
                                        <p:cTn id="24" dur="1" fill="hold">
                                          <p:stCondLst>
                                            <p:cond delay="0"/>
                                          </p:stCondLst>
                                        </p:cTn>
                                        <p:tgtEl>
                                          <p:spTgt spid="9"/>
                                        </p:tgtEl>
                                        <p:attrNameLst>
                                          <p:attrName>style.visibility</p:attrName>
                                        </p:attrNameLst>
                                      </p:cBhvr>
                                      <p:to>
                                        <p:strVal val="visible"/>
                                      </p:to>
                                    </p:set>
                                    <p:animEffect transition="in" filter="wheel(2)">
                                      <p:cBhvr>
                                        <p:cTn id="25" dur="2000"/>
                                        <p:tgtEl>
                                          <p:spTgt spid="9"/>
                                        </p:tgtEl>
                                      </p:cBhvr>
                                    </p:animEffect>
                                  </p:childTnLst>
                                </p:cTn>
                              </p:par>
                              <p:par>
                                <p:cTn id="26" presetID="45" presetClass="entr" presetSubtype="0" fill="hold" grpId="0" nodeType="withEffect">
                                  <p:stCondLst>
                                    <p:cond delay="4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ppt_w</p:attrName>
                                        </p:attrNameLst>
                                      </p:cBhvr>
                                      <p:tavLst>
                                        <p:tav tm="0" fmla="#ppt_w*sin(2.5*pi*$)">
                                          <p:val>
                                            <p:fltVal val="0"/>
                                          </p:val>
                                        </p:tav>
                                        <p:tav tm="100000">
                                          <p:val>
                                            <p:fltVal val="1"/>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Graphic spid="9" grpId="0">
        <p:bldAsOne/>
      </p:bldGraphic>
      <p:bldP spid="6" grpId="0" animBg="1"/>
      <p:bldP spid="8"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D40510D-133E-80B9-6368-8CFE34AD16AB}"/>
              </a:ext>
            </a:extLst>
          </p:cNvPr>
          <p:cNvSpPr>
            <a:spLocks noGrp="1"/>
          </p:cNvSpPr>
          <p:nvPr>
            <p:ph type="body"/>
          </p:nvPr>
        </p:nvSpPr>
        <p:spPr>
          <a:xfrm>
            <a:off x="0" y="254000"/>
            <a:ext cx="12191999" cy="568960"/>
          </a:xfrm>
          <a:solidFill>
            <a:schemeClr val="accent4">
              <a:alpha val="75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rPr>
              <a:t>…and to Him shall be the obedience of the peoples </a:t>
            </a:r>
            <a:r>
              <a:rPr lang="en-US" sz="2800" dirty="0">
                <a:solidFill>
                  <a:schemeClr val="bg2"/>
                </a:solidFill>
                <a:effectLst>
                  <a:outerShdw blurRad="38100" dist="38100" dir="2700000" algn="tl">
                    <a:srgbClr val="000000">
                      <a:alpha val="43137"/>
                    </a:srgbClr>
                  </a:outerShdw>
                </a:effectLst>
                <a:latin typeface="Abadi Extra Light" panose="020B0204020104020204" pitchFamily="34" charset="0"/>
              </a:rPr>
              <a:t>(Genesis 49:10)</a:t>
            </a:r>
            <a:endPar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endParaRPr>
          </a:p>
        </p:txBody>
      </p:sp>
      <p:sp>
        <p:nvSpPr>
          <p:cNvPr id="2" name="Text Placeholder 4">
            <a:extLst>
              <a:ext uri="{FF2B5EF4-FFF2-40B4-BE49-F238E27FC236}">
                <a16:creationId xmlns:a16="http://schemas.microsoft.com/office/drawing/2014/main" id="{FFF8FA8A-69FE-1659-2C04-0854B71B5917}"/>
              </a:ext>
            </a:extLst>
          </p:cNvPr>
          <p:cNvSpPr txBox="1">
            <a:spLocks/>
          </p:cNvSpPr>
          <p:nvPr/>
        </p:nvSpPr>
        <p:spPr>
          <a:xfrm>
            <a:off x="0" y="1095577"/>
            <a:ext cx="12191999" cy="112973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lvl1pPr algn="l">
              <a:defRPr sz="3173">
                <a:solidFill>
                  <a:srgbClr val="BE955E"/>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rPr>
              <a:t>But you, oh Bethlehem Ephrathah, from you shall come forth for Me one who is to be ruler in Israel </a:t>
            </a:r>
            <a:r>
              <a:rPr lang="en-US" sz="2800" dirty="0">
                <a:solidFill>
                  <a:schemeClr val="bg2"/>
                </a:solidFill>
                <a:effectLst>
                  <a:outerShdw blurRad="38100" dist="38100" dir="2700000" algn="tl">
                    <a:srgbClr val="000000">
                      <a:alpha val="43137"/>
                    </a:srgbClr>
                  </a:outerShdw>
                </a:effectLst>
                <a:latin typeface="Abadi Extra Light" panose="020B0204020104020204" pitchFamily="34" charset="0"/>
              </a:rPr>
              <a:t>(Micah 5:2)</a:t>
            </a:r>
            <a:endPar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endParaRPr>
          </a:p>
        </p:txBody>
      </p:sp>
      <p:sp>
        <p:nvSpPr>
          <p:cNvPr id="3" name="Text Placeholder 4">
            <a:extLst>
              <a:ext uri="{FF2B5EF4-FFF2-40B4-BE49-F238E27FC236}">
                <a16:creationId xmlns:a16="http://schemas.microsoft.com/office/drawing/2014/main" id="{A4154ED9-0BB0-C7E0-12A0-7EAB59E1E1DC}"/>
              </a:ext>
            </a:extLst>
          </p:cNvPr>
          <p:cNvSpPr txBox="1">
            <a:spLocks/>
          </p:cNvSpPr>
          <p:nvPr/>
        </p:nvSpPr>
        <p:spPr>
          <a:xfrm>
            <a:off x="0" y="2503703"/>
            <a:ext cx="12191999" cy="113034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lvl1pPr algn="l">
              <a:defRPr sz="3173">
                <a:solidFill>
                  <a:srgbClr val="BE955E"/>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rPr>
              <a:t>Arise, shine, for your light has come, and the glory of the </a:t>
            </a:r>
            <a:r>
              <a:rPr lang="en-US" sz="3600" cap="small" dirty="0">
                <a:solidFill>
                  <a:schemeClr val="bg2"/>
                </a:solidFill>
                <a:effectLst>
                  <a:outerShdw blurRad="38100" dist="38100" dir="2700000" algn="tl">
                    <a:srgbClr val="000000">
                      <a:alpha val="43137"/>
                    </a:srgbClr>
                  </a:outerShdw>
                </a:effectLst>
                <a:latin typeface="Abadi Extra Light" panose="020B0204020104020204" pitchFamily="34" charset="0"/>
              </a:rPr>
              <a:t>Lord</a:t>
            </a:r>
            <a:r>
              <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rPr>
              <a:t> </a:t>
            </a:r>
            <a:br>
              <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rPr>
            </a:br>
            <a:r>
              <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rPr>
              <a:t>has risen upon you </a:t>
            </a:r>
            <a:r>
              <a:rPr lang="en-US" sz="2800" dirty="0">
                <a:solidFill>
                  <a:schemeClr val="bg2"/>
                </a:solidFill>
                <a:effectLst>
                  <a:outerShdw blurRad="38100" dist="38100" dir="2700000" algn="tl">
                    <a:srgbClr val="000000">
                      <a:alpha val="43137"/>
                    </a:srgbClr>
                  </a:outerShdw>
                </a:effectLst>
                <a:latin typeface="Abadi Extra Light" panose="020B0204020104020204" pitchFamily="34" charset="0"/>
              </a:rPr>
              <a:t>(Isaiah 60:1)</a:t>
            </a:r>
            <a:endPar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endParaRPr>
          </a:p>
        </p:txBody>
      </p:sp>
      <p:sp>
        <p:nvSpPr>
          <p:cNvPr id="4" name="Text Placeholder 4">
            <a:extLst>
              <a:ext uri="{FF2B5EF4-FFF2-40B4-BE49-F238E27FC236}">
                <a16:creationId xmlns:a16="http://schemas.microsoft.com/office/drawing/2014/main" id="{0B19366C-95F0-2889-3EE8-1079740E2D02}"/>
              </a:ext>
            </a:extLst>
          </p:cNvPr>
          <p:cNvSpPr txBox="1">
            <a:spLocks/>
          </p:cNvSpPr>
          <p:nvPr/>
        </p:nvSpPr>
        <p:spPr>
          <a:xfrm>
            <a:off x="0" y="3912437"/>
            <a:ext cx="12191999" cy="120989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lvl1pPr algn="l">
              <a:defRPr sz="3173">
                <a:solidFill>
                  <a:srgbClr val="BE955E"/>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rPr>
              <a:t>A light for revelation to the Gentiles, and for glory to </a:t>
            </a:r>
            <a:br>
              <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rPr>
            </a:br>
            <a:r>
              <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rPr>
              <a:t>Your people Israel </a:t>
            </a:r>
            <a:r>
              <a:rPr lang="en-US" sz="2800" dirty="0">
                <a:solidFill>
                  <a:schemeClr val="bg2"/>
                </a:solidFill>
                <a:effectLst>
                  <a:outerShdw blurRad="38100" dist="38100" dir="2700000" algn="tl">
                    <a:srgbClr val="000000">
                      <a:alpha val="43137"/>
                    </a:srgbClr>
                  </a:outerShdw>
                </a:effectLst>
                <a:latin typeface="Abadi Extra Light" panose="020B0204020104020204" pitchFamily="34" charset="0"/>
              </a:rPr>
              <a:t>(Luke 2:32)</a:t>
            </a:r>
            <a:endPar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endParaRPr>
          </a:p>
        </p:txBody>
      </p:sp>
      <p:sp>
        <p:nvSpPr>
          <p:cNvPr id="6" name="Text Placeholder 4">
            <a:extLst>
              <a:ext uri="{FF2B5EF4-FFF2-40B4-BE49-F238E27FC236}">
                <a16:creationId xmlns:a16="http://schemas.microsoft.com/office/drawing/2014/main" id="{53887B1D-DA29-14DB-EEBA-B021A64FA49F}"/>
              </a:ext>
            </a:extLst>
          </p:cNvPr>
          <p:cNvSpPr txBox="1">
            <a:spLocks/>
          </p:cNvSpPr>
          <p:nvPr/>
        </p:nvSpPr>
        <p:spPr>
          <a:xfrm>
            <a:off x="1" y="5400721"/>
            <a:ext cx="12191999" cy="120989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lvl1pPr algn="l">
              <a:defRPr sz="3173">
                <a:solidFill>
                  <a:srgbClr val="BE955E"/>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rPr>
              <a:t>And you shall call His name Jesus, for He will save </a:t>
            </a:r>
            <a:br>
              <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rPr>
            </a:br>
            <a:r>
              <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rPr>
              <a:t>His people from their sins </a:t>
            </a:r>
            <a:r>
              <a:rPr lang="en-US" sz="2800" dirty="0">
                <a:solidFill>
                  <a:schemeClr val="bg2"/>
                </a:solidFill>
                <a:effectLst>
                  <a:outerShdw blurRad="38100" dist="38100" dir="2700000" algn="tl">
                    <a:srgbClr val="000000">
                      <a:alpha val="43137"/>
                    </a:srgbClr>
                  </a:outerShdw>
                </a:effectLst>
                <a:latin typeface="Abadi Extra Light" panose="020B0204020104020204" pitchFamily="34" charset="0"/>
              </a:rPr>
              <a:t>(Matthew 1:21)</a:t>
            </a:r>
            <a:endParaRPr lang="en-US" sz="3600" dirty="0">
              <a:solidFill>
                <a:schemeClr val="bg2"/>
              </a:solidFill>
              <a:effectLst>
                <a:outerShdw blurRad="38100" dist="38100" dir="2700000" algn="tl">
                  <a:srgbClr val="000000">
                    <a:alpha val="43137"/>
                  </a:srgbClr>
                </a:outerShdw>
              </a:effectLst>
              <a:latin typeface="Abadi Extra Light" panose="020B0204020104020204" pitchFamily="34" charset="0"/>
            </a:endParaRPr>
          </a:p>
        </p:txBody>
      </p:sp>
    </p:spTree>
    <p:extLst>
      <p:ext uri="{BB962C8B-B14F-4D97-AF65-F5344CB8AC3E}">
        <p14:creationId xmlns:p14="http://schemas.microsoft.com/office/powerpoint/2010/main" val="16563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uiExpand="1" animBg="1"/>
      <p:bldP spid="3" grpId="0" animBg="1"/>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00594" y="1490001"/>
            <a:ext cx="8990812" cy="3877998"/>
          </a:xfrm>
          <a:prstGeom prst="rect">
            <a:avLst/>
          </a:prstGeom>
          <a:ln/>
        </p:spPr>
        <p:style>
          <a:lnRef idx="3">
            <a:schemeClr val="lt1"/>
          </a:lnRef>
          <a:fillRef idx="1">
            <a:schemeClr val="accent2"/>
          </a:fillRef>
          <a:effectRef idx="1">
            <a:schemeClr val="accent2"/>
          </a:effectRef>
          <a:fontRef idx="minor">
            <a:schemeClr val="lt1"/>
          </a:fontRef>
        </p:style>
        <p:txBody>
          <a:bodyPr anchor="ctr">
            <a:normAutofit/>
          </a:bodyPr>
          <a:lstStyle>
            <a:lvl1pPr algn="l">
              <a:defRPr sz="3173">
                <a:solidFill>
                  <a:srgbClr val="BE955E"/>
                </a:solidFill>
              </a:defRPr>
            </a:lvl1pPr>
          </a:lstStyle>
          <a:p>
            <a:pPr algn="ctr"/>
            <a:r>
              <a:rPr lang="en-US" sz="4400" cap="small"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rPr>
              <a:t>He</a:t>
            </a:r>
            <a:r>
              <a:rPr lang="en-US" sz="4400"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rPr>
              <a:t> raises up the poor from the dust;
</a:t>
            </a:r>
            <a:r>
              <a:rPr lang="en-US" sz="4400" cap="small"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rPr>
              <a:t>He</a:t>
            </a:r>
            <a:r>
              <a:rPr lang="en-US" sz="4400"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rPr>
              <a:t> lifts the needy from the ash heap 
To make them sit with princes 
And inherit a seat of honor.</a:t>
            </a:r>
          </a:p>
          <a:p>
            <a:pPr algn="ctr"/>
            <a:r>
              <a:rPr lang="en-US" sz="4400"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rPr>
              <a:t>(1 Samuel 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83393" y="1680499"/>
            <a:ext cx="10024412" cy="298657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Autofit/>
          </a:bodyPr>
          <a:lstStyle>
            <a:lvl1pPr algn="l">
              <a:defRPr sz="3173">
                <a:solidFill>
                  <a:srgbClr val="BE955E"/>
                </a:solidFill>
              </a:defRPr>
            </a:lvl1pPr>
          </a:lstStyle>
          <a:p>
            <a:pPr algn="ctr"/>
            <a:r>
              <a:rPr lang="en-US" sz="4400" dirty="0">
                <a:solidFill>
                  <a:schemeClr val="bg2"/>
                </a:solidFill>
                <a:latin typeface="Abadi Extra Light" panose="020B0204020104020204" pitchFamily="34" charset="0"/>
              </a:rPr>
              <a:t>Ruth is “a woman of excellence,” a phrase that is found in both Proverbs 31:10 and Ruth 3:11, uniting doctrine and conduct into a singular example found in the life of Ruth.</a:t>
            </a:r>
            <a:endParaRPr lang="en-US" sz="4400" dirty="0">
              <a:solidFill>
                <a:schemeClr val="bg2"/>
              </a:solidFill>
              <a:effectLst/>
              <a:latin typeface="Abadi Extra Light" panose="020B0204020104020204" pitchFamily="34" charset="0"/>
            </a:endParaRPr>
          </a:p>
        </p:txBody>
      </p:sp>
      <p:sp>
        <p:nvSpPr>
          <p:cNvPr id="3" name="Rectangle 2">
            <a:extLst>
              <a:ext uri="{FF2B5EF4-FFF2-40B4-BE49-F238E27FC236}">
                <a16:creationId xmlns:a16="http://schemas.microsoft.com/office/drawing/2014/main" id="{4BD67C31-101C-C8CB-C4F0-918477FBA847}"/>
              </a:ext>
            </a:extLst>
          </p:cNvPr>
          <p:cNvSpPr/>
          <p:nvPr/>
        </p:nvSpPr>
        <p:spPr>
          <a:xfrm>
            <a:off x="-801" y="5226341"/>
            <a:ext cx="12192801" cy="804254"/>
          </a:xfrm>
          <a:prstGeom prst="rect">
            <a:avLst/>
          </a:prstGeom>
          <a:solidFill>
            <a:schemeClr val="accent5">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dirty="0">
                <a:solidFill>
                  <a:schemeClr val="bg2"/>
                </a:solidFill>
                <a:effectLst>
                  <a:outerShdw blurRad="38100" dist="38100" dir="2700000" algn="tl">
                    <a:srgbClr val="000000">
                      <a:alpha val="43137"/>
                    </a:srgbClr>
                  </a:outerShdw>
                </a:effectLst>
                <a:latin typeface="Abadi Extra Light" panose="020B0204020104020204" pitchFamily="34" charset="0"/>
              </a:rPr>
              <a:t>In the Hebrew Bible, Ruth follows Proverbs.</a:t>
            </a:r>
          </a:p>
        </p:txBody>
      </p:sp>
    </p:spTree>
    <p:extLst>
      <p:ext uri="{BB962C8B-B14F-4D97-AF65-F5344CB8AC3E}">
        <p14:creationId xmlns:p14="http://schemas.microsoft.com/office/powerpoint/2010/main" val="64865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Effect transition="in" filter="wheel(1)">
                                      <p:cBhvr>
                                        <p:cTn id="14" dur="1000"/>
                                        <p:tgtEl>
                                          <p:spTgt spid="2">
                                            <p:bg/>
                                          </p:spTgt>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1099885"/>
            <a:ext cx="12192000" cy="465822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lvl1pPr algn="l">
              <a:defRPr sz="3173">
                <a:solidFill>
                  <a:srgbClr val="BE955E"/>
                </a:solidFill>
              </a:defRPr>
            </a:lvl1pPr>
          </a:lstStyle>
          <a:p>
            <a:pPr algn="ctr"/>
            <a:r>
              <a:rPr 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“Do not call me Naomi; call me Mara, for the Almighty has dealt very bitterly with me. I went away full, and the </a:t>
            </a:r>
            <a:r>
              <a:rPr lang="en-US" sz="4400" cap="small" dirty="0">
                <a:solidFill>
                  <a:schemeClr val="bg2"/>
                </a:solidFill>
                <a:effectLst>
                  <a:outerShdw blurRad="38100" dist="38100" dir="2700000" algn="tl">
                    <a:srgbClr val="000000">
                      <a:alpha val="43137"/>
                    </a:srgbClr>
                  </a:outerShdw>
                </a:effectLst>
                <a:latin typeface="Abadi Extra Light" panose="020B0204020104020204" pitchFamily="34" charset="0"/>
              </a:rPr>
              <a:t>Lord</a:t>
            </a:r>
            <a:r>
              <a:rPr 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 has brought me back empty. Why call me ‘pleasant’ when the </a:t>
            </a:r>
            <a:r>
              <a:rPr lang="en-US" sz="4400" cap="small" dirty="0">
                <a:solidFill>
                  <a:schemeClr val="bg2"/>
                </a:solidFill>
                <a:effectLst>
                  <a:outerShdw blurRad="38100" dist="38100" dir="2700000" algn="tl">
                    <a:srgbClr val="000000">
                      <a:alpha val="43137"/>
                    </a:srgbClr>
                  </a:outerShdw>
                </a:effectLst>
                <a:latin typeface="Abadi Extra Light" panose="020B0204020104020204" pitchFamily="34" charset="0"/>
              </a:rPr>
              <a:t>Lord</a:t>
            </a:r>
            <a:r>
              <a:rPr 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 has testified against me and the Almighty has brought calamity [evil] against me.”</a:t>
            </a:r>
          </a:p>
          <a:p>
            <a:pPr algn="ctr"/>
            <a:r>
              <a:rPr 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(Ruth 1:20-21)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5993" y="1090099"/>
            <a:ext cx="10860014" cy="4677802"/>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noAutofit/>
          </a:bodyPr>
          <a:lstStyle>
            <a:lvl1pPr algn="l">
              <a:defRPr sz="3173">
                <a:solidFill>
                  <a:srgbClr val="BE955E"/>
                </a:solidFill>
              </a:defRPr>
            </a:lvl1pPr>
          </a:lstStyle>
          <a:p>
            <a:pPr lvl="0" algn="ctr" rtl="0" eaLnBrk="0" fontAlgn="base" hangingPunct="0">
              <a:spcBef>
                <a:spcPct val="0"/>
              </a:spcBef>
              <a:spcAft>
                <a:spcPct val="0"/>
              </a:spcAft>
            </a:pPr>
            <a:r>
              <a:rPr lang="en-US" altLang="en-US" sz="4400" b="1"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Deuteronomy 23:3–4</a:t>
            </a:r>
          </a:p>
          <a:p>
            <a:pPr lvl="0" algn="ctr" rtl="0" eaLnBrk="0" fontAlgn="base" hangingPunct="0">
              <a:spcBef>
                <a:spcPct val="0"/>
              </a:spcBef>
              <a:spcAft>
                <a:spcPct val="0"/>
              </a:spcAft>
            </a:pPr>
            <a:r>
              <a:rPr lang="en-US" altLang="en-US" sz="4400" b="1"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No Ammonite or Moabite may enter the assembly of the </a:t>
            </a:r>
            <a:r>
              <a:rPr lang="en-US" altLang="en-US" sz="4400" b="1" cap="small"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Lord</a:t>
            </a:r>
            <a:r>
              <a:rPr lang="en-US" altLang="en-US" sz="4400" b="1"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 Even to the tenth generation, none of them may enter the assembly of the </a:t>
            </a:r>
            <a:r>
              <a:rPr lang="en-US" altLang="en-US" sz="4400" b="1" cap="small"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Lord</a:t>
            </a:r>
            <a:r>
              <a:rPr lang="en-US" altLang="en-US" sz="4400" b="1"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 forever, because they did not meet you with bread and with water on the way, when you came out of Egypt…</a:t>
            </a:r>
          </a:p>
        </p:txBody>
      </p:sp>
      <p:sp>
        <p:nvSpPr>
          <p:cNvPr id="4" name="Oval 3">
            <a:extLst>
              <a:ext uri="{FF2B5EF4-FFF2-40B4-BE49-F238E27FC236}">
                <a16:creationId xmlns:a16="http://schemas.microsoft.com/office/drawing/2014/main" id="{A68C7EAA-E688-4608-B035-AC65D1479875}"/>
              </a:ext>
            </a:extLst>
          </p:cNvPr>
          <p:cNvSpPr/>
          <p:nvPr/>
        </p:nvSpPr>
        <p:spPr>
          <a:xfrm>
            <a:off x="1270000" y="3728721"/>
            <a:ext cx="1676581" cy="776820"/>
          </a:xfrm>
          <a:prstGeom prst="ellipse">
            <a:avLst/>
          </a:prstGeom>
          <a:solidFill>
            <a:schemeClr val="accent5">
              <a:alpha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3D8F808-0081-ED6D-33AF-2F5F98CB4401}"/>
              </a:ext>
            </a:extLst>
          </p:cNvPr>
          <p:cNvCxnSpPr>
            <a:cxnSpLocks/>
          </p:cNvCxnSpPr>
          <p:nvPr/>
        </p:nvCxnSpPr>
        <p:spPr>
          <a:xfrm>
            <a:off x="1523161" y="2327944"/>
            <a:ext cx="2175079" cy="0"/>
          </a:xfrm>
          <a:prstGeom prst="line">
            <a:avLst/>
          </a:prstGeom>
          <a:ln w="28575"/>
        </p:spPr>
        <p:style>
          <a:lnRef idx="2">
            <a:schemeClr val="accent5"/>
          </a:lnRef>
          <a:fillRef idx="0">
            <a:schemeClr val="accent5"/>
          </a:fillRef>
          <a:effectRef idx="1">
            <a:schemeClr val="accent5"/>
          </a:effectRef>
          <a:fontRef idx="minor">
            <a:schemeClr val="tx1"/>
          </a:fontRef>
        </p:style>
      </p:cxnSp>
      <p:cxnSp>
        <p:nvCxnSpPr>
          <p:cNvPr id="6" name="Straight Connector 5">
            <a:extLst>
              <a:ext uri="{FF2B5EF4-FFF2-40B4-BE49-F238E27FC236}">
                <a16:creationId xmlns:a16="http://schemas.microsoft.com/office/drawing/2014/main" id="{8252E5FA-1128-F729-89C9-35E370D85F78}"/>
              </a:ext>
            </a:extLst>
          </p:cNvPr>
          <p:cNvCxnSpPr>
            <a:cxnSpLocks/>
          </p:cNvCxnSpPr>
          <p:nvPr/>
        </p:nvCxnSpPr>
        <p:spPr>
          <a:xfrm>
            <a:off x="4449241" y="2327944"/>
            <a:ext cx="1758519" cy="0"/>
          </a:xfrm>
          <a:prstGeom prst="line">
            <a:avLst/>
          </a:prstGeom>
          <a:ln w="28575"/>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50580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53" presetClass="entr" presetSubtype="16" fill="hold" grpId="0" nodeType="withEffect">
                                  <p:stCondLst>
                                    <p:cond delay="400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Effect transition="in" filter="fade">
                                      <p:cBhvr>
                                        <p:cTn id="12" dur="1000"/>
                                        <p:tgtEl>
                                          <p:spTgt spid="4"/>
                                        </p:tgtEl>
                                      </p:cBhvr>
                                    </p:animEffect>
                                  </p:childTnLst>
                                </p:cTn>
                              </p:par>
                              <p:par>
                                <p:cTn id="13" presetID="16" presetClass="entr" presetSubtype="21" fill="hold" nodeType="with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300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50049" y="1090099"/>
            <a:ext cx="9891902" cy="4677802"/>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noAutofit/>
          </a:bodyPr>
          <a:lstStyle>
            <a:lvl1pPr algn="l">
              <a:defRPr sz="3173">
                <a:solidFill>
                  <a:srgbClr val="BE955E"/>
                </a:solidFill>
              </a:defRPr>
            </a:lvl1pPr>
          </a:lstStyle>
          <a:p>
            <a:pPr lvl="0" algn="ctr" rtl="0" eaLnBrk="0" fontAlgn="base" hangingPunct="0">
              <a:spcBef>
                <a:spcPct val="0"/>
              </a:spcBef>
              <a:spcAft>
                <a:spcPct val="0"/>
              </a:spcAft>
            </a:pPr>
            <a:r>
              <a:rPr lang="en-US" altLang="en-US" sz="4400" b="1"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Deuteronomy 23:5-6‌</a:t>
            </a:r>
          </a:p>
          <a:p>
            <a:pPr lvl="0" algn="ctr" rtl="0" eaLnBrk="0" fontAlgn="base" hangingPunct="0">
              <a:spcBef>
                <a:spcPct val="0"/>
              </a:spcBef>
              <a:spcAft>
                <a:spcPct val="0"/>
              </a:spcAft>
            </a:pPr>
            <a:r>
              <a:rPr lang="en-US" altLang="en-US" sz="4400" b="1"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But the </a:t>
            </a:r>
            <a:r>
              <a:rPr lang="en-US" altLang="en-US" sz="4400" b="1" cap="small"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Lord</a:t>
            </a:r>
            <a:r>
              <a:rPr lang="en-US" altLang="en-US" sz="4400" b="1"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 your God would not listen to Balaam; instead the </a:t>
            </a:r>
            <a:r>
              <a:rPr lang="en-US" altLang="en-US" sz="4400" b="1" cap="small"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Lord</a:t>
            </a:r>
            <a:r>
              <a:rPr lang="en-US" altLang="en-US" sz="4400" b="1"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 your God turned the curse into a blessing for you, because the </a:t>
            </a:r>
            <a:r>
              <a:rPr lang="en-US" altLang="en-US" sz="4400" b="1" cap="small"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Lord</a:t>
            </a:r>
            <a:r>
              <a:rPr lang="en-US" altLang="en-US" sz="4400" b="1"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 your God loved you.</a:t>
            </a:r>
          </a:p>
          <a:p>
            <a:pPr lvl="0" algn="ctr" rtl="0" eaLnBrk="0" fontAlgn="base" hangingPunct="0">
              <a:spcBef>
                <a:spcPct val="0"/>
              </a:spcBef>
              <a:spcAft>
                <a:spcPct val="0"/>
              </a:spcAft>
            </a:pPr>
            <a:r>
              <a:rPr lang="en-US" altLang="en-US" sz="4400" b="1"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You shall not seek their peace or their prosperity all your days forever.</a:t>
            </a:r>
          </a:p>
        </p:txBody>
      </p:sp>
      <p:sp>
        <p:nvSpPr>
          <p:cNvPr id="4" name="Oval 3">
            <a:extLst>
              <a:ext uri="{FF2B5EF4-FFF2-40B4-BE49-F238E27FC236}">
                <a16:creationId xmlns:a16="http://schemas.microsoft.com/office/drawing/2014/main" id="{A68C7EAA-E688-4608-B035-AC65D1479875}"/>
              </a:ext>
            </a:extLst>
          </p:cNvPr>
          <p:cNvSpPr/>
          <p:nvPr/>
        </p:nvSpPr>
        <p:spPr>
          <a:xfrm>
            <a:off x="7752080" y="5110481"/>
            <a:ext cx="1676581" cy="776820"/>
          </a:xfrm>
          <a:prstGeom prst="ellipse">
            <a:avLst/>
          </a:prstGeom>
          <a:solidFill>
            <a:schemeClr val="accent5">
              <a:alpha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252E5FA-1128-F729-89C9-35E370D85F78}"/>
              </a:ext>
            </a:extLst>
          </p:cNvPr>
          <p:cNvCxnSpPr>
            <a:cxnSpLocks/>
          </p:cNvCxnSpPr>
          <p:nvPr/>
        </p:nvCxnSpPr>
        <p:spPr>
          <a:xfrm>
            <a:off x="2112021" y="4989864"/>
            <a:ext cx="3882379" cy="0"/>
          </a:xfrm>
          <a:prstGeom prst="line">
            <a:avLst/>
          </a:prstGeom>
          <a:ln w="28575"/>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13839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53" presetClass="entr" presetSubtype="16" fill="hold" grpId="0" nodeType="withEffect">
                                  <p:stCondLst>
                                    <p:cond delay="300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Effect transition="in" filter="fade">
                                      <p:cBhvr>
                                        <p:cTn id="12" dur="1000"/>
                                        <p:tgtEl>
                                          <p:spTgt spid="4"/>
                                        </p:tgtEl>
                                      </p:cBhvr>
                                    </p:animEffect>
                                  </p:childTnLst>
                                </p:cTn>
                              </p:par>
                              <p:par>
                                <p:cTn id="13" presetID="16" presetClass="entr" presetSubtype="21" fill="hold" nodeType="with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757305" y="542261"/>
            <a:ext cx="10677385" cy="5424941"/>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oAutofit/>
          </a:bodyPr>
          <a:lstStyle>
            <a:lvl1pPr algn="l">
              <a:defRPr sz="3173">
                <a:solidFill>
                  <a:srgbClr val="BE955E"/>
                </a:solidFill>
              </a:defRPr>
            </a:lvl1pPr>
          </a:lstStyle>
          <a:p>
            <a:pPr lvl="0" algn="ctr" rtl="0" eaLnBrk="0" fontAlgn="base" hangingPunct="0">
              <a:spcBef>
                <a:spcPct val="0"/>
              </a:spcBef>
              <a:spcAft>
                <a:spcPct val="0"/>
              </a:spcAft>
            </a:pPr>
            <a:r>
              <a:rPr lang="en-US" alt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‌Where shall I go from Your Spirit? Or where shall I flee from Your presence? If I ascend to heaven, You are there! If I make my bed in </a:t>
            </a:r>
            <a:r>
              <a:rPr lang="en-US" altLang="en-US" sz="4400" dirty="0" err="1">
                <a:solidFill>
                  <a:schemeClr val="bg2"/>
                </a:solidFill>
                <a:effectLst>
                  <a:outerShdw blurRad="38100" dist="38100" dir="2700000" algn="tl">
                    <a:srgbClr val="000000">
                      <a:alpha val="43137"/>
                    </a:srgbClr>
                  </a:outerShdw>
                </a:effectLst>
                <a:latin typeface="Abadi Extra Light" panose="020B0204020104020204" pitchFamily="34" charset="0"/>
              </a:rPr>
              <a:t>Sheol</a:t>
            </a:r>
            <a:r>
              <a:rPr lang="en-US" alt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 You are there!</a:t>
            </a:r>
          </a:p>
          <a:p>
            <a:pPr lvl="0" algn="ctr" rtl="0" eaLnBrk="0" fontAlgn="base" hangingPunct="0">
              <a:spcBef>
                <a:spcPct val="0"/>
              </a:spcBef>
              <a:spcAft>
                <a:spcPct val="0"/>
              </a:spcAft>
            </a:pPr>
            <a:r>
              <a:rPr lang="en-US" alt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If I say, “Surely the darkness shall cover me, and the light about me be night,” even the darkness is not dark to You; the night is bright as the day, for darkness is as light with You.</a:t>
            </a:r>
          </a:p>
        </p:txBody>
      </p:sp>
      <p:sp>
        <p:nvSpPr>
          <p:cNvPr id="4" name="TextBox 3">
            <a:extLst>
              <a:ext uri="{FF2B5EF4-FFF2-40B4-BE49-F238E27FC236}">
                <a16:creationId xmlns:a16="http://schemas.microsoft.com/office/drawing/2014/main" id="{F4DCE396-E4AF-E64E-5647-5E114039BB3B}"/>
              </a:ext>
            </a:extLst>
          </p:cNvPr>
          <p:cNvSpPr txBox="1"/>
          <p:nvPr/>
        </p:nvSpPr>
        <p:spPr>
          <a:xfrm>
            <a:off x="4123657" y="5967202"/>
            <a:ext cx="3944679" cy="923330"/>
          </a:xfrm>
          <a:prstGeom prst="rect">
            <a:avLst/>
          </a:prstGeom>
          <a:noFill/>
        </p:spPr>
        <p:txBody>
          <a:bodyPr wrap="square" rtlCol="0">
            <a:spAutoFit/>
          </a:bodyPr>
          <a:lstStyle/>
          <a:p>
            <a:pPr algn="ctr" rtl="0"/>
            <a:r>
              <a:rPr lang="en-US" altLang="en-US" sz="3600" b="1" dirty="0">
                <a:solidFill>
                  <a:schemeClr val="bg2"/>
                </a:solidFill>
                <a:latin typeface="+mj-lt"/>
              </a:rPr>
              <a:t>Psalm 139:7–12</a:t>
            </a:r>
          </a:p>
          <a:p>
            <a:endParaRPr lang="en-US" b="1" dirty="0">
              <a:latin typeface="+mj-lt"/>
            </a:endParaRPr>
          </a:p>
        </p:txBody>
      </p:sp>
    </p:spTree>
    <p:extLst>
      <p:ext uri="{BB962C8B-B14F-4D97-AF65-F5344CB8AC3E}">
        <p14:creationId xmlns:p14="http://schemas.microsoft.com/office/powerpoint/2010/main" val="155670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par>
                                <p:cTn id="8" presetID="22" presetClass="entr" presetSubtype="1" fill="hold" grpId="0" nodeType="withEffect">
                                  <p:stCondLst>
                                    <p:cond delay="300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20839" y="884512"/>
            <a:ext cx="9950322" cy="5088975"/>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Autofit/>
          </a:bodyPr>
          <a:lstStyle>
            <a:lvl1pPr algn="l">
              <a:defRPr sz="3173">
                <a:solidFill>
                  <a:srgbClr val="BE955E"/>
                </a:solidFill>
              </a:defRPr>
            </a:lvl1pPr>
          </a:lstStyle>
          <a:p>
            <a:pPr algn="ctr"/>
            <a:r>
              <a:rPr lang="en-US" sz="4400" dirty="0">
                <a:solidFill>
                  <a:schemeClr val="bg2"/>
                </a:solidFill>
                <a:latin typeface="Abadi Extra Light" panose="020B0204020104020204" pitchFamily="34" charset="0"/>
              </a:rPr>
              <a:t>“God’s providence is at work behind every scene of this story, weaving together the circumstances and choices of all these characters. So Naomi — her tragedy leads her to think that God is punishing her, but actually the whole story is about God’s mission to restore her and her family.</a:t>
            </a:r>
            <a:endParaRPr lang="en-US" sz="4400" dirty="0">
              <a:solidFill>
                <a:schemeClr val="bg2"/>
              </a:solidFill>
              <a:effectLst/>
              <a:latin typeface="Abadi Extra Light" panose="020B0204020104020204" pitchFamily="34" charset="0"/>
            </a:endParaRPr>
          </a:p>
        </p:txBody>
      </p:sp>
    </p:spTree>
    <p:extLst>
      <p:ext uri="{BB962C8B-B14F-4D97-AF65-F5344CB8AC3E}">
        <p14:creationId xmlns:p14="http://schemas.microsoft.com/office/powerpoint/2010/main" val="43616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heel(1)">
                                      <p:cBhvr>
                                        <p:cTn id="7" dur="1000"/>
                                        <p:tgtEl>
                                          <p:spTgt spid="2">
                                            <p:bg/>
                                          </p:spTgt>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up)">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20839" y="1214416"/>
            <a:ext cx="9950322" cy="442916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Autofit/>
          </a:bodyPr>
          <a:lstStyle>
            <a:lvl1pPr algn="l">
              <a:defRPr sz="3173">
                <a:solidFill>
                  <a:srgbClr val="BE955E"/>
                </a:solidFill>
              </a:defRPr>
            </a:lvl1pPr>
          </a:lstStyle>
          <a:p>
            <a:pPr algn="ctr"/>
            <a:r>
              <a:rPr lang="en-US" sz="4400" dirty="0">
                <a:solidFill>
                  <a:schemeClr val="bg2"/>
                </a:solidFill>
                <a:latin typeface="Abadi Extra Light" panose="020B0204020104020204" pitchFamily="34" charset="0"/>
              </a:rPr>
              <a:t>“And He’s doing so through Ruth, through her boldness and loyalty, which brings healing to Naomi’s life. God uses Boaz’s integrity combined with Ruth’s boldness to save Naomi and the family… to bring about God’s redemptive purposes in the world.”</a:t>
            </a:r>
          </a:p>
        </p:txBody>
      </p:sp>
      <p:sp>
        <p:nvSpPr>
          <p:cNvPr id="3" name="TextBox 2">
            <a:extLst>
              <a:ext uri="{FF2B5EF4-FFF2-40B4-BE49-F238E27FC236}">
                <a16:creationId xmlns:a16="http://schemas.microsoft.com/office/drawing/2014/main" id="{9E938DD2-ECB2-4C8F-0188-426F8D568371}"/>
              </a:ext>
            </a:extLst>
          </p:cNvPr>
          <p:cNvSpPr txBox="1"/>
          <p:nvPr/>
        </p:nvSpPr>
        <p:spPr>
          <a:xfrm>
            <a:off x="2994336" y="5643583"/>
            <a:ext cx="6203328" cy="646331"/>
          </a:xfrm>
          <a:prstGeom prst="rect">
            <a:avLst/>
          </a:prstGeom>
          <a:noFill/>
        </p:spPr>
        <p:txBody>
          <a:bodyPr wrap="square" rtlCol="0">
            <a:spAutoFit/>
          </a:bodyPr>
          <a:lstStyle/>
          <a:p>
            <a:pPr algn="ctr" rtl="0"/>
            <a:r>
              <a:rPr lang="en-US" altLang="en-US" sz="3600" b="1" dirty="0">
                <a:solidFill>
                  <a:schemeClr val="bg2"/>
                </a:solidFill>
                <a:latin typeface="+mj-lt"/>
              </a:rPr>
              <a:t>RUTH: The Bible Project</a:t>
            </a:r>
            <a:endParaRPr lang="en-US" b="1" dirty="0">
              <a:latin typeface="+mj-lt"/>
            </a:endParaRPr>
          </a:p>
        </p:txBody>
      </p:sp>
    </p:spTree>
    <p:extLst>
      <p:ext uri="{BB962C8B-B14F-4D97-AF65-F5344CB8AC3E}">
        <p14:creationId xmlns:p14="http://schemas.microsoft.com/office/powerpoint/2010/main" val="73422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22" presetClass="entr" presetSubtype="1" fill="hold" grpId="0" nodeType="withEffect">
                                  <p:stCondLst>
                                    <p:cond delay="200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571</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Abadi Extra Light</vt:lpstr>
      <vt:lpstr>Avenir Next LT Pro Demi</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Carol Miller</cp:lastModifiedBy>
  <cp:revision>1</cp:revision>
  <dcterms:modified xsi:type="dcterms:W3CDTF">2023-12-28T20:38:02Z</dcterms:modified>
</cp:coreProperties>
</file>