
<file path=[Content_Types].xml><?xml version="1.0" encoding="utf-8"?>
<Types xmlns="http://schemas.openxmlformats.org/package/2006/content-types">
  <Default Extension="bmp" ContentType="image/bmp"/>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7" r:id="rId2"/>
    <p:sldId id="268" r:id="rId3"/>
    <p:sldId id="265" r:id="rId4"/>
    <p:sldId id="269" r:id="rId5"/>
    <p:sldId id="270" r:id="rId6"/>
    <p:sldId id="271" r:id="rId7"/>
    <p:sldId id="272" r:id="rId8"/>
    <p:sldId id="273" r:id="rId9"/>
    <p:sldId id="274" r:id="rId10"/>
    <p:sldId id="275" r:id="rId11"/>
  </p:sldIdLst>
  <p:sldSz cx="12192000" cy="6858000"/>
  <p:notesSz cx="6858000" cy="12192000"/>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FFFCC"/>
    <a:srgbClr val="F0F00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AECEA7-653C-4DBC-BBCE-754BAFD2D7F6}" v="728" dt="2023-12-21T18:12:01.379"/>
    <p1510:client id="{408EFDB4-55E7-4A6E-BF3A-F48F17A8BD74}" v="1" dt="2023-12-22T16:39:23.59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6" d="100"/>
          <a:sy n="116" d="100"/>
        </p:scale>
        <p:origin x="27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k Warren" userId="8b469510-801c-4a14-a92d-c6d8837618b1" providerId="ADAL" clId="{77692629-6456-4092-A896-56C931B9FE49}"/>
    <pc:docChg chg="custSel addSld delSld modSld sldOrd">
      <pc:chgData name="Mark Warren" userId="8b469510-801c-4a14-a92d-c6d8837618b1" providerId="ADAL" clId="{77692629-6456-4092-A896-56C931B9FE49}" dt="2023-12-16T18:59:03.495" v="594"/>
      <pc:docMkLst>
        <pc:docMk/>
      </pc:docMkLst>
      <pc:sldChg chg="addSp delSp modSp mod delAnim modAnim">
        <pc:chgData name="Mark Warren" userId="8b469510-801c-4a14-a92d-c6d8837618b1" providerId="ADAL" clId="{77692629-6456-4092-A896-56C931B9FE49}" dt="2023-12-16T18:34:51.121" v="420"/>
        <pc:sldMkLst>
          <pc:docMk/>
          <pc:sldMk cId="0" sldId="265"/>
        </pc:sldMkLst>
        <pc:spChg chg="mod">
          <ac:chgData name="Mark Warren" userId="8b469510-801c-4a14-a92d-c6d8837618b1" providerId="ADAL" clId="{77692629-6456-4092-A896-56C931B9FE49}" dt="2023-12-16T18:16:33.948" v="157" actId="1076"/>
          <ac:spMkLst>
            <pc:docMk/>
            <pc:sldMk cId="0" sldId="265"/>
            <ac:spMk id="2" creationId="{00000000-0000-0000-0000-000000000000}"/>
          </ac:spMkLst>
        </pc:spChg>
        <pc:spChg chg="add del mod">
          <ac:chgData name="Mark Warren" userId="8b469510-801c-4a14-a92d-c6d8837618b1" providerId="ADAL" clId="{77692629-6456-4092-A896-56C931B9FE49}" dt="2023-12-16T18:14:20.792" v="137"/>
          <ac:spMkLst>
            <pc:docMk/>
            <pc:sldMk cId="0" sldId="265"/>
            <ac:spMk id="6" creationId="{F154D97B-181E-1E53-AD44-CE57072BF861}"/>
          </ac:spMkLst>
        </pc:spChg>
        <pc:spChg chg="del">
          <ac:chgData name="Mark Warren" userId="8b469510-801c-4a14-a92d-c6d8837618b1" providerId="ADAL" clId="{77692629-6456-4092-A896-56C931B9FE49}" dt="2023-12-16T17:58:34.420" v="7" actId="478"/>
          <ac:spMkLst>
            <pc:docMk/>
            <pc:sldMk cId="0" sldId="265"/>
            <ac:spMk id="9" creationId="{95750E48-E914-0401-DDCE-CDEF259870E4}"/>
          </ac:spMkLst>
        </pc:spChg>
        <pc:spChg chg="del">
          <ac:chgData name="Mark Warren" userId="8b469510-801c-4a14-a92d-c6d8837618b1" providerId="ADAL" clId="{77692629-6456-4092-A896-56C931B9FE49}" dt="2023-12-16T17:58:31.309" v="6" actId="478"/>
          <ac:spMkLst>
            <pc:docMk/>
            <pc:sldMk cId="0" sldId="265"/>
            <ac:spMk id="10" creationId="{EFF6E807-32FD-1E59-BDF5-9F5C4CCDA083}"/>
          </ac:spMkLst>
        </pc:spChg>
        <pc:spChg chg="del">
          <ac:chgData name="Mark Warren" userId="8b469510-801c-4a14-a92d-c6d8837618b1" providerId="ADAL" clId="{77692629-6456-4092-A896-56C931B9FE49}" dt="2023-12-16T17:58:27.262" v="5" actId="478"/>
          <ac:spMkLst>
            <pc:docMk/>
            <pc:sldMk cId="0" sldId="265"/>
            <ac:spMk id="11" creationId="{2C529C6D-7FDA-EF4F-3749-6101D28F2896}"/>
          </ac:spMkLst>
        </pc:spChg>
        <pc:cxnChg chg="del">
          <ac:chgData name="Mark Warren" userId="8b469510-801c-4a14-a92d-c6d8837618b1" providerId="ADAL" clId="{77692629-6456-4092-A896-56C931B9FE49}" dt="2023-12-16T17:58:19.916" v="3" actId="478"/>
          <ac:cxnSpMkLst>
            <pc:docMk/>
            <pc:sldMk cId="0" sldId="265"/>
            <ac:cxnSpMk id="4" creationId="{8D0B323E-F7B5-9085-1690-E1C65C3E77EC}"/>
          </ac:cxnSpMkLst>
        </pc:cxnChg>
        <pc:cxnChg chg="del">
          <ac:chgData name="Mark Warren" userId="8b469510-801c-4a14-a92d-c6d8837618b1" providerId="ADAL" clId="{77692629-6456-4092-A896-56C931B9FE49}" dt="2023-12-16T17:58:22.401" v="4" actId="478"/>
          <ac:cxnSpMkLst>
            <pc:docMk/>
            <pc:sldMk cId="0" sldId="265"/>
            <ac:cxnSpMk id="5" creationId="{94E58AAF-23FF-2AF3-D584-F40843D31029}"/>
          </ac:cxnSpMkLst>
        </pc:cxnChg>
      </pc:sldChg>
      <pc:sldChg chg="addSp modSp mod ord modAnim">
        <pc:chgData name="Mark Warren" userId="8b469510-801c-4a14-a92d-c6d8837618b1" providerId="ADAL" clId="{77692629-6456-4092-A896-56C931B9FE49}" dt="2023-12-16T18:58:16.906" v="591" actId="1076"/>
        <pc:sldMkLst>
          <pc:docMk/>
          <pc:sldMk cId="0" sldId="267"/>
        </pc:sldMkLst>
        <pc:spChg chg="mod">
          <ac:chgData name="Mark Warren" userId="8b469510-801c-4a14-a92d-c6d8837618b1" providerId="ADAL" clId="{77692629-6456-4092-A896-56C931B9FE49}" dt="2023-12-16T18:58:16.906" v="591" actId="1076"/>
          <ac:spMkLst>
            <pc:docMk/>
            <pc:sldMk cId="0" sldId="267"/>
            <ac:spMk id="2" creationId="{00000000-0000-0000-0000-000000000000}"/>
          </ac:spMkLst>
        </pc:spChg>
        <pc:spChg chg="add mod">
          <ac:chgData name="Mark Warren" userId="8b469510-801c-4a14-a92d-c6d8837618b1" providerId="ADAL" clId="{77692629-6456-4092-A896-56C931B9FE49}" dt="2023-12-16T18:09:17.022" v="79" actId="207"/>
          <ac:spMkLst>
            <pc:docMk/>
            <pc:sldMk cId="0" sldId="267"/>
            <ac:spMk id="8" creationId="{D78731B6-A11F-EDE7-D2C0-16CD91FACBCC}"/>
          </ac:spMkLst>
        </pc:spChg>
        <pc:cxnChg chg="add mod">
          <ac:chgData name="Mark Warren" userId="8b469510-801c-4a14-a92d-c6d8837618b1" providerId="ADAL" clId="{77692629-6456-4092-A896-56C931B9FE49}" dt="2023-12-16T18:08:08.364" v="67" actId="14100"/>
          <ac:cxnSpMkLst>
            <pc:docMk/>
            <pc:sldMk cId="0" sldId="267"/>
            <ac:cxnSpMk id="4" creationId="{B94DDDA5-0BE2-1FEE-AB74-ADF4631A2948}"/>
          </ac:cxnSpMkLst>
        </pc:cxnChg>
      </pc:sldChg>
      <pc:sldChg chg="modSp mod modAnim">
        <pc:chgData name="Mark Warren" userId="8b469510-801c-4a14-a92d-c6d8837618b1" providerId="ADAL" clId="{77692629-6456-4092-A896-56C931B9FE49}" dt="2023-12-16T18:58:38.380" v="593" actId="1076"/>
        <pc:sldMkLst>
          <pc:docMk/>
          <pc:sldMk cId="0" sldId="268"/>
        </pc:sldMkLst>
        <pc:spChg chg="mod">
          <ac:chgData name="Mark Warren" userId="8b469510-801c-4a14-a92d-c6d8837618b1" providerId="ADAL" clId="{77692629-6456-4092-A896-56C931B9FE49}" dt="2023-12-16T18:58:38.380" v="593" actId="1076"/>
          <ac:spMkLst>
            <pc:docMk/>
            <pc:sldMk cId="0" sldId="268"/>
            <ac:spMk id="2" creationId="{00000000-0000-0000-0000-000000000000}"/>
          </ac:spMkLst>
        </pc:spChg>
        <pc:spChg chg="mod">
          <ac:chgData name="Mark Warren" userId="8b469510-801c-4a14-a92d-c6d8837618b1" providerId="ADAL" clId="{77692629-6456-4092-A896-56C931B9FE49}" dt="2023-12-16T18:58:33.285" v="592" actId="1076"/>
          <ac:spMkLst>
            <pc:docMk/>
            <pc:sldMk cId="0" sldId="268"/>
            <ac:spMk id="3" creationId="{175BE864-2604-1989-896B-FA86CDAD987C}"/>
          </ac:spMkLst>
        </pc:spChg>
      </pc:sldChg>
      <pc:sldChg chg="modSp add mod modAnim">
        <pc:chgData name="Mark Warren" userId="8b469510-801c-4a14-a92d-c6d8837618b1" providerId="ADAL" clId="{77692629-6456-4092-A896-56C931B9FE49}" dt="2023-12-16T18:34:44.916" v="419"/>
        <pc:sldMkLst>
          <pc:docMk/>
          <pc:sldMk cId="436164020" sldId="269"/>
        </pc:sldMkLst>
        <pc:spChg chg="mod">
          <ac:chgData name="Mark Warren" userId="8b469510-801c-4a14-a92d-c6d8837618b1" providerId="ADAL" clId="{77692629-6456-4092-A896-56C931B9FE49}" dt="2023-12-16T18:19:08.886" v="173" actId="20577"/>
          <ac:spMkLst>
            <pc:docMk/>
            <pc:sldMk cId="436164020" sldId="269"/>
            <ac:spMk id="2" creationId="{00000000-0000-0000-0000-000000000000}"/>
          </ac:spMkLst>
        </pc:spChg>
      </pc:sldChg>
      <pc:sldChg chg="del">
        <pc:chgData name="Mark Warren" userId="8b469510-801c-4a14-a92d-c6d8837618b1" providerId="ADAL" clId="{77692629-6456-4092-A896-56C931B9FE49}" dt="2023-12-16T17:57:53.847" v="0" actId="47"/>
        <pc:sldMkLst>
          <pc:docMk/>
          <pc:sldMk cId="2579066411" sldId="269"/>
        </pc:sldMkLst>
      </pc:sldChg>
      <pc:sldChg chg="del">
        <pc:chgData name="Mark Warren" userId="8b469510-801c-4a14-a92d-c6d8837618b1" providerId="ADAL" clId="{77692629-6456-4092-A896-56C931B9FE49}" dt="2023-12-16T17:57:53.847" v="0" actId="47"/>
        <pc:sldMkLst>
          <pc:docMk/>
          <pc:sldMk cId="1962521877" sldId="270"/>
        </pc:sldMkLst>
      </pc:sldChg>
      <pc:sldChg chg="addSp delSp modSp add mod ord delAnim modAnim">
        <pc:chgData name="Mark Warren" userId="8b469510-801c-4a14-a92d-c6d8837618b1" providerId="ADAL" clId="{77692629-6456-4092-A896-56C931B9FE49}" dt="2023-12-16T18:36:39.200" v="438"/>
        <pc:sldMkLst>
          <pc:docMk/>
          <pc:sldMk cId="3505804614" sldId="270"/>
        </pc:sldMkLst>
        <pc:spChg chg="mod">
          <ac:chgData name="Mark Warren" userId="8b469510-801c-4a14-a92d-c6d8837618b1" providerId="ADAL" clId="{77692629-6456-4092-A896-56C931B9FE49}" dt="2023-12-16T18:33:28.019" v="410" actId="20577"/>
          <ac:spMkLst>
            <pc:docMk/>
            <pc:sldMk cId="3505804614" sldId="270"/>
            <ac:spMk id="2" creationId="{00000000-0000-0000-0000-000000000000}"/>
          </ac:spMkLst>
        </pc:spChg>
        <pc:spChg chg="add mod">
          <ac:chgData name="Mark Warren" userId="8b469510-801c-4a14-a92d-c6d8837618b1" providerId="ADAL" clId="{77692629-6456-4092-A896-56C931B9FE49}" dt="2023-12-16T18:24:04.794" v="264" actId="1076"/>
          <ac:spMkLst>
            <pc:docMk/>
            <pc:sldMk cId="3505804614" sldId="270"/>
            <ac:spMk id="3" creationId="{84EAE5A4-0F17-956A-3AE5-DE5E9D0968CE}"/>
          </ac:spMkLst>
        </pc:spChg>
        <pc:spChg chg="add mod">
          <ac:chgData name="Mark Warren" userId="8b469510-801c-4a14-a92d-c6d8837618b1" providerId="ADAL" clId="{77692629-6456-4092-A896-56C931B9FE49}" dt="2023-12-16T18:24:11.956" v="265" actId="1076"/>
          <ac:spMkLst>
            <pc:docMk/>
            <pc:sldMk cId="3505804614" sldId="270"/>
            <ac:spMk id="5" creationId="{BCE0995F-F4EE-82D4-2FD3-FE60C703F543}"/>
          </ac:spMkLst>
        </pc:spChg>
        <pc:spChg chg="del">
          <ac:chgData name="Mark Warren" userId="8b469510-801c-4a14-a92d-c6d8837618b1" providerId="ADAL" clId="{77692629-6456-4092-A896-56C931B9FE49}" dt="2023-12-16T18:20:40.426" v="179" actId="478"/>
          <ac:spMkLst>
            <pc:docMk/>
            <pc:sldMk cId="3505804614" sldId="270"/>
            <ac:spMk id="8" creationId="{D78731B6-A11F-EDE7-D2C0-16CD91FACBCC}"/>
          </ac:spMkLst>
        </pc:spChg>
        <pc:cxnChg chg="del">
          <ac:chgData name="Mark Warren" userId="8b469510-801c-4a14-a92d-c6d8837618b1" providerId="ADAL" clId="{77692629-6456-4092-A896-56C931B9FE49}" dt="2023-12-16T18:20:37.785" v="178" actId="478"/>
          <ac:cxnSpMkLst>
            <pc:docMk/>
            <pc:sldMk cId="3505804614" sldId="270"/>
            <ac:cxnSpMk id="4" creationId="{B94DDDA5-0BE2-1FEE-AB74-ADF4631A2948}"/>
          </ac:cxnSpMkLst>
        </pc:cxnChg>
        <pc:cxnChg chg="add mod">
          <ac:chgData name="Mark Warren" userId="8b469510-801c-4a14-a92d-c6d8837618b1" providerId="ADAL" clId="{77692629-6456-4092-A896-56C931B9FE49}" dt="2023-12-16T18:30:08.243" v="374" actId="1035"/>
          <ac:cxnSpMkLst>
            <pc:docMk/>
            <pc:sldMk cId="3505804614" sldId="270"/>
            <ac:cxnSpMk id="7" creationId="{2F5294CC-96D1-6E5F-5786-0FB7DB212883}"/>
          </ac:cxnSpMkLst>
        </pc:cxnChg>
        <pc:cxnChg chg="add mod">
          <ac:chgData name="Mark Warren" userId="8b469510-801c-4a14-a92d-c6d8837618b1" providerId="ADAL" clId="{77692629-6456-4092-A896-56C931B9FE49}" dt="2023-12-16T18:30:03.349" v="373" actId="14100"/>
          <ac:cxnSpMkLst>
            <pc:docMk/>
            <pc:sldMk cId="3505804614" sldId="270"/>
            <ac:cxnSpMk id="10" creationId="{CAB552D0-6C5A-B547-2C0F-9550090EFAD4}"/>
          </ac:cxnSpMkLst>
        </pc:cxnChg>
        <pc:cxnChg chg="add mod">
          <ac:chgData name="Mark Warren" userId="8b469510-801c-4a14-a92d-c6d8837618b1" providerId="ADAL" clId="{77692629-6456-4092-A896-56C931B9FE49}" dt="2023-12-16T18:29:48.596" v="371" actId="14100"/>
          <ac:cxnSpMkLst>
            <pc:docMk/>
            <pc:sldMk cId="3505804614" sldId="270"/>
            <ac:cxnSpMk id="11" creationId="{E1809DCE-349B-5942-4FCF-E4FD5599C019}"/>
          </ac:cxnSpMkLst>
        </pc:cxnChg>
      </pc:sldChg>
      <pc:sldChg chg="addSp modSp add mod modAnim">
        <pc:chgData name="Mark Warren" userId="8b469510-801c-4a14-a92d-c6d8837618b1" providerId="ADAL" clId="{77692629-6456-4092-A896-56C931B9FE49}" dt="2023-12-16T18:38:01.189" v="458"/>
        <pc:sldMkLst>
          <pc:docMk/>
          <pc:sldMk cId="1556705422" sldId="271"/>
        </pc:sldMkLst>
        <pc:spChg chg="mod">
          <ac:chgData name="Mark Warren" userId="8b469510-801c-4a14-a92d-c6d8837618b1" providerId="ADAL" clId="{77692629-6456-4092-A896-56C931B9FE49}" dt="2023-12-16T18:32:17.925" v="400" actId="1076"/>
          <ac:spMkLst>
            <pc:docMk/>
            <pc:sldMk cId="1556705422" sldId="271"/>
            <ac:spMk id="2" creationId="{00000000-0000-0000-0000-000000000000}"/>
          </ac:spMkLst>
        </pc:spChg>
        <pc:spChg chg="mod">
          <ac:chgData name="Mark Warren" userId="8b469510-801c-4a14-a92d-c6d8837618b1" providerId="ADAL" clId="{77692629-6456-4092-A896-56C931B9FE49}" dt="2023-12-16T18:28:11.615" v="355" actId="1076"/>
          <ac:spMkLst>
            <pc:docMk/>
            <pc:sldMk cId="1556705422" sldId="271"/>
            <ac:spMk id="3" creationId="{84EAE5A4-0F17-956A-3AE5-DE5E9D0968CE}"/>
          </ac:spMkLst>
        </pc:spChg>
        <pc:spChg chg="mod">
          <ac:chgData name="Mark Warren" userId="8b469510-801c-4a14-a92d-c6d8837618b1" providerId="ADAL" clId="{77692629-6456-4092-A896-56C931B9FE49}" dt="2023-12-16T18:28:03.452" v="354" actId="1076"/>
          <ac:spMkLst>
            <pc:docMk/>
            <pc:sldMk cId="1556705422" sldId="271"/>
            <ac:spMk id="5" creationId="{BCE0995F-F4EE-82D4-2FD3-FE60C703F543}"/>
          </ac:spMkLst>
        </pc:spChg>
        <pc:cxnChg chg="add mod">
          <ac:chgData name="Mark Warren" userId="8b469510-801c-4a14-a92d-c6d8837618b1" providerId="ADAL" clId="{77692629-6456-4092-A896-56C931B9FE49}" dt="2023-12-16T18:32:35.540" v="402" actId="14100"/>
          <ac:cxnSpMkLst>
            <pc:docMk/>
            <pc:sldMk cId="1556705422" sldId="271"/>
            <ac:cxnSpMk id="4" creationId="{F9C626B4-BAF3-7190-0A4E-19D5E1C7904D}"/>
          </ac:cxnSpMkLst>
        </pc:cxnChg>
        <pc:cxnChg chg="add mod">
          <ac:chgData name="Mark Warren" userId="8b469510-801c-4a14-a92d-c6d8837618b1" providerId="ADAL" clId="{77692629-6456-4092-A896-56C931B9FE49}" dt="2023-12-16T18:33:09.843" v="406" actId="14100"/>
          <ac:cxnSpMkLst>
            <pc:docMk/>
            <pc:sldMk cId="1556705422" sldId="271"/>
            <ac:cxnSpMk id="6" creationId="{65920CB3-7914-4191-DC94-3BEE28D220B2}"/>
          </ac:cxnSpMkLst>
        </pc:cxnChg>
        <pc:cxnChg chg="add mod">
          <ac:chgData name="Mark Warren" userId="8b469510-801c-4a14-a92d-c6d8837618b1" providerId="ADAL" clId="{77692629-6456-4092-A896-56C931B9FE49}" dt="2023-12-16T18:32:50.887" v="404" actId="14100"/>
          <ac:cxnSpMkLst>
            <pc:docMk/>
            <pc:sldMk cId="1556705422" sldId="271"/>
            <ac:cxnSpMk id="7" creationId="{3D751B90-B1A8-38DF-B5B7-DB4721781E91}"/>
          </ac:cxnSpMkLst>
        </pc:cxnChg>
      </pc:sldChg>
      <pc:sldChg chg="del">
        <pc:chgData name="Mark Warren" userId="8b469510-801c-4a14-a92d-c6d8837618b1" providerId="ADAL" clId="{77692629-6456-4092-A896-56C931B9FE49}" dt="2023-12-16T17:57:53.847" v="0" actId="47"/>
        <pc:sldMkLst>
          <pc:docMk/>
          <pc:sldMk cId="3500180039" sldId="271"/>
        </pc:sldMkLst>
      </pc:sldChg>
      <pc:sldChg chg="addSp delSp modSp add mod ord modAnim">
        <pc:chgData name="Mark Warren" userId="8b469510-801c-4a14-a92d-c6d8837618b1" providerId="ADAL" clId="{77692629-6456-4092-A896-56C931B9FE49}" dt="2023-12-16T18:46:46.166" v="552"/>
        <pc:sldMkLst>
          <pc:docMk/>
          <pc:sldMk cId="165635209" sldId="272"/>
        </pc:sldMkLst>
        <pc:spChg chg="del">
          <ac:chgData name="Mark Warren" userId="8b469510-801c-4a14-a92d-c6d8837618b1" providerId="ADAL" clId="{77692629-6456-4092-A896-56C931B9FE49}" dt="2023-12-16T18:39:53.034" v="464" actId="478"/>
          <ac:spMkLst>
            <pc:docMk/>
            <pc:sldMk cId="165635209" sldId="272"/>
            <ac:spMk id="2" creationId="{00000000-0000-0000-0000-000000000000}"/>
          </ac:spMkLst>
        </pc:spChg>
        <pc:spChg chg="add del mod">
          <ac:chgData name="Mark Warren" userId="8b469510-801c-4a14-a92d-c6d8837618b1" providerId="ADAL" clId="{77692629-6456-4092-A896-56C931B9FE49}" dt="2023-12-16T18:42:50.563" v="527"/>
          <ac:spMkLst>
            <pc:docMk/>
            <pc:sldMk cId="165635209" sldId="272"/>
            <ac:spMk id="3" creationId="{13CD7A2F-B368-A5DB-9B9D-0DDFC7986A9C}"/>
          </ac:spMkLst>
        </pc:spChg>
        <pc:spChg chg="add del mod">
          <ac:chgData name="Mark Warren" userId="8b469510-801c-4a14-a92d-c6d8837618b1" providerId="ADAL" clId="{77692629-6456-4092-A896-56C931B9FE49}" dt="2023-12-16T18:39:53.034" v="464" actId="478"/>
          <ac:spMkLst>
            <pc:docMk/>
            <pc:sldMk cId="165635209" sldId="272"/>
            <ac:spMk id="4" creationId="{7A686E49-D3AD-4EF1-6C9A-59151E1342D3}"/>
          </ac:spMkLst>
        </pc:spChg>
        <pc:spChg chg="add mod">
          <ac:chgData name="Mark Warren" userId="8b469510-801c-4a14-a92d-c6d8837618b1" providerId="ADAL" clId="{77692629-6456-4092-A896-56C931B9FE49}" dt="2023-12-16T18:42:49.233" v="525"/>
          <ac:spMkLst>
            <pc:docMk/>
            <pc:sldMk cId="165635209" sldId="272"/>
            <ac:spMk id="5" creationId="{9D40510D-133E-80B9-6368-8CFE34AD16AB}"/>
          </ac:spMkLst>
        </pc:spChg>
        <pc:cxnChg chg="add mod">
          <ac:chgData name="Mark Warren" userId="8b469510-801c-4a14-a92d-c6d8837618b1" providerId="ADAL" clId="{77692629-6456-4092-A896-56C931B9FE49}" dt="2023-12-16T18:45:21.135" v="536" actId="14100"/>
          <ac:cxnSpMkLst>
            <pc:docMk/>
            <pc:sldMk cId="165635209" sldId="272"/>
            <ac:cxnSpMk id="7" creationId="{75877325-B575-5755-73FE-E2068168B6F1}"/>
          </ac:cxnSpMkLst>
        </pc:cxnChg>
        <pc:cxnChg chg="add mod">
          <ac:chgData name="Mark Warren" userId="8b469510-801c-4a14-a92d-c6d8837618b1" providerId="ADAL" clId="{77692629-6456-4092-A896-56C931B9FE49}" dt="2023-12-16T18:46:00.957" v="542" actId="14100"/>
          <ac:cxnSpMkLst>
            <pc:docMk/>
            <pc:sldMk cId="165635209" sldId="272"/>
            <ac:cxnSpMk id="9" creationId="{77E67D73-1A4D-830B-6E28-10B12B529D68}"/>
          </ac:cxnSpMkLst>
        </pc:cxnChg>
        <pc:cxnChg chg="add mod">
          <ac:chgData name="Mark Warren" userId="8b469510-801c-4a14-a92d-c6d8837618b1" providerId="ADAL" clId="{77692629-6456-4092-A896-56C931B9FE49}" dt="2023-12-16T18:45:40.827" v="540" actId="14100"/>
          <ac:cxnSpMkLst>
            <pc:docMk/>
            <pc:sldMk cId="165635209" sldId="272"/>
            <ac:cxnSpMk id="10" creationId="{EE674E72-BD78-83A3-8937-9C59F7444652}"/>
          </ac:cxnSpMkLst>
        </pc:cxnChg>
      </pc:sldChg>
      <pc:sldChg chg="del">
        <pc:chgData name="Mark Warren" userId="8b469510-801c-4a14-a92d-c6d8837618b1" providerId="ADAL" clId="{77692629-6456-4092-A896-56C931B9FE49}" dt="2023-12-16T17:57:53.847" v="0" actId="47"/>
        <pc:sldMkLst>
          <pc:docMk/>
          <pc:sldMk cId="1945855314" sldId="272"/>
        </pc:sldMkLst>
      </pc:sldChg>
      <pc:sldChg chg="addSp modSp add mod ord modAnim">
        <pc:chgData name="Mark Warren" userId="8b469510-801c-4a14-a92d-c6d8837618b1" providerId="ADAL" clId="{77692629-6456-4092-A896-56C931B9FE49}" dt="2023-12-16T18:59:03.495" v="594"/>
        <pc:sldMkLst>
          <pc:docMk/>
          <pc:sldMk cId="648659968" sldId="273"/>
        </pc:sldMkLst>
        <pc:spChg chg="mod">
          <ac:chgData name="Mark Warren" userId="8b469510-801c-4a14-a92d-c6d8837618b1" providerId="ADAL" clId="{77692629-6456-4092-A896-56C931B9FE49}" dt="2023-12-16T18:53:26.656" v="587" actId="1076"/>
          <ac:spMkLst>
            <pc:docMk/>
            <pc:sldMk cId="648659968" sldId="273"/>
            <ac:spMk id="2" creationId="{00000000-0000-0000-0000-000000000000}"/>
          </ac:spMkLst>
        </pc:spChg>
        <pc:spChg chg="add mod">
          <ac:chgData name="Mark Warren" userId="8b469510-801c-4a14-a92d-c6d8837618b1" providerId="ADAL" clId="{77692629-6456-4092-A896-56C931B9FE49}" dt="2023-12-16T18:59:03.495" v="594"/>
          <ac:spMkLst>
            <pc:docMk/>
            <pc:sldMk cId="648659968" sldId="273"/>
            <ac:spMk id="3" creationId="{4BD67C31-101C-C8CB-C4F0-918477FBA847}"/>
          </ac:spMkLst>
        </pc:spChg>
      </pc:sldChg>
    </pc:docChg>
  </pc:docChgLst>
  <pc:docChgLst>
    <pc:chgData name="Mark Warren" userId="8b469510-801c-4a14-a92d-c6d8837618b1" providerId="ADAL" clId="{854A96AF-2244-472B-8A75-F98501AE6BD9}"/>
    <pc:docChg chg="undo custSel delSld modSld">
      <pc:chgData name="Mark Warren" userId="8b469510-801c-4a14-a92d-c6d8837618b1" providerId="ADAL" clId="{854A96AF-2244-472B-8A75-F98501AE6BD9}" dt="2023-11-30T19:25:05.651" v="774" actId="207"/>
      <pc:docMkLst>
        <pc:docMk/>
      </pc:docMkLst>
      <pc:sldChg chg="addSp delSp modSp mod modAnim">
        <pc:chgData name="Mark Warren" userId="8b469510-801c-4a14-a92d-c6d8837618b1" providerId="ADAL" clId="{854A96AF-2244-472B-8A75-F98501AE6BD9}" dt="2023-11-30T19:25:05.651" v="774" actId="207"/>
        <pc:sldMkLst>
          <pc:docMk/>
          <pc:sldMk cId="0" sldId="257"/>
        </pc:sldMkLst>
        <pc:spChg chg="mod">
          <ac:chgData name="Mark Warren" userId="8b469510-801c-4a14-a92d-c6d8837618b1" providerId="ADAL" clId="{854A96AF-2244-472B-8A75-F98501AE6BD9}" dt="2023-11-30T19:24:19.192" v="773" actId="3062"/>
          <ac:spMkLst>
            <pc:docMk/>
            <pc:sldMk cId="0" sldId="257"/>
            <ac:spMk id="2" creationId="{00000000-0000-0000-0000-000000000000}"/>
          </ac:spMkLst>
        </pc:spChg>
        <pc:spChg chg="mod">
          <ac:chgData name="Mark Warren" userId="8b469510-801c-4a14-a92d-c6d8837618b1" providerId="ADAL" clId="{854A96AF-2244-472B-8A75-F98501AE6BD9}" dt="2023-11-30T19:25:05.651" v="774" actId="207"/>
          <ac:spMkLst>
            <pc:docMk/>
            <pc:sldMk cId="0" sldId="257"/>
            <ac:spMk id="3" creationId="{00000000-0000-0000-0000-000000000000}"/>
          </ac:spMkLst>
        </pc:spChg>
        <pc:spChg chg="mod">
          <ac:chgData name="Mark Warren" userId="8b469510-801c-4a14-a92d-c6d8837618b1" providerId="ADAL" clId="{854A96AF-2244-472B-8A75-F98501AE6BD9}" dt="2023-11-30T18:13:55.057" v="359" actId="1076"/>
          <ac:spMkLst>
            <pc:docMk/>
            <pc:sldMk cId="0" sldId="257"/>
            <ac:spMk id="4" creationId="{00000000-0000-0000-0000-000000000000}"/>
          </ac:spMkLst>
        </pc:spChg>
        <pc:spChg chg="add del mod">
          <ac:chgData name="Mark Warren" userId="8b469510-801c-4a14-a92d-c6d8837618b1" providerId="ADAL" clId="{854A96AF-2244-472B-8A75-F98501AE6BD9}" dt="2023-11-30T17:55:47.673" v="227" actId="12084"/>
          <ac:spMkLst>
            <pc:docMk/>
            <pc:sldMk cId="0" sldId="257"/>
            <ac:spMk id="5" creationId="{657A487F-55B1-B124-5ED2-3A9C8314B4E0}"/>
          </ac:spMkLst>
        </pc:spChg>
        <pc:spChg chg="add del mod">
          <ac:chgData name="Mark Warren" userId="8b469510-801c-4a14-a92d-c6d8837618b1" providerId="ADAL" clId="{854A96AF-2244-472B-8A75-F98501AE6BD9}" dt="2023-11-30T18:15:22.571" v="364" actId="1076"/>
          <ac:spMkLst>
            <pc:docMk/>
            <pc:sldMk cId="0" sldId="257"/>
            <ac:spMk id="6" creationId="{411231C2-00FD-E8FC-D7D9-7A4D802C0A9E}"/>
          </ac:spMkLst>
        </pc:spChg>
        <pc:spChg chg="add del mod">
          <ac:chgData name="Mark Warren" userId="8b469510-801c-4a14-a92d-c6d8837618b1" providerId="ADAL" clId="{854A96AF-2244-472B-8A75-F98501AE6BD9}" dt="2023-11-30T18:06:22.233" v="304" actId="478"/>
          <ac:spMkLst>
            <pc:docMk/>
            <pc:sldMk cId="0" sldId="257"/>
            <ac:spMk id="7" creationId="{2FE677DA-CD1B-C16D-5CAB-A5E8445E476F}"/>
          </ac:spMkLst>
        </pc:spChg>
        <pc:spChg chg="add mod">
          <ac:chgData name="Mark Warren" userId="8b469510-801c-4a14-a92d-c6d8837618b1" providerId="ADAL" clId="{854A96AF-2244-472B-8A75-F98501AE6BD9}" dt="2023-11-30T18:12:47.633" v="356" actId="1076"/>
          <ac:spMkLst>
            <pc:docMk/>
            <pc:sldMk cId="0" sldId="257"/>
            <ac:spMk id="8" creationId="{48FB3F02-4C71-A551-0150-E7740B10DE91}"/>
          </ac:spMkLst>
        </pc:spChg>
        <pc:spChg chg="add mod">
          <ac:chgData name="Mark Warren" userId="8b469510-801c-4a14-a92d-c6d8837618b1" providerId="ADAL" clId="{854A96AF-2244-472B-8A75-F98501AE6BD9}" dt="2023-11-30T18:14:56.829" v="363" actId="14100"/>
          <ac:spMkLst>
            <pc:docMk/>
            <pc:sldMk cId="0" sldId="257"/>
            <ac:spMk id="11" creationId="{ACE1DCB9-E89A-912C-3526-000A06379E61}"/>
          </ac:spMkLst>
        </pc:spChg>
        <pc:graphicFrameChg chg="add del mod modGraphic">
          <ac:chgData name="Mark Warren" userId="8b469510-801c-4a14-a92d-c6d8837618b1" providerId="ADAL" clId="{854A96AF-2244-472B-8A75-F98501AE6BD9}" dt="2023-11-30T18:11:43.153" v="339"/>
          <ac:graphicFrameMkLst>
            <pc:docMk/>
            <pc:sldMk cId="0" sldId="257"/>
            <ac:graphicFrameMk id="9" creationId="{4B44F017-9125-FEA1-9A70-1A2F6A86837A}"/>
          </ac:graphicFrameMkLst>
        </pc:graphicFrameChg>
        <pc:graphicFrameChg chg="add del mod">
          <ac:chgData name="Mark Warren" userId="8b469510-801c-4a14-a92d-c6d8837618b1" providerId="ADAL" clId="{854A96AF-2244-472B-8A75-F98501AE6BD9}" dt="2023-11-30T18:03:21.284" v="283" actId="12084"/>
          <ac:graphicFrameMkLst>
            <pc:docMk/>
            <pc:sldMk cId="0" sldId="257"/>
            <ac:graphicFrameMk id="10" creationId="{3F2D468A-7039-5037-D7DB-F66894551B78}"/>
          </ac:graphicFrameMkLst>
        </pc:graphicFrameChg>
      </pc:sldChg>
      <pc:sldChg chg="addSp delSp modSp mod modAnim">
        <pc:chgData name="Mark Warren" userId="8b469510-801c-4a14-a92d-c6d8837618b1" providerId="ADAL" clId="{854A96AF-2244-472B-8A75-F98501AE6BD9}" dt="2023-11-30T18:45:40.430" v="729"/>
        <pc:sldMkLst>
          <pc:docMk/>
          <pc:sldMk cId="0" sldId="258"/>
        </pc:sldMkLst>
        <pc:spChg chg="mod">
          <ac:chgData name="Mark Warren" userId="8b469510-801c-4a14-a92d-c6d8837618b1" providerId="ADAL" clId="{854A96AF-2244-472B-8A75-F98501AE6BD9}" dt="2023-11-30T18:25:17.490" v="456" actId="207"/>
          <ac:spMkLst>
            <pc:docMk/>
            <pc:sldMk cId="0" sldId="258"/>
            <ac:spMk id="2" creationId="{00000000-0000-0000-0000-000000000000}"/>
          </ac:spMkLst>
        </pc:spChg>
        <pc:spChg chg="add del mod">
          <ac:chgData name="Mark Warren" userId="8b469510-801c-4a14-a92d-c6d8837618b1" providerId="ADAL" clId="{854A96AF-2244-472B-8A75-F98501AE6BD9}" dt="2023-11-30T18:26:24.315" v="469" actId="478"/>
          <ac:spMkLst>
            <pc:docMk/>
            <pc:sldMk cId="0" sldId="258"/>
            <ac:spMk id="3" creationId="{733727BB-6FE2-8C05-04B0-E6126C4816F8}"/>
          </ac:spMkLst>
        </pc:spChg>
      </pc:sldChg>
      <pc:sldChg chg="addSp delSp modSp del mod">
        <pc:chgData name="Mark Warren" userId="8b469510-801c-4a14-a92d-c6d8837618b1" providerId="ADAL" clId="{854A96AF-2244-472B-8A75-F98501AE6BD9}" dt="2023-11-30T18:26:20.127" v="468" actId="47"/>
        <pc:sldMkLst>
          <pc:docMk/>
          <pc:sldMk cId="0" sldId="259"/>
        </pc:sldMkLst>
        <pc:spChg chg="del mod">
          <ac:chgData name="Mark Warren" userId="8b469510-801c-4a14-a92d-c6d8837618b1" providerId="ADAL" clId="{854A96AF-2244-472B-8A75-F98501AE6BD9}" dt="2023-11-30T18:25:33.440" v="458" actId="21"/>
          <ac:spMkLst>
            <pc:docMk/>
            <pc:sldMk cId="0" sldId="259"/>
            <ac:spMk id="2" creationId="{00000000-0000-0000-0000-000000000000}"/>
          </ac:spMkLst>
        </pc:spChg>
        <pc:spChg chg="add mod">
          <ac:chgData name="Mark Warren" userId="8b469510-801c-4a14-a92d-c6d8837618b1" providerId="ADAL" clId="{854A96AF-2244-472B-8A75-F98501AE6BD9}" dt="2023-11-30T18:25:33.440" v="458" actId="21"/>
          <ac:spMkLst>
            <pc:docMk/>
            <pc:sldMk cId="0" sldId="259"/>
            <ac:spMk id="4" creationId="{033C7825-67A6-0F85-093D-FC70F41C5EFC}"/>
          </ac:spMkLst>
        </pc:spChg>
      </pc:sldChg>
      <pc:sldChg chg="modSp mod modAnim">
        <pc:chgData name="Mark Warren" userId="8b469510-801c-4a14-a92d-c6d8837618b1" providerId="ADAL" clId="{854A96AF-2244-472B-8A75-F98501AE6BD9}" dt="2023-11-30T18:45:50.266" v="732"/>
        <pc:sldMkLst>
          <pc:docMk/>
          <pc:sldMk cId="0" sldId="260"/>
        </pc:sldMkLst>
        <pc:spChg chg="mod">
          <ac:chgData name="Mark Warren" userId="8b469510-801c-4a14-a92d-c6d8837618b1" providerId="ADAL" clId="{854A96AF-2244-472B-8A75-F98501AE6BD9}" dt="2023-11-30T18:30:12.942" v="518" actId="1076"/>
          <ac:spMkLst>
            <pc:docMk/>
            <pc:sldMk cId="0" sldId="260"/>
            <ac:spMk id="2" creationId="{00000000-0000-0000-0000-000000000000}"/>
          </ac:spMkLst>
        </pc:spChg>
      </pc:sldChg>
      <pc:sldChg chg="modSp mod modAnim">
        <pc:chgData name="Mark Warren" userId="8b469510-801c-4a14-a92d-c6d8837618b1" providerId="ADAL" clId="{854A96AF-2244-472B-8A75-F98501AE6BD9}" dt="2023-11-30T18:46:01.427" v="735"/>
        <pc:sldMkLst>
          <pc:docMk/>
          <pc:sldMk cId="0" sldId="261"/>
        </pc:sldMkLst>
        <pc:spChg chg="mod">
          <ac:chgData name="Mark Warren" userId="8b469510-801c-4a14-a92d-c6d8837618b1" providerId="ADAL" clId="{854A96AF-2244-472B-8A75-F98501AE6BD9}" dt="2023-11-30T18:30:23.877" v="521" actId="1076"/>
          <ac:spMkLst>
            <pc:docMk/>
            <pc:sldMk cId="0" sldId="261"/>
            <ac:spMk id="2" creationId="{00000000-0000-0000-0000-000000000000}"/>
          </ac:spMkLst>
        </pc:spChg>
      </pc:sldChg>
      <pc:sldChg chg="modSp mod modAnim">
        <pc:chgData name="Mark Warren" userId="8b469510-801c-4a14-a92d-c6d8837618b1" providerId="ADAL" clId="{854A96AF-2244-472B-8A75-F98501AE6BD9}" dt="2023-11-30T18:46:11.326" v="738"/>
        <pc:sldMkLst>
          <pc:docMk/>
          <pc:sldMk cId="0" sldId="262"/>
        </pc:sldMkLst>
        <pc:spChg chg="mod">
          <ac:chgData name="Mark Warren" userId="8b469510-801c-4a14-a92d-c6d8837618b1" providerId="ADAL" clId="{854A96AF-2244-472B-8A75-F98501AE6BD9}" dt="2023-11-30T18:31:28.534" v="531"/>
          <ac:spMkLst>
            <pc:docMk/>
            <pc:sldMk cId="0" sldId="262"/>
            <ac:spMk id="2" creationId="{00000000-0000-0000-0000-000000000000}"/>
          </ac:spMkLst>
        </pc:spChg>
      </pc:sldChg>
      <pc:sldChg chg="addSp delSp modSp del mod">
        <pc:chgData name="Mark Warren" userId="8b469510-801c-4a14-a92d-c6d8837618b1" providerId="ADAL" clId="{854A96AF-2244-472B-8A75-F98501AE6BD9}" dt="2023-11-30T18:36:33.867" v="603" actId="2696"/>
        <pc:sldMkLst>
          <pc:docMk/>
          <pc:sldMk cId="0" sldId="263"/>
        </pc:sldMkLst>
        <pc:spChg chg="del mod">
          <ac:chgData name="Mark Warren" userId="8b469510-801c-4a14-a92d-c6d8837618b1" providerId="ADAL" clId="{854A96AF-2244-472B-8A75-F98501AE6BD9}" dt="2023-11-30T18:32:01.171" v="534" actId="21"/>
          <ac:spMkLst>
            <pc:docMk/>
            <pc:sldMk cId="0" sldId="263"/>
            <ac:spMk id="2" creationId="{00000000-0000-0000-0000-000000000000}"/>
          </ac:spMkLst>
        </pc:spChg>
        <pc:spChg chg="add mod">
          <ac:chgData name="Mark Warren" userId="8b469510-801c-4a14-a92d-c6d8837618b1" providerId="ADAL" clId="{854A96AF-2244-472B-8A75-F98501AE6BD9}" dt="2023-11-30T18:32:01.171" v="534" actId="21"/>
          <ac:spMkLst>
            <pc:docMk/>
            <pc:sldMk cId="0" sldId="263"/>
            <ac:spMk id="4" creationId="{2916085B-A191-F048-BF82-425F759FE1EF}"/>
          </ac:spMkLst>
        </pc:spChg>
      </pc:sldChg>
      <pc:sldChg chg="addSp modSp mod modAnim">
        <pc:chgData name="Mark Warren" userId="8b469510-801c-4a14-a92d-c6d8837618b1" providerId="ADAL" clId="{854A96AF-2244-472B-8A75-F98501AE6BD9}" dt="2023-11-30T18:46:32.182" v="744"/>
        <pc:sldMkLst>
          <pc:docMk/>
          <pc:sldMk cId="0" sldId="264"/>
        </pc:sldMkLst>
        <pc:spChg chg="mod">
          <ac:chgData name="Mark Warren" userId="8b469510-801c-4a14-a92d-c6d8837618b1" providerId="ADAL" clId="{854A96AF-2244-472B-8A75-F98501AE6BD9}" dt="2023-11-30T18:33:55.713" v="562" actId="1076"/>
          <ac:spMkLst>
            <pc:docMk/>
            <pc:sldMk cId="0" sldId="264"/>
            <ac:spMk id="2" creationId="{00000000-0000-0000-0000-000000000000}"/>
          </ac:spMkLst>
        </pc:spChg>
        <pc:spChg chg="add mod">
          <ac:chgData name="Mark Warren" userId="8b469510-801c-4a14-a92d-c6d8837618b1" providerId="ADAL" clId="{854A96AF-2244-472B-8A75-F98501AE6BD9}" dt="2023-11-30T18:33:52.326" v="561" actId="1076"/>
          <ac:spMkLst>
            <pc:docMk/>
            <pc:sldMk cId="0" sldId="264"/>
            <ac:spMk id="3" creationId="{ED3E4EB3-31BA-24BD-7331-A6D552EB3E9B}"/>
          </ac:spMkLst>
        </pc:spChg>
      </pc:sldChg>
      <pc:sldChg chg="modSp mod modAnim">
        <pc:chgData name="Mark Warren" userId="8b469510-801c-4a14-a92d-c6d8837618b1" providerId="ADAL" clId="{854A96AF-2244-472B-8A75-F98501AE6BD9}" dt="2023-11-30T18:47:00.833" v="748"/>
        <pc:sldMkLst>
          <pc:docMk/>
          <pc:sldMk cId="0" sldId="265"/>
        </pc:sldMkLst>
        <pc:spChg chg="mod">
          <ac:chgData name="Mark Warren" userId="8b469510-801c-4a14-a92d-c6d8837618b1" providerId="ADAL" clId="{854A96AF-2244-472B-8A75-F98501AE6BD9}" dt="2023-11-30T18:36:24.248" v="602" actId="20577"/>
          <ac:spMkLst>
            <pc:docMk/>
            <pc:sldMk cId="0" sldId="265"/>
            <ac:spMk id="2" creationId="{00000000-0000-0000-0000-000000000000}"/>
          </ac:spMkLst>
        </pc:spChg>
      </pc:sldChg>
      <pc:sldChg chg="modSp mod modAnim">
        <pc:chgData name="Mark Warren" userId="8b469510-801c-4a14-a92d-c6d8837618b1" providerId="ADAL" clId="{854A96AF-2244-472B-8A75-F98501AE6BD9}" dt="2023-11-30T18:47:08.190" v="751"/>
        <pc:sldMkLst>
          <pc:docMk/>
          <pc:sldMk cId="0" sldId="266"/>
        </pc:sldMkLst>
        <pc:spChg chg="mod">
          <ac:chgData name="Mark Warren" userId="8b469510-801c-4a14-a92d-c6d8837618b1" providerId="ADAL" clId="{854A96AF-2244-472B-8A75-F98501AE6BD9}" dt="2023-11-30T18:37:22.020" v="628" actId="1076"/>
          <ac:spMkLst>
            <pc:docMk/>
            <pc:sldMk cId="0" sldId="266"/>
            <ac:spMk id="2" creationId="{00000000-0000-0000-0000-000000000000}"/>
          </ac:spMkLst>
        </pc:spChg>
      </pc:sldChg>
      <pc:sldChg chg="modSp mod modAnim">
        <pc:chgData name="Mark Warren" userId="8b469510-801c-4a14-a92d-c6d8837618b1" providerId="ADAL" clId="{854A96AF-2244-472B-8A75-F98501AE6BD9}" dt="2023-11-30T18:47:17.700" v="755"/>
        <pc:sldMkLst>
          <pc:docMk/>
          <pc:sldMk cId="0" sldId="267"/>
        </pc:sldMkLst>
        <pc:spChg chg="mod">
          <ac:chgData name="Mark Warren" userId="8b469510-801c-4a14-a92d-c6d8837618b1" providerId="ADAL" clId="{854A96AF-2244-472B-8A75-F98501AE6BD9}" dt="2023-11-30T18:43:41.805" v="714"/>
          <ac:spMkLst>
            <pc:docMk/>
            <pc:sldMk cId="0" sldId="267"/>
            <ac:spMk id="2" creationId="{00000000-0000-0000-0000-000000000000}"/>
          </ac:spMkLst>
        </pc:spChg>
      </pc:sldChg>
      <pc:sldChg chg="addSp modSp mod modAnim">
        <pc:chgData name="Mark Warren" userId="8b469510-801c-4a14-a92d-c6d8837618b1" providerId="ADAL" clId="{854A96AF-2244-472B-8A75-F98501AE6BD9}" dt="2023-11-30T19:22:13.298" v="767"/>
        <pc:sldMkLst>
          <pc:docMk/>
          <pc:sldMk cId="0" sldId="268"/>
        </pc:sldMkLst>
        <pc:spChg chg="mod">
          <ac:chgData name="Mark Warren" userId="8b469510-801c-4a14-a92d-c6d8837618b1" providerId="ADAL" clId="{854A96AF-2244-472B-8A75-F98501AE6BD9}" dt="2023-11-30T18:44:41.770" v="723" actId="1076"/>
          <ac:spMkLst>
            <pc:docMk/>
            <pc:sldMk cId="0" sldId="268"/>
            <ac:spMk id="2" creationId="{00000000-0000-0000-0000-000000000000}"/>
          </ac:spMkLst>
        </pc:spChg>
        <pc:spChg chg="add mod">
          <ac:chgData name="Mark Warren" userId="8b469510-801c-4a14-a92d-c6d8837618b1" providerId="ADAL" clId="{854A96AF-2244-472B-8A75-F98501AE6BD9}" dt="2023-11-30T18:44:38.727" v="722" actId="1076"/>
          <ac:spMkLst>
            <pc:docMk/>
            <pc:sldMk cId="0" sldId="268"/>
            <ac:spMk id="3" creationId="{175BE864-2604-1989-896B-FA86CDAD987C}"/>
          </ac:spMkLst>
        </pc:spChg>
      </pc:sldChg>
      <pc:sldChg chg="addSp delSp modSp del mod">
        <pc:chgData name="Mark Warren" userId="8b469510-801c-4a14-a92d-c6d8837618b1" providerId="ADAL" clId="{854A96AF-2244-472B-8A75-F98501AE6BD9}" dt="2023-11-30T18:41:21.768" v="687" actId="2696"/>
        <pc:sldMkLst>
          <pc:docMk/>
          <pc:sldMk cId="3949604813" sldId="269"/>
        </pc:sldMkLst>
        <pc:spChg chg="del mod">
          <ac:chgData name="Mark Warren" userId="8b469510-801c-4a14-a92d-c6d8837618b1" providerId="ADAL" clId="{854A96AF-2244-472B-8A75-F98501AE6BD9}" dt="2023-11-30T18:41:16.495" v="685" actId="21"/>
          <ac:spMkLst>
            <pc:docMk/>
            <pc:sldMk cId="3949604813" sldId="269"/>
            <ac:spMk id="2" creationId="{00000000-0000-0000-0000-000000000000}"/>
          </ac:spMkLst>
        </pc:spChg>
        <pc:spChg chg="add mod">
          <ac:chgData name="Mark Warren" userId="8b469510-801c-4a14-a92d-c6d8837618b1" providerId="ADAL" clId="{854A96AF-2244-472B-8A75-F98501AE6BD9}" dt="2023-11-30T18:41:16.495" v="685" actId="21"/>
          <ac:spMkLst>
            <pc:docMk/>
            <pc:sldMk cId="3949604813" sldId="269"/>
            <ac:spMk id="4" creationId="{BFE4DB71-4B3B-2176-7ACF-043378C2ED27}"/>
          </ac:spMkLst>
        </pc:spChg>
      </pc:sldChg>
    </pc:docChg>
  </pc:docChgLst>
  <pc:docChgLst>
    <pc:chgData name="Mark Warren" userId="8b469510-801c-4a14-a92d-c6d8837618b1" providerId="ADAL" clId="{10AECEA7-653C-4DBC-BBCE-754BAFD2D7F6}"/>
    <pc:docChg chg="undo custSel addSld delSld modSld sldOrd">
      <pc:chgData name="Mark Warren" userId="8b469510-801c-4a14-a92d-c6d8837618b1" providerId="ADAL" clId="{10AECEA7-653C-4DBC-BBCE-754BAFD2D7F6}" dt="2023-12-21T18:12:01.379" v="869"/>
      <pc:docMkLst>
        <pc:docMk/>
      </pc:docMkLst>
      <pc:sldChg chg="addSp delSp modSp mod ord modAnim">
        <pc:chgData name="Mark Warren" userId="8b469510-801c-4a14-a92d-c6d8837618b1" providerId="ADAL" clId="{10AECEA7-653C-4DBC-BBCE-754BAFD2D7F6}" dt="2023-12-21T17:55:09.428" v="810"/>
        <pc:sldMkLst>
          <pc:docMk/>
          <pc:sldMk cId="0" sldId="265"/>
        </pc:sldMkLst>
        <pc:spChg chg="mod">
          <ac:chgData name="Mark Warren" userId="8b469510-801c-4a14-a92d-c6d8837618b1" providerId="ADAL" clId="{10AECEA7-653C-4DBC-BBCE-754BAFD2D7F6}" dt="2023-12-21T14:54:22.357" v="510" actId="1076"/>
          <ac:spMkLst>
            <pc:docMk/>
            <pc:sldMk cId="0" sldId="265"/>
            <ac:spMk id="2" creationId="{00000000-0000-0000-0000-000000000000}"/>
          </ac:spMkLst>
        </pc:spChg>
        <pc:spChg chg="add del mod">
          <ac:chgData name="Mark Warren" userId="8b469510-801c-4a14-a92d-c6d8837618b1" providerId="ADAL" clId="{10AECEA7-653C-4DBC-BBCE-754BAFD2D7F6}" dt="2023-12-21T14:13:34.369" v="13" actId="478"/>
          <ac:spMkLst>
            <pc:docMk/>
            <pc:sldMk cId="0" sldId="265"/>
            <ac:spMk id="3" creationId="{48F1D0A2-9E96-2468-88D4-D9396E2E4C75}"/>
          </ac:spMkLst>
        </pc:spChg>
      </pc:sldChg>
      <pc:sldChg chg="del">
        <pc:chgData name="Mark Warren" userId="8b469510-801c-4a14-a92d-c6d8837618b1" providerId="ADAL" clId="{10AECEA7-653C-4DBC-BBCE-754BAFD2D7F6}" dt="2023-12-21T14:45:12.929" v="352" actId="47"/>
        <pc:sldMkLst>
          <pc:docMk/>
          <pc:sldMk cId="0" sldId="267"/>
        </pc:sldMkLst>
      </pc:sldChg>
      <pc:sldChg chg="delSp modSp mod ord delAnim modAnim">
        <pc:chgData name="Mark Warren" userId="8b469510-801c-4a14-a92d-c6d8837618b1" providerId="ADAL" clId="{10AECEA7-653C-4DBC-BBCE-754BAFD2D7F6}" dt="2023-12-21T14:21:00.148" v="136"/>
        <pc:sldMkLst>
          <pc:docMk/>
          <pc:sldMk cId="0" sldId="268"/>
        </pc:sldMkLst>
        <pc:spChg chg="mod">
          <ac:chgData name="Mark Warren" userId="8b469510-801c-4a14-a92d-c6d8837618b1" providerId="ADAL" clId="{10AECEA7-653C-4DBC-BBCE-754BAFD2D7F6}" dt="2023-12-21T14:12:45.980" v="8"/>
          <ac:spMkLst>
            <pc:docMk/>
            <pc:sldMk cId="0" sldId="268"/>
            <ac:spMk id="2" creationId="{00000000-0000-0000-0000-000000000000}"/>
          </ac:spMkLst>
        </pc:spChg>
        <pc:spChg chg="del">
          <ac:chgData name="Mark Warren" userId="8b469510-801c-4a14-a92d-c6d8837618b1" providerId="ADAL" clId="{10AECEA7-653C-4DBC-BBCE-754BAFD2D7F6}" dt="2023-12-21T14:12:02.175" v="2" actId="478"/>
          <ac:spMkLst>
            <pc:docMk/>
            <pc:sldMk cId="0" sldId="268"/>
            <ac:spMk id="3" creationId="{175BE864-2604-1989-896B-FA86CDAD987C}"/>
          </ac:spMkLst>
        </pc:spChg>
      </pc:sldChg>
      <pc:sldChg chg="addSp delSp modSp mod ord modAnim">
        <pc:chgData name="Mark Warren" userId="8b469510-801c-4a14-a92d-c6d8837618b1" providerId="ADAL" clId="{10AECEA7-653C-4DBC-BBCE-754BAFD2D7F6}" dt="2023-12-21T18:11:27.042" v="867" actId="207"/>
        <pc:sldMkLst>
          <pc:docMk/>
          <pc:sldMk cId="436164020" sldId="269"/>
        </pc:sldMkLst>
        <pc:spChg chg="mod">
          <ac:chgData name="Mark Warren" userId="8b469510-801c-4a14-a92d-c6d8837618b1" providerId="ADAL" clId="{10AECEA7-653C-4DBC-BBCE-754BAFD2D7F6}" dt="2023-12-21T14:26:07.803" v="180" actId="20577"/>
          <ac:spMkLst>
            <pc:docMk/>
            <pc:sldMk cId="436164020" sldId="269"/>
            <ac:spMk id="2" creationId="{00000000-0000-0000-0000-000000000000}"/>
          </ac:spMkLst>
        </pc:spChg>
        <pc:spChg chg="add del mod">
          <ac:chgData name="Mark Warren" userId="8b469510-801c-4a14-a92d-c6d8837618b1" providerId="ADAL" clId="{10AECEA7-653C-4DBC-BBCE-754BAFD2D7F6}" dt="2023-12-21T14:22:31.281" v="139" actId="478"/>
          <ac:spMkLst>
            <pc:docMk/>
            <pc:sldMk cId="436164020" sldId="269"/>
            <ac:spMk id="3" creationId="{947CB463-6AB9-49E0-BE50-603E2FCCC369}"/>
          </ac:spMkLst>
        </pc:spChg>
        <pc:spChg chg="add mod">
          <ac:chgData name="Mark Warren" userId="8b469510-801c-4a14-a92d-c6d8837618b1" providerId="ADAL" clId="{10AECEA7-653C-4DBC-BBCE-754BAFD2D7F6}" dt="2023-12-21T18:11:27.042" v="867" actId="207"/>
          <ac:spMkLst>
            <pc:docMk/>
            <pc:sldMk cId="436164020" sldId="269"/>
            <ac:spMk id="6" creationId="{FCDA7D6D-B84A-A31B-5E5B-B92336283377}"/>
          </ac:spMkLst>
        </pc:spChg>
        <pc:cxnChg chg="add mod">
          <ac:chgData name="Mark Warren" userId="8b469510-801c-4a14-a92d-c6d8837618b1" providerId="ADAL" clId="{10AECEA7-653C-4DBC-BBCE-754BAFD2D7F6}" dt="2023-12-21T17:55:38.119" v="813" actId="1582"/>
          <ac:cxnSpMkLst>
            <pc:docMk/>
            <pc:sldMk cId="436164020" sldId="269"/>
            <ac:cxnSpMk id="5" creationId="{83860E0B-9317-837E-6B48-922E154EAAE3}"/>
          </ac:cxnSpMkLst>
        </pc:cxnChg>
      </pc:sldChg>
      <pc:sldChg chg="delSp modSp mod ord delAnim modAnim">
        <pc:chgData name="Mark Warren" userId="8b469510-801c-4a14-a92d-c6d8837618b1" providerId="ADAL" clId="{10AECEA7-653C-4DBC-BBCE-754BAFD2D7F6}" dt="2023-12-21T14:55:16.759" v="519" actId="6549"/>
        <pc:sldMkLst>
          <pc:docMk/>
          <pc:sldMk cId="3505804614" sldId="270"/>
        </pc:sldMkLst>
        <pc:spChg chg="mod">
          <ac:chgData name="Mark Warren" userId="8b469510-801c-4a14-a92d-c6d8837618b1" providerId="ADAL" clId="{10AECEA7-653C-4DBC-BBCE-754BAFD2D7F6}" dt="2023-12-21T14:55:16.759" v="519" actId="6549"/>
          <ac:spMkLst>
            <pc:docMk/>
            <pc:sldMk cId="3505804614" sldId="270"/>
            <ac:spMk id="2" creationId="{00000000-0000-0000-0000-000000000000}"/>
          </ac:spMkLst>
        </pc:spChg>
        <pc:spChg chg="del mod">
          <ac:chgData name="Mark Warren" userId="8b469510-801c-4a14-a92d-c6d8837618b1" providerId="ADAL" clId="{10AECEA7-653C-4DBC-BBCE-754BAFD2D7F6}" dt="2023-12-21T14:37:39.032" v="294" actId="478"/>
          <ac:spMkLst>
            <pc:docMk/>
            <pc:sldMk cId="3505804614" sldId="270"/>
            <ac:spMk id="3" creationId="{84EAE5A4-0F17-956A-3AE5-DE5E9D0968CE}"/>
          </ac:spMkLst>
        </pc:spChg>
        <pc:spChg chg="del">
          <ac:chgData name="Mark Warren" userId="8b469510-801c-4a14-a92d-c6d8837618b1" providerId="ADAL" clId="{10AECEA7-653C-4DBC-BBCE-754BAFD2D7F6}" dt="2023-12-21T14:35:22.392" v="234" actId="478"/>
          <ac:spMkLst>
            <pc:docMk/>
            <pc:sldMk cId="3505804614" sldId="270"/>
            <ac:spMk id="5" creationId="{BCE0995F-F4EE-82D4-2FD3-FE60C703F543}"/>
          </ac:spMkLst>
        </pc:spChg>
        <pc:cxnChg chg="del">
          <ac:chgData name="Mark Warren" userId="8b469510-801c-4a14-a92d-c6d8837618b1" providerId="ADAL" clId="{10AECEA7-653C-4DBC-BBCE-754BAFD2D7F6}" dt="2023-12-21T14:33:11.949" v="208" actId="478"/>
          <ac:cxnSpMkLst>
            <pc:docMk/>
            <pc:sldMk cId="3505804614" sldId="270"/>
            <ac:cxnSpMk id="7" creationId="{2F5294CC-96D1-6E5F-5786-0FB7DB212883}"/>
          </ac:cxnSpMkLst>
        </pc:cxnChg>
        <pc:cxnChg chg="del">
          <ac:chgData name="Mark Warren" userId="8b469510-801c-4a14-a92d-c6d8837618b1" providerId="ADAL" clId="{10AECEA7-653C-4DBC-BBCE-754BAFD2D7F6}" dt="2023-12-21T14:33:13.540" v="209" actId="478"/>
          <ac:cxnSpMkLst>
            <pc:docMk/>
            <pc:sldMk cId="3505804614" sldId="270"/>
            <ac:cxnSpMk id="10" creationId="{CAB552D0-6C5A-B547-2C0F-9550090EFAD4}"/>
          </ac:cxnSpMkLst>
        </pc:cxnChg>
        <pc:cxnChg chg="del">
          <ac:chgData name="Mark Warren" userId="8b469510-801c-4a14-a92d-c6d8837618b1" providerId="ADAL" clId="{10AECEA7-653C-4DBC-BBCE-754BAFD2D7F6}" dt="2023-12-21T14:33:15.041" v="210" actId="478"/>
          <ac:cxnSpMkLst>
            <pc:docMk/>
            <pc:sldMk cId="3505804614" sldId="270"/>
            <ac:cxnSpMk id="11" creationId="{E1809DCE-349B-5942-4FCF-E4FD5599C019}"/>
          </ac:cxnSpMkLst>
        </pc:cxnChg>
      </pc:sldChg>
      <pc:sldChg chg="delSp modSp mod delAnim modAnim">
        <pc:chgData name="Mark Warren" userId="8b469510-801c-4a14-a92d-c6d8837618b1" providerId="ADAL" clId="{10AECEA7-653C-4DBC-BBCE-754BAFD2D7F6}" dt="2023-12-21T14:55:30.705" v="521" actId="20577"/>
        <pc:sldMkLst>
          <pc:docMk/>
          <pc:sldMk cId="1556705422" sldId="271"/>
        </pc:sldMkLst>
        <pc:spChg chg="mod">
          <ac:chgData name="Mark Warren" userId="8b469510-801c-4a14-a92d-c6d8837618b1" providerId="ADAL" clId="{10AECEA7-653C-4DBC-BBCE-754BAFD2D7F6}" dt="2023-12-21T14:55:30.705" v="521" actId="20577"/>
          <ac:spMkLst>
            <pc:docMk/>
            <pc:sldMk cId="1556705422" sldId="271"/>
            <ac:spMk id="2" creationId="{00000000-0000-0000-0000-000000000000}"/>
          </ac:spMkLst>
        </pc:spChg>
        <pc:spChg chg="del">
          <ac:chgData name="Mark Warren" userId="8b469510-801c-4a14-a92d-c6d8837618b1" providerId="ADAL" clId="{10AECEA7-653C-4DBC-BBCE-754BAFD2D7F6}" dt="2023-12-21T14:43:35.342" v="331" actId="478"/>
          <ac:spMkLst>
            <pc:docMk/>
            <pc:sldMk cId="1556705422" sldId="271"/>
            <ac:spMk id="3" creationId="{84EAE5A4-0F17-956A-3AE5-DE5E9D0968CE}"/>
          </ac:spMkLst>
        </pc:spChg>
        <pc:spChg chg="del">
          <ac:chgData name="Mark Warren" userId="8b469510-801c-4a14-a92d-c6d8837618b1" providerId="ADAL" clId="{10AECEA7-653C-4DBC-BBCE-754BAFD2D7F6}" dt="2023-12-21T14:43:32.440" v="330" actId="478"/>
          <ac:spMkLst>
            <pc:docMk/>
            <pc:sldMk cId="1556705422" sldId="271"/>
            <ac:spMk id="5" creationId="{BCE0995F-F4EE-82D4-2FD3-FE60C703F543}"/>
          </ac:spMkLst>
        </pc:spChg>
        <pc:cxnChg chg="del">
          <ac:chgData name="Mark Warren" userId="8b469510-801c-4a14-a92d-c6d8837618b1" providerId="ADAL" clId="{10AECEA7-653C-4DBC-BBCE-754BAFD2D7F6}" dt="2023-12-21T14:43:13.758" v="325" actId="478"/>
          <ac:cxnSpMkLst>
            <pc:docMk/>
            <pc:sldMk cId="1556705422" sldId="271"/>
            <ac:cxnSpMk id="4" creationId="{F9C626B4-BAF3-7190-0A4E-19D5E1C7904D}"/>
          </ac:cxnSpMkLst>
        </pc:cxnChg>
        <pc:cxnChg chg="del">
          <ac:chgData name="Mark Warren" userId="8b469510-801c-4a14-a92d-c6d8837618b1" providerId="ADAL" clId="{10AECEA7-653C-4DBC-BBCE-754BAFD2D7F6}" dt="2023-12-21T14:43:15.358" v="326" actId="478"/>
          <ac:cxnSpMkLst>
            <pc:docMk/>
            <pc:sldMk cId="1556705422" sldId="271"/>
            <ac:cxnSpMk id="6" creationId="{65920CB3-7914-4191-DC94-3BEE28D220B2}"/>
          </ac:cxnSpMkLst>
        </pc:cxnChg>
        <pc:cxnChg chg="del">
          <ac:chgData name="Mark Warren" userId="8b469510-801c-4a14-a92d-c6d8837618b1" providerId="ADAL" clId="{10AECEA7-653C-4DBC-BBCE-754BAFD2D7F6}" dt="2023-12-21T14:43:16.537" v="327" actId="478"/>
          <ac:cxnSpMkLst>
            <pc:docMk/>
            <pc:sldMk cId="1556705422" sldId="271"/>
            <ac:cxnSpMk id="7" creationId="{3D751B90-B1A8-38DF-B5B7-DB4721781E91}"/>
          </ac:cxnSpMkLst>
        </pc:cxnChg>
      </pc:sldChg>
      <pc:sldChg chg="delSp modSp mod delAnim modAnim">
        <pc:chgData name="Mark Warren" userId="8b469510-801c-4a14-a92d-c6d8837618b1" providerId="ADAL" clId="{10AECEA7-653C-4DBC-BBCE-754BAFD2D7F6}" dt="2023-12-21T14:55:54.372" v="524" actId="1076"/>
        <pc:sldMkLst>
          <pc:docMk/>
          <pc:sldMk cId="165635209" sldId="272"/>
        </pc:sldMkLst>
        <pc:spChg chg="mod">
          <ac:chgData name="Mark Warren" userId="8b469510-801c-4a14-a92d-c6d8837618b1" providerId="ADAL" clId="{10AECEA7-653C-4DBC-BBCE-754BAFD2D7F6}" dt="2023-12-21T14:55:54.372" v="524" actId="1076"/>
          <ac:spMkLst>
            <pc:docMk/>
            <pc:sldMk cId="165635209" sldId="272"/>
            <ac:spMk id="5" creationId="{9D40510D-133E-80B9-6368-8CFE34AD16AB}"/>
          </ac:spMkLst>
        </pc:spChg>
        <pc:cxnChg chg="del">
          <ac:chgData name="Mark Warren" userId="8b469510-801c-4a14-a92d-c6d8837618b1" providerId="ADAL" clId="{10AECEA7-653C-4DBC-BBCE-754BAFD2D7F6}" dt="2023-12-21T14:46:40.057" v="360" actId="478"/>
          <ac:cxnSpMkLst>
            <pc:docMk/>
            <pc:sldMk cId="165635209" sldId="272"/>
            <ac:cxnSpMk id="7" creationId="{75877325-B575-5755-73FE-E2068168B6F1}"/>
          </ac:cxnSpMkLst>
        </pc:cxnChg>
        <pc:cxnChg chg="del">
          <ac:chgData name="Mark Warren" userId="8b469510-801c-4a14-a92d-c6d8837618b1" providerId="ADAL" clId="{10AECEA7-653C-4DBC-BBCE-754BAFD2D7F6}" dt="2023-12-21T14:46:41.405" v="361" actId="478"/>
          <ac:cxnSpMkLst>
            <pc:docMk/>
            <pc:sldMk cId="165635209" sldId="272"/>
            <ac:cxnSpMk id="9" creationId="{77E67D73-1A4D-830B-6E28-10B12B529D68}"/>
          </ac:cxnSpMkLst>
        </pc:cxnChg>
        <pc:cxnChg chg="del">
          <ac:chgData name="Mark Warren" userId="8b469510-801c-4a14-a92d-c6d8837618b1" providerId="ADAL" clId="{10AECEA7-653C-4DBC-BBCE-754BAFD2D7F6}" dt="2023-12-21T14:47:01.311" v="368" actId="478"/>
          <ac:cxnSpMkLst>
            <pc:docMk/>
            <pc:sldMk cId="165635209" sldId="272"/>
            <ac:cxnSpMk id="10" creationId="{EE674E72-BD78-83A3-8937-9C59F7444652}"/>
          </ac:cxnSpMkLst>
        </pc:cxnChg>
      </pc:sldChg>
      <pc:sldChg chg="modSp mod modAnim">
        <pc:chgData name="Mark Warren" userId="8b469510-801c-4a14-a92d-c6d8837618b1" providerId="ADAL" clId="{10AECEA7-653C-4DBC-BBCE-754BAFD2D7F6}" dt="2023-12-21T18:08:21.235" v="841" actId="20577"/>
        <pc:sldMkLst>
          <pc:docMk/>
          <pc:sldMk cId="648659968" sldId="273"/>
        </pc:sldMkLst>
        <pc:spChg chg="mod">
          <ac:chgData name="Mark Warren" userId="8b469510-801c-4a14-a92d-c6d8837618b1" providerId="ADAL" clId="{10AECEA7-653C-4DBC-BBCE-754BAFD2D7F6}" dt="2023-12-21T18:08:21.235" v="841" actId="20577"/>
          <ac:spMkLst>
            <pc:docMk/>
            <pc:sldMk cId="648659968" sldId="273"/>
            <ac:spMk id="2" creationId="{00000000-0000-0000-0000-000000000000}"/>
          </ac:spMkLst>
        </pc:spChg>
        <pc:spChg chg="mod">
          <ac:chgData name="Mark Warren" userId="8b469510-801c-4a14-a92d-c6d8837618b1" providerId="ADAL" clId="{10AECEA7-653C-4DBC-BBCE-754BAFD2D7F6}" dt="2023-12-21T17:49:50.190" v="778" actId="1076"/>
          <ac:spMkLst>
            <pc:docMk/>
            <pc:sldMk cId="648659968" sldId="273"/>
            <ac:spMk id="3" creationId="{4BD67C31-101C-C8CB-C4F0-918477FBA847}"/>
          </ac:spMkLst>
        </pc:spChg>
      </pc:sldChg>
      <pc:sldChg chg="modSp add mod ord modAnim">
        <pc:chgData name="Mark Warren" userId="8b469510-801c-4a14-a92d-c6d8837618b1" providerId="ADAL" clId="{10AECEA7-653C-4DBC-BBCE-754BAFD2D7F6}" dt="2023-12-21T17:53:06.452" v="799"/>
        <pc:sldMkLst>
          <pc:docMk/>
          <pc:sldMk cId="2466244616" sldId="274"/>
        </pc:sldMkLst>
        <pc:spChg chg="mod">
          <ac:chgData name="Mark Warren" userId="8b469510-801c-4a14-a92d-c6d8837618b1" providerId="ADAL" clId="{10AECEA7-653C-4DBC-BBCE-754BAFD2D7F6}" dt="2023-12-21T17:38:36.157" v="703" actId="1076"/>
          <ac:spMkLst>
            <pc:docMk/>
            <pc:sldMk cId="2466244616" sldId="274"/>
            <ac:spMk id="2" creationId="{00000000-0000-0000-0000-000000000000}"/>
          </ac:spMkLst>
        </pc:spChg>
      </pc:sldChg>
      <pc:sldChg chg="addSp modSp add mod ord modAnim">
        <pc:chgData name="Mark Warren" userId="8b469510-801c-4a14-a92d-c6d8837618b1" providerId="ADAL" clId="{10AECEA7-653C-4DBC-BBCE-754BAFD2D7F6}" dt="2023-12-21T18:12:01.379" v="869"/>
        <pc:sldMkLst>
          <pc:docMk/>
          <pc:sldMk cId="28739340" sldId="275"/>
        </pc:sldMkLst>
        <pc:spChg chg="mod">
          <ac:chgData name="Mark Warren" userId="8b469510-801c-4a14-a92d-c6d8837618b1" providerId="ADAL" clId="{10AECEA7-653C-4DBC-BBCE-754BAFD2D7F6}" dt="2023-12-21T17:43:57.930" v="738" actId="1076"/>
          <ac:spMkLst>
            <pc:docMk/>
            <pc:sldMk cId="28739340" sldId="275"/>
            <ac:spMk id="2" creationId="{00000000-0000-0000-0000-000000000000}"/>
          </ac:spMkLst>
        </pc:spChg>
        <pc:spChg chg="add mod">
          <ac:chgData name="Mark Warren" userId="8b469510-801c-4a14-a92d-c6d8837618b1" providerId="ADAL" clId="{10AECEA7-653C-4DBC-BBCE-754BAFD2D7F6}" dt="2023-12-21T18:11:13.704" v="865" actId="207"/>
          <ac:spMkLst>
            <pc:docMk/>
            <pc:sldMk cId="28739340" sldId="275"/>
            <ac:spMk id="3" creationId="{855138C7-1760-B9C5-328E-45001AD7B825}"/>
          </ac:spMkLst>
        </pc:spChg>
        <pc:cxnChg chg="add mod">
          <ac:chgData name="Mark Warren" userId="8b469510-801c-4a14-a92d-c6d8837618b1" providerId="ADAL" clId="{10AECEA7-653C-4DBC-BBCE-754BAFD2D7F6}" dt="2023-12-21T18:09:18.264" v="846" actId="14100"/>
          <ac:cxnSpMkLst>
            <pc:docMk/>
            <pc:sldMk cId="28739340" sldId="275"/>
            <ac:cxnSpMk id="4" creationId="{0791A955-5CF2-53D8-F528-93FE484F2CB2}"/>
          </ac:cxnSpMkLst>
        </pc:cxnChg>
      </pc:sldChg>
    </pc:docChg>
  </pc:docChgLst>
  <pc:docChgLst>
    <pc:chgData name="Mark Warren" userId="8b469510-801c-4a14-a92d-c6d8837618b1" providerId="ADAL" clId="{322E6D41-1BC4-4536-BE8B-FD5F764F3D7F}"/>
    <pc:docChg chg="custSel addSld delSld modSld sldOrd">
      <pc:chgData name="Mark Warren" userId="8b469510-801c-4a14-a92d-c6d8837618b1" providerId="ADAL" clId="{322E6D41-1BC4-4536-BE8B-FD5F764F3D7F}" dt="2023-12-07T18:50:13.843" v="560"/>
      <pc:docMkLst>
        <pc:docMk/>
      </pc:docMkLst>
      <pc:sldChg chg="del">
        <pc:chgData name="Mark Warren" userId="8b469510-801c-4a14-a92d-c6d8837618b1" providerId="ADAL" clId="{322E6D41-1BC4-4536-BE8B-FD5F764F3D7F}" dt="2023-12-06T15:46:22.423" v="10" actId="2696"/>
        <pc:sldMkLst>
          <pc:docMk/>
          <pc:sldMk cId="0" sldId="258"/>
        </pc:sldMkLst>
      </pc:sldChg>
      <pc:sldChg chg="del">
        <pc:chgData name="Mark Warren" userId="8b469510-801c-4a14-a92d-c6d8837618b1" providerId="ADAL" clId="{322E6D41-1BC4-4536-BE8B-FD5F764F3D7F}" dt="2023-12-06T15:36:24.151" v="2" actId="2696"/>
        <pc:sldMkLst>
          <pc:docMk/>
          <pc:sldMk cId="0" sldId="260"/>
        </pc:sldMkLst>
      </pc:sldChg>
      <pc:sldChg chg="del">
        <pc:chgData name="Mark Warren" userId="8b469510-801c-4a14-a92d-c6d8837618b1" providerId="ADAL" clId="{322E6D41-1BC4-4536-BE8B-FD5F764F3D7F}" dt="2023-12-06T15:36:28.152" v="3" actId="2696"/>
        <pc:sldMkLst>
          <pc:docMk/>
          <pc:sldMk cId="0" sldId="261"/>
        </pc:sldMkLst>
      </pc:sldChg>
      <pc:sldChg chg="del">
        <pc:chgData name="Mark Warren" userId="8b469510-801c-4a14-a92d-c6d8837618b1" providerId="ADAL" clId="{322E6D41-1BC4-4536-BE8B-FD5F764F3D7F}" dt="2023-12-06T15:42:44.431" v="4" actId="2696"/>
        <pc:sldMkLst>
          <pc:docMk/>
          <pc:sldMk cId="0" sldId="262"/>
        </pc:sldMkLst>
      </pc:sldChg>
      <pc:sldChg chg="del">
        <pc:chgData name="Mark Warren" userId="8b469510-801c-4a14-a92d-c6d8837618b1" providerId="ADAL" clId="{322E6D41-1BC4-4536-BE8B-FD5F764F3D7F}" dt="2023-12-06T16:17:56.250" v="25" actId="47"/>
        <pc:sldMkLst>
          <pc:docMk/>
          <pc:sldMk cId="0" sldId="264"/>
        </pc:sldMkLst>
      </pc:sldChg>
      <pc:sldChg chg="addSp delSp modSp mod ord modAnim">
        <pc:chgData name="Mark Warren" userId="8b469510-801c-4a14-a92d-c6d8837618b1" providerId="ADAL" clId="{322E6D41-1BC4-4536-BE8B-FD5F764F3D7F}" dt="2023-12-07T16:45:52.521" v="289" actId="1035"/>
        <pc:sldMkLst>
          <pc:docMk/>
          <pc:sldMk cId="0" sldId="265"/>
        </pc:sldMkLst>
        <pc:spChg chg="mod">
          <ac:chgData name="Mark Warren" userId="8b469510-801c-4a14-a92d-c6d8837618b1" providerId="ADAL" clId="{322E6D41-1BC4-4536-BE8B-FD5F764F3D7F}" dt="2023-12-07T16:44:03.761" v="281" actId="255"/>
          <ac:spMkLst>
            <pc:docMk/>
            <pc:sldMk cId="0" sldId="265"/>
            <ac:spMk id="2" creationId="{00000000-0000-0000-0000-000000000000}"/>
          </ac:spMkLst>
        </pc:spChg>
        <pc:spChg chg="add mod">
          <ac:chgData name="Mark Warren" userId="8b469510-801c-4a14-a92d-c6d8837618b1" providerId="ADAL" clId="{322E6D41-1BC4-4536-BE8B-FD5F764F3D7F}" dt="2023-12-07T16:45:52.521" v="289" actId="1035"/>
          <ac:spMkLst>
            <pc:docMk/>
            <pc:sldMk cId="0" sldId="265"/>
            <ac:spMk id="9" creationId="{95750E48-E914-0401-DDCE-CDEF259870E4}"/>
          </ac:spMkLst>
        </pc:spChg>
        <pc:spChg chg="add mod">
          <ac:chgData name="Mark Warren" userId="8b469510-801c-4a14-a92d-c6d8837618b1" providerId="ADAL" clId="{322E6D41-1BC4-4536-BE8B-FD5F764F3D7F}" dt="2023-12-07T16:45:29.347" v="286" actId="1076"/>
          <ac:spMkLst>
            <pc:docMk/>
            <pc:sldMk cId="0" sldId="265"/>
            <ac:spMk id="10" creationId="{EFF6E807-32FD-1E59-BDF5-9F5C4CCDA083}"/>
          </ac:spMkLst>
        </pc:spChg>
        <pc:spChg chg="add mod">
          <ac:chgData name="Mark Warren" userId="8b469510-801c-4a14-a92d-c6d8837618b1" providerId="ADAL" clId="{322E6D41-1BC4-4536-BE8B-FD5F764F3D7F}" dt="2023-12-07T16:45:20.283" v="285" actId="1076"/>
          <ac:spMkLst>
            <pc:docMk/>
            <pc:sldMk cId="0" sldId="265"/>
            <ac:spMk id="11" creationId="{2C529C6D-7FDA-EF4F-3749-6101D28F2896}"/>
          </ac:spMkLst>
        </pc:spChg>
        <pc:cxnChg chg="add mod">
          <ac:chgData name="Mark Warren" userId="8b469510-801c-4a14-a92d-c6d8837618b1" providerId="ADAL" clId="{322E6D41-1BC4-4536-BE8B-FD5F764F3D7F}" dt="2023-12-07T16:45:03.547" v="284" actId="1076"/>
          <ac:cxnSpMkLst>
            <pc:docMk/>
            <pc:sldMk cId="0" sldId="265"/>
            <ac:cxnSpMk id="4" creationId="{8D0B323E-F7B5-9085-1690-E1C65C3E77EC}"/>
          </ac:cxnSpMkLst>
        </pc:cxnChg>
        <pc:cxnChg chg="add mod">
          <ac:chgData name="Mark Warren" userId="8b469510-801c-4a14-a92d-c6d8837618b1" providerId="ADAL" clId="{322E6D41-1BC4-4536-BE8B-FD5F764F3D7F}" dt="2023-12-07T16:44:57.110" v="283" actId="1076"/>
          <ac:cxnSpMkLst>
            <pc:docMk/>
            <pc:sldMk cId="0" sldId="265"/>
            <ac:cxnSpMk id="5" creationId="{94E58AAF-23FF-2AF3-D584-F40843D31029}"/>
          </ac:cxnSpMkLst>
        </pc:cxnChg>
        <pc:cxnChg chg="add del mod">
          <ac:chgData name="Mark Warren" userId="8b469510-801c-4a14-a92d-c6d8837618b1" providerId="ADAL" clId="{322E6D41-1BC4-4536-BE8B-FD5F764F3D7F}" dt="2023-12-07T15:57:29.977" v="124" actId="478"/>
          <ac:cxnSpMkLst>
            <pc:docMk/>
            <pc:sldMk cId="0" sldId="265"/>
            <ac:cxnSpMk id="8" creationId="{259F8387-BC4D-CCF5-820F-30DF705B4B1A}"/>
          </ac:cxnSpMkLst>
        </pc:cxnChg>
      </pc:sldChg>
      <pc:sldChg chg="del">
        <pc:chgData name="Mark Warren" userId="8b469510-801c-4a14-a92d-c6d8837618b1" providerId="ADAL" clId="{322E6D41-1BC4-4536-BE8B-FD5F764F3D7F}" dt="2023-12-06T16:17:56.250" v="25" actId="47"/>
        <pc:sldMkLst>
          <pc:docMk/>
          <pc:sldMk cId="0" sldId="266"/>
        </pc:sldMkLst>
      </pc:sldChg>
      <pc:sldChg chg="modSp mod ord modAnim">
        <pc:chgData name="Mark Warren" userId="8b469510-801c-4a14-a92d-c6d8837618b1" providerId="ADAL" clId="{322E6D41-1BC4-4536-BE8B-FD5F764F3D7F}" dt="2023-12-07T14:52:58.374" v="55"/>
        <pc:sldMkLst>
          <pc:docMk/>
          <pc:sldMk cId="0" sldId="267"/>
        </pc:sldMkLst>
        <pc:spChg chg="mod">
          <ac:chgData name="Mark Warren" userId="8b469510-801c-4a14-a92d-c6d8837618b1" providerId="ADAL" clId="{322E6D41-1BC4-4536-BE8B-FD5F764F3D7F}" dt="2023-12-07T14:52:37.168" v="52" actId="120"/>
          <ac:spMkLst>
            <pc:docMk/>
            <pc:sldMk cId="0" sldId="267"/>
            <ac:spMk id="2" creationId="{00000000-0000-0000-0000-000000000000}"/>
          </ac:spMkLst>
        </pc:spChg>
      </pc:sldChg>
      <pc:sldChg chg="modSp mod ord modAnim">
        <pc:chgData name="Mark Warren" userId="8b469510-801c-4a14-a92d-c6d8837618b1" providerId="ADAL" clId="{322E6D41-1BC4-4536-BE8B-FD5F764F3D7F}" dt="2023-12-06T15:47:20.493" v="17"/>
        <pc:sldMkLst>
          <pc:docMk/>
          <pc:sldMk cId="0" sldId="268"/>
        </pc:sldMkLst>
        <pc:spChg chg="mod">
          <ac:chgData name="Mark Warren" userId="8b469510-801c-4a14-a92d-c6d8837618b1" providerId="ADAL" clId="{322E6D41-1BC4-4536-BE8B-FD5F764F3D7F}" dt="2023-12-06T15:46:13.120" v="9" actId="1076"/>
          <ac:spMkLst>
            <pc:docMk/>
            <pc:sldMk cId="0" sldId="268"/>
            <ac:spMk id="2" creationId="{00000000-0000-0000-0000-000000000000}"/>
          </ac:spMkLst>
        </pc:spChg>
        <pc:spChg chg="mod">
          <ac:chgData name="Mark Warren" userId="8b469510-801c-4a14-a92d-c6d8837618b1" providerId="ADAL" clId="{322E6D41-1BC4-4536-BE8B-FD5F764F3D7F}" dt="2023-12-06T15:46:09.495" v="8" actId="1076"/>
          <ac:spMkLst>
            <pc:docMk/>
            <pc:sldMk cId="0" sldId="268"/>
            <ac:spMk id="3" creationId="{175BE864-2604-1989-896B-FA86CDAD987C}"/>
          </ac:spMkLst>
        </pc:spChg>
      </pc:sldChg>
      <pc:sldChg chg="addSp modSp add mod modAnim">
        <pc:chgData name="Mark Warren" userId="8b469510-801c-4a14-a92d-c6d8837618b1" providerId="ADAL" clId="{322E6D41-1BC4-4536-BE8B-FD5F764F3D7F}" dt="2023-12-07T17:40:26.799" v="426"/>
        <pc:sldMkLst>
          <pc:docMk/>
          <pc:sldMk cId="2579066411" sldId="269"/>
        </pc:sldMkLst>
        <pc:spChg chg="mod">
          <ac:chgData name="Mark Warren" userId="8b469510-801c-4a14-a92d-c6d8837618b1" providerId="ADAL" clId="{322E6D41-1BC4-4536-BE8B-FD5F764F3D7F}" dt="2023-12-07T17:33:44.252" v="334" actId="1076"/>
          <ac:spMkLst>
            <pc:docMk/>
            <pc:sldMk cId="2579066411" sldId="269"/>
            <ac:spMk id="2" creationId="{00000000-0000-0000-0000-000000000000}"/>
          </ac:spMkLst>
        </pc:spChg>
        <pc:spChg chg="add mod">
          <ac:chgData name="Mark Warren" userId="8b469510-801c-4a14-a92d-c6d8837618b1" providerId="ADAL" clId="{322E6D41-1BC4-4536-BE8B-FD5F764F3D7F}" dt="2023-12-07T17:36:51.298" v="397" actId="14100"/>
          <ac:spMkLst>
            <pc:docMk/>
            <pc:sldMk cId="2579066411" sldId="269"/>
            <ac:spMk id="3" creationId="{E424AE85-223F-4728-BAF1-20C45E031CBB}"/>
          </ac:spMkLst>
        </pc:spChg>
        <pc:spChg chg="add mod">
          <ac:chgData name="Mark Warren" userId="8b469510-801c-4a14-a92d-c6d8837618b1" providerId="ADAL" clId="{322E6D41-1BC4-4536-BE8B-FD5F764F3D7F}" dt="2023-12-07T17:36:40.718" v="394" actId="1076"/>
          <ac:spMkLst>
            <pc:docMk/>
            <pc:sldMk cId="2579066411" sldId="269"/>
            <ac:spMk id="4" creationId="{4F287D5A-4212-8131-F7FE-4DF940F7FD9F}"/>
          </ac:spMkLst>
        </pc:spChg>
        <pc:cxnChg chg="add mod">
          <ac:chgData name="Mark Warren" userId="8b469510-801c-4a14-a92d-c6d8837618b1" providerId="ADAL" clId="{322E6D41-1BC4-4536-BE8B-FD5F764F3D7F}" dt="2023-12-07T17:38:46.753" v="409" actId="14100"/>
          <ac:cxnSpMkLst>
            <pc:docMk/>
            <pc:sldMk cId="2579066411" sldId="269"/>
            <ac:cxnSpMk id="6" creationId="{8DCF0D6C-6576-5943-493D-092F42F0AB30}"/>
          </ac:cxnSpMkLst>
        </pc:cxnChg>
        <pc:cxnChg chg="add mod">
          <ac:chgData name="Mark Warren" userId="8b469510-801c-4a14-a92d-c6d8837618b1" providerId="ADAL" clId="{322E6D41-1BC4-4536-BE8B-FD5F764F3D7F}" dt="2023-12-07T17:39:05.507" v="411" actId="1076"/>
          <ac:cxnSpMkLst>
            <pc:docMk/>
            <pc:sldMk cId="2579066411" sldId="269"/>
            <ac:cxnSpMk id="9" creationId="{1228F3D3-3742-D0F0-C7CD-7A4FFAA8E509}"/>
          </ac:cxnSpMkLst>
        </pc:cxnChg>
      </pc:sldChg>
      <pc:sldChg chg="add del">
        <pc:chgData name="Mark Warren" userId="8b469510-801c-4a14-a92d-c6d8837618b1" providerId="ADAL" clId="{322E6D41-1BC4-4536-BE8B-FD5F764F3D7F}" dt="2023-12-06T16:17:56.250" v="25" actId="47"/>
        <pc:sldMkLst>
          <pc:docMk/>
          <pc:sldMk cId="3949604813" sldId="269"/>
        </pc:sldMkLst>
      </pc:sldChg>
      <pc:sldChg chg="modSp add ord">
        <pc:chgData name="Mark Warren" userId="8b469510-801c-4a14-a92d-c6d8837618b1" providerId="ADAL" clId="{322E6D41-1BC4-4536-BE8B-FD5F764F3D7F}" dt="2023-12-07T17:26:18.449" v="310" actId="207"/>
        <pc:sldMkLst>
          <pc:docMk/>
          <pc:sldMk cId="1962521877" sldId="270"/>
        </pc:sldMkLst>
        <pc:spChg chg="mod">
          <ac:chgData name="Mark Warren" userId="8b469510-801c-4a14-a92d-c6d8837618b1" providerId="ADAL" clId="{322E6D41-1BC4-4536-BE8B-FD5F764F3D7F}" dt="2023-12-07T17:26:18.449" v="310" actId="207"/>
          <ac:spMkLst>
            <pc:docMk/>
            <pc:sldMk cId="1962521877" sldId="270"/>
            <ac:spMk id="2" creationId="{00000000-0000-0000-0000-000000000000}"/>
          </ac:spMkLst>
        </pc:spChg>
      </pc:sldChg>
      <pc:sldChg chg="addSp modSp add mod ord modAnim">
        <pc:chgData name="Mark Warren" userId="8b469510-801c-4a14-a92d-c6d8837618b1" providerId="ADAL" clId="{322E6D41-1BC4-4536-BE8B-FD5F764F3D7F}" dt="2023-12-07T18:50:13.843" v="560"/>
        <pc:sldMkLst>
          <pc:docMk/>
          <pc:sldMk cId="3500180039" sldId="271"/>
        </pc:sldMkLst>
        <pc:spChg chg="mod">
          <ac:chgData name="Mark Warren" userId="8b469510-801c-4a14-a92d-c6d8837618b1" providerId="ADAL" clId="{322E6D41-1BC4-4536-BE8B-FD5F764F3D7F}" dt="2023-12-07T18:48:39.538" v="546" actId="313"/>
          <ac:spMkLst>
            <pc:docMk/>
            <pc:sldMk cId="3500180039" sldId="271"/>
            <ac:spMk id="2" creationId="{00000000-0000-0000-0000-000000000000}"/>
          </ac:spMkLst>
        </pc:spChg>
        <pc:spChg chg="mod">
          <ac:chgData name="Mark Warren" userId="8b469510-801c-4a14-a92d-c6d8837618b1" providerId="ADAL" clId="{322E6D41-1BC4-4536-BE8B-FD5F764F3D7F}" dt="2023-12-07T18:48:42.617" v="550" actId="313"/>
          <ac:spMkLst>
            <pc:docMk/>
            <pc:sldMk cId="3500180039" sldId="271"/>
            <ac:spMk id="3" creationId="{175BE864-2604-1989-896B-FA86CDAD987C}"/>
          </ac:spMkLst>
        </pc:spChg>
        <pc:spChg chg="add mod">
          <ac:chgData name="Mark Warren" userId="8b469510-801c-4a14-a92d-c6d8837618b1" providerId="ADAL" clId="{322E6D41-1BC4-4536-BE8B-FD5F764F3D7F}" dt="2023-12-07T18:49:08.135" v="553" actId="1076"/>
          <ac:spMkLst>
            <pc:docMk/>
            <pc:sldMk cId="3500180039" sldId="271"/>
            <ac:spMk id="4" creationId="{C0235D40-0E43-562E-BE24-B8C41FDF6E47}"/>
          </ac:spMkLst>
        </pc:spChg>
      </pc:sldChg>
      <pc:sldChg chg="addSp modSp add mod ord modAnim">
        <pc:chgData name="Mark Warren" userId="8b469510-801c-4a14-a92d-c6d8837618b1" providerId="ADAL" clId="{322E6D41-1BC4-4536-BE8B-FD5F764F3D7F}" dt="2023-12-07T18:37:43.986" v="512" actId="1037"/>
        <pc:sldMkLst>
          <pc:docMk/>
          <pc:sldMk cId="1945855314" sldId="272"/>
        </pc:sldMkLst>
        <pc:spChg chg="mod">
          <ac:chgData name="Mark Warren" userId="8b469510-801c-4a14-a92d-c6d8837618b1" providerId="ADAL" clId="{322E6D41-1BC4-4536-BE8B-FD5F764F3D7F}" dt="2023-12-07T18:37:26.314" v="508" actId="20577"/>
          <ac:spMkLst>
            <pc:docMk/>
            <pc:sldMk cId="1945855314" sldId="272"/>
            <ac:spMk id="2" creationId="{00000000-0000-0000-0000-000000000000}"/>
          </ac:spMkLst>
        </pc:spChg>
        <pc:cxnChg chg="add mod">
          <ac:chgData name="Mark Warren" userId="8b469510-801c-4a14-a92d-c6d8837618b1" providerId="ADAL" clId="{322E6D41-1BC4-4536-BE8B-FD5F764F3D7F}" dt="2023-12-07T18:34:12.520" v="478" actId="14100"/>
          <ac:cxnSpMkLst>
            <pc:docMk/>
            <pc:sldMk cId="1945855314" sldId="272"/>
            <ac:cxnSpMk id="4" creationId="{B5F09204-BBD1-A1E7-18B5-86342018B9AE}"/>
          </ac:cxnSpMkLst>
        </pc:cxnChg>
        <pc:cxnChg chg="add mod">
          <ac:chgData name="Mark Warren" userId="8b469510-801c-4a14-a92d-c6d8837618b1" providerId="ADAL" clId="{322E6D41-1BC4-4536-BE8B-FD5F764F3D7F}" dt="2023-12-07T18:37:43.986" v="512" actId="1037"/>
          <ac:cxnSpMkLst>
            <pc:docMk/>
            <pc:sldMk cId="1945855314" sldId="272"/>
            <ac:cxnSpMk id="6" creationId="{65032A8D-8FCB-78D5-456D-3B43FF11437C}"/>
          </ac:cxnSpMkLst>
        </pc:cxn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4DA4641-AED6-49A9-874D-80D57B1DB54B}" type="doc">
      <dgm:prSet loTypeId="urn:microsoft.com/office/officeart/2005/8/layout/venn1" loCatId="relationship" qsTypeId="urn:microsoft.com/office/officeart/2005/8/quickstyle/3d3" qsCatId="3D" csTypeId="urn:microsoft.com/office/officeart/2005/8/colors/accent2_5" csCatId="accent2" phldr="1"/>
      <dgm:spPr/>
      <dgm:t>
        <a:bodyPr/>
        <a:lstStyle/>
        <a:p>
          <a:endParaRPr lang="en-US"/>
        </a:p>
      </dgm:t>
    </dgm:pt>
    <dgm:pt modelId="{24A503DC-D949-4751-87E5-A27F91C165ED}">
      <dgm:prSet custT="1"/>
      <dgm:spPr/>
      <dgm:t>
        <a:bodyPr/>
        <a:lstStyle/>
        <a:p>
          <a:r>
            <a:rPr lang="en-US" sz="4000" dirty="0">
              <a:solidFill>
                <a:schemeClr val="bg1">
                  <a:lumMod val="85000"/>
                </a:schemeClr>
              </a:solidFill>
              <a:effectLst>
                <a:outerShdw blurRad="38100" dist="38100" dir="2700000" algn="tl">
                  <a:srgbClr val="000000">
                    <a:alpha val="43137"/>
                  </a:srgbClr>
                </a:outerShdw>
              </a:effectLst>
              <a:latin typeface="Papyrus" panose="03070502060502030205" pitchFamily="66" charset="0"/>
            </a:rPr>
            <a:t>Bathsheba</a:t>
          </a:r>
        </a:p>
      </dgm:t>
    </dgm:pt>
    <dgm:pt modelId="{E70C7539-13C3-486E-BC11-3CED69676E0C}" type="parTrans" cxnId="{22638FE1-2E8F-48AC-96E7-377C7C350088}">
      <dgm:prSet/>
      <dgm:spPr/>
      <dgm:t>
        <a:bodyPr/>
        <a:lstStyle/>
        <a:p>
          <a:endParaRPr lang="en-US"/>
        </a:p>
      </dgm:t>
    </dgm:pt>
    <dgm:pt modelId="{5FAE8B28-8DB6-4F99-AC59-351AB8A0DD9C}" type="sibTrans" cxnId="{22638FE1-2E8F-48AC-96E7-377C7C350088}">
      <dgm:prSet/>
      <dgm:spPr/>
      <dgm:t>
        <a:bodyPr/>
        <a:lstStyle/>
        <a:p>
          <a:endParaRPr lang="en-US"/>
        </a:p>
      </dgm:t>
    </dgm:pt>
    <dgm:pt modelId="{6F64BD19-7061-47C3-B467-B9E92B063E6D}" type="pres">
      <dgm:prSet presAssocID="{44DA4641-AED6-49A9-874D-80D57B1DB54B}" presName="compositeShape" presStyleCnt="0">
        <dgm:presLayoutVars>
          <dgm:chMax val="7"/>
          <dgm:dir/>
          <dgm:resizeHandles val="exact"/>
        </dgm:presLayoutVars>
      </dgm:prSet>
      <dgm:spPr/>
    </dgm:pt>
    <dgm:pt modelId="{D02E4481-83A4-4D51-B5F4-5187B283CE8E}" type="pres">
      <dgm:prSet presAssocID="{24A503DC-D949-4751-87E5-A27F91C165ED}" presName="circ1TxSh" presStyleLbl="vennNode1" presStyleIdx="0" presStyleCnt="1" custAng="21439804" custScaleX="367183" custLinFactNeighborX="16574" custLinFactNeighborY="6694"/>
      <dgm:spPr/>
    </dgm:pt>
  </dgm:ptLst>
  <dgm:cxnLst>
    <dgm:cxn modelId="{14C33B0E-6613-46CA-B53D-5DCED7F6341E}" type="presOf" srcId="{24A503DC-D949-4751-87E5-A27F91C165ED}" destId="{D02E4481-83A4-4D51-B5F4-5187B283CE8E}" srcOrd="0" destOrd="0" presId="urn:microsoft.com/office/officeart/2005/8/layout/venn1"/>
    <dgm:cxn modelId="{56ACAA98-555E-48F2-B5E4-D9EFC3AA2BD0}" type="presOf" srcId="{44DA4641-AED6-49A9-874D-80D57B1DB54B}" destId="{6F64BD19-7061-47C3-B467-B9E92B063E6D}" srcOrd="0" destOrd="0" presId="urn:microsoft.com/office/officeart/2005/8/layout/venn1"/>
    <dgm:cxn modelId="{22638FE1-2E8F-48AC-96E7-377C7C350088}" srcId="{44DA4641-AED6-49A9-874D-80D57B1DB54B}" destId="{24A503DC-D949-4751-87E5-A27F91C165ED}" srcOrd="0" destOrd="0" parTransId="{E70C7539-13C3-486E-BC11-3CED69676E0C}" sibTransId="{5FAE8B28-8DB6-4F99-AC59-351AB8A0DD9C}"/>
    <dgm:cxn modelId="{DFBC4B48-9E7B-480A-9CA4-F59B7E3D2D13}" type="presParOf" srcId="{6F64BD19-7061-47C3-B467-B9E92B063E6D}" destId="{D02E4481-83A4-4D51-B5F4-5187B283CE8E}" srcOrd="0"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2E4481-83A4-4D51-B5F4-5187B283CE8E}">
      <dsp:nvSpPr>
        <dsp:cNvPr id="0" name=""/>
        <dsp:cNvSpPr/>
      </dsp:nvSpPr>
      <dsp:spPr>
        <a:xfrm rot="21439804">
          <a:off x="0" y="68099"/>
          <a:ext cx="3735422" cy="1017319"/>
        </a:xfrm>
        <a:prstGeom prst="ellipse">
          <a:avLst/>
        </a:prstGeom>
        <a:solidFill>
          <a:schemeClr val="accent2">
            <a:shade val="80000"/>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778000">
            <a:lnSpc>
              <a:spcPct val="90000"/>
            </a:lnSpc>
            <a:spcBef>
              <a:spcPct val="0"/>
            </a:spcBef>
            <a:spcAft>
              <a:spcPct val="35000"/>
            </a:spcAft>
            <a:buNone/>
          </a:pPr>
          <a:r>
            <a:rPr lang="en-US" sz="4000" kern="1200" dirty="0">
              <a:solidFill>
                <a:schemeClr val="bg1">
                  <a:lumMod val="85000"/>
                </a:schemeClr>
              </a:solidFill>
              <a:effectLst>
                <a:outerShdw blurRad="38100" dist="38100" dir="2700000" algn="tl">
                  <a:srgbClr val="000000">
                    <a:alpha val="43137"/>
                  </a:srgbClr>
                </a:outerShdw>
              </a:effectLst>
              <a:latin typeface="Papyrus" panose="03070502060502030205" pitchFamily="66" charset="0"/>
            </a:rPr>
            <a:t>Bathsheba</a:t>
          </a:r>
        </a:p>
      </dsp:txBody>
      <dsp:txXfrm>
        <a:off x="547040" y="217082"/>
        <a:ext cx="2641342" cy="719353"/>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1949450"/>
            <a:ext cx="10795000" cy="1333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8306">
                <a:solidFill>
                  <a:srgbClr val="BE955E"/>
                </a:solidFill>
              </a:defRPr>
            </a:lvl1pPr>
          </a:lstStyle>
          <a:p>
            <a:pPr algn="ctr"/>
            <a:endParaRPr/>
          </a:p>
        </p:txBody>
      </p:sp>
      <p:sp>
        <p:nvSpPr>
          <p:cNvPr id="3" name="New Shape"/>
          <p:cNvSpPr>
            <a:spLocks noGrp="1"/>
          </p:cNvSpPr>
          <p:nvPr>
            <p:ph type="body" idx="1"/>
          </p:nvPr>
        </p:nvSpPr>
        <p:spPr>
          <a:xfrm>
            <a:off x="1269999" y="3282949"/>
            <a:ext cx="9652000" cy="8890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4806">
                <a:solidFill>
                  <a:srgbClr val="E3DCBF"/>
                </a:solidFill>
              </a:defRPr>
            </a:lvl1pPr>
          </a:lstStyle>
          <a:p>
            <a:pPr algn="ctr"/>
            <a:endParaRPr/>
          </a:p>
        </p:txBody>
      </p:sp>
      <p:sp>
        <p:nvSpPr>
          <p:cNvPr id="4" name="New Shape"/>
          <p:cNvSpPr>
            <a:spLocks noGrp="1"/>
          </p:cNvSpPr>
          <p:nvPr>
            <p:ph type="body" idx="2"/>
          </p:nvPr>
        </p:nvSpPr>
        <p:spPr>
          <a:xfrm>
            <a:off x="1847850" y="4241800"/>
            <a:ext cx="8496300" cy="69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4386">
                <a:solidFill>
                  <a:srgbClr val="BE955E"/>
                </a:solidFill>
              </a:defRPr>
            </a:lvl1pPr>
          </a:lstStyle>
          <a:p>
            <a:pPr algn="ct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187450" y="1187450"/>
            <a:ext cx="9779000" cy="42354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173">
                <a:solidFill>
                  <a:srgbClr val="BE955E"/>
                </a:solidFill>
              </a:defRPr>
            </a:lvl1pPr>
          </a:lstStyle>
          <a:p>
            <a:pPr algn="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187450" y="1187450"/>
            <a:ext cx="9779000" cy="42354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173">
                <a:solidFill>
                  <a:srgbClr val="BE955E"/>
                </a:solidFill>
              </a:defRPr>
            </a:lvl1pPr>
          </a:lstStyle>
          <a:p>
            <a:pPr algn="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187450" y="1187450"/>
            <a:ext cx="9779000" cy="42354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173">
                <a:solidFill>
                  <a:srgbClr val="BE955E"/>
                </a:solidFill>
              </a:defRPr>
            </a:lvl1pPr>
          </a:lstStyle>
          <a:p>
            <a:pPr algn="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187450" y="1187450"/>
            <a:ext cx="9779000" cy="42354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173">
                <a:solidFill>
                  <a:srgbClr val="BE955E"/>
                </a:solidFill>
              </a:defRPr>
            </a:lvl1pPr>
          </a:lstStyle>
          <a:p>
            <a:pPr algn="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187450" y="1187450"/>
            <a:ext cx="9779000" cy="42354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173">
                <a:solidFill>
                  <a:srgbClr val="BE955E"/>
                </a:solidFill>
              </a:defRPr>
            </a:lvl1pPr>
          </a:lstStyle>
          <a:p>
            <a:pPr algn="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187450" y="1187450"/>
            <a:ext cx="9779000" cy="42354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173">
                <a:solidFill>
                  <a:srgbClr val="BE955E"/>
                </a:solidFill>
              </a:defRPr>
            </a:lvl1pPr>
          </a:lstStyle>
          <a:p>
            <a:pPr algn="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187450" y="1187450"/>
            <a:ext cx="9779000" cy="42354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173">
                <a:solidFill>
                  <a:srgbClr val="BE955E"/>
                </a:solidFill>
              </a:defRPr>
            </a:lvl1pPr>
          </a:lstStyle>
          <a:p>
            <a:pPr algn="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187450" y="1187450"/>
            <a:ext cx="9779000" cy="42354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173">
                <a:solidFill>
                  <a:srgbClr val="BE955E"/>
                </a:solidFill>
              </a:defRPr>
            </a:lvl1pPr>
          </a:lstStyle>
          <a:p>
            <a:pPr algn="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187450" y="1187450"/>
            <a:ext cx="9779000" cy="42354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173">
                <a:solidFill>
                  <a:srgbClr val="BE955E"/>
                </a:solidFill>
              </a:defRPr>
            </a:lvl1pPr>
          </a:lstStyle>
          <a:p>
            <a:pPr algn="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187450" y="1187450"/>
            <a:ext cx="9779000" cy="42354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173">
                <a:solidFill>
                  <a:srgbClr val="BE955E"/>
                </a:solidFill>
              </a:defRPr>
            </a:lvl1pPr>
          </a:lstStyle>
          <a:p>
            <a:pPr algn="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187450" y="1187450"/>
            <a:ext cx="9779000" cy="42354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173">
                <a:solidFill>
                  <a:srgbClr val="BE955E"/>
                </a:solidFill>
              </a:defRPr>
            </a:lvl1pPr>
          </a:lstStyle>
          <a:p>
            <a:pPr algn="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187450" y="1187450"/>
            <a:ext cx="9779000" cy="42354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173">
                <a:solidFill>
                  <a:srgbClr val="BE955E"/>
                </a:solidFill>
              </a:defRPr>
            </a:lvl1pPr>
          </a:lstStyle>
          <a:p>
            <a:pPr algn="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lide Master">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bmp"/><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0" y="1677243"/>
            <a:ext cx="12192000" cy="1333500"/>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anchor="ctr">
            <a:normAutofit/>
          </a:bodyPr>
          <a:lstStyle>
            <a:lvl1pPr algn="ctr">
              <a:defRPr sz="8306">
                <a:solidFill>
                  <a:srgbClr val="BE955E"/>
                </a:solidFill>
              </a:defRPr>
            </a:lvl1pPr>
          </a:lstStyle>
          <a:p>
            <a:pPr algn="ctr"/>
            <a:r>
              <a:rPr lang="en-US" sz="7200" b="1" dirty="0">
                <a:ln w="22225">
                  <a:solidFill>
                    <a:schemeClr val="accent2"/>
                  </a:solidFill>
                  <a:prstDash val="solid"/>
                </a:ln>
                <a:solidFill>
                  <a:schemeClr val="accent2">
                    <a:lumMod val="40000"/>
                    <a:lumOff val="60000"/>
                  </a:schemeClr>
                </a:solidFill>
                <a:latin typeface="Abadi Extra Light" panose="020B0204020104020204" pitchFamily="34" charset="0"/>
              </a:rPr>
              <a:t>Beauty From Ashes</a:t>
            </a:r>
            <a:endParaRPr sz="7200" b="1" dirty="0">
              <a:ln w="22225">
                <a:solidFill>
                  <a:schemeClr val="accent2"/>
                </a:solidFill>
                <a:prstDash val="solid"/>
              </a:ln>
              <a:solidFill>
                <a:schemeClr val="accent2">
                  <a:lumMod val="40000"/>
                  <a:lumOff val="60000"/>
                </a:schemeClr>
              </a:solidFill>
              <a:latin typeface="Abadi Extra Light" panose="020B0204020104020204" pitchFamily="34" charset="0"/>
            </a:endParaRPr>
          </a:p>
        </p:txBody>
      </p:sp>
      <p:sp>
        <p:nvSpPr>
          <p:cNvPr id="3" name="New Shape"/>
          <p:cNvSpPr>
            <a:spLocks noGrp="1"/>
          </p:cNvSpPr>
          <p:nvPr>
            <p:ph type="body" idx="1"/>
          </p:nvPr>
        </p:nvSpPr>
        <p:spPr>
          <a:xfrm>
            <a:off x="0" y="3164526"/>
            <a:ext cx="12192000" cy="2098678"/>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Autofit/>
          </a:bodyPr>
          <a:lstStyle>
            <a:lvl1pPr algn="ctr">
              <a:defRPr sz="4806">
                <a:solidFill>
                  <a:srgbClr val="E3DCBF"/>
                </a:solidFill>
              </a:defRPr>
            </a:lvl1pPr>
          </a:lstStyle>
          <a:p>
            <a:pPr algn="ctr"/>
            <a:r>
              <a:rPr lang="en-US" sz="4400" dirty="0">
                <a:solidFill>
                  <a:schemeClr val="accent2">
                    <a:lumMod val="40000"/>
                    <a:lumOff val="60000"/>
                  </a:schemeClr>
                </a:solidFill>
                <a:latin typeface="Avenir Next LT Pro Demi" panose="020B0704020202020204" pitchFamily="34" charset="0"/>
              </a:rPr>
              <a:t>Stories of Redemption for Advent</a:t>
            </a:r>
          </a:p>
          <a:p>
            <a:pPr algn="ctr"/>
            <a:r>
              <a:rPr lang="en-US" sz="4400" dirty="0">
                <a:solidFill>
                  <a:schemeClr val="accent2">
                    <a:lumMod val="40000"/>
                    <a:lumOff val="60000"/>
                  </a:schemeClr>
                </a:solidFill>
                <a:latin typeface="Avenir Next LT Pro Demi" panose="020B0704020202020204" pitchFamily="34" charset="0"/>
              </a:rPr>
              <a:t>from our Lord’s Genealogical Record</a:t>
            </a:r>
          </a:p>
          <a:p>
            <a:pPr algn="ctr"/>
            <a:r>
              <a:rPr lang="en-US" sz="4400" dirty="0">
                <a:solidFill>
                  <a:schemeClr val="accent2">
                    <a:lumMod val="40000"/>
                    <a:lumOff val="60000"/>
                  </a:schemeClr>
                </a:solidFill>
                <a:latin typeface="Avenir Next LT Pro Demi" panose="020B0704020202020204" pitchFamily="34" charset="0"/>
              </a:rPr>
              <a:t>in Matthew 1</a:t>
            </a:r>
            <a:endParaRPr sz="4400" dirty="0">
              <a:solidFill>
                <a:schemeClr val="accent2">
                  <a:lumMod val="40000"/>
                  <a:lumOff val="60000"/>
                </a:schemeClr>
              </a:solidFill>
              <a:latin typeface="Avenir Next LT Pro Demi" panose="020B0704020202020204" pitchFamily="34" charset="0"/>
            </a:endParaRPr>
          </a:p>
        </p:txBody>
      </p:sp>
      <p:sp>
        <p:nvSpPr>
          <p:cNvPr id="4" name="New Shape"/>
          <p:cNvSpPr>
            <a:spLocks noGrp="1"/>
          </p:cNvSpPr>
          <p:nvPr>
            <p:ph type="body" idx="2"/>
          </p:nvPr>
        </p:nvSpPr>
        <p:spPr>
          <a:xfrm rot="436639">
            <a:off x="1594236" y="4741411"/>
            <a:ext cx="2741126" cy="1043586"/>
          </a:xfrm>
          <a:prstGeom prst="rect">
            <a:avLst/>
          </a:prstGeom>
          <a:solidFill>
            <a:schemeClr val="accent5">
              <a:alpha val="50000"/>
            </a:schemeClr>
          </a:solidFill>
          <a:ln>
            <a:noFill/>
          </a:ln>
          <a:effectLst>
            <a:softEdge rad="317500"/>
          </a:effectLst>
        </p:spPr>
        <p:style>
          <a:lnRef idx="0">
            <a:scrgbClr r="0" g="0" b="0"/>
          </a:lnRef>
          <a:fillRef idx="0">
            <a:scrgbClr r="0" g="0" b="0"/>
          </a:fillRef>
          <a:effectRef idx="0">
            <a:scrgbClr r="0" g="0" b="0"/>
          </a:effectRef>
          <a:fontRef idx="minor">
            <a:schemeClr val="lt1"/>
          </a:fontRef>
        </p:style>
        <p:txBody>
          <a:bodyPr anchor="ctr">
            <a:noAutofit/>
          </a:bodyPr>
          <a:lstStyle>
            <a:lvl1pPr algn="ctr">
              <a:defRPr sz="4386">
                <a:solidFill>
                  <a:srgbClr val="BE955E"/>
                </a:solidFill>
              </a:defRPr>
            </a:lvl1pPr>
          </a:lstStyle>
          <a:p>
            <a:pPr algn="ctr"/>
            <a:r>
              <a:rPr lang="en-US" sz="4400" spc="600" dirty="0">
                <a:solidFill>
                  <a:schemeClr val="bg1">
                    <a:lumMod val="85000"/>
                  </a:schemeClr>
                </a:solidFill>
                <a:effectLst>
                  <a:outerShdw blurRad="38100" dist="38100" dir="2700000" algn="tl">
                    <a:srgbClr val="000000">
                      <a:alpha val="43137"/>
                    </a:srgbClr>
                  </a:outerShdw>
                </a:effectLst>
                <a:latin typeface="Papyrus" panose="03070502060502030205" pitchFamily="66" charset="0"/>
              </a:rPr>
              <a:t>Tamar</a:t>
            </a:r>
            <a:endParaRPr sz="4400" spc="600" dirty="0">
              <a:solidFill>
                <a:schemeClr val="bg1">
                  <a:lumMod val="85000"/>
                </a:schemeClr>
              </a:solidFill>
              <a:effectLst>
                <a:outerShdw blurRad="38100" dist="38100" dir="2700000" algn="tl">
                  <a:srgbClr val="000000">
                    <a:alpha val="43137"/>
                  </a:srgbClr>
                </a:outerShdw>
              </a:effectLst>
              <a:latin typeface="Papyrus" panose="03070502060502030205" pitchFamily="66" charset="0"/>
            </a:endParaRPr>
          </a:p>
        </p:txBody>
      </p:sp>
      <p:graphicFrame>
        <p:nvGraphicFramePr>
          <p:cNvPr id="9" name="Diagram 8">
            <a:extLst>
              <a:ext uri="{FF2B5EF4-FFF2-40B4-BE49-F238E27FC236}">
                <a16:creationId xmlns:a16="http://schemas.microsoft.com/office/drawing/2014/main" id="{4B44F017-9125-FEA1-9A70-1A2F6A86837A}"/>
              </a:ext>
            </a:extLst>
          </p:cNvPr>
          <p:cNvGraphicFramePr/>
          <p:nvPr>
            <p:extLst>
              <p:ext uri="{D42A27DB-BD31-4B8C-83A1-F6EECF244321}">
                <p14:modId xmlns:p14="http://schemas.microsoft.com/office/powerpoint/2010/main" val="2433767360"/>
              </p:ext>
            </p:extLst>
          </p:nvPr>
        </p:nvGraphicFramePr>
        <p:xfrm>
          <a:off x="654996" y="838031"/>
          <a:ext cx="3735422" cy="10173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New Shape">
            <a:extLst>
              <a:ext uri="{FF2B5EF4-FFF2-40B4-BE49-F238E27FC236}">
                <a16:creationId xmlns:a16="http://schemas.microsoft.com/office/drawing/2014/main" id="{411231C2-00FD-E8FC-D7D9-7A4D802C0A9E}"/>
              </a:ext>
            </a:extLst>
          </p:cNvPr>
          <p:cNvSpPr txBox="1">
            <a:spLocks/>
          </p:cNvSpPr>
          <p:nvPr/>
        </p:nvSpPr>
        <p:spPr>
          <a:xfrm rot="150117">
            <a:off x="6376204" y="748977"/>
            <a:ext cx="2444885" cy="1017319"/>
          </a:xfrm>
          <a:prstGeom prst="rect">
            <a:avLst/>
          </a:prstGeom>
          <a:ln>
            <a:noFill/>
          </a:ln>
          <a:effectLst/>
          <a:scene3d>
            <a:camera prst="orthographicFront">
              <a:rot lat="0" lon="0" rev="0"/>
            </a:camera>
            <a:lightRig rig="chilly" dir="t">
              <a:rot lat="0" lon="0" rev="18480000"/>
            </a:lightRig>
          </a:scene3d>
          <a:sp3d prstMaterial="clear">
            <a:bevelT h="63500"/>
          </a:sp3d>
        </p:spPr>
        <p:style>
          <a:lnRef idx="2">
            <a:schemeClr val="accent2"/>
          </a:lnRef>
          <a:fillRef idx="1">
            <a:schemeClr val="lt1"/>
          </a:fillRef>
          <a:effectRef idx="0">
            <a:schemeClr val="accent2"/>
          </a:effectRef>
          <a:fontRef idx="minor">
            <a:schemeClr val="dk1"/>
          </a:fontRef>
        </p:style>
        <p:txBody>
          <a:bodyPr anchor="ctr">
            <a:noAutofit/>
          </a:bodyPr>
          <a:lstStyle>
            <a:lvl1pPr algn="ctr">
              <a:defRPr sz="4386">
                <a:solidFill>
                  <a:srgbClr val="BE955E"/>
                </a:solidFill>
                <a:latin typeface="+mj-lt"/>
                <a:ea typeface="+mj-ea"/>
                <a:cs typeface="+mj-cs"/>
              </a:defRPr>
            </a:lvl1pPr>
            <a:lvl2pPr>
              <a:defRPr>
                <a:solidFill>
                  <a:schemeClr val="lt1"/>
                </a:solidFill>
                <a:latin typeface="+mj-lt"/>
                <a:ea typeface="+mj-ea"/>
                <a:cs typeface="+mj-cs"/>
              </a:defRPr>
            </a:lvl2pPr>
            <a:lvl3pPr>
              <a:defRPr>
                <a:solidFill>
                  <a:schemeClr val="lt1"/>
                </a:solidFill>
                <a:latin typeface="+mj-lt"/>
                <a:ea typeface="+mj-ea"/>
                <a:cs typeface="+mj-cs"/>
              </a:defRPr>
            </a:lvl3pPr>
            <a:lvl4pPr>
              <a:defRPr>
                <a:solidFill>
                  <a:schemeClr val="lt1"/>
                </a:solidFill>
                <a:latin typeface="+mj-lt"/>
                <a:ea typeface="+mj-ea"/>
                <a:cs typeface="+mj-cs"/>
              </a:defRPr>
            </a:lvl4pPr>
            <a:lvl5pPr>
              <a:defRPr>
                <a:solidFill>
                  <a:schemeClr val="lt1"/>
                </a:solidFill>
                <a:latin typeface="+mj-lt"/>
                <a:ea typeface="+mj-ea"/>
                <a:cs typeface="+mj-cs"/>
              </a:defRPr>
            </a:lvl5pPr>
            <a:lvl6pPr>
              <a:defRPr>
                <a:solidFill>
                  <a:schemeClr val="lt1"/>
                </a:solidFill>
                <a:latin typeface="+mj-lt"/>
                <a:ea typeface="+mj-ea"/>
                <a:cs typeface="+mj-cs"/>
              </a:defRPr>
            </a:lvl6pPr>
            <a:lvl7pPr>
              <a:defRPr>
                <a:solidFill>
                  <a:schemeClr val="lt1"/>
                </a:solidFill>
                <a:latin typeface="+mj-lt"/>
                <a:ea typeface="+mj-ea"/>
                <a:cs typeface="+mj-cs"/>
              </a:defRPr>
            </a:lvl7pPr>
            <a:lvl8pPr>
              <a:defRPr>
                <a:solidFill>
                  <a:schemeClr val="lt1"/>
                </a:solidFill>
                <a:latin typeface="+mj-lt"/>
                <a:ea typeface="+mj-ea"/>
                <a:cs typeface="+mj-cs"/>
              </a:defRPr>
            </a:lvl8pPr>
            <a:lvl9pPr>
              <a:defRPr>
                <a:solidFill>
                  <a:schemeClr val="lt1"/>
                </a:solidFill>
                <a:latin typeface="+mj-lt"/>
                <a:ea typeface="+mj-ea"/>
                <a:cs typeface="+mj-cs"/>
              </a:defRPr>
            </a:lvl9pPr>
          </a:lstStyle>
          <a:p>
            <a:r>
              <a:rPr lang="en-US" sz="4800" dirty="0">
                <a:solidFill>
                  <a:schemeClr val="bg1">
                    <a:lumMod val="85000"/>
                  </a:schemeClr>
                </a:solidFill>
                <a:effectLst>
                  <a:outerShdw blurRad="38100" dist="38100" dir="2700000" algn="tl">
                    <a:srgbClr val="000000">
                      <a:alpha val="43137"/>
                    </a:srgbClr>
                  </a:outerShdw>
                </a:effectLst>
                <a:latin typeface="Papyrus" panose="03070502060502030205" pitchFamily="66" charset="0"/>
              </a:rPr>
              <a:t>Rahab</a:t>
            </a:r>
          </a:p>
        </p:txBody>
      </p:sp>
      <p:sp>
        <p:nvSpPr>
          <p:cNvPr id="8" name="New Shape">
            <a:extLst>
              <a:ext uri="{FF2B5EF4-FFF2-40B4-BE49-F238E27FC236}">
                <a16:creationId xmlns:a16="http://schemas.microsoft.com/office/drawing/2014/main" id="{48FB3F02-4C71-A551-0150-E7740B10DE91}"/>
              </a:ext>
            </a:extLst>
          </p:cNvPr>
          <p:cNvSpPr txBox="1">
            <a:spLocks/>
          </p:cNvSpPr>
          <p:nvPr/>
        </p:nvSpPr>
        <p:spPr>
          <a:xfrm rot="21292542">
            <a:off x="8456357" y="4717589"/>
            <a:ext cx="1980906" cy="1185189"/>
          </a:xfrm>
          <a:custGeom>
            <a:avLst/>
            <a:gdLst>
              <a:gd name="connsiteX0" fmla="*/ 0 w 1980906"/>
              <a:gd name="connsiteY0" fmla="*/ 0 h 1185189"/>
              <a:gd name="connsiteX1" fmla="*/ 680111 w 1980906"/>
              <a:gd name="connsiteY1" fmla="*/ 0 h 1185189"/>
              <a:gd name="connsiteX2" fmla="*/ 1300795 w 1980906"/>
              <a:gd name="connsiteY2" fmla="*/ 0 h 1185189"/>
              <a:gd name="connsiteX3" fmla="*/ 1980906 w 1980906"/>
              <a:gd name="connsiteY3" fmla="*/ 0 h 1185189"/>
              <a:gd name="connsiteX4" fmla="*/ 1980906 w 1980906"/>
              <a:gd name="connsiteY4" fmla="*/ 557039 h 1185189"/>
              <a:gd name="connsiteX5" fmla="*/ 1980906 w 1980906"/>
              <a:gd name="connsiteY5" fmla="*/ 1185189 h 1185189"/>
              <a:gd name="connsiteX6" fmla="*/ 1360222 w 1980906"/>
              <a:gd name="connsiteY6" fmla="*/ 1185189 h 1185189"/>
              <a:gd name="connsiteX7" fmla="*/ 759347 w 1980906"/>
              <a:gd name="connsiteY7" fmla="*/ 1185189 h 1185189"/>
              <a:gd name="connsiteX8" fmla="*/ 0 w 1980906"/>
              <a:gd name="connsiteY8" fmla="*/ 1185189 h 1185189"/>
              <a:gd name="connsiteX9" fmla="*/ 0 w 1980906"/>
              <a:gd name="connsiteY9" fmla="*/ 628150 h 1185189"/>
              <a:gd name="connsiteX10" fmla="*/ 0 w 1980906"/>
              <a:gd name="connsiteY10" fmla="*/ 0 h 1185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80906" h="1185189" fill="none" extrusionOk="0">
                <a:moveTo>
                  <a:pt x="0" y="0"/>
                </a:moveTo>
                <a:cubicBezTo>
                  <a:pt x="287979" y="27528"/>
                  <a:pt x="396507" y="-10686"/>
                  <a:pt x="680111" y="0"/>
                </a:cubicBezTo>
                <a:cubicBezTo>
                  <a:pt x="963715" y="10686"/>
                  <a:pt x="1166082" y="7203"/>
                  <a:pt x="1300795" y="0"/>
                </a:cubicBezTo>
                <a:cubicBezTo>
                  <a:pt x="1435508" y="-7203"/>
                  <a:pt x="1836465" y="-20923"/>
                  <a:pt x="1980906" y="0"/>
                </a:cubicBezTo>
                <a:cubicBezTo>
                  <a:pt x="1953308" y="266266"/>
                  <a:pt x="1960903" y="364912"/>
                  <a:pt x="1980906" y="557039"/>
                </a:cubicBezTo>
                <a:cubicBezTo>
                  <a:pt x="2000909" y="749166"/>
                  <a:pt x="1970801" y="879779"/>
                  <a:pt x="1980906" y="1185189"/>
                </a:cubicBezTo>
                <a:cubicBezTo>
                  <a:pt x="1683194" y="1214481"/>
                  <a:pt x="1621948" y="1184457"/>
                  <a:pt x="1360222" y="1185189"/>
                </a:cubicBezTo>
                <a:cubicBezTo>
                  <a:pt x="1098496" y="1185921"/>
                  <a:pt x="985946" y="1214989"/>
                  <a:pt x="759347" y="1185189"/>
                </a:cubicBezTo>
                <a:cubicBezTo>
                  <a:pt x="532748" y="1155389"/>
                  <a:pt x="176082" y="1184503"/>
                  <a:pt x="0" y="1185189"/>
                </a:cubicBezTo>
                <a:cubicBezTo>
                  <a:pt x="11900" y="1019150"/>
                  <a:pt x="16298" y="823494"/>
                  <a:pt x="0" y="628150"/>
                </a:cubicBezTo>
                <a:cubicBezTo>
                  <a:pt x="-16298" y="432806"/>
                  <a:pt x="14793" y="199160"/>
                  <a:pt x="0" y="0"/>
                </a:cubicBezTo>
                <a:close/>
              </a:path>
              <a:path w="1980906" h="1185189" stroke="0" extrusionOk="0">
                <a:moveTo>
                  <a:pt x="0" y="0"/>
                </a:moveTo>
                <a:cubicBezTo>
                  <a:pt x="282167" y="-12599"/>
                  <a:pt x="455686" y="-17480"/>
                  <a:pt x="640493" y="0"/>
                </a:cubicBezTo>
                <a:cubicBezTo>
                  <a:pt x="825300" y="17480"/>
                  <a:pt x="1109122" y="3803"/>
                  <a:pt x="1261177" y="0"/>
                </a:cubicBezTo>
                <a:cubicBezTo>
                  <a:pt x="1413232" y="-3803"/>
                  <a:pt x="1829393" y="-21061"/>
                  <a:pt x="1980906" y="0"/>
                </a:cubicBezTo>
                <a:cubicBezTo>
                  <a:pt x="1987144" y="285813"/>
                  <a:pt x="1996342" y="309136"/>
                  <a:pt x="1980906" y="604446"/>
                </a:cubicBezTo>
                <a:cubicBezTo>
                  <a:pt x="1965470" y="899756"/>
                  <a:pt x="1967859" y="919296"/>
                  <a:pt x="1980906" y="1185189"/>
                </a:cubicBezTo>
                <a:cubicBezTo>
                  <a:pt x="1707692" y="1179239"/>
                  <a:pt x="1486294" y="1195551"/>
                  <a:pt x="1360222" y="1185189"/>
                </a:cubicBezTo>
                <a:cubicBezTo>
                  <a:pt x="1234150" y="1174827"/>
                  <a:pt x="833816" y="1186246"/>
                  <a:pt x="680111" y="1185189"/>
                </a:cubicBezTo>
                <a:cubicBezTo>
                  <a:pt x="526406" y="1184132"/>
                  <a:pt x="237202" y="1192507"/>
                  <a:pt x="0" y="1185189"/>
                </a:cubicBezTo>
                <a:cubicBezTo>
                  <a:pt x="1416" y="1005014"/>
                  <a:pt x="2165" y="785740"/>
                  <a:pt x="0" y="592595"/>
                </a:cubicBezTo>
                <a:cubicBezTo>
                  <a:pt x="-2165" y="399450"/>
                  <a:pt x="16192" y="239144"/>
                  <a:pt x="0" y="0"/>
                </a:cubicBezTo>
                <a:close/>
              </a:path>
            </a:pathLst>
          </a:custGeom>
          <a:ln w="28575">
            <a:solidFill>
              <a:schemeClr val="accent4">
                <a:lumMod val="75000"/>
              </a:schemeClr>
            </a:solidFill>
            <a:extLst>
              <a:ext uri="{C807C97D-BFC1-408E-A445-0C87EB9F89A2}">
                <ask:lineSketchStyleProps xmlns:ask="http://schemas.microsoft.com/office/drawing/2018/sketchyshapes" sd="540289008">
                  <a:prstGeom prst="rect">
                    <a:avLst/>
                  </a:prstGeom>
                  <ask:type>
                    <ask:lineSketchFreehand/>
                  </ask:type>
                </ask:lineSketchStyleProps>
              </a:ext>
            </a:extLst>
          </a:ln>
        </p:spPr>
        <p:style>
          <a:lnRef idx="1">
            <a:schemeClr val="accent6"/>
          </a:lnRef>
          <a:fillRef idx="3">
            <a:schemeClr val="accent6"/>
          </a:fillRef>
          <a:effectRef idx="2">
            <a:schemeClr val="accent6"/>
          </a:effectRef>
          <a:fontRef idx="minor">
            <a:schemeClr val="lt1"/>
          </a:fontRef>
        </p:style>
        <p:txBody>
          <a:bodyPr anchor="ctr">
            <a:normAutofit/>
          </a:bodyPr>
          <a:lstStyle>
            <a:lvl1pPr algn="ctr">
              <a:defRPr sz="4386">
                <a:solidFill>
                  <a:srgbClr val="BE955E"/>
                </a:solidFill>
                <a:latin typeface="+mj-lt"/>
                <a:ea typeface="+mj-ea"/>
                <a:cs typeface="+mj-cs"/>
              </a:defRPr>
            </a:lvl1pPr>
            <a:lvl2pPr>
              <a:defRPr>
                <a:solidFill>
                  <a:schemeClr val="lt1"/>
                </a:solidFill>
                <a:latin typeface="+mj-lt"/>
                <a:ea typeface="+mj-ea"/>
                <a:cs typeface="+mj-cs"/>
              </a:defRPr>
            </a:lvl2pPr>
            <a:lvl3pPr>
              <a:defRPr>
                <a:solidFill>
                  <a:schemeClr val="lt1"/>
                </a:solidFill>
                <a:latin typeface="+mj-lt"/>
                <a:ea typeface="+mj-ea"/>
                <a:cs typeface="+mj-cs"/>
              </a:defRPr>
            </a:lvl3pPr>
            <a:lvl4pPr>
              <a:defRPr>
                <a:solidFill>
                  <a:schemeClr val="lt1"/>
                </a:solidFill>
                <a:latin typeface="+mj-lt"/>
                <a:ea typeface="+mj-ea"/>
                <a:cs typeface="+mj-cs"/>
              </a:defRPr>
            </a:lvl4pPr>
            <a:lvl5pPr>
              <a:defRPr>
                <a:solidFill>
                  <a:schemeClr val="lt1"/>
                </a:solidFill>
                <a:latin typeface="+mj-lt"/>
                <a:ea typeface="+mj-ea"/>
                <a:cs typeface="+mj-cs"/>
              </a:defRPr>
            </a:lvl5pPr>
            <a:lvl6pPr>
              <a:defRPr>
                <a:solidFill>
                  <a:schemeClr val="lt1"/>
                </a:solidFill>
                <a:latin typeface="+mj-lt"/>
                <a:ea typeface="+mj-ea"/>
                <a:cs typeface="+mj-cs"/>
              </a:defRPr>
            </a:lvl6pPr>
            <a:lvl7pPr>
              <a:defRPr>
                <a:solidFill>
                  <a:schemeClr val="lt1"/>
                </a:solidFill>
                <a:latin typeface="+mj-lt"/>
                <a:ea typeface="+mj-ea"/>
                <a:cs typeface="+mj-cs"/>
              </a:defRPr>
            </a:lvl7pPr>
            <a:lvl8pPr>
              <a:defRPr>
                <a:solidFill>
                  <a:schemeClr val="lt1"/>
                </a:solidFill>
                <a:latin typeface="+mj-lt"/>
                <a:ea typeface="+mj-ea"/>
                <a:cs typeface="+mj-cs"/>
              </a:defRPr>
            </a:lvl8pPr>
            <a:lvl9pPr>
              <a:defRPr>
                <a:solidFill>
                  <a:schemeClr val="lt1"/>
                </a:solidFill>
                <a:latin typeface="+mj-lt"/>
                <a:ea typeface="+mj-ea"/>
                <a:cs typeface="+mj-cs"/>
              </a:defRPr>
            </a:lvl9pPr>
          </a:lstStyle>
          <a:p>
            <a:r>
              <a:rPr lang="en-US" sz="4800" dirty="0">
                <a:solidFill>
                  <a:schemeClr val="bg1">
                    <a:lumMod val="85000"/>
                  </a:schemeClr>
                </a:solidFill>
                <a:effectLst>
                  <a:outerShdw blurRad="38100" dist="38100" dir="2700000" algn="tl">
                    <a:srgbClr val="000000">
                      <a:alpha val="43137"/>
                    </a:srgbClr>
                  </a:outerShdw>
                </a:effectLst>
                <a:latin typeface="Papyrus" panose="03070502060502030205" pitchFamily="66" charset="0"/>
              </a:rPr>
              <a:t>Ruth</a:t>
            </a:r>
          </a:p>
        </p:txBody>
      </p:sp>
      <p:sp>
        <p:nvSpPr>
          <p:cNvPr id="11" name="Rectangle: Rounded Corners 10">
            <a:extLst>
              <a:ext uri="{FF2B5EF4-FFF2-40B4-BE49-F238E27FC236}">
                <a16:creationId xmlns:a16="http://schemas.microsoft.com/office/drawing/2014/main" id="{ACE1DCB9-E89A-912C-3526-000A06379E61}"/>
              </a:ext>
            </a:extLst>
          </p:cNvPr>
          <p:cNvSpPr/>
          <p:nvPr/>
        </p:nvSpPr>
        <p:spPr>
          <a:xfrm>
            <a:off x="5199157" y="5380353"/>
            <a:ext cx="2399490" cy="1148105"/>
          </a:xfrm>
          <a:prstGeom prst="roundRect">
            <a:avLst>
              <a:gd name="adj" fmla="val 50000"/>
            </a:avLst>
          </a:prstGeom>
          <a:solidFill>
            <a:schemeClr val="accent3">
              <a:alpha val="3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5400" dirty="0">
                <a:solidFill>
                  <a:schemeClr val="bg1">
                    <a:lumMod val="85000"/>
                  </a:schemeClr>
                </a:solidFill>
                <a:effectLst>
                  <a:outerShdw blurRad="38100" dist="38100" dir="2700000" algn="tl">
                    <a:srgbClr val="000000">
                      <a:alpha val="43137"/>
                    </a:srgbClr>
                  </a:outerShdw>
                </a:effectLst>
                <a:latin typeface="Papyrus" panose="03070502060502030205" pitchFamily="66" charset="0"/>
              </a:rPr>
              <a:t>Mary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par>
                                <p:cTn id="8" presetID="22" presetClass="entr" presetSubtype="1" fill="hold" grpId="0" nodeType="withEffect">
                                  <p:stCondLst>
                                    <p:cond delay="1000"/>
                                  </p:stCondLst>
                                  <p:childTnLst>
                                    <p:set>
                                      <p:cBhvr>
                                        <p:cTn id="9" dur="1" fill="hold">
                                          <p:stCondLst>
                                            <p:cond delay="0"/>
                                          </p:stCondLst>
                                        </p:cTn>
                                        <p:tgtEl>
                                          <p:spTgt spid="3"/>
                                        </p:tgtEl>
                                        <p:attrNameLst>
                                          <p:attrName>style.visibility</p:attrName>
                                        </p:attrNameLst>
                                      </p:cBhvr>
                                      <p:to>
                                        <p:strVal val="visible"/>
                                      </p:to>
                                    </p:set>
                                    <p:animEffect transition="in" filter="wipe(up)">
                                      <p:cBhvr>
                                        <p:cTn id="10" dur="1000"/>
                                        <p:tgtEl>
                                          <p:spTgt spid="3"/>
                                        </p:tgtEl>
                                      </p:cBhvr>
                                    </p:animEffect>
                                  </p:childTnLst>
                                </p:cTn>
                              </p:par>
                              <p:par>
                                <p:cTn id="11" presetID="53" presetClass="entr" presetSubtype="16" fill="hold" grpId="0" nodeType="withEffect">
                                  <p:stCondLst>
                                    <p:cond delay="200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fltVal val="0"/>
                                          </p:val>
                                        </p:tav>
                                        <p:tav tm="100000">
                                          <p:val>
                                            <p:strVal val="#ppt_w"/>
                                          </p:val>
                                        </p:tav>
                                      </p:tavLst>
                                    </p:anim>
                                    <p:anim calcmode="lin" valueType="num">
                                      <p:cBhvr>
                                        <p:cTn id="14" dur="1000" fill="hold"/>
                                        <p:tgtEl>
                                          <p:spTgt spid="4"/>
                                        </p:tgtEl>
                                        <p:attrNameLst>
                                          <p:attrName>ppt_h</p:attrName>
                                        </p:attrNameLst>
                                      </p:cBhvr>
                                      <p:tavLst>
                                        <p:tav tm="0">
                                          <p:val>
                                            <p:fltVal val="0"/>
                                          </p:val>
                                        </p:tav>
                                        <p:tav tm="100000">
                                          <p:val>
                                            <p:strVal val="#ppt_h"/>
                                          </p:val>
                                        </p:tav>
                                      </p:tavLst>
                                    </p:anim>
                                    <p:animEffect transition="in" filter="fade">
                                      <p:cBhvr>
                                        <p:cTn id="15" dur="1000"/>
                                        <p:tgtEl>
                                          <p:spTgt spid="4"/>
                                        </p:tgtEl>
                                      </p:cBhvr>
                                    </p:animEffect>
                                  </p:childTnLst>
                                </p:cTn>
                              </p:par>
                              <p:par>
                                <p:cTn id="16" presetID="2" presetClass="entr" presetSubtype="2" fill="hold" grpId="0" nodeType="withEffect">
                                  <p:stCondLst>
                                    <p:cond delay="300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1500" fill="hold"/>
                                        <p:tgtEl>
                                          <p:spTgt spid="6"/>
                                        </p:tgtEl>
                                        <p:attrNameLst>
                                          <p:attrName>ppt_x</p:attrName>
                                        </p:attrNameLst>
                                      </p:cBhvr>
                                      <p:tavLst>
                                        <p:tav tm="0">
                                          <p:val>
                                            <p:strVal val="1+#ppt_w/2"/>
                                          </p:val>
                                        </p:tav>
                                        <p:tav tm="100000">
                                          <p:val>
                                            <p:strVal val="#ppt_x"/>
                                          </p:val>
                                        </p:tav>
                                      </p:tavLst>
                                    </p:anim>
                                    <p:anim calcmode="lin" valueType="num">
                                      <p:cBhvr additive="base">
                                        <p:cTn id="19" dur="1500" fill="hold"/>
                                        <p:tgtEl>
                                          <p:spTgt spid="6"/>
                                        </p:tgtEl>
                                        <p:attrNameLst>
                                          <p:attrName>ppt_y</p:attrName>
                                        </p:attrNameLst>
                                      </p:cBhvr>
                                      <p:tavLst>
                                        <p:tav tm="0">
                                          <p:val>
                                            <p:strVal val="#ppt_y"/>
                                          </p:val>
                                        </p:tav>
                                        <p:tav tm="100000">
                                          <p:val>
                                            <p:strVal val="#ppt_y"/>
                                          </p:val>
                                        </p:tav>
                                      </p:tavLst>
                                    </p:anim>
                                  </p:childTnLst>
                                </p:cTn>
                              </p:par>
                              <p:par>
                                <p:cTn id="20" presetID="6" presetClass="entr" presetSubtype="32" fill="hold" grpId="0" nodeType="withEffect">
                                  <p:stCondLst>
                                    <p:cond delay="3000"/>
                                  </p:stCondLst>
                                  <p:childTnLst>
                                    <p:set>
                                      <p:cBhvr>
                                        <p:cTn id="21" dur="1" fill="hold">
                                          <p:stCondLst>
                                            <p:cond delay="0"/>
                                          </p:stCondLst>
                                        </p:cTn>
                                        <p:tgtEl>
                                          <p:spTgt spid="11"/>
                                        </p:tgtEl>
                                        <p:attrNameLst>
                                          <p:attrName>style.visibility</p:attrName>
                                        </p:attrNameLst>
                                      </p:cBhvr>
                                      <p:to>
                                        <p:strVal val="visible"/>
                                      </p:to>
                                    </p:set>
                                    <p:animEffect transition="in" filter="circle(out)">
                                      <p:cBhvr>
                                        <p:cTn id="22" dur="2000"/>
                                        <p:tgtEl>
                                          <p:spTgt spid="11"/>
                                        </p:tgtEl>
                                      </p:cBhvr>
                                    </p:animEffect>
                                  </p:childTnLst>
                                </p:cTn>
                              </p:par>
                              <p:par>
                                <p:cTn id="23" presetID="21" presetClass="entr" presetSubtype="2" fill="hold" grpId="0" nodeType="withEffect">
                                  <p:stCondLst>
                                    <p:cond delay="3500"/>
                                  </p:stCondLst>
                                  <p:childTnLst>
                                    <p:set>
                                      <p:cBhvr>
                                        <p:cTn id="24" dur="1" fill="hold">
                                          <p:stCondLst>
                                            <p:cond delay="0"/>
                                          </p:stCondLst>
                                        </p:cTn>
                                        <p:tgtEl>
                                          <p:spTgt spid="9"/>
                                        </p:tgtEl>
                                        <p:attrNameLst>
                                          <p:attrName>style.visibility</p:attrName>
                                        </p:attrNameLst>
                                      </p:cBhvr>
                                      <p:to>
                                        <p:strVal val="visible"/>
                                      </p:to>
                                    </p:set>
                                    <p:animEffect transition="in" filter="wheel(2)">
                                      <p:cBhvr>
                                        <p:cTn id="25" dur="2000"/>
                                        <p:tgtEl>
                                          <p:spTgt spid="9"/>
                                        </p:tgtEl>
                                      </p:cBhvr>
                                    </p:animEffect>
                                  </p:childTnLst>
                                </p:cTn>
                              </p:par>
                              <p:par>
                                <p:cTn id="26" presetID="45" presetClass="entr" presetSubtype="0" fill="hold" grpId="0" nodeType="withEffect">
                                  <p:stCondLst>
                                    <p:cond delay="400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2000"/>
                                        <p:tgtEl>
                                          <p:spTgt spid="8"/>
                                        </p:tgtEl>
                                      </p:cBhvr>
                                    </p:animEffect>
                                    <p:anim calcmode="lin" valueType="num">
                                      <p:cBhvr>
                                        <p:cTn id="29" dur="2000" fill="hold"/>
                                        <p:tgtEl>
                                          <p:spTgt spid="8"/>
                                        </p:tgtEl>
                                        <p:attrNameLst>
                                          <p:attrName>ppt_w</p:attrName>
                                        </p:attrNameLst>
                                      </p:cBhvr>
                                      <p:tavLst>
                                        <p:tav tm="0" fmla="#ppt_w*sin(2.5*pi*$)">
                                          <p:val>
                                            <p:fltVal val="0"/>
                                          </p:val>
                                        </p:tav>
                                        <p:tav tm="100000">
                                          <p:val>
                                            <p:fltVal val="1"/>
                                          </p:val>
                                        </p:tav>
                                      </p:tavLst>
                                    </p:anim>
                                    <p:anim calcmode="lin" valueType="num">
                                      <p:cBhvr>
                                        <p:cTn id="30" dur="20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Graphic spid="9" grpId="0">
        <p:bldAsOne/>
      </p:bldGraphic>
      <p:bldP spid="6" grpId="0" animBg="1"/>
      <p:bldP spid="8" grpId="0" animBg="1"/>
      <p:bldP spid="11"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674150" y="1490001"/>
            <a:ext cx="8843700" cy="3877998"/>
          </a:xfrm>
          <a:prstGeom prst="rect">
            <a:avLst/>
          </a:prstGeom>
          <a:ln/>
        </p:spPr>
        <p:style>
          <a:lnRef idx="3">
            <a:schemeClr val="lt1"/>
          </a:lnRef>
          <a:fillRef idx="1">
            <a:schemeClr val="accent2"/>
          </a:fillRef>
          <a:effectRef idx="1">
            <a:schemeClr val="accent2"/>
          </a:effectRef>
          <a:fontRef idx="minor">
            <a:schemeClr val="lt1"/>
          </a:fontRef>
        </p:style>
        <p:txBody>
          <a:bodyPr anchor="ctr">
            <a:normAutofit/>
          </a:bodyPr>
          <a:lstStyle>
            <a:lvl1pPr algn="l">
              <a:defRPr sz="3173">
                <a:solidFill>
                  <a:srgbClr val="BE955E"/>
                </a:solidFill>
              </a:defRPr>
            </a:lvl1pPr>
          </a:lstStyle>
          <a:p>
            <a:pPr algn="ctr"/>
            <a:r>
              <a:rPr lang="en-US" sz="4400" dirty="0">
                <a:solidFill>
                  <a:schemeClr val="bg2"/>
                </a:solidFill>
                <a:effectLst>
                  <a:outerShdw blurRad="38100" dist="38100" dir="2700000" algn="tl">
                    <a:srgbClr val="000000">
                      <a:alpha val="43137"/>
                    </a:srgbClr>
                  </a:outerShdw>
                </a:effectLst>
                <a:latin typeface="Abadi Extra Light" panose="020B0204020104020204" pitchFamily="34" charset="0"/>
              </a:rPr>
              <a:t>Behold, I stand at the door and knock. If anyone hears My voice and opens the door, I will come in to Him and eat with Him, and he with Me.</a:t>
            </a:r>
          </a:p>
          <a:p>
            <a:pPr algn="ctr"/>
            <a:r>
              <a:rPr lang="en-US" sz="4400" dirty="0">
                <a:solidFill>
                  <a:schemeClr val="bg2"/>
                </a:solidFill>
                <a:effectLst>
                  <a:outerShdw blurRad="38100" dist="38100" dir="2700000" algn="tl">
                    <a:srgbClr val="000000">
                      <a:alpha val="43137"/>
                    </a:srgbClr>
                  </a:outerShdw>
                </a:effectLst>
                <a:latin typeface="Abadi Extra Light" panose="020B0204020104020204" pitchFamily="34" charset="0"/>
              </a:rPr>
              <a:t>(Revelation 3:20)</a:t>
            </a:r>
          </a:p>
        </p:txBody>
      </p:sp>
      <p:sp>
        <p:nvSpPr>
          <p:cNvPr id="3" name="Oval 2">
            <a:extLst>
              <a:ext uri="{FF2B5EF4-FFF2-40B4-BE49-F238E27FC236}">
                <a16:creationId xmlns:a16="http://schemas.microsoft.com/office/drawing/2014/main" id="{855138C7-1760-B9C5-328E-45001AD7B825}"/>
              </a:ext>
            </a:extLst>
          </p:cNvPr>
          <p:cNvSpPr/>
          <p:nvPr/>
        </p:nvSpPr>
        <p:spPr>
          <a:xfrm>
            <a:off x="8660985" y="2490107"/>
            <a:ext cx="1446402" cy="696810"/>
          </a:xfrm>
          <a:prstGeom prst="ellipse">
            <a:avLst/>
          </a:prstGeom>
          <a:solidFill>
            <a:schemeClr val="accent5">
              <a:alpha val="4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0791A955-5CF2-53D8-F528-93FE484F2CB2}"/>
              </a:ext>
            </a:extLst>
          </p:cNvPr>
          <p:cNvCxnSpPr>
            <a:cxnSpLocks/>
          </p:cNvCxnSpPr>
          <p:nvPr/>
        </p:nvCxnSpPr>
        <p:spPr>
          <a:xfrm>
            <a:off x="1891643" y="3662244"/>
            <a:ext cx="1839436" cy="0"/>
          </a:xfrm>
          <a:prstGeom prst="line">
            <a:avLst/>
          </a:prstGeom>
          <a:ln w="28575"/>
        </p:spPr>
        <p:style>
          <a:lnRef idx="2">
            <a:schemeClr val="accent5"/>
          </a:lnRef>
          <a:fillRef idx="0">
            <a:schemeClr val="accent5"/>
          </a:fillRef>
          <a:effectRef idx="1">
            <a:schemeClr val="accent5"/>
          </a:effectRef>
          <a:fontRef idx="minor">
            <a:schemeClr val="tx1"/>
          </a:fontRef>
        </p:style>
      </p:cxnSp>
    </p:spTree>
    <p:extLst>
      <p:ext uri="{BB962C8B-B14F-4D97-AF65-F5344CB8AC3E}">
        <p14:creationId xmlns:p14="http://schemas.microsoft.com/office/powerpoint/2010/main" val="28739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vertical)">
                                      <p:cBhvr>
                                        <p:cTn id="7" dur="1000"/>
                                        <p:tgtEl>
                                          <p:spTgt spid="2"/>
                                        </p:tgtEl>
                                      </p:cBhvr>
                                    </p:animEffect>
                                  </p:childTnLst>
                                </p:cTn>
                              </p:par>
                              <p:par>
                                <p:cTn id="8" presetID="53" presetClass="entr" presetSubtype="16" fill="hold" grpId="0" nodeType="withEffect">
                                  <p:stCondLst>
                                    <p:cond delay="2500"/>
                                  </p:stCondLst>
                                  <p:childTnLst>
                                    <p:set>
                                      <p:cBhvr>
                                        <p:cTn id="9" dur="1" fill="hold">
                                          <p:stCondLst>
                                            <p:cond delay="0"/>
                                          </p:stCondLst>
                                        </p:cTn>
                                        <p:tgtEl>
                                          <p:spTgt spid="3"/>
                                        </p:tgtEl>
                                        <p:attrNameLst>
                                          <p:attrName>style.visibility</p:attrName>
                                        </p:attrNameLst>
                                      </p:cBhvr>
                                      <p:to>
                                        <p:strVal val="visible"/>
                                      </p:to>
                                    </p:set>
                                    <p:anim calcmode="lin" valueType="num">
                                      <p:cBhvr>
                                        <p:cTn id="10" dur="1000" fill="hold"/>
                                        <p:tgtEl>
                                          <p:spTgt spid="3"/>
                                        </p:tgtEl>
                                        <p:attrNameLst>
                                          <p:attrName>ppt_w</p:attrName>
                                        </p:attrNameLst>
                                      </p:cBhvr>
                                      <p:tavLst>
                                        <p:tav tm="0">
                                          <p:val>
                                            <p:fltVal val="0"/>
                                          </p:val>
                                        </p:tav>
                                        <p:tav tm="100000">
                                          <p:val>
                                            <p:strVal val="#ppt_w"/>
                                          </p:val>
                                        </p:tav>
                                      </p:tavLst>
                                    </p:anim>
                                    <p:anim calcmode="lin" valueType="num">
                                      <p:cBhvr>
                                        <p:cTn id="11" dur="1000" fill="hold"/>
                                        <p:tgtEl>
                                          <p:spTgt spid="3"/>
                                        </p:tgtEl>
                                        <p:attrNameLst>
                                          <p:attrName>ppt_h</p:attrName>
                                        </p:attrNameLst>
                                      </p:cBhvr>
                                      <p:tavLst>
                                        <p:tav tm="0">
                                          <p:val>
                                            <p:fltVal val="0"/>
                                          </p:val>
                                        </p:tav>
                                        <p:tav tm="100000">
                                          <p:val>
                                            <p:strVal val="#ppt_h"/>
                                          </p:val>
                                        </p:tav>
                                      </p:tavLst>
                                    </p:anim>
                                    <p:animEffect transition="in" filter="fade">
                                      <p:cBhvr>
                                        <p:cTn id="12" dur="1000"/>
                                        <p:tgtEl>
                                          <p:spTgt spid="3"/>
                                        </p:tgtEl>
                                      </p:cBhvr>
                                    </p:animEffect>
                                  </p:childTnLst>
                                </p:cTn>
                              </p:par>
                              <p:par>
                                <p:cTn id="13" presetID="22" presetClass="entr" presetSubtype="8" fill="hold" nodeType="withEffect">
                                  <p:stCondLst>
                                    <p:cond delay="300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animBg="1"/>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600594" y="1490001"/>
            <a:ext cx="8990812" cy="3877998"/>
          </a:xfrm>
          <a:prstGeom prst="rect">
            <a:avLst/>
          </a:prstGeom>
          <a:ln/>
        </p:spPr>
        <p:style>
          <a:lnRef idx="3">
            <a:schemeClr val="lt1"/>
          </a:lnRef>
          <a:fillRef idx="1">
            <a:schemeClr val="accent2"/>
          </a:fillRef>
          <a:effectRef idx="1">
            <a:schemeClr val="accent2"/>
          </a:effectRef>
          <a:fontRef idx="minor">
            <a:schemeClr val="lt1"/>
          </a:fontRef>
        </p:style>
        <p:txBody>
          <a:bodyPr anchor="ctr">
            <a:normAutofit/>
          </a:bodyPr>
          <a:lstStyle>
            <a:lvl1pPr algn="l">
              <a:defRPr sz="3173">
                <a:solidFill>
                  <a:srgbClr val="BE955E"/>
                </a:solidFill>
              </a:defRPr>
            </a:lvl1pPr>
          </a:lstStyle>
          <a:p>
            <a:pPr algn="ctr"/>
            <a:r>
              <a:rPr lang="en-US" sz="4400" cap="small" dirty="0">
                <a:solidFill>
                  <a:schemeClr val="bg1">
                    <a:lumMod val="85000"/>
                  </a:schemeClr>
                </a:solidFill>
                <a:effectLst>
                  <a:outerShdw blurRad="38100" dist="38100" dir="2700000" algn="tl">
                    <a:srgbClr val="000000">
                      <a:alpha val="43137"/>
                    </a:srgbClr>
                  </a:outerShdw>
                </a:effectLst>
                <a:latin typeface="Abadi Extra Light" panose="020B0204020104020204" pitchFamily="34" charset="0"/>
              </a:rPr>
              <a:t>He</a:t>
            </a:r>
            <a:r>
              <a:rPr lang="en-US" sz="4400" dirty="0">
                <a:solidFill>
                  <a:schemeClr val="bg1">
                    <a:lumMod val="85000"/>
                  </a:schemeClr>
                </a:solidFill>
                <a:effectLst>
                  <a:outerShdw blurRad="38100" dist="38100" dir="2700000" algn="tl">
                    <a:srgbClr val="000000">
                      <a:alpha val="43137"/>
                    </a:srgbClr>
                  </a:outerShdw>
                </a:effectLst>
                <a:latin typeface="Abadi Extra Light" panose="020B0204020104020204" pitchFamily="34" charset="0"/>
              </a:rPr>
              <a:t> raises up the poor from the dust;
</a:t>
            </a:r>
            <a:r>
              <a:rPr lang="en-US" sz="4400" cap="small" dirty="0">
                <a:solidFill>
                  <a:schemeClr val="bg1">
                    <a:lumMod val="85000"/>
                  </a:schemeClr>
                </a:solidFill>
                <a:effectLst>
                  <a:outerShdw blurRad="38100" dist="38100" dir="2700000" algn="tl">
                    <a:srgbClr val="000000">
                      <a:alpha val="43137"/>
                    </a:srgbClr>
                  </a:outerShdw>
                </a:effectLst>
                <a:latin typeface="Abadi Extra Light" panose="020B0204020104020204" pitchFamily="34" charset="0"/>
              </a:rPr>
              <a:t>He</a:t>
            </a:r>
            <a:r>
              <a:rPr lang="en-US" sz="4400" dirty="0">
                <a:solidFill>
                  <a:schemeClr val="bg1">
                    <a:lumMod val="85000"/>
                  </a:schemeClr>
                </a:solidFill>
                <a:effectLst>
                  <a:outerShdw blurRad="38100" dist="38100" dir="2700000" algn="tl">
                    <a:srgbClr val="000000">
                      <a:alpha val="43137"/>
                    </a:srgbClr>
                  </a:outerShdw>
                </a:effectLst>
                <a:latin typeface="Abadi Extra Light" panose="020B0204020104020204" pitchFamily="34" charset="0"/>
              </a:rPr>
              <a:t> lifts the needy from the ash heap 
To make them sit with princes 
And inherit a seat of honor.</a:t>
            </a:r>
          </a:p>
          <a:p>
            <a:pPr algn="ctr"/>
            <a:r>
              <a:rPr lang="en-US" sz="4400" dirty="0">
                <a:solidFill>
                  <a:schemeClr val="bg1">
                    <a:lumMod val="85000"/>
                  </a:schemeClr>
                </a:solidFill>
                <a:effectLst>
                  <a:outerShdw blurRad="38100" dist="38100" dir="2700000" algn="tl">
                    <a:srgbClr val="000000">
                      <a:alpha val="43137"/>
                    </a:srgbClr>
                  </a:outerShdw>
                </a:effectLst>
                <a:latin typeface="Abadi Extra Light" panose="020B0204020104020204" pitchFamily="34" charset="0"/>
              </a:rPr>
              <a:t>(1 Samuel 2:8)</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Effect transition="in" filter="fade">
                                      <p:cBhvr>
                                        <p:cTn id="9"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0" y="980571"/>
            <a:ext cx="12191999" cy="4896858"/>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anchor="ctr">
            <a:noAutofit/>
          </a:bodyPr>
          <a:lstStyle>
            <a:lvl1pPr algn="l">
              <a:defRPr sz="3173">
                <a:solidFill>
                  <a:srgbClr val="BE955E"/>
                </a:solidFill>
              </a:defRPr>
            </a:lvl1pPr>
          </a:lstStyle>
          <a:p>
            <a:pPr lvl="0" algn="ctr" rtl="0" eaLnBrk="0" fontAlgn="base" hangingPunct="0">
              <a:spcBef>
                <a:spcPct val="0"/>
              </a:spcBef>
              <a:spcAft>
                <a:spcPct val="0"/>
              </a:spcAft>
            </a:pPr>
            <a:r>
              <a:rPr lang="en-US" altLang="en-US" sz="4400" dirty="0">
                <a:solidFill>
                  <a:schemeClr val="bg2"/>
                </a:solidFill>
                <a:effectLst>
                  <a:outerShdw blurRad="38100" dist="38100" dir="2700000" algn="tl">
                    <a:srgbClr val="000000">
                      <a:alpha val="43137"/>
                    </a:srgbClr>
                  </a:outerShdw>
                </a:effectLst>
                <a:latin typeface="Abadi Extra Light" panose="020B0204020104020204" pitchFamily="34" charset="0"/>
              </a:rPr>
              <a:t>He has shown strength with His arm;</a:t>
            </a:r>
          </a:p>
          <a:p>
            <a:pPr lvl="0" algn="ctr" rtl="0" eaLnBrk="0" fontAlgn="base" hangingPunct="0">
              <a:spcBef>
                <a:spcPct val="0"/>
              </a:spcBef>
              <a:spcAft>
                <a:spcPct val="0"/>
              </a:spcAft>
            </a:pPr>
            <a:r>
              <a:rPr lang="en-US" altLang="en-US" sz="4400" dirty="0">
                <a:solidFill>
                  <a:schemeClr val="bg2"/>
                </a:solidFill>
                <a:effectLst>
                  <a:outerShdw blurRad="38100" dist="38100" dir="2700000" algn="tl">
                    <a:srgbClr val="000000">
                      <a:alpha val="43137"/>
                    </a:srgbClr>
                  </a:outerShdw>
                </a:effectLst>
                <a:latin typeface="Abadi Extra Light" panose="020B0204020104020204" pitchFamily="34" charset="0"/>
              </a:rPr>
              <a:t>He has scattered the proud in the thoughts of their hearts; He has brought down the mighty from their thrones and exalted those of humble estate;</a:t>
            </a:r>
          </a:p>
          <a:p>
            <a:pPr lvl="0" algn="ctr" rtl="0" eaLnBrk="0" fontAlgn="base" hangingPunct="0">
              <a:spcBef>
                <a:spcPct val="0"/>
              </a:spcBef>
              <a:spcAft>
                <a:spcPct val="0"/>
              </a:spcAft>
            </a:pPr>
            <a:r>
              <a:rPr lang="en-US" altLang="en-US" sz="4400" dirty="0">
                <a:solidFill>
                  <a:schemeClr val="bg2"/>
                </a:solidFill>
                <a:effectLst>
                  <a:outerShdw blurRad="38100" dist="38100" dir="2700000" algn="tl">
                    <a:srgbClr val="000000">
                      <a:alpha val="43137"/>
                    </a:srgbClr>
                  </a:outerShdw>
                </a:effectLst>
                <a:latin typeface="Abadi Extra Light" panose="020B0204020104020204" pitchFamily="34" charset="0"/>
              </a:rPr>
              <a:t>He has filled the hungry with good things,</a:t>
            </a:r>
          </a:p>
          <a:p>
            <a:pPr lvl="0" algn="ctr" rtl="0" eaLnBrk="0" fontAlgn="base" hangingPunct="0">
              <a:spcBef>
                <a:spcPct val="0"/>
              </a:spcBef>
              <a:spcAft>
                <a:spcPct val="0"/>
              </a:spcAft>
            </a:pPr>
            <a:r>
              <a:rPr lang="en-US" altLang="en-US" sz="4400" dirty="0">
                <a:solidFill>
                  <a:schemeClr val="bg2"/>
                </a:solidFill>
                <a:effectLst>
                  <a:outerShdw blurRad="38100" dist="38100" dir="2700000" algn="tl">
                    <a:srgbClr val="000000">
                      <a:alpha val="43137"/>
                    </a:srgbClr>
                  </a:outerShdw>
                </a:effectLst>
                <a:latin typeface="Abadi Extra Light" panose="020B0204020104020204" pitchFamily="34" charset="0"/>
              </a:rPr>
              <a:t>and the rich He has sent away empty.</a:t>
            </a:r>
          </a:p>
          <a:p>
            <a:pPr lvl="0" algn="ctr" rtl="0" eaLnBrk="0" fontAlgn="base" hangingPunct="0">
              <a:spcBef>
                <a:spcPct val="0"/>
              </a:spcBef>
              <a:spcAft>
                <a:spcPct val="0"/>
              </a:spcAft>
            </a:pPr>
            <a:r>
              <a:rPr lang="en-US" altLang="en-US" sz="4400" dirty="0">
                <a:solidFill>
                  <a:schemeClr val="bg2"/>
                </a:solidFill>
                <a:effectLst>
                  <a:outerShdw blurRad="38100" dist="38100" dir="2700000" algn="tl">
                    <a:srgbClr val="000000">
                      <a:alpha val="43137"/>
                    </a:srgbClr>
                  </a:outerShdw>
                </a:effectLst>
                <a:latin typeface="Abadi Extra Light" panose="020B0204020104020204" pitchFamily="34" charset="0"/>
              </a:rPr>
              <a:t>(Luke 1:51-53)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out)">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39598" y="884512"/>
            <a:ext cx="10512804" cy="5088975"/>
          </a:xfrm>
          <a:prstGeom prst="rect">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anchor="ctr">
            <a:noAutofit/>
          </a:bodyPr>
          <a:lstStyle>
            <a:lvl1pPr algn="l">
              <a:defRPr sz="3173">
                <a:solidFill>
                  <a:srgbClr val="BE955E"/>
                </a:solidFill>
              </a:defRPr>
            </a:lvl1pPr>
          </a:lstStyle>
          <a:p>
            <a:pPr lvl="0" algn="ctr" rtl="0" eaLnBrk="0" fontAlgn="base" hangingPunct="0">
              <a:spcBef>
                <a:spcPct val="0"/>
              </a:spcBef>
              <a:spcAft>
                <a:spcPct val="0"/>
              </a:spcAft>
            </a:pPr>
            <a:r>
              <a:rPr lang="en-US" altLang="en-US" sz="4400" dirty="0">
                <a:solidFill>
                  <a:schemeClr val="bg2"/>
                </a:solidFill>
                <a:latin typeface="Abadi Extra Light" panose="020B0204020104020204" pitchFamily="34" charset="0"/>
              </a:rPr>
              <a:t>When His mother Mary had been betrothed to Joseph, before they came together she was found to be with child from the Holy Spirit. And her husband Joseph, being a just man and unwilling to put her to shame, resolved to divorce her quietly [aka: secretly].</a:t>
            </a:r>
          </a:p>
          <a:p>
            <a:pPr lvl="0" algn="ctr" rtl="0" eaLnBrk="0" fontAlgn="base" hangingPunct="0">
              <a:spcBef>
                <a:spcPct val="0"/>
              </a:spcBef>
              <a:spcAft>
                <a:spcPct val="0"/>
              </a:spcAft>
            </a:pPr>
            <a:r>
              <a:rPr lang="en-US" altLang="en-US" sz="4400" dirty="0">
                <a:solidFill>
                  <a:schemeClr val="bg2"/>
                </a:solidFill>
                <a:latin typeface="Abadi Extra Light" panose="020B0204020104020204" pitchFamily="34" charset="0"/>
              </a:rPr>
              <a:t>(Matthew 1:18-19)</a:t>
            </a:r>
          </a:p>
        </p:txBody>
      </p:sp>
      <p:cxnSp>
        <p:nvCxnSpPr>
          <p:cNvPr id="5" name="Straight Connector 4">
            <a:extLst>
              <a:ext uri="{FF2B5EF4-FFF2-40B4-BE49-F238E27FC236}">
                <a16:creationId xmlns:a16="http://schemas.microsoft.com/office/drawing/2014/main" id="{83860E0B-9317-837E-6B48-922E154EAAE3}"/>
              </a:ext>
            </a:extLst>
          </p:cNvPr>
          <p:cNvCxnSpPr/>
          <p:nvPr/>
        </p:nvCxnSpPr>
        <p:spPr>
          <a:xfrm>
            <a:off x="9051721" y="2306972"/>
            <a:ext cx="1770077" cy="0"/>
          </a:xfrm>
          <a:prstGeom prst="line">
            <a:avLst/>
          </a:prstGeom>
          <a:ln w="28575"/>
        </p:spPr>
        <p:style>
          <a:lnRef idx="2">
            <a:schemeClr val="accent5"/>
          </a:lnRef>
          <a:fillRef idx="0">
            <a:schemeClr val="accent5"/>
          </a:fillRef>
          <a:effectRef idx="1">
            <a:schemeClr val="accent5"/>
          </a:effectRef>
          <a:fontRef idx="minor">
            <a:schemeClr val="tx1"/>
          </a:fontRef>
        </p:style>
      </p:cxnSp>
      <p:sp>
        <p:nvSpPr>
          <p:cNvPr id="6" name="Oval 5">
            <a:extLst>
              <a:ext uri="{FF2B5EF4-FFF2-40B4-BE49-F238E27FC236}">
                <a16:creationId xmlns:a16="http://schemas.microsoft.com/office/drawing/2014/main" id="{FCDA7D6D-B84A-A31B-5E5B-B92336283377}"/>
              </a:ext>
            </a:extLst>
          </p:cNvPr>
          <p:cNvSpPr/>
          <p:nvPr/>
        </p:nvSpPr>
        <p:spPr>
          <a:xfrm>
            <a:off x="839598" y="2408463"/>
            <a:ext cx="1487223" cy="745797"/>
          </a:xfrm>
          <a:prstGeom prst="ellipse">
            <a:avLst/>
          </a:prstGeom>
          <a:solidFill>
            <a:schemeClr val="accent5">
              <a:alpha val="4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36164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wheel(1)">
                                      <p:cBhvr>
                                        <p:cTn id="7" dur="1000"/>
                                        <p:tgtEl>
                                          <p:spTgt spid="2">
                                            <p:bg/>
                                          </p:spTgt>
                                        </p:tgtEl>
                                      </p:cBhvr>
                                    </p:animEffect>
                                  </p:childTnLst>
                                </p:cTn>
                              </p:par>
                              <p:par>
                                <p:cTn id="8" presetID="22" presetClass="entr" presetSubtype="1" fill="hold" grpId="0" nodeType="withEffect">
                                  <p:stCondLst>
                                    <p:cond delay="100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wipe(up)">
                                      <p:cBhvr>
                                        <p:cTn id="10" dur="500"/>
                                        <p:tgtEl>
                                          <p:spTgt spid="2">
                                            <p:txEl>
                                              <p:pRg st="0" end="0"/>
                                            </p:txEl>
                                          </p:spTgt>
                                        </p:tgtEl>
                                      </p:cBhvr>
                                    </p:animEffect>
                                  </p:childTnLst>
                                </p:cTn>
                              </p:par>
                              <p:par>
                                <p:cTn id="11" presetID="22" presetClass="entr" presetSubtype="1" fill="hold" grpId="0" nodeType="withEffect">
                                  <p:stCondLst>
                                    <p:cond delay="1500"/>
                                  </p:stCondLst>
                                  <p:childTnLst>
                                    <p:set>
                                      <p:cBhvr>
                                        <p:cTn id="12" dur="1" fill="hold">
                                          <p:stCondLst>
                                            <p:cond delay="0"/>
                                          </p:stCondLst>
                                        </p:cTn>
                                        <p:tgtEl>
                                          <p:spTgt spid="2">
                                            <p:txEl>
                                              <p:pRg st="1" end="1"/>
                                            </p:txEl>
                                          </p:spTgt>
                                        </p:tgtEl>
                                        <p:attrNameLst>
                                          <p:attrName>style.visibility</p:attrName>
                                        </p:attrNameLst>
                                      </p:cBhvr>
                                      <p:to>
                                        <p:strVal val="visible"/>
                                      </p:to>
                                    </p:set>
                                    <p:animEffect transition="in" filter="wipe(up)">
                                      <p:cBhvr>
                                        <p:cTn id="13" dur="500"/>
                                        <p:tgtEl>
                                          <p:spTgt spid="2">
                                            <p:txEl>
                                              <p:pRg st="1" end="1"/>
                                            </p:txEl>
                                          </p:spTgt>
                                        </p:tgtEl>
                                      </p:cBhvr>
                                    </p:animEffect>
                                  </p:childTnLst>
                                </p:cTn>
                              </p:par>
                              <p:par>
                                <p:cTn id="14" presetID="22" presetClass="entr" presetSubtype="2" fill="hold" nodeType="withEffect">
                                  <p:stCondLst>
                                    <p:cond delay="3000"/>
                                  </p:stCondLst>
                                  <p:childTnLst>
                                    <p:set>
                                      <p:cBhvr>
                                        <p:cTn id="15" dur="1" fill="hold">
                                          <p:stCondLst>
                                            <p:cond delay="0"/>
                                          </p:stCondLst>
                                        </p:cTn>
                                        <p:tgtEl>
                                          <p:spTgt spid="5"/>
                                        </p:tgtEl>
                                        <p:attrNameLst>
                                          <p:attrName>style.visibility</p:attrName>
                                        </p:attrNameLst>
                                      </p:cBhvr>
                                      <p:to>
                                        <p:strVal val="visible"/>
                                      </p:to>
                                    </p:set>
                                    <p:animEffect transition="in" filter="wipe(right)">
                                      <p:cBhvr>
                                        <p:cTn id="16" dur="1000"/>
                                        <p:tgtEl>
                                          <p:spTgt spid="5"/>
                                        </p:tgtEl>
                                      </p:cBhvr>
                                    </p:animEffect>
                                  </p:childTnLst>
                                </p:cTn>
                              </p:par>
                              <p:par>
                                <p:cTn id="17" presetID="53" presetClass="entr" presetSubtype="16" fill="hold" grpId="0" nodeType="withEffect">
                                  <p:stCondLst>
                                    <p:cond delay="3500"/>
                                  </p:stCondLst>
                                  <p:childTnLst>
                                    <p:set>
                                      <p:cBhvr>
                                        <p:cTn id="18" dur="1" fill="hold">
                                          <p:stCondLst>
                                            <p:cond delay="0"/>
                                          </p:stCondLst>
                                        </p:cTn>
                                        <p:tgtEl>
                                          <p:spTgt spid="6"/>
                                        </p:tgtEl>
                                        <p:attrNameLst>
                                          <p:attrName>style.visibility</p:attrName>
                                        </p:attrNameLst>
                                      </p:cBhvr>
                                      <p:to>
                                        <p:strVal val="visible"/>
                                      </p:to>
                                    </p:set>
                                    <p:anim calcmode="lin" valueType="num">
                                      <p:cBhvr>
                                        <p:cTn id="19" dur="1000" fill="hold"/>
                                        <p:tgtEl>
                                          <p:spTgt spid="6"/>
                                        </p:tgtEl>
                                        <p:attrNameLst>
                                          <p:attrName>ppt_w</p:attrName>
                                        </p:attrNameLst>
                                      </p:cBhvr>
                                      <p:tavLst>
                                        <p:tav tm="0">
                                          <p:val>
                                            <p:fltVal val="0"/>
                                          </p:val>
                                        </p:tav>
                                        <p:tav tm="100000">
                                          <p:val>
                                            <p:strVal val="#ppt_w"/>
                                          </p:val>
                                        </p:tav>
                                      </p:tavLst>
                                    </p:anim>
                                    <p:anim calcmode="lin" valueType="num">
                                      <p:cBhvr>
                                        <p:cTn id="20" dur="1000" fill="hold"/>
                                        <p:tgtEl>
                                          <p:spTgt spid="6"/>
                                        </p:tgtEl>
                                        <p:attrNameLst>
                                          <p:attrName>ppt_h</p:attrName>
                                        </p:attrNameLst>
                                      </p:cBhvr>
                                      <p:tavLst>
                                        <p:tav tm="0">
                                          <p:val>
                                            <p:fltVal val="0"/>
                                          </p:val>
                                        </p:tav>
                                        <p:tav tm="100000">
                                          <p:val>
                                            <p:strVal val="#ppt_h"/>
                                          </p:val>
                                        </p:tav>
                                      </p:tavLst>
                                    </p:anim>
                                    <p:animEffect transition="in" filter="fade">
                                      <p:cBhvr>
                                        <p:cTn id="21"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327170" y="676518"/>
            <a:ext cx="11537659" cy="5504964"/>
          </a:xfrm>
          <a:prstGeom prst="rect">
            <a:avLst/>
          </a:prstGeom>
          <a:noFill/>
          <a:ln>
            <a:noFill/>
          </a:ln>
        </p:spPr>
        <p:style>
          <a:lnRef idx="0">
            <a:scrgbClr r="0" g="0" b="0"/>
          </a:lnRef>
          <a:fillRef idx="0">
            <a:scrgbClr r="0" g="0" b="0"/>
          </a:fillRef>
          <a:effectRef idx="0">
            <a:scrgbClr r="0" g="0" b="0"/>
          </a:effectRef>
          <a:fontRef idx="minor">
            <a:schemeClr val="accent2"/>
          </a:fontRef>
        </p:style>
        <p:txBody>
          <a:bodyPr anchor="ctr">
            <a:noAutofit/>
          </a:bodyPr>
          <a:lstStyle>
            <a:lvl1pPr algn="l">
              <a:defRPr sz="3173">
                <a:solidFill>
                  <a:srgbClr val="BE955E"/>
                </a:solidFill>
              </a:defRPr>
            </a:lvl1pPr>
          </a:lstStyle>
          <a:p>
            <a:pPr algn="ctr"/>
            <a:r>
              <a:rPr lang="en-US" sz="4400" b="1" dirty="0">
                <a:ln w="6600">
                  <a:solidFill>
                    <a:schemeClr val="accent2"/>
                  </a:solidFill>
                  <a:prstDash val="solid"/>
                </a:ln>
                <a:solidFill>
                  <a:srgbClr val="FFFFFF"/>
                </a:solidFill>
                <a:effectLst>
                  <a:outerShdw dist="38100" dir="2700000" algn="tl" rotWithShape="0">
                    <a:schemeClr val="accent2"/>
                  </a:outerShdw>
                </a:effectLst>
                <a:latin typeface="Abadi Extra Light" panose="020B0204020104020204" pitchFamily="34" charset="0"/>
              </a:rPr>
              <a:t>But if in the open country a man meets a young woman who is betrothed… then only the man shall die. But you shall do nothing to the young woman; she has committed no offense punishable by death… because he met her in the open country, and though the betrothed young woman cried for help there was no one to rescue her.</a:t>
            </a:r>
          </a:p>
          <a:p>
            <a:pPr algn="ctr"/>
            <a:r>
              <a:rPr lang="en-US" sz="4400" b="1" dirty="0">
                <a:ln w="6600">
                  <a:solidFill>
                    <a:schemeClr val="accent2"/>
                  </a:solidFill>
                  <a:prstDash val="solid"/>
                </a:ln>
                <a:solidFill>
                  <a:srgbClr val="FFFFFF"/>
                </a:solidFill>
                <a:effectLst>
                  <a:outerShdw dist="38100" dir="2700000" algn="tl" rotWithShape="0">
                    <a:schemeClr val="accent2"/>
                  </a:outerShdw>
                </a:effectLst>
                <a:latin typeface="Abadi Extra Light" panose="020B0204020104020204" pitchFamily="34" charset="0"/>
              </a:rPr>
              <a:t>(Deuteronomy 22:25-27)</a:t>
            </a:r>
          </a:p>
        </p:txBody>
      </p:sp>
    </p:spTree>
    <p:extLst>
      <p:ext uri="{BB962C8B-B14F-4D97-AF65-F5344CB8AC3E}">
        <p14:creationId xmlns:p14="http://schemas.microsoft.com/office/powerpoint/2010/main" val="3505804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00214" y="571821"/>
            <a:ext cx="10991571" cy="5714357"/>
          </a:xfrm>
          <a:prstGeom prst="rect">
            <a:avLst/>
          </a:prstGeom>
          <a:ln>
            <a:headEnd type="none" w="med" len="med"/>
            <a:tailEnd type="none" w="med" len="med"/>
          </a:ln>
        </p:spPr>
        <p:style>
          <a:lnRef idx="3">
            <a:schemeClr val="lt1"/>
          </a:lnRef>
          <a:fillRef idx="1">
            <a:schemeClr val="accent2"/>
          </a:fillRef>
          <a:effectRef idx="1">
            <a:schemeClr val="accent2"/>
          </a:effectRef>
          <a:fontRef idx="minor">
            <a:schemeClr val="lt1"/>
          </a:fontRef>
        </p:style>
        <p:txBody>
          <a:bodyPr anchor="ctr">
            <a:noAutofit/>
          </a:bodyPr>
          <a:lstStyle>
            <a:lvl1pPr algn="l">
              <a:defRPr sz="3173">
                <a:solidFill>
                  <a:srgbClr val="BE955E"/>
                </a:solidFill>
              </a:defRPr>
            </a:lvl1pPr>
          </a:lstStyle>
          <a:p>
            <a:pPr algn="ctr"/>
            <a:r>
              <a:rPr lang="en-US" sz="4400" dirty="0">
                <a:solidFill>
                  <a:schemeClr val="bg2"/>
                </a:solidFill>
                <a:effectLst>
                  <a:outerShdw blurRad="38100" dist="38100" dir="2700000" algn="tl">
                    <a:srgbClr val="000000">
                      <a:alpha val="43137"/>
                    </a:srgbClr>
                  </a:outerShdw>
                </a:effectLst>
                <a:latin typeface="Abadi Extra Light" panose="020B0204020104020204" pitchFamily="34" charset="0"/>
              </a:rPr>
              <a:t>But as he considered these things, behold, an angel of the Lord appeared to him in a dream, saying, “Joseph, son of David, do not fear to take Mary as your wife, for that which is conceived in her is from the Holy Spirit. She will bear a Son, and you shall call His name Jesus, for He will save His people from their sins.”</a:t>
            </a:r>
          </a:p>
          <a:p>
            <a:pPr algn="ctr"/>
            <a:r>
              <a:rPr lang="en-US" sz="4400" dirty="0">
                <a:solidFill>
                  <a:schemeClr val="bg2"/>
                </a:solidFill>
                <a:effectLst>
                  <a:outerShdw blurRad="38100" dist="38100" dir="2700000" algn="tl">
                    <a:srgbClr val="000000">
                      <a:alpha val="43137"/>
                    </a:srgbClr>
                  </a:outerShdw>
                </a:effectLst>
                <a:latin typeface="Abadi Extra Light" panose="020B0204020104020204" pitchFamily="34" charset="0"/>
              </a:rPr>
              <a:t>(Matthew 1:20-21)</a:t>
            </a:r>
          </a:p>
        </p:txBody>
      </p:sp>
    </p:spTree>
    <p:extLst>
      <p:ext uri="{BB962C8B-B14F-4D97-AF65-F5344CB8AC3E}">
        <p14:creationId xmlns:p14="http://schemas.microsoft.com/office/powerpoint/2010/main" val="1556705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Effect transition="in" filter="fade">
                                      <p:cBhvr>
                                        <p:cTn id="9"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9D40510D-133E-80B9-6368-8CFE34AD16AB}"/>
              </a:ext>
            </a:extLst>
          </p:cNvPr>
          <p:cNvSpPr>
            <a:spLocks noGrp="1"/>
          </p:cNvSpPr>
          <p:nvPr>
            <p:ph type="body"/>
          </p:nvPr>
        </p:nvSpPr>
        <p:spPr>
          <a:xfrm>
            <a:off x="1" y="1624749"/>
            <a:ext cx="12191999" cy="3608502"/>
          </a:xfr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a:noAutofit/>
          </a:bodyPr>
          <a:lstStyle/>
          <a:p>
            <a:pPr algn="ctr"/>
            <a:r>
              <a:rPr lang="en-US" sz="4400" dirty="0">
                <a:solidFill>
                  <a:schemeClr val="bg2"/>
                </a:solidFill>
                <a:effectLst>
                  <a:outerShdw blurRad="38100" dist="38100" dir="2700000" algn="tl">
                    <a:srgbClr val="000000">
                      <a:alpha val="43137"/>
                    </a:srgbClr>
                  </a:outerShdw>
                </a:effectLst>
                <a:latin typeface="Abadi Extra Light" panose="020B0204020104020204" pitchFamily="34" charset="0"/>
              </a:rPr>
              <a:t>When Joseph woke from sleep, he did as the angel of the Lord commanded him: he took [her as] his wife, but knew her not until she had given birth to a son. And he called His name Jesus.”</a:t>
            </a:r>
          </a:p>
          <a:p>
            <a:pPr algn="ctr"/>
            <a:r>
              <a:rPr lang="en-US" sz="4400" dirty="0">
                <a:solidFill>
                  <a:schemeClr val="bg2"/>
                </a:solidFill>
                <a:effectLst>
                  <a:outerShdw blurRad="38100" dist="38100" dir="2700000" algn="tl">
                    <a:srgbClr val="000000">
                      <a:alpha val="43137"/>
                    </a:srgbClr>
                  </a:outerShdw>
                </a:effectLst>
                <a:latin typeface="Abadi Extra Light" panose="020B0204020104020204" pitchFamily="34" charset="0"/>
              </a:rPr>
              <a:t>(Matthew 1:24-25)</a:t>
            </a:r>
          </a:p>
        </p:txBody>
      </p:sp>
    </p:spTree>
    <p:extLst>
      <p:ext uri="{BB962C8B-B14F-4D97-AF65-F5344CB8AC3E}">
        <p14:creationId xmlns:p14="http://schemas.microsoft.com/office/powerpoint/2010/main" val="165635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barn(outVertical)">
                                      <p:cBhvr>
                                        <p:cTn id="7" dur="1000"/>
                                        <p:tgtEl>
                                          <p:spTgt spid="5">
                                            <p:bg/>
                                          </p:spTgt>
                                        </p:tgtEl>
                                      </p:cBhvr>
                                    </p:animEffect>
                                  </p:childTnLst>
                                </p:cTn>
                              </p:par>
                              <p:par>
                                <p:cTn id="8" presetID="16" presetClass="entr" presetSubtype="37" fill="hold" grpId="0" nodeType="withEffect">
                                  <p:stCondLst>
                                    <p:cond delay="100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barn(outVertical)">
                                      <p:cBhvr>
                                        <p:cTn id="10" dur="1000"/>
                                        <p:tgtEl>
                                          <p:spTgt spid="5">
                                            <p:txEl>
                                              <p:pRg st="0" end="0"/>
                                            </p:txEl>
                                          </p:spTgt>
                                        </p:tgtEl>
                                      </p:cBhvr>
                                    </p:animEffect>
                                  </p:childTnLst>
                                </p:cTn>
                              </p:par>
                              <p:par>
                                <p:cTn id="11" presetID="16" presetClass="entr" presetSubtype="37" fill="hold" grpId="0" nodeType="withEffect">
                                  <p:stCondLst>
                                    <p:cond delay="2000"/>
                                  </p:stCondLst>
                                  <p:childTnLst>
                                    <p:set>
                                      <p:cBhvr>
                                        <p:cTn id="12" dur="1" fill="hold">
                                          <p:stCondLst>
                                            <p:cond delay="0"/>
                                          </p:stCondLst>
                                        </p:cTn>
                                        <p:tgtEl>
                                          <p:spTgt spid="5">
                                            <p:txEl>
                                              <p:pRg st="1" end="1"/>
                                            </p:txEl>
                                          </p:spTgt>
                                        </p:tgtEl>
                                        <p:attrNameLst>
                                          <p:attrName>style.visibility</p:attrName>
                                        </p:attrNameLst>
                                      </p:cBhvr>
                                      <p:to>
                                        <p:strVal val="visible"/>
                                      </p:to>
                                    </p:set>
                                    <p:animEffect transition="in" filter="barn(outVertical)">
                                      <p:cBhvr>
                                        <p:cTn id="13" dur="1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06148" y="1700819"/>
            <a:ext cx="10578902" cy="2986578"/>
          </a:xfrm>
          <a:prstGeom prst="rect">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anchor="ctr">
            <a:noAutofit/>
          </a:bodyPr>
          <a:lstStyle>
            <a:lvl1pPr algn="l">
              <a:defRPr sz="3173">
                <a:solidFill>
                  <a:srgbClr val="BE955E"/>
                </a:solidFill>
              </a:defRPr>
            </a:lvl1pPr>
          </a:lstStyle>
          <a:p>
            <a:pPr algn="ctr"/>
            <a:r>
              <a:rPr lang="en-US" sz="4400" dirty="0">
                <a:solidFill>
                  <a:schemeClr val="bg2"/>
                </a:solidFill>
                <a:latin typeface="Abadi Extra Light" panose="020B0204020104020204" pitchFamily="34" charset="0"/>
              </a:rPr>
              <a:t>Hospitality in that culture was a highly prized function within society, and it would be fully expected of residents of a town to host travelers from time to time. </a:t>
            </a:r>
            <a:endParaRPr lang="en-US" sz="4400" dirty="0">
              <a:solidFill>
                <a:schemeClr val="bg2"/>
              </a:solidFill>
              <a:effectLst/>
              <a:latin typeface="Abadi Extra Light" panose="020B0204020104020204" pitchFamily="34" charset="0"/>
            </a:endParaRPr>
          </a:p>
        </p:txBody>
      </p:sp>
      <p:sp>
        <p:nvSpPr>
          <p:cNvPr id="3" name="Rectangle 2">
            <a:extLst>
              <a:ext uri="{FF2B5EF4-FFF2-40B4-BE49-F238E27FC236}">
                <a16:creationId xmlns:a16="http://schemas.microsoft.com/office/drawing/2014/main" id="{4BD67C31-101C-C8CB-C4F0-918477FBA847}"/>
              </a:ext>
            </a:extLst>
          </p:cNvPr>
          <p:cNvSpPr/>
          <p:nvPr/>
        </p:nvSpPr>
        <p:spPr>
          <a:xfrm>
            <a:off x="-801" y="5226341"/>
            <a:ext cx="12192801" cy="804254"/>
          </a:xfrm>
          <a:prstGeom prst="rect">
            <a:avLst/>
          </a:prstGeom>
          <a:solidFill>
            <a:schemeClr val="accent5">
              <a:lumMod val="75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4000" dirty="0">
                <a:solidFill>
                  <a:schemeClr val="bg2"/>
                </a:solidFill>
                <a:effectLst>
                  <a:outerShdw blurRad="38100" dist="38100" dir="2700000" algn="tl">
                    <a:srgbClr val="000000">
                      <a:alpha val="43137"/>
                    </a:srgbClr>
                  </a:outerShdw>
                </a:effectLst>
                <a:latin typeface="Abadi Extra Light" panose="020B0204020104020204" pitchFamily="34" charset="0"/>
              </a:rPr>
              <a:t>See examples in Luke 11:5-6 &amp; Luke 22:11</a:t>
            </a:r>
          </a:p>
        </p:txBody>
      </p:sp>
    </p:spTree>
    <p:extLst>
      <p:ext uri="{BB962C8B-B14F-4D97-AF65-F5344CB8AC3E}">
        <p14:creationId xmlns:p14="http://schemas.microsoft.com/office/powerpoint/2010/main" val="648659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wheel(1)">
                                      <p:cBhvr>
                                        <p:cTn id="7" dur="1000"/>
                                        <p:tgtEl>
                                          <p:spTgt spid="2">
                                            <p:bg/>
                                          </p:spTgt>
                                        </p:tgtEl>
                                      </p:cBhvr>
                                    </p:animEffect>
                                  </p:childTnLst>
                                </p:cTn>
                              </p:par>
                              <p:par>
                                <p:cTn id="8" presetID="22" presetClass="entr" presetSubtype="1" fill="hold" grpId="0" nodeType="withEffect">
                                  <p:stCondLst>
                                    <p:cond delay="100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wipe(up)">
                                      <p:cBhvr>
                                        <p:cTn id="10" dur="500"/>
                                        <p:tgtEl>
                                          <p:spTgt spid="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animBg="1"/>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082179" y="1042934"/>
            <a:ext cx="10027641" cy="4772132"/>
          </a:xfrm>
          <a:prstGeom prst="rect">
            <a:avLst/>
          </a:prstGeom>
          <a:noFill/>
          <a:ln>
            <a:noFill/>
          </a:ln>
        </p:spPr>
        <p:style>
          <a:lnRef idx="0">
            <a:scrgbClr r="0" g="0" b="0"/>
          </a:lnRef>
          <a:fillRef idx="0">
            <a:scrgbClr r="0" g="0" b="0"/>
          </a:fillRef>
          <a:effectRef idx="0">
            <a:scrgbClr r="0" g="0" b="0"/>
          </a:effectRef>
          <a:fontRef idx="minor">
            <a:schemeClr val="accent2"/>
          </a:fontRef>
        </p:style>
        <p:txBody>
          <a:bodyPr anchor="ctr">
            <a:noAutofit/>
          </a:bodyPr>
          <a:lstStyle>
            <a:lvl1pPr algn="l">
              <a:defRPr sz="3173">
                <a:solidFill>
                  <a:srgbClr val="BE955E"/>
                </a:solidFill>
              </a:defRPr>
            </a:lvl1pPr>
          </a:lstStyle>
          <a:p>
            <a:pPr algn="ctr"/>
            <a:r>
              <a:rPr lang="en-US" sz="4400" b="1" dirty="0">
                <a:ln w="6600">
                  <a:solidFill>
                    <a:schemeClr val="accent2"/>
                  </a:solidFill>
                  <a:prstDash val="solid"/>
                </a:ln>
                <a:solidFill>
                  <a:srgbClr val="FFFFFF"/>
                </a:solidFill>
                <a:effectLst>
                  <a:outerShdw dist="38100" dir="2700000" algn="tl" rotWithShape="0">
                    <a:schemeClr val="accent2"/>
                  </a:outerShdw>
                </a:effectLst>
                <a:latin typeface="Abadi Extra Light" panose="020B0204020104020204" pitchFamily="34" charset="0"/>
              </a:rPr>
              <a:t>John writes, “He [Jesus] came to His own, and His own people did not receive Him” (John 1:11). Much can be read into this statement and perhaps one is the lack of hospitality extended to the couple from their neighbors in the little town of Bethlehem.</a:t>
            </a:r>
          </a:p>
        </p:txBody>
      </p:sp>
    </p:spTree>
    <p:extLst>
      <p:ext uri="{BB962C8B-B14F-4D97-AF65-F5344CB8AC3E}">
        <p14:creationId xmlns:p14="http://schemas.microsoft.com/office/powerpoint/2010/main" val="2466244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
        <a:ea typeface=""/>
        <a:cs typeface=""/>
      </a:majorFont>
      <a:minorFont>
        <a:latin typeface=""/>
        <a:ea typeface=""/>
        <a:cs typeface=""/>
      </a:minorFont>
    </a:fontScheme>
    <a:fmtScheme name="Offic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noFill/>
        <a:pattFill/>
        <a:grpFill/>
      </a:fillStyleLst>
      <a:lnStyleLst>
        <a:ln w="9525" cap="flat" cmpd="sng" algn="ctr">
          <a:solidFill>
            <a:schemeClr val="phClr">
              <a:shade val="95000"/>
              <a:satMod val="105000"/>
            </a:schemeClr>
          </a:solidFill>
          <a:prstDash val="solid"/>
        </a:ln>
        <a:ln w="9525" cap="flat" cmpd="sng" algn="ctr">
          <a:solidFill>
            <a:schemeClr val="phClr">
              <a:shade val="95000"/>
              <a:satMod val="105000"/>
            </a:schemeClr>
          </a:solidFill>
          <a:prstDash val="solid"/>
        </a:ln>
        <a:ln w="9525" cap="flat" cmpd="sng" algn="ctr">
          <a:solidFill>
            <a:schemeClr val="phClr">
              <a:shade val="95000"/>
              <a:satMod val="105000"/>
            </a:scheme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0000" dir="5400000" rotWithShape="0">
              <a:srgbClr val="000000">
                <a:alpha val="38000"/>
              </a:srgbClr>
            </a:outerShdw>
          </a:effectLst>
        </a:effectStyle>
        <a:effectStyle>
          <a:effectLst>
            <a:outerShdw blurRad="40000" dist="20000" dir="5400000" rotWithShape="0">
              <a:srgbClr val="000000">
                <a:alpha val="38000"/>
              </a:srgbClr>
            </a:outerShdw>
          </a:effectLst>
        </a:effectStyle>
      </a:effectStyleLst>
      <a:bgFillStyleLst>
        <a:solidFill>
          <a:schemeClr val="phClr"/>
        </a:solidFill>
        <a:gradFill>
          <a:gsLst>
            <a:gs pos="0">
              <a:schemeClr val="phClr">
                <a:tint val="50000"/>
                <a:satMod val="300000"/>
              </a:schemeClr>
            </a:gs>
            <a:gs pos="0">
              <a:schemeClr val="phClr">
                <a:tint val="50000"/>
                <a:satMod val="300000"/>
              </a:schemeClr>
            </a:gs>
            <a:gs pos="0">
              <a:schemeClr val="phClr">
                <a:tint val="50000"/>
                <a:satMod val="300000"/>
              </a:schemeClr>
            </a:gs>
          </a:gsLst>
          <a:lin ang="16200000" scaled="1"/>
        </a:gradFill>
        <a:gradFill>
          <a:gsLst>
            <a:gs pos="0">
              <a:schemeClr val="phClr">
                <a:tint val="50000"/>
                <a:satMod val="300000"/>
              </a:schemeClr>
            </a:gs>
            <a:gs pos="0">
              <a:schemeClr val="phClr">
                <a:tint val="50000"/>
                <a:satMod val="300000"/>
              </a:schemeClr>
            </a:gs>
          </a:gsLst>
          <a:lin ang="16200000" scaled="1"/>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592</TotalTime>
  <Words>511</Words>
  <Application>Microsoft Office PowerPoint</Application>
  <PresentationFormat>Widescreen</PresentationFormat>
  <Paragraphs>29</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Abadi Extra Light</vt:lpstr>
      <vt:lpstr>Avenir Next LT Pro Demi</vt:lpstr>
      <vt:lpstr>Papyrus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Carol Miller</cp:lastModifiedBy>
  <cp:revision>1</cp:revision>
  <dcterms:modified xsi:type="dcterms:W3CDTF">2023-12-22T16:39:34Z</dcterms:modified>
</cp:coreProperties>
</file>