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68" r:id="rId3"/>
    <p:sldId id="267" r:id="rId4"/>
    <p:sldId id="265" r:id="rId5"/>
    <p:sldId id="270" r:id="rId6"/>
    <p:sldId id="269" r:id="rId7"/>
    <p:sldId id="271" r:id="rId8"/>
    <p:sldId id="272" r:id="rId9"/>
  </p:sldIdLst>
  <p:sldSz cx="12192000" cy="6858000"/>
  <p:notesSz cx="6858000" cy="12192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CD504-16C9-40EB-BC1D-B52BDD0A90B4}" v="1" dt="2023-12-08T15:47:32.993"/>
    <p1510:client id="{322E6D41-1BC4-4536-BE8B-FD5F764F3D7F}" v="322" dt="2023-12-07T18:50:13.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arren" userId="8b469510-801c-4a14-a92d-c6d8837618b1" providerId="ADAL" clId="{854A96AF-2244-472B-8A75-F98501AE6BD9}"/>
    <pc:docChg chg="undo custSel delSld modSld">
      <pc:chgData name="Mark Warren" userId="8b469510-801c-4a14-a92d-c6d8837618b1" providerId="ADAL" clId="{854A96AF-2244-472B-8A75-F98501AE6BD9}" dt="2023-11-30T19:25:05.651" v="774" actId="207"/>
      <pc:docMkLst>
        <pc:docMk/>
      </pc:docMkLst>
      <pc:sldChg chg="addSp delSp modSp mod modAnim">
        <pc:chgData name="Mark Warren" userId="8b469510-801c-4a14-a92d-c6d8837618b1" providerId="ADAL" clId="{854A96AF-2244-472B-8A75-F98501AE6BD9}" dt="2023-11-30T19:25:05.651" v="774" actId="207"/>
        <pc:sldMkLst>
          <pc:docMk/>
          <pc:sldMk cId="0" sldId="257"/>
        </pc:sldMkLst>
        <pc:spChg chg="mod">
          <ac:chgData name="Mark Warren" userId="8b469510-801c-4a14-a92d-c6d8837618b1" providerId="ADAL" clId="{854A96AF-2244-472B-8A75-F98501AE6BD9}" dt="2023-11-30T19:24:19.192" v="773" actId="3062"/>
          <ac:spMkLst>
            <pc:docMk/>
            <pc:sldMk cId="0" sldId="257"/>
            <ac:spMk id="2" creationId="{00000000-0000-0000-0000-000000000000}"/>
          </ac:spMkLst>
        </pc:spChg>
        <pc:spChg chg="mod">
          <ac:chgData name="Mark Warren" userId="8b469510-801c-4a14-a92d-c6d8837618b1" providerId="ADAL" clId="{854A96AF-2244-472B-8A75-F98501AE6BD9}" dt="2023-11-30T19:25:05.651" v="774" actId="207"/>
          <ac:spMkLst>
            <pc:docMk/>
            <pc:sldMk cId="0" sldId="257"/>
            <ac:spMk id="3" creationId="{00000000-0000-0000-0000-000000000000}"/>
          </ac:spMkLst>
        </pc:spChg>
        <pc:spChg chg="mod">
          <ac:chgData name="Mark Warren" userId="8b469510-801c-4a14-a92d-c6d8837618b1" providerId="ADAL" clId="{854A96AF-2244-472B-8A75-F98501AE6BD9}" dt="2023-11-30T18:13:55.057" v="359" actId="1076"/>
          <ac:spMkLst>
            <pc:docMk/>
            <pc:sldMk cId="0" sldId="257"/>
            <ac:spMk id="4" creationId="{00000000-0000-0000-0000-000000000000}"/>
          </ac:spMkLst>
        </pc:spChg>
        <pc:spChg chg="add del mod">
          <ac:chgData name="Mark Warren" userId="8b469510-801c-4a14-a92d-c6d8837618b1" providerId="ADAL" clId="{854A96AF-2244-472B-8A75-F98501AE6BD9}" dt="2023-11-30T17:55:47.673" v="227" actId="12084"/>
          <ac:spMkLst>
            <pc:docMk/>
            <pc:sldMk cId="0" sldId="257"/>
            <ac:spMk id="5" creationId="{657A487F-55B1-B124-5ED2-3A9C8314B4E0}"/>
          </ac:spMkLst>
        </pc:spChg>
        <pc:spChg chg="add del mod">
          <ac:chgData name="Mark Warren" userId="8b469510-801c-4a14-a92d-c6d8837618b1" providerId="ADAL" clId="{854A96AF-2244-472B-8A75-F98501AE6BD9}" dt="2023-11-30T18:15:22.571" v="364" actId="1076"/>
          <ac:spMkLst>
            <pc:docMk/>
            <pc:sldMk cId="0" sldId="257"/>
            <ac:spMk id="6" creationId="{411231C2-00FD-E8FC-D7D9-7A4D802C0A9E}"/>
          </ac:spMkLst>
        </pc:spChg>
        <pc:spChg chg="add del mod">
          <ac:chgData name="Mark Warren" userId="8b469510-801c-4a14-a92d-c6d8837618b1" providerId="ADAL" clId="{854A96AF-2244-472B-8A75-F98501AE6BD9}" dt="2023-11-30T18:06:22.233" v="304" actId="478"/>
          <ac:spMkLst>
            <pc:docMk/>
            <pc:sldMk cId="0" sldId="257"/>
            <ac:spMk id="7" creationId="{2FE677DA-CD1B-C16D-5CAB-A5E8445E476F}"/>
          </ac:spMkLst>
        </pc:spChg>
        <pc:spChg chg="add mod">
          <ac:chgData name="Mark Warren" userId="8b469510-801c-4a14-a92d-c6d8837618b1" providerId="ADAL" clId="{854A96AF-2244-472B-8A75-F98501AE6BD9}" dt="2023-11-30T18:12:47.633" v="356" actId="1076"/>
          <ac:spMkLst>
            <pc:docMk/>
            <pc:sldMk cId="0" sldId="257"/>
            <ac:spMk id="8" creationId="{48FB3F02-4C71-A551-0150-E7740B10DE91}"/>
          </ac:spMkLst>
        </pc:spChg>
        <pc:spChg chg="add mod">
          <ac:chgData name="Mark Warren" userId="8b469510-801c-4a14-a92d-c6d8837618b1" providerId="ADAL" clId="{854A96AF-2244-472B-8A75-F98501AE6BD9}" dt="2023-11-30T18:14:56.829" v="363" actId="14100"/>
          <ac:spMkLst>
            <pc:docMk/>
            <pc:sldMk cId="0" sldId="257"/>
            <ac:spMk id="11" creationId="{ACE1DCB9-E89A-912C-3526-000A06379E61}"/>
          </ac:spMkLst>
        </pc:spChg>
        <pc:graphicFrameChg chg="add del mod modGraphic">
          <ac:chgData name="Mark Warren" userId="8b469510-801c-4a14-a92d-c6d8837618b1" providerId="ADAL" clId="{854A96AF-2244-472B-8A75-F98501AE6BD9}" dt="2023-11-30T18:11:43.153" v="339"/>
          <ac:graphicFrameMkLst>
            <pc:docMk/>
            <pc:sldMk cId="0" sldId="257"/>
            <ac:graphicFrameMk id="9" creationId="{4B44F017-9125-FEA1-9A70-1A2F6A86837A}"/>
          </ac:graphicFrameMkLst>
        </pc:graphicFrameChg>
        <pc:graphicFrameChg chg="add del mod">
          <ac:chgData name="Mark Warren" userId="8b469510-801c-4a14-a92d-c6d8837618b1" providerId="ADAL" clId="{854A96AF-2244-472B-8A75-F98501AE6BD9}" dt="2023-11-30T18:03:21.284" v="283" actId="12084"/>
          <ac:graphicFrameMkLst>
            <pc:docMk/>
            <pc:sldMk cId="0" sldId="257"/>
            <ac:graphicFrameMk id="10" creationId="{3F2D468A-7039-5037-D7DB-F66894551B78}"/>
          </ac:graphicFrameMkLst>
        </pc:graphicFrameChg>
      </pc:sldChg>
      <pc:sldChg chg="addSp delSp modSp mod modAnim">
        <pc:chgData name="Mark Warren" userId="8b469510-801c-4a14-a92d-c6d8837618b1" providerId="ADAL" clId="{854A96AF-2244-472B-8A75-F98501AE6BD9}" dt="2023-11-30T18:45:40.430" v="729"/>
        <pc:sldMkLst>
          <pc:docMk/>
          <pc:sldMk cId="0" sldId="258"/>
        </pc:sldMkLst>
        <pc:spChg chg="mod">
          <ac:chgData name="Mark Warren" userId="8b469510-801c-4a14-a92d-c6d8837618b1" providerId="ADAL" clId="{854A96AF-2244-472B-8A75-F98501AE6BD9}" dt="2023-11-30T18:25:17.490" v="456" actId="207"/>
          <ac:spMkLst>
            <pc:docMk/>
            <pc:sldMk cId="0" sldId="258"/>
            <ac:spMk id="2" creationId="{00000000-0000-0000-0000-000000000000}"/>
          </ac:spMkLst>
        </pc:spChg>
        <pc:spChg chg="add del mod">
          <ac:chgData name="Mark Warren" userId="8b469510-801c-4a14-a92d-c6d8837618b1" providerId="ADAL" clId="{854A96AF-2244-472B-8A75-F98501AE6BD9}" dt="2023-11-30T18:26:24.315" v="469" actId="478"/>
          <ac:spMkLst>
            <pc:docMk/>
            <pc:sldMk cId="0" sldId="258"/>
            <ac:spMk id="3" creationId="{733727BB-6FE2-8C05-04B0-E6126C4816F8}"/>
          </ac:spMkLst>
        </pc:spChg>
      </pc:sldChg>
      <pc:sldChg chg="addSp delSp modSp del mod">
        <pc:chgData name="Mark Warren" userId="8b469510-801c-4a14-a92d-c6d8837618b1" providerId="ADAL" clId="{854A96AF-2244-472B-8A75-F98501AE6BD9}" dt="2023-11-30T18:26:20.127" v="468" actId="47"/>
        <pc:sldMkLst>
          <pc:docMk/>
          <pc:sldMk cId="0" sldId="259"/>
        </pc:sldMkLst>
        <pc:spChg chg="del mod">
          <ac:chgData name="Mark Warren" userId="8b469510-801c-4a14-a92d-c6d8837618b1" providerId="ADAL" clId="{854A96AF-2244-472B-8A75-F98501AE6BD9}" dt="2023-11-30T18:25:33.440" v="458" actId="21"/>
          <ac:spMkLst>
            <pc:docMk/>
            <pc:sldMk cId="0" sldId="259"/>
            <ac:spMk id="2" creationId="{00000000-0000-0000-0000-000000000000}"/>
          </ac:spMkLst>
        </pc:spChg>
        <pc:spChg chg="add mod">
          <ac:chgData name="Mark Warren" userId="8b469510-801c-4a14-a92d-c6d8837618b1" providerId="ADAL" clId="{854A96AF-2244-472B-8A75-F98501AE6BD9}" dt="2023-11-30T18:25:33.440" v="458" actId="21"/>
          <ac:spMkLst>
            <pc:docMk/>
            <pc:sldMk cId="0" sldId="259"/>
            <ac:spMk id="4" creationId="{033C7825-67A6-0F85-093D-FC70F41C5EFC}"/>
          </ac:spMkLst>
        </pc:spChg>
      </pc:sldChg>
      <pc:sldChg chg="modSp mod modAnim">
        <pc:chgData name="Mark Warren" userId="8b469510-801c-4a14-a92d-c6d8837618b1" providerId="ADAL" clId="{854A96AF-2244-472B-8A75-F98501AE6BD9}" dt="2023-11-30T18:45:50.266" v="732"/>
        <pc:sldMkLst>
          <pc:docMk/>
          <pc:sldMk cId="0" sldId="260"/>
        </pc:sldMkLst>
        <pc:spChg chg="mod">
          <ac:chgData name="Mark Warren" userId="8b469510-801c-4a14-a92d-c6d8837618b1" providerId="ADAL" clId="{854A96AF-2244-472B-8A75-F98501AE6BD9}" dt="2023-11-30T18:30:12.942" v="518" actId="1076"/>
          <ac:spMkLst>
            <pc:docMk/>
            <pc:sldMk cId="0" sldId="260"/>
            <ac:spMk id="2" creationId="{00000000-0000-0000-0000-000000000000}"/>
          </ac:spMkLst>
        </pc:spChg>
      </pc:sldChg>
      <pc:sldChg chg="modSp mod modAnim">
        <pc:chgData name="Mark Warren" userId="8b469510-801c-4a14-a92d-c6d8837618b1" providerId="ADAL" clId="{854A96AF-2244-472B-8A75-F98501AE6BD9}" dt="2023-11-30T18:46:01.427" v="735"/>
        <pc:sldMkLst>
          <pc:docMk/>
          <pc:sldMk cId="0" sldId="261"/>
        </pc:sldMkLst>
        <pc:spChg chg="mod">
          <ac:chgData name="Mark Warren" userId="8b469510-801c-4a14-a92d-c6d8837618b1" providerId="ADAL" clId="{854A96AF-2244-472B-8A75-F98501AE6BD9}" dt="2023-11-30T18:30:23.877" v="521" actId="1076"/>
          <ac:spMkLst>
            <pc:docMk/>
            <pc:sldMk cId="0" sldId="261"/>
            <ac:spMk id="2" creationId="{00000000-0000-0000-0000-000000000000}"/>
          </ac:spMkLst>
        </pc:spChg>
      </pc:sldChg>
      <pc:sldChg chg="modSp mod modAnim">
        <pc:chgData name="Mark Warren" userId="8b469510-801c-4a14-a92d-c6d8837618b1" providerId="ADAL" clId="{854A96AF-2244-472B-8A75-F98501AE6BD9}" dt="2023-11-30T18:46:11.326" v="738"/>
        <pc:sldMkLst>
          <pc:docMk/>
          <pc:sldMk cId="0" sldId="262"/>
        </pc:sldMkLst>
        <pc:spChg chg="mod">
          <ac:chgData name="Mark Warren" userId="8b469510-801c-4a14-a92d-c6d8837618b1" providerId="ADAL" clId="{854A96AF-2244-472B-8A75-F98501AE6BD9}" dt="2023-11-30T18:31:28.534" v="531"/>
          <ac:spMkLst>
            <pc:docMk/>
            <pc:sldMk cId="0" sldId="262"/>
            <ac:spMk id="2" creationId="{00000000-0000-0000-0000-000000000000}"/>
          </ac:spMkLst>
        </pc:spChg>
      </pc:sldChg>
      <pc:sldChg chg="addSp delSp modSp del mod">
        <pc:chgData name="Mark Warren" userId="8b469510-801c-4a14-a92d-c6d8837618b1" providerId="ADAL" clId="{854A96AF-2244-472B-8A75-F98501AE6BD9}" dt="2023-11-30T18:36:33.867" v="603" actId="2696"/>
        <pc:sldMkLst>
          <pc:docMk/>
          <pc:sldMk cId="0" sldId="263"/>
        </pc:sldMkLst>
        <pc:spChg chg="del mod">
          <ac:chgData name="Mark Warren" userId="8b469510-801c-4a14-a92d-c6d8837618b1" providerId="ADAL" clId="{854A96AF-2244-472B-8A75-F98501AE6BD9}" dt="2023-11-30T18:32:01.171" v="534" actId="21"/>
          <ac:spMkLst>
            <pc:docMk/>
            <pc:sldMk cId="0" sldId="263"/>
            <ac:spMk id="2" creationId="{00000000-0000-0000-0000-000000000000}"/>
          </ac:spMkLst>
        </pc:spChg>
        <pc:spChg chg="add mod">
          <ac:chgData name="Mark Warren" userId="8b469510-801c-4a14-a92d-c6d8837618b1" providerId="ADAL" clId="{854A96AF-2244-472B-8A75-F98501AE6BD9}" dt="2023-11-30T18:32:01.171" v="534" actId="21"/>
          <ac:spMkLst>
            <pc:docMk/>
            <pc:sldMk cId="0" sldId="263"/>
            <ac:spMk id="4" creationId="{2916085B-A191-F048-BF82-425F759FE1EF}"/>
          </ac:spMkLst>
        </pc:spChg>
      </pc:sldChg>
      <pc:sldChg chg="addSp modSp mod modAnim">
        <pc:chgData name="Mark Warren" userId="8b469510-801c-4a14-a92d-c6d8837618b1" providerId="ADAL" clId="{854A96AF-2244-472B-8A75-F98501AE6BD9}" dt="2023-11-30T18:46:32.182" v="744"/>
        <pc:sldMkLst>
          <pc:docMk/>
          <pc:sldMk cId="0" sldId="264"/>
        </pc:sldMkLst>
        <pc:spChg chg="mod">
          <ac:chgData name="Mark Warren" userId="8b469510-801c-4a14-a92d-c6d8837618b1" providerId="ADAL" clId="{854A96AF-2244-472B-8A75-F98501AE6BD9}" dt="2023-11-30T18:33:55.713" v="562" actId="1076"/>
          <ac:spMkLst>
            <pc:docMk/>
            <pc:sldMk cId="0" sldId="264"/>
            <ac:spMk id="2" creationId="{00000000-0000-0000-0000-000000000000}"/>
          </ac:spMkLst>
        </pc:spChg>
        <pc:spChg chg="add mod">
          <ac:chgData name="Mark Warren" userId="8b469510-801c-4a14-a92d-c6d8837618b1" providerId="ADAL" clId="{854A96AF-2244-472B-8A75-F98501AE6BD9}" dt="2023-11-30T18:33:52.326" v="561" actId="1076"/>
          <ac:spMkLst>
            <pc:docMk/>
            <pc:sldMk cId="0" sldId="264"/>
            <ac:spMk id="3" creationId="{ED3E4EB3-31BA-24BD-7331-A6D552EB3E9B}"/>
          </ac:spMkLst>
        </pc:spChg>
      </pc:sldChg>
      <pc:sldChg chg="modSp mod modAnim">
        <pc:chgData name="Mark Warren" userId="8b469510-801c-4a14-a92d-c6d8837618b1" providerId="ADAL" clId="{854A96AF-2244-472B-8A75-F98501AE6BD9}" dt="2023-11-30T18:47:00.833" v="748"/>
        <pc:sldMkLst>
          <pc:docMk/>
          <pc:sldMk cId="0" sldId="265"/>
        </pc:sldMkLst>
        <pc:spChg chg="mod">
          <ac:chgData name="Mark Warren" userId="8b469510-801c-4a14-a92d-c6d8837618b1" providerId="ADAL" clId="{854A96AF-2244-472B-8A75-F98501AE6BD9}" dt="2023-11-30T18:36:24.248" v="602" actId="20577"/>
          <ac:spMkLst>
            <pc:docMk/>
            <pc:sldMk cId="0" sldId="265"/>
            <ac:spMk id="2" creationId="{00000000-0000-0000-0000-000000000000}"/>
          </ac:spMkLst>
        </pc:spChg>
      </pc:sldChg>
      <pc:sldChg chg="modSp mod modAnim">
        <pc:chgData name="Mark Warren" userId="8b469510-801c-4a14-a92d-c6d8837618b1" providerId="ADAL" clId="{854A96AF-2244-472B-8A75-F98501AE6BD9}" dt="2023-11-30T18:47:08.190" v="751"/>
        <pc:sldMkLst>
          <pc:docMk/>
          <pc:sldMk cId="0" sldId="266"/>
        </pc:sldMkLst>
        <pc:spChg chg="mod">
          <ac:chgData name="Mark Warren" userId="8b469510-801c-4a14-a92d-c6d8837618b1" providerId="ADAL" clId="{854A96AF-2244-472B-8A75-F98501AE6BD9}" dt="2023-11-30T18:37:22.020" v="628" actId="1076"/>
          <ac:spMkLst>
            <pc:docMk/>
            <pc:sldMk cId="0" sldId="266"/>
            <ac:spMk id="2" creationId="{00000000-0000-0000-0000-000000000000}"/>
          </ac:spMkLst>
        </pc:spChg>
      </pc:sldChg>
      <pc:sldChg chg="modSp mod modAnim">
        <pc:chgData name="Mark Warren" userId="8b469510-801c-4a14-a92d-c6d8837618b1" providerId="ADAL" clId="{854A96AF-2244-472B-8A75-F98501AE6BD9}" dt="2023-11-30T18:47:17.700" v="755"/>
        <pc:sldMkLst>
          <pc:docMk/>
          <pc:sldMk cId="0" sldId="267"/>
        </pc:sldMkLst>
        <pc:spChg chg="mod">
          <ac:chgData name="Mark Warren" userId="8b469510-801c-4a14-a92d-c6d8837618b1" providerId="ADAL" clId="{854A96AF-2244-472B-8A75-F98501AE6BD9}" dt="2023-11-30T18:43:41.805" v="714"/>
          <ac:spMkLst>
            <pc:docMk/>
            <pc:sldMk cId="0" sldId="267"/>
            <ac:spMk id="2" creationId="{00000000-0000-0000-0000-000000000000}"/>
          </ac:spMkLst>
        </pc:spChg>
      </pc:sldChg>
      <pc:sldChg chg="addSp modSp mod modAnim">
        <pc:chgData name="Mark Warren" userId="8b469510-801c-4a14-a92d-c6d8837618b1" providerId="ADAL" clId="{854A96AF-2244-472B-8A75-F98501AE6BD9}" dt="2023-11-30T19:22:13.298" v="767"/>
        <pc:sldMkLst>
          <pc:docMk/>
          <pc:sldMk cId="0" sldId="268"/>
        </pc:sldMkLst>
        <pc:spChg chg="mod">
          <ac:chgData name="Mark Warren" userId="8b469510-801c-4a14-a92d-c6d8837618b1" providerId="ADAL" clId="{854A96AF-2244-472B-8A75-F98501AE6BD9}" dt="2023-11-30T18:44:41.770" v="723" actId="1076"/>
          <ac:spMkLst>
            <pc:docMk/>
            <pc:sldMk cId="0" sldId="268"/>
            <ac:spMk id="2" creationId="{00000000-0000-0000-0000-000000000000}"/>
          </ac:spMkLst>
        </pc:spChg>
        <pc:spChg chg="add mod">
          <ac:chgData name="Mark Warren" userId="8b469510-801c-4a14-a92d-c6d8837618b1" providerId="ADAL" clId="{854A96AF-2244-472B-8A75-F98501AE6BD9}" dt="2023-11-30T18:44:38.727" v="722" actId="1076"/>
          <ac:spMkLst>
            <pc:docMk/>
            <pc:sldMk cId="0" sldId="268"/>
            <ac:spMk id="3" creationId="{175BE864-2604-1989-896B-FA86CDAD987C}"/>
          </ac:spMkLst>
        </pc:spChg>
      </pc:sldChg>
      <pc:sldChg chg="addSp delSp modSp del mod">
        <pc:chgData name="Mark Warren" userId="8b469510-801c-4a14-a92d-c6d8837618b1" providerId="ADAL" clId="{854A96AF-2244-472B-8A75-F98501AE6BD9}" dt="2023-11-30T18:41:21.768" v="687" actId="2696"/>
        <pc:sldMkLst>
          <pc:docMk/>
          <pc:sldMk cId="3949604813" sldId="269"/>
        </pc:sldMkLst>
        <pc:spChg chg="del mod">
          <ac:chgData name="Mark Warren" userId="8b469510-801c-4a14-a92d-c6d8837618b1" providerId="ADAL" clId="{854A96AF-2244-472B-8A75-F98501AE6BD9}" dt="2023-11-30T18:41:16.495" v="685" actId="21"/>
          <ac:spMkLst>
            <pc:docMk/>
            <pc:sldMk cId="3949604813" sldId="269"/>
            <ac:spMk id="2" creationId="{00000000-0000-0000-0000-000000000000}"/>
          </ac:spMkLst>
        </pc:spChg>
        <pc:spChg chg="add mod">
          <ac:chgData name="Mark Warren" userId="8b469510-801c-4a14-a92d-c6d8837618b1" providerId="ADAL" clId="{854A96AF-2244-472B-8A75-F98501AE6BD9}" dt="2023-11-30T18:41:16.495" v="685" actId="21"/>
          <ac:spMkLst>
            <pc:docMk/>
            <pc:sldMk cId="3949604813" sldId="269"/>
            <ac:spMk id="4" creationId="{BFE4DB71-4B3B-2176-7ACF-043378C2ED27}"/>
          </ac:spMkLst>
        </pc:spChg>
      </pc:sldChg>
    </pc:docChg>
  </pc:docChgLst>
  <pc:docChgLst>
    <pc:chgData name="Mark Warren" userId="8b469510-801c-4a14-a92d-c6d8837618b1" providerId="ADAL" clId="{322E6D41-1BC4-4536-BE8B-FD5F764F3D7F}"/>
    <pc:docChg chg="custSel addSld delSld modSld sldOrd">
      <pc:chgData name="Mark Warren" userId="8b469510-801c-4a14-a92d-c6d8837618b1" providerId="ADAL" clId="{322E6D41-1BC4-4536-BE8B-FD5F764F3D7F}" dt="2023-12-07T18:50:13.843" v="560"/>
      <pc:docMkLst>
        <pc:docMk/>
      </pc:docMkLst>
      <pc:sldChg chg="del">
        <pc:chgData name="Mark Warren" userId="8b469510-801c-4a14-a92d-c6d8837618b1" providerId="ADAL" clId="{322E6D41-1BC4-4536-BE8B-FD5F764F3D7F}" dt="2023-12-06T15:46:22.423" v="10" actId="2696"/>
        <pc:sldMkLst>
          <pc:docMk/>
          <pc:sldMk cId="0" sldId="258"/>
        </pc:sldMkLst>
      </pc:sldChg>
      <pc:sldChg chg="del">
        <pc:chgData name="Mark Warren" userId="8b469510-801c-4a14-a92d-c6d8837618b1" providerId="ADAL" clId="{322E6D41-1BC4-4536-BE8B-FD5F764F3D7F}" dt="2023-12-06T15:36:24.151" v="2" actId="2696"/>
        <pc:sldMkLst>
          <pc:docMk/>
          <pc:sldMk cId="0" sldId="260"/>
        </pc:sldMkLst>
      </pc:sldChg>
      <pc:sldChg chg="del">
        <pc:chgData name="Mark Warren" userId="8b469510-801c-4a14-a92d-c6d8837618b1" providerId="ADAL" clId="{322E6D41-1BC4-4536-BE8B-FD5F764F3D7F}" dt="2023-12-06T15:36:28.152" v="3" actId="2696"/>
        <pc:sldMkLst>
          <pc:docMk/>
          <pc:sldMk cId="0" sldId="261"/>
        </pc:sldMkLst>
      </pc:sldChg>
      <pc:sldChg chg="del">
        <pc:chgData name="Mark Warren" userId="8b469510-801c-4a14-a92d-c6d8837618b1" providerId="ADAL" clId="{322E6D41-1BC4-4536-BE8B-FD5F764F3D7F}" dt="2023-12-06T15:42:44.431" v="4" actId="2696"/>
        <pc:sldMkLst>
          <pc:docMk/>
          <pc:sldMk cId="0" sldId="262"/>
        </pc:sldMkLst>
      </pc:sldChg>
      <pc:sldChg chg="del">
        <pc:chgData name="Mark Warren" userId="8b469510-801c-4a14-a92d-c6d8837618b1" providerId="ADAL" clId="{322E6D41-1BC4-4536-BE8B-FD5F764F3D7F}" dt="2023-12-06T16:17:56.250" v="25" actId="47"/>
        <pc:sldMkLst>
          <pc:docMk/>
          <pc:sldMk cId="0" sldId="264"/>
        </pc:sldMkLst>
      </pc:sldChg>
      <pc:sldChg chg="addSp delSp modSp mod ord modAnim">
        <pc:chgData name="Mark Warren" userId="8b469510-801c-4a14-a92d-c6d8837618b1" providerId="ADAL" clId="{322E6D41-1BC4-4536-BE8B-FD5F764F3D7F}" dt="2023-12-07T16:45:52.521" v="289" actId="1035"/>
        <pc:sldMkLst>
          <pc:docMk/>
          <pc:sldMk cId="0" sldId="265"/>
        </pc:sldMkLst>
        <pc:spChg chg="mod">
          <ac:chgData name="Mark Warren" userId="8b469510-801c-4a14-a92d-c6d8837618b1" providerId="ADAL" clId="{322E6D41-1BC4-4536-BE8B-FD5F764F3D7F}" dt="2023-12-07T16:44:03.761" v="281" actId="255"/>
          <ac:spMkLst>
            <pc:docMk/>
            <pc:sldMk cId="0" sldId="265"/>
            <ac:spMk id="2" creationId="{00000000-0000-0000-0000-000000000000}"/>
          </ac:spMkLst>
        </pc:spChg>
        <pc:spChg chg="add mod">
          <ac:chgData name="Mark Warren" userId="8b469510-801c-4a14-a92d-c6d8837618b1" providerId="ADAL" clId="{322E6D41-1BC4-4536-BE8B-FD5F764F3D7F}" dt="2023-12-07T16:45:52.521" v="289" actId="1035"/>
          <ac:spMkLst>
            <pc:docMk/>
            <pc:sldMk cId="0" sldId="265"/>
            <ac:spMk id="9" creationId="{95750E48-E914-0401-DDCE-CDEF259870E4}"/>
          </ac:spMkLst>
        </pc:spChg>
        <pc:spChg chg="add mod">
          <ac:chgData name="Mark Warren" userId="8b469510-801c-4a14-a92d-c6d8837618b1" providerId="ADAL" clId="{322E6D41-1BC4-4536-BE8B-FD5F764F3D7F}" dt="2023-12-07T16:45:29.347" v="286" actId="1076"/>
          <ac:spMkLst>
            <pc:docMk/>
            <pc:sldMk cId="0" sldId="265"/>
            <ac:spMk id="10" creationId="{EFF6E807-32FD-1E59-BDF5-9F5C4CCDA083}"/>
          </ac:spMkLst>
        </pc:spChg>
        <pc:spChg chg="add mod">
          <ac:chgData name="Mark Warren" userId="8b469510-801c-4a14-a92d-c6d8837618b1" providerId="ADAL" clId="{322E6D41-1BC4-4536-BE8B-FD5F764F3D7F}" dt="2023-12-07T16:45:20.283" v="285" actId="1076"/>
          <ac:spMkLst>
            <pc:docMk/>
            <pc:sldMk cId="0" sldId="265"/>
            <ac:spMk id="11" creationId="{2C529C6D-7FDA-EF4F-3749-6101D28F2896}"/>
          </ac:spMkLst>
        </pc:spChg>
        <pc:cxnChg chg="add mod">
          <ac:chgData name="Mark Warren" userId="8b469510-801c-4a14-a92d-c6d8837618b1" providerId="ADAL" clId="{322E6D41-1BC4-4536-BE8B-FD5F764F3D7F}" dt="2023-12-07T16:45:03.547" v="284" actId="1076"/>
          <ac:cxnSpMkLst>
            <pc:docMk/>
            <pc:sldMk cId="0" sldId="265"/>
            <ac:cxnSpMk id="4" creationId="{8D0B323E-F7B5-9085-1690-E1C65C3E77EC}"/>
          </ac:cxnSpMkLst>
        </pc:cxnChg>
        <pc:cxnChg chg="add mod">
          <ac:chgData name="Mark Warren" userId="8b469510-801c-4a14-a92d-c6d8837618b1" providerId="ADAL" clId="{322E6D41-1BC4-4536-BE8B-FD5F764F3D7F}" dt="2023-12-07T16:44:57.110" v="283" actId="1076"/>
          <ac:cxnSpMkLst>
            <pc:docMk/>
            <pc:sldMk cId="0" sldId="265"/>
            <ac:cxnSpMk id="5" creationId="{94E58AAF-23FF-2AF3-D584-F40843D31029}"/>
          </ac:cxnSpMkLst>
        </pc:cxnChg>
        <pc:cxnChg chg="add del mod">
          <ac:chgData name="Mark Warren" userId="8b469510-801c-4a14-a92d-c6d8837618b1" providerId="ADAL" clId="{322E6D41-1BC4-4536-BE8B-FD5F764F3D7F}" dt="2023-12-07T15:57:29.977" v="124" actId="478"/>
          <ac:cxnSpMkLst>
            <pc:docMk/>
            <pc:sldMk cId="0" sldId="265"/>
            <ac:cxnSpMk id="8" creationId="{259F8387-BC4D-CCF5-820F-30DF705B4B1A}"/>
          </ac:cxnSpMkLst>
        </pc:cxnChg>
      </pc:sldChg>
      <pc:sldChg chg="del">
        <pc:chgData name="Mark Warren" userId="8b469510-801c-4a14-a92d-c6d8837618b1" providerId="ADAL" clId="{322E6D41-1BC4-4536-BE8B-FD5F764F3D7F}" dt="2023-12-06T16:17:56.250" v="25" actId="47"/>
        <pc:sldMkLst>
          <pc:docMk/>
          <pc:sldMk cId="0" sldId="266"/>
        </pc:sldMkLst>
      </pc:sldChg>
      <pc:sldChg chg="modSp mod ord modAnim">
        <pc:chgData name="Mark Warren" userId="8b469510-801c-4a14-a92d-c6d8837618b1" providerId="ADAL" clId="{322E6D41-1BC4-4536-BE8B-FD5F764F3D7F}" dt="2023-12-07T14:52:58.374" v="55"/>
        <pc:sldMkLst>
          <pc:docMk/>
          <pc:sldMk cId="0" sldId="267"/>
        </pc:sldMkLst>
        <pc:spChg chg="mod">
          <ac:chgData name="Mark Warren" userId="8b469510-801c-4a14-a92d-c6d8837618b1" providerId="ADAL" clId="{322E6D41-1BC4-4536-BE8B-FD5F764F3D7F}" dt="2023-12-07T14:52:37.168" v="52" actId="120"/>
          <ac:spMkLst>
            <pc:docMk/>
            <pc:sldMk cId="0" sldId="267"/>
            <ac:spMk id="2" creationId="{00000000-0000-0000-0000-000000000000}"/>
          </ac:spMkLst>
        </pc:spChg>
      </pc:sldChg>
      <pc:sldChg chg="modSp mod ord modAnim">
        <pc:chgData name="Mark Warren" userId="8b469510-801c-4a14-a92d-c6d8837618b1" providerId="ADAL" clId="{322E6D41-1BC4-4536-BE8B-FD5F764F3D7F}" dt="2023-12-06T15:47:20.493" v="17"/>
        <pc:sldMkLst>
          <pc:docMk/>
          <pc:sldMk cId="0" sldId="268"/>
        </pc:sldMkLst>
        <pc:spChg chg="mod">
          <ac:chgData name="Mark Warren" userId="8b469510-801c-4a14-a92d-c6d8837618b1" providerId="ADAL" clId="{322E6D41-1BC4-4536-BE8B-FD5F764F3D7F}" dt="2023-12-06T15:46:13.120" v="9" actId="1076"/>
          <ac:spMkLst>
            <pc:docMk/>
            <pc:sldMk cId="0" sldId="268"/>
            <ac:spMk id="2" creationId="{00000000-0000-0000-0000-000000000000}"/>
          </ac:spMkLst>
        </pc:spChg>
        <pc:spChg chg="mod">
          <ac:chgData name="Mark Warren" userId="8b469510-801c-4a14-a92d-c6d8837618b1" providerId="ADAL" clId="{322E6D41-1BC4-4536-BE8B-FD5F764F3D7F}" dt="2023-12-06T15:46:09.495" v="8" actId="1076"/>
          <ac:spMkLst>
            <pc:docMk/>
            <pc:sldMk cId="0" sldId="268"/>
            <ac:spMk id="3" creationId="{175BE864-2604-1989-896B-FA86CDAD987C}"/>
          </ac:spMkLst>
        </pc:spChg>
      </pc:sldChg>
      <pc:sldChg chg="addSp modSp add mod modAnim">
        <pc:chgData name="Mark Warren" userId="8b469510-801c-4a14-a92d-c6d8837618b1" providerId="ADAL" clId="{322E6D41-1BC4-4536-BE8B-FD5F764F3D7F}" dt="2023-12-07T17:40:26.799" v="426"/>
        <pc:sldMkLst>
          <pc:docMk/>
          <pc:sldMk cId="2579066411" sldId="269"/>
        </pc:sldMkLst>
        <pc:spChg chg="mod">
          <ac:chgData name="Mark Warren" userId="8b469510-801c-4a14-a92d-c6d8837618b1" providerId="ADAL" clId="{322E6D41-1BC4-4536-BE8B-FD5F764F3D7F}" dt="2023-12-07T17:33:44.252" v="334" actId="1076"/>
          <ac:spMkLst>
            <pc:docMk/>
            <pc:sldMk cId="2579066411" sldId="269"/>
            <ac:spMk id="2" creationId="{00000000-0000-0000-0000-000000000000}"/>
          </ac:spMkLst>
        </pc:spChg>
        <pc:spChg chg="add mod">
          <ac:chgData name="Mark Warren" userId="8b469510-801c-4a14-a92d-c6d8837618b1" providerId="ADAL" clId="{322E6D41-1BC4-4536-BE8B-FD5F764F3D7F}" dt="2023-12-07T17:36:51.298" v="397" actId="14100"/>
          <ac:spMkLst>
            <pc:docMk/>
            <pc:sldMk cId="2579066411" sldId="269"/>
            <ac:spMk id="3" creationId="{E424AE85-223F-4728-BAF1-20C45E031CBB}"/>
          </ac:spMkLst>
        </pc:spChg>
        <pc:spChg chg="add mod">
          <ac:chgData name="Mark Warren" userId="8b469510-801c-4a14-a92d-c6d8837618b1" providerId="ADAL" clId="{322E6D41-1BC4-4536-BE8B-FD5F764F3D7F}" dt="2023-12-07T17:36:40.718" v="394" actId="1076"/>
          <ac:spMkLst>
            <pc:docMk/>
            <pc:sldMk cId="2579066411" sldId="269"/>
            <ac:spMk id="4" creationId="{4F287D5A-4212-8131-F7FE-4DF940F7FD9F}"/>
          </ac:spMkLst>
        </pc:spChg>
        <pc:cxnChg chg="add mod">
          <ac:chgData name="Mark Warren" userId="8b469510-801c-4a14-a92d-c6d8837618b1" providerId="ADAL" clId="{322E6D41-1BC4-4536-BE8B-FD5F764F3D7F}" dt="2023-12-07T17:38:46.753" v="409" actId="14100"/>
          <ac:cxnSpMkLst>
            <pc:docMk/>
            <pc:sldMk cId="2579066411" sldId="269"/>
            <ac:cxnSpMk id="6" creationId="{8DCF0D6C-6576-5943-493D-092F42F0AB30}"/>
          </ac:cxnSpMkLst>
        </pc:cxnChg>
        <pc:cxnChg chg="add mod">
          <ac:chgData name="Mark Warren" userId="8b469510-801c-4a14-a92d-c6d8837618b1" providerId="ADAL" clId="{322E6D41-1BC4-4536-BE8B-FD5F764F3D7F}" dt="2023-12-07T17:39:05.507" v="411" actId="1076"/>
          <ac:cxnSpMkLst>
            <pc:docMk/>
            <pc:sldMk cId="2579066411" sldId="269"/>
            <ac:cxnSpMk id="9" creationId="{1228F3D3-3742-D0F0-C7CD-7A4FFAA8E509}"/>
          </ac:cxnSpMkLst>
        </pc:cxnChg>
      </pc:sldChg>
      <pc:sldChg chg="add del">
        <pc:chgData name="Mark Warren" userId="8b469510-801c-4a14-a92d-c6d8837618b1" providerId="ADAL" clId="{322E6D41-1BC4-4536-BE8B-FD5F764F3D7F}" dt="2023-12-06T16:17:56.250" v="25" actId="47"/>
        <pc:sldMkLst>
          <pc:docMk/>
          <pc:sldMk cId="3949604813" sldId="269"/>
        </pc:sldMkLst>
      </pc:sldChg>
      <pc:sldChg chg="modSp add ord">
        <pc:chgData name="Mark Warren" userId="8b469510-801c-4a14-a92d-c6d8837618b1" providerId="ADAL" clId="{322E6D41-1BC4-4536-BE8B-FD5F764F3D7F}" dt="2023-12-07T17:26:18.449" v="310" actId="207"/>
        <pc:sldMkLst>
          <pc:docMk/>
          <pc:sldMk cId="1962521877" sldId="270"/>
        </pc:sldMkLst>
        <pc:spChg chg="mod">
          <ac:chgData name="Mark Warren" userId="8b469510-801c-4a14-a92d-c6d8837618b1" providerId="ADAL" clId="{322E6D41-1BC4-4536-BE8B-FD5F764F3D7F}" dt="2023-12-07T17:26:18.449" v="310" actId="207"/>
          <ac:spMkLst>
            <pc:docMk/>
            <pc:sldMk cId="1962521877" sldId="270"/>
            <ac:spMk id="2" creationId="{00000000-0000-0000-0000-000000000000}"/>
          </ac:spMkLst>
        </pc:spChg>
      </pc:sldChg>
      <pc:sldChg chg="addSp modSp add mod ord modAnim">
        <pc:chgData name="Mark Warren" userId="8b469510-801c-4a14-a92d-c6d8837618b1" providerId="ADAL" clId="{322E6D41-1BC4-4536-BE8B-FD5F764F3D7F}" dt="2023-12-07T18:50:13.843" v="560"/>
        <pc:sldMkLst>
          <pc:docMk/>
          <pc:sldMk cId="3500180039" sldId="271"/>
        </pc:sldMkLst>
        <pc:spChg chg="mod">
          <ac:chgData name="Mark Warren" userId="8b469510-801c-4a14-a92d-c6d8837618b1" providerId="ADAL" clId="{322E6D41-1BC4-4536-BE8B-FD5F764F3D7F}" dt="2023-12-07T18:48:39.538" v="546" actId="313"/>
          <ac:spMkLst>
            <pc:docMk/>
            <pc:sldMk cId="3500180039" sldId="271"/>
            <ac:spMk id="2" creationId="{00000000-0000-0000-0000-000000000000}"/>
          </ac:spMkLst>
        </pc:spChg>
        <pc:spChg chg="mod">
          <ac:chgData name="Mark Warren" userId="8b469510-801c-4a14-a92d-c6d8837618b1" providerId="ADAL" clId="{322E6D41-1BC4-4536-BE8B-FD5F764F3D7F}" dt="2023-12-07T18:48:42.617" v="550" actId="313"/>
          <ac:spMkLst>
            <pc:docMk/>
            <pc:sldMk cId="3500180039" sldId="271"/>
            <ac:spMk id="3" creationId="{175BE864-2604-1989-896B-FA86CDAD987C}"/>
          </ac:spMkLst>
        </pc:spChg>
        <pc:spChg chg="add mod">
          <ac:chgData name="Mark Warren" userId="8b469510-801c-4a14-a92d-c6d8837618b1" providerId="ADAL" clId="{322E6D41-1BC4-4536-BE8B-FD5F764F3D7F}" dt="2023-12-07T18:49:08.135" v="553" actId="1076"/>
          <ac:spMkLst>
            <pc:docMk/>
            <pc:sldMk cId="3500180039" sldId="271"/>
            <ac:spMk id="4" creationId="{C0235D40-0E43-562E-BE24-B8C41FDF6E47}"/>
          </ac:spMkLst>
        </pc:spChg>
      </pc:sldChg>
      <pc:sldChg chg="addSp modSp add mod ord modAnim">
        <pc:chgData name="Mark Warren" userId="8b469510-801c-4a14-a92d-c6d8837618b1" providerId="ADAL" clId="{322E6D41-1BC4-4536-BE8B-FD5F764F3D7F}" dt="2023-12-07T18:37:43.986" v="512" actId="1037"/>
        <pc:sldMkLst>
          <pc:docMk/>
          <pc:sldMk cId="1945855314" sldId="272"/>
        </pc:sldMkLst>
        <pc:spChg chg="mod">
          <ac:chgData name="Mark Warren" userId="8b469510-801c-4a14-a92d-c6d8837618b1" providerId="ADAL" clId="{322E6D41-1BC4-4536-BE8B-FD5F764F3D7F}" dt="2023-12-07T18:37:26.314" v="508" actId="20577"/>
          <ac:spMkLst>
            <pc:docMk/>
            <pc:sldMk cId="1945855314" sldId="272"/>
            <ac:spMk id="2" creationId="{00000000-0000-0000-0000-000000000000}"/>
          </ac:spMkLst>
        </pc:spChg>
        <pc:cxnChg chg="add mod">
          <ac:chgData name="Mark Warren" userId="8b469510-801c-4a14-a92d-c6d8837618b1" providerId="ADAL" clId="{322E6D41-1BC4-4536-BE8B-FD5F764F3D7F}" dt="2023-12-07T18:34:12.520" v="478" actId="14100"/>
          <ac:cxnSpMkLst>
            <pc:docMk/>
            <pc:sldMk cId="1945855314" sldId="272"/>
            <ac:cxnSpMk id="4" creationId="{B5F09204-BBD1-A1E7-18B5-86342018B9AE}"/>
          </ac:cxnSpMkLst>
        </pc:cxnChg>
        <pc:cxnChg chg="add mod">
          <ac:chgData name="Mark Warren" userId="8b469510-801c-4a14-a92d-c6d8837618b1" providerId="ADAL" clId="{322E6D41-1BC4-4536-BE8B-FD5F764F3D7F}" dt="2023-12-07T18:37:43.986" v="512" actId="1037"/>
          <ac:cxnSpMkLst>
            <pc:docMk/>
            <pc:sldMk cId="1945855314" sldId="272"/>
            <ac:cxnSpMk id="6" creationId="{65032A8D-8FCB-78D5-456D-3B43FF11437C}"/>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A4641-AED6-49A9-874D-80D57B1DB54B}" type="doc">
      <dgm:prSet loTypeId="urn:microsoft.com/office/officeart/2005/8/layout/venn1" loCatId="relationship" qsTypeId="urn:microsoft.com/office/officeart/2005/8/quickstyle/3d3" qsCatId="3D" csTypeId="urn:microsoft.com/office/officeart/2005/8/colors/accent2_5" csCatId="accent2" phldr="1"/>
      <dgm:spPr/>
      <dgm:t>
        <a:bodyPr/>
        <a:lstStyle/>
        <a:p>
          <a:endParaRPr lang="en-US"/>
        </a:p>
      </dgm:t>
    </dgm:pt>
    <dgm:pt modelId="{24A503DC-D949-4751-87E5-A27F91C165ED}">
      <dgm:prSet custT="1"/>
      <dgm:spPr/>
      <dgm:t>
        <a:bodyPr/>
        <a:lstStyle/>
        <a:p>
          <a:r>
            <a:rPr lang="en-US" sz="40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Bathsheba</a:t>
          </a:r>
        </a:p>
      </dgm:t>
    </dgm:pt>
    <dgm:pt modelId="{E70C7539-13C3-486E-BC11-3CED69676E0C}" type="parTrans" cxnId="{22638FE1-2E8F-48AC-96E7-377C7C350088}">
      <dgm:prSet/>
      <dgm:spPr/>
      <dgm:t>
        <a:bodyPr/>
        <a:lstStyle/>
        <a:p>
          <a:endParaRPr lang="en-US"/>
        </a:p>
      </dgm:t>
    </dgm:pt>
    <dgm:pt modelId="{5FAE8B28-8DB6-4F99-AC59-351AB8A0DD9C}" type="sibTrans" cxnId="{22638FE1-2E8F-48AC-96E7-377C7C350088}">
      <dgm:prSet/>
      <dgm:spPr/>
      <dgm:t>
        <a:bodyPr/>
        <a:lstStyle/>
        <a:p>
          <a:endParaRPr lang="en-US"/>
        </a:p>
      </dgm:t>
    </dgm:pt>
    <dgm:pt modelId="{6F64BD19-7061-47C3-B467-B9E92B063E6D}" type="pres">
      <dgm:prSet presAssocID="{44DA4641-AED6-49A9-874D-80D57B1DB54B}" presName="compositeShape" presStyleCnt="0">
        <dgm:presLayoutVars>
          <dgm:chMax val="7"/>
          <dgm:dir/>
          <dgm:resizeHandles val="exact"/>
        </dgm:presLayoutVars>
      </dgm:prSet>
      <dgm:spPr/>
    </dgm:pt>
    <dgm:pt modelId="{D02E4481-83A4-4D51-B5F4-5187B283CE8E}" type="pres">
      <dgm:prSet presAssocID="{24A503DC-D949-4751-87E5-A27F91C165ED}" presName="circ1TxSh" presStyleLbl="vennNode1" presStyleIdx="0" presStyleCnt="1" custAng="21439804" custScaleX="367183" custLinFactNeighborX="16574" custLinFactNeighborY="6694"/>
      <dgm:spPr/>
    </dgm:pt>
  </dgm:ptLst>
  <dgm:cxnLst>
    <dgm:cxn modelId="{14C33B0E-6613-46CA-B53D-5DCED7F6341E}" type="presOf" srcId="{24A503DC-D949-4751-87E5-A27F91C165ED}" destId="{D02E4481-83A4-4D51-B5F4-5187B283CE8E}" srcOrd="0" destOrd="0" presId="urn:microsoft.com/office/officeart/2005/8/layout/venn1"/>
    <dgm:cxn modelId="{56ACAA98-555E-48F2-B5E4-D9EFC3AA2BD0}" type="presOf" srcId="{44DA4641-AED6-49A9-874D-80D57B1DB54B}" destId="{6F64BD19-7061-47C3-B467-B9E92B063E6D}" srcOrd="0" destOrd="0" presId="urn:microsoft.com/office/officeart/2005/8/layout/venn1"/>
    <dgm:cxn modelId="{22638FE1-2E8F-48AC-96E7-377C7C350088}" srcId="{44DA4641-AED6-49A9-874D-80D57B1DB54B}" destId="{24A503DC-D949-4751-87E5-A27F91C165ED}" srcOrd="0" destOrd="0" parTransId="{E70C7539-13C3-486E-BC11-3CED69676E0C}" sibTransId="{5FAE8B28-8DB6-4F99-AC59-351AB8A0DD9C}"/>
    <dgm:cxn modelId="{DFBC4B48-9E7B-480A-9CA4-F59B7E3D2D13}" type="presParOf" srcId="{6F64BD19-7061-47C3-B467-B9E92B063E6D}" destId="{D02E4481-83A4-4D51-B5F4-5187B283CE8E}"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E4481-83A4-4D51-B5F4-5187B283CE8E}">
      <dsp:nvSpPr>
        <dsp:cNvPr id="0" name=""/>
        <dsp:cNvSpPr/>
      </dsp:nvSpPr>
      <dsp:spPr>
        <a:xfrm rot="21439804">
          <a:off x="0" y="68099"/>
          <a:ext cx="3735422" cy="1017319"/>
        </a:xfrm>
        <a:prstGeom prst="ellipse">
          <a:avLst/>
        </a:prstGeom>
        <a:solidFill>
          <a:schemeClr val="accent2">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Bathsheba</a:t>
          </a:r>
        </a:p>
      </dsp:txBody>
      <dsp:txXfrm>
        <a:off x="547040" y="217082"/>
        <a:ext cx="2641342" cy="71935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BE955E"/>
                </a:solidFill>
              </a:defRPr>
            </a:lvl1pPr>
          </a:lstStyle>
          <a:p>
            <a:pPr algn="ctr"/>
            <a:endParaRP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806">
                <a:solidFill>
                  <a:srgbClr val="E3DCBF"/>
                </a:solidFill>
              </a:defRPr>
            </a:lvl1pPr>
          </a:lstStyle>
          <a:p>
            <a:pPr algn="ctr"/>
            <a:endParaRPr/>
          </a:p>
        </p:txBody>
      </p:sp>
      <p:sp>
        <p:nvSpPr>
          <p:cNvPr id="4" name="New Shape"/>
          <p:cNvSpPr>
            <a:spLocks noGrp="1"/>
          </p:cNvSpPr>
          <p:nvPr>
            <p:ph type="body" idx="2"/>
          </p:nvPr>
        </p:nvSpPr>
        <p:spPr>
          <a:xfrm>
            <a:off x="1847850" y="4241800"/>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BE955E"/>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bmp"/><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1677243"/>
            <a:ext cx="12192000" cy="13335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ctr">
              <a:defRPr sz="8306">
                <a:solidFill>
                  <a:srgbClr val="BE955E"/>
                </a:solidFill>
              </a:defRPr>
            </a:lvl1pPr>
          </a:lstStyle>
          <a:p>
            <a:pPr algn="ctr"/>
            <a:r>
              <a:rPr lang="en-US" sz="7200" b="1" dirty="0">
                <a:ln w="22225">
                  <a:solidFill>
                    <a:schemeClr val="accent2"/>
                  </a:solidFill>
                  <a:prstDash val="solid"/>
                </a:ln>
                <a:solidFill>
                  <a:schemeClr val="accent2">
                    <a:lumMod val="40000"/>
                    <a:lumOff val="60000"/>
                  </a:schemeClr>
                </a:solidFill>
                <a:latin typeface="Abadi Extra Light" panose="020B0204020104020204" pitchFamily="34" charset="0"/>
              </a:rPr>
              <a:t>Beauty From Ashes</a:t>
            </a:r>
            <a:endParaRPr sz="7200" b="1" dirty="0">
              <a:ln w="22225">
                <a:solidFill>
                  <a:schemeClr val="accent2"/>
                </a:solidFill>
                <a:prstDash val="solid"/>
              </a:ln>
              <a:solidFill>
                <a:schemeClr val="accent2">
                  <a:lumMod val="40000"/>
                  <a:lumOff val="60000"/>
                </a:schemeClr>
              </a:solidFill>
              <a:latin typeface="Abadi Extra Light" panose="020B0204020104020204" pitchFamily="34" charset="0"/>
            </a:endParaRPr>
          </a:p>
        </p:txBody>
      </p:sp>
      <p:sp>
        <p:nvSpPr>
          <p:cNvPr id="3" name="New Shape"/>
          <p:cNvSpPr>
            <a:spLocks noGrp="1"/>
          </p:cNvSpPr>
          <p:nvPr>
            <p:ph type="body" idx="1"/>
          </p:nvPr>
        </p:nvSpPr>
        <p:spPr>
          <a:xfrm>
            <a:off x="0" y="3164526"/>
            <a:ext cx="12192000" cy="209867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4806">
                <a:solidFill>
                  <a:srgbClr val="E3DCBF"/>
                </a:solidFill>
              </a:defRPr>
            </a:lvl1pPr>
          </a:lstStyle>
          <a:p>
            <a:pPr algn="ctr"/>
            <a:r>
              <a:rPr lang="en-US" sz="4400" dirty="0">
                <a:solidFill>
                  <a:schemeClr val="accent2">
                    <a:lumMod val="40000"/>
                    <a:lumOff val="60000"/>
                  </a:schemeClr>
                </a:solidFill>
                <a:latin typeface="Avenir Next LT Pro Demi" panose="020B0704020202020204" pitchFamily="34" charset="0"/>
              </a:rPr>
              <a:t>Stories of Redemption for Advent</a:t>
            </a:r>
          </a:p>
          <a:p>
            <a:pPr algn="ctr"/>
            <a:r>
              <a:rPr lang="en-US" sz="4400" dirty="0">
                <a:solidFill>
                  <a:schemeClr val="accent2">
                    <a:lumMod val="40000"/>
                    <a:lumOff val="60000"/>
                  </a:schemeClr>
                </a:solidFill>
                <a:latin typeface="Avenir Next LT Pro Demi" panose="020B0704020202020204" pitchFamily="34" charset="0"/>
              </a:rPr>
              <a:t>from our Lord’s Genealogical Record</a:t>
            </a:r>
          </a:p>
          <a:p>
            <a:pPr algn="ctr"/>
            <a:r>
              <a:rPr lang="en-US" sz="4400" dirty="0">
                <a:solidFill>
                  <a:schemeClr val="accent2">
                    <a:lumMod val="40000"/>
                    <a:lumOff val="60000"/>
                  </a:schemeClr>
                </a:solidFill>
                <a:latin typeface="Avenir Next LT Pro Demi" panose="020B0704020202020204" pitchFamily="34" charset="0"/>
              </a:rPr>
              <a:t>in Matthew 1</a:t>
            </a:r>
            <a:endParaRPr sz="4400" dirty="0">
              <a:solidFill>
                <a:schemeClr val="accent2">
                  <a:lumMod val="40000"/>
                  <a:lumOff val="60000"/>
                </a:schemeClr>
              </a:solidFill>
              <a:latin typeface="Avenir Next LT Pro Demi" panose="020B0704020202020204" pitchFamily="34" charset="0"/>
            </a:endParaRPr>
          </a:p>
        </p:txBody>
      </p:sp>
      <p:sp>
        <p:nvSpPr>
          <p:cNvPr id="4" name="New Shape"/>
          <p:cNvSpPr>
            <a:spLocks noGrp="1"/>
          </p:cNvSpPr>
          <p:nvPr>
            <p:ph type="body" idx="2"/>
          </p:nvPr>
        </p:nvSpPr>
        <p:spPr>
          <a:xfrm rot="436639">
            <a:off x="1594236" y="4741411"/>
            <a:ext cx="2741126" cy="1043586"/>
          </a:xfrm>
          <a:prstGeom prst="rect">
            <a:avLst/>
          </a:prstGeom>
          <a:solidFill>
            <a:schemeClr val="accent5">
              <a:alpha val="50000"/>
            </a:schemeClr>
          </a:solidFill>
          <a:ln>
            <a:noFill/>
          </a:ln>
          <a:effectLst>
            <a:softEdge rad="317500"/>
          </a:effectLst>
        </p:spPr>
        <p:style>
          <a:lnRef idx="0">
            <a:scrgbClr r="0" g="0" b="0"/>
          </a:lnRef>
          <a:fillRef idx="0">
            <a:scrgbClr r="0" g="0" b="0"/>
          </a:fillRef>
          <a:effectRef idx="0">
            <a:scrgbClr r="0" g="0" b="0"/>
          </a:effectRef>
          <a:fontRef idx="minor">
            <a:schemeClr val="lt1"/>
          </a:fontRef>
        </p:style>
        <p:txBody>
          <a:bodyPr anchor="ctr">
            <a:noAutofit/>
          </a:bodyPr>
          <a:lstStyle>
            <a:lvl1pPr algn="ctr">
              <a:defRPr sz="4386">
                <a:solidFill>
                  <a:srgbClr val="BE955E"/>
                </a:solidFill>
              </a:defRPr>
            </a:lvl1pPr>
          </a:lstStyle>
          <a:p>
            <a:pPr algn="ctr"/>
            <a:r>
              <a:rPr lang="en-US" sz="4400" spc="6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Tamar</a:t>
            </a:r>
            <a:endParaRPr sz="4400" spc="6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endParaRPr>
          </a:p>
        </p:txBody>
      </p:sp>
      <p:graphicFrame>
        <p:nvGraphicFramePr>
          <p:cNvPr id="9" name="Diagram 8">
            <a:extLst>
              <a:ext uri="{FF2B5EF4-FFF2-40B4-BE49-F238E27FC236}">
                <a16:creationId xmlns:a16="http://schemas.microsoft.com/office/drawing/2014/main" id="{4B44F017-9125-FEA1-9A70-1A2F6A86837A}"/>
              </a:ext>
            </a:extLst>
          </p:cNvPr>
          <p:cNvGraphicFramePr/>
          <p:nvPr>
            <p:extLst>
              <p:ext uri="{D42A27DB-BD31-4B8C-83A1-F6EECF244321}">
                <p14:modId xmlns:p14="http://schemas.microsoft.com/office/powerpoint/2010/main" val="2433767360"/>
              </p:ext>
            </p:extLst>
          </p:nvPr>
        </p:nvGraphicFramePr>
        <p:xfrm>
          <a:off x="654996" y="838031"/>
          <a:ext cx="3735422" cy="1017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New Shape">
            <a:extLst>
              <a:ext uri="{FF2B5EF4-FFF2-40B4-BE49-F238E27FC236}">
                <a16:creationId xmlns:a16="http://schemas.microsoft.com/office/drawing/2014/main" id="{411231C2-00FD-E8FC-D7D9-7A4D802C0A9E}"/>
              </a:ext>
            </a:extLst>
          </p:cNvPr>
          <p:cNvSpPr txBox="1">
            <a:spLocks/>
          </p:cNvSpPr>
          <p:nvPr/>
        </p:nvSpPr>
        <p:spPr>
          <a:xfrm rot="150117">
            <a:off x="6376204" y="748977"/>
            <a:ext cx="2444885" cy="10173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anchor="ctr">
            <a:noAutofit/>
          </a:bodyPr>
          <a:lstStyle>
            <a:lvl1pPr algn="ctr">
              <a:defRPr sz="4386">
                <a:solidFill>
                  <a:srgbClr val="BE955E"/>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48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Rahab</a:t>
            </a:r>
          </a:p>
        </p:txBody>
      </p:sp>
      <p:sp>
        <p:nvSpPr>
          <p:cNvPr id="8" name="New Shape">
            <a:extLst>
              <a:ext uri="{FF2B5EF4-FFF2-40B4-BE49-F238E27FC236}">
                <a16:creationId xmlns:a16="http://schemas.microsoft.com/office/drawing/2014/main" id="{48FB3F02-4C71-A551-0150-E7740B10DE91}"/>
              </a:ext>
            </a:extLst>
          </p:cNvPr>
          <p:cNvSpPr txBox="1">
            <a:spLocks/>
          </p:cNvSpPr>
          <p:nvPr/>
        </p:nvSpPr>
        <p:spPr>
          <a:xfrm rot="21292542">
            <a:off x="8456357" y="4717589"/>
            <a:ext cx="1980906" cy="1185189"/>
          </a:xfrm>
          <a:custGeom>
            <a:avLst/>
            <a:gdLst>
              <a:gd name="connsiteX0" fmla="*/ 0 w 1980906"/>
              <a:gd name="connsiteY0" fmla="*/ 0 h 1185189"/>
              <a:gd name="connsiteX1" fmla="*/ 680111 w 1980906"/>
              <a:gd name="connsiteY1" fmla="*/ 0 h 1185189"/>
              <a:gd name="connsiteX2" fmla="*/ 1300795 w 1980906"/>
              <a:gd name="connsiteY2" fmla="*/ 0 h 1185189"/>
              <a:gd name="connsiteX3" fmla="*/ 1980906 w 1980906"/>
              <a:gd name="connsiteY3" fmla="*/ 0 h 1185189"/>
              <a:gd name="connsiteX4" fmla="*/ 1980906 w 1980906"/>
              <a:gd name="connsiteY4" fmla="*/ 557039 h 1185189"/>
              <a:gd name="connsiteX5" fmla="*/ 1980906 w 1980906"/>
              <a:gd name="connsiteY5" fmla="*/ 1185189 h 1185189"/>
              <a:gd name="connsiteX6" fmla="*/ 1360222 w 1980906"/>
              <a:gd name="connsiteY6" fmla="*/ 1185189 h 1185189"/>
              <a:gd name="connsiteX7" fmla="*/ 759347 w 1980906"/>
              <a:gd name="connsiteY7" fmla="*/ 1185189 h 1185189"/>
              <a:gd name="connsiteX8" fmla="*/ 0 w 1980906"/>
              <a:gd name="connsiteY8" fmla="*/ 1185189 h 1185189"/>
              <a:gd name="connsiteX9" fmla="*/ 0 w 1980906"/>
              <a:gd name="connsiteY9" fmla="*/ 628150 h 1185189"/>
              <a:gd name="connsiteX10" fmla="*/ 0 w 1980906"/>
              <a:gd name="connsiteY10" fmla="*/ 0 h 118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0906" h="1185189" fill="none" extrusionOk="0">
                <a:moveTo>
                  <a:pt x="0" y="0"/>
                </a:moveTo>
                <a:cubicBezTo>
                  <a:pt x="287979" y="27528"/>
                  <a:pt x="396507" y="-10686"/>
                  <a:pt x="680111" y="0"/>
                </a:cubicBezTo>
                <a:cubicBezTo>
                  <a:pt x="963715" y="10686"/>
                  <a:pt x="1166082" y="7203"/>
                  <a:pt x="1300795" y="0"/>
                </a:cubicBezTo>
                <a:cubicBezTo>
                  <a:pt x="1435508" y="-7203"/>
                  <a:pt x="1836465" y="-20923"/>
                  <a:pt x="1980906" y="0"/>
                </a:cubicBezTo>
                <a:cubicBezTo>
                  <a:pt x="1953308" y="266266"/>
                  <a:pt x="1960903" y="364912"/>
                  <a:pt x="1980906" y="557039"/>
                </a:cubicBezTo>
                <a:cubicBezTo>
                  <a:pt x="2000909" y="749166"/>
                  <a:pt x="1970801" y="879779"/>
                  <a:pt x="1980906" y="1185189"/>
                </a:cubicBezTo>
                <a:cubicBezTo>
                  <a:pt x="1683194" y="1214481"/>
                  <a:pt x="1621948" y="1184457"/>
                  <a:pt x="1360222" y="1185189"/>
                </a:cubicBezTo>
                <a:cubicBezTo>
                  <a:pt x="1098496" y="1185921"/>
                  <a:pt x="985946" y="1214989"/>
                  <a:pt x="759347" y="1185189"/>
                </a:cubicBezTo>
                <a:cubicBezTo>
                  <a:pt x="532748" y="1155389"/>
                  <a:pt x="176082" y="1184503"/>
                  <a:pt x="0" y="1185189"/>
                </a:cubicBezTo>
                <a:cubicBezTo>
                  <a:pt x="11900" y="1019150"/>
                  <a:pt x="16298" y="823494"/>
                  <a:pt x="0" y="628150"/>
                </a:cubicBezTo>
                <a:cubicBezTo>
                  <a:pt x="-16298" y="432806"/>
                  <a:pt x="14793" y="199160"/>
                  <a:pt x="0" y="0"/>
                </a:cubicBezTo>
                <a:close/>
              </a:path>
              <a:path w="1980906" h="1185189" stroke="0" extrusionOk="0">
                <a:moveTo>
                  <a:pt x="0" y="0"/>
                </a:moveTo>
                <a:cubicBezTo>
                  <a:pt x="282167" y="-12599"/>
                  <a:pt x="455686" y="-17480"/>
                  <a:pt x="640493" y="0"/>
                </a:cubicBezTo>
                <a:cubicBezTo>
                  <a:pt x="825300" y="17480"/>
                  <a:pt x="1109122" y="3803"/>
                  <a:pt x="1261177" y="0"/>
                </a:cubicBezTo>
                <a:cubicBezTo>
                  <a:pt x="1413232" y="-3803"/>
                  <a:pt x="1829393" y="-21061"/>
                  <a:pt x="1980906" y="0"/>
                </a:cubicBezTo>
                <a:cubicBezTo>
                  <a:pt x="1987144" y="285813"/>
                  <a:pt x="1996342" y="309136"/>
                  <a:pt x="1980906" y="604446"/>
                </a:cubicBezTo>
                <a:cubicBezTo>
                  <a:pt x="1965470" y="899756"/>
                  <a:pt x="1967859" y="919296"/>
                  <a:pt x="1980906" y="1185189"/>
                </a:cubicBezTo>
                <a:cubicBezTo>
                  <a:pt x="1707692" y="1179239"/>
                  <a:pt x="1486294" y="1195551"/>
                  <a:pt x="1360222" y="1185189"/>
                </a:cubicBezTo>
                <a:cubicBezTo>
                  <a:pt x="1234150" y="1174827"/>
                  <a:pt x="833816" y="1186246"/>
                  <a:pt x="680111" y="1185189"/>
                </a:cubicBezTo>
                <a:cubicBezTo>
                  <a:pt x="526406" y="1184132"/>
                  <a:pt x="237202" y="1192507"/>
                  <a:pt x="0" y="1185189"/>
                </a:cubicBezTo>
                <a:cubicBezTo>
                  <a:pt x="1416" y="1005014"/>
                  <a:pt x="2165" y="785740"/>
                  <a:pt x="0" y="592595"/>
                </a:cubicBezTo>
                <a:cubicBezTo>
                  <a:pt x="-2165" y="399450"/>
                  <a:pt x="16192" y="239144"/>
                  <a:pt x="0" y="0"/>
                </a:cubicBezTo>
                <a:close/>
              </a:path>
            </a:pathLst>
          </a:custGeom>
          <a:ln w="28575">
            <a:solidFill>
              <a:schemeClr val="accent4">
                <a:lumMod val="75000"/>
              </a:schemeClr>
            </a:solidFill>
            <a:extLst>
              <a:ext uri="{C807C97D-BFC1-408E-A445-0C87EB9F89A2}">
                <ask:lineSketchStyleProps xmlns:ask="http://schemas.microsoft.com/office/drawing/2018/sketchyshapes" sd="540289008">
                  <a:prstGeom prst="rect">
                    <a:avLst/>
                  </a:prstGeom>
                  <ask:type>
                    <ask:lineSketchFreehand/>
                  </ask:type>
                </ask:lineSketchStyleProps>
              </a:ext>
            </a:extLst>
          </a:ln>
        </p:spPr>
        <p:style>
          <a:lnRef idx="1">
            <a:schemeClr val="accent6"/>
          </a:lnRef>
          <a:fillRef idx="3">
            <a:schemeClr val="accent6"/>
          </a:fillRef>
          <a:effectRef idx="2">
            <a:schemeClr val="accent6"/>
          </a:effectRef>
          <a:fontRef idx="minor">
            <a:schemeClr val="lt1"/>
          </a:fontRef>
        </p:style>
        <p:txBody>
          <a:bodyPr anchor="ctr">
            <a:normAutofit/>
          </a:bodyPr>
          <a:lstStyle>
            <a:lvl1pPr algn="ctr">
              <a:defRPr sz="4386">
                <a:solidFill>
                  <a:srgbClr val="BE955E"/>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48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Ruth</a:t>
            </a:r>
          </a:p>
        </p:txBody>
      </p:sp>
      <p:sp>
        <p:nvSpPr>
          <p:cNvPr id="11" name="Rectangle: Rounded Corners 10">
            <a:extLst>
              <a:ext uri="{FF2B5EF4-FFF2-40B4-BE49-F238E27FC236}">
                <a16:creationId xmlns:a16="http://schemas.microsoft.com/office/drawing/2014/main" id="{ACE1DCB9-E89A-912C-3526-000A06379E61}"/>
              </a:ext>
            </a:extLst>
          </p:cNvPr>
          <p:cNvSpPr/>
          <p:nvPr/>
        </p:nvSpPr>
        <p:spPr>
          <a:xfrm>
            <a:off x="5199157" y="5380353"/>
            <a:ext cx="2399490" cy="1148105"/>
          </a:xfrm>
          <a:prstGeom prst="roundRect">
            <a:avLst>
              <a:gd name="adj" fmla="val 50000"/>
            </a:avLst>
          </a:prstGeom>
          <a:solidFill>
            <a:schemeClr val="accent3">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54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Mary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53" presetClass="entr" presetSubtype="16" fill="hold" grpId="0" nodeType="withEffect">
                                  <p:stCondLst>
                                    <p:cond delay="2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par>
                                <p:cTn id="16" presetID="2" presetClass="entr" presetSubtype="2" fill="hold" grpId="0" nodeType="withEffect">
                                  <p:stCondLst>
                                    <p:cond delay="30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500" fill="hold"/>
                                        <p:tgtEl>
                                          <p:spTgt spid="6"/>
                                        </p:tgtEl>
                                        <p:attrNameLst>
                                          <p:attrName>ppt_x</p:attrName>
                                        </p:attrNameLst>
                                      </p:cBhvr>
                                      <p:tavLst>
                                        <p:tav tm="0">
                                          <p:val>
                                            <p:strVal val="1+#ppt_w/2"/>
                                          </p:val>
                                        </p:tav>
                                        <p:tav tm="100000">
                                          <p:val>
                                            <p:strVal val="#ppt_x"/>
                                          </p:val>
                                        </p:tav>
                                      </p:tavLst>
                                    </p:anim>
                                    <p:anim calcmode="lin" valueType="num">
                                      <p:cBhvr additive="base">
                                        <p:cTn id="19" dur="1500" fill="hold"/>
                                        <p:tgtEl>
                                          <p:spTgt spid="6"/>
                                        </p:tgtEl>
                                        <p:attrNameLst>
                                          <p:attrName>ppt_y</p:attrName>
                                        </p:attrNameLst>
                                      </p:cBhvr>
                                      <p:tavLst>
                                        <p:tav tm="0">
                                          <p:val>
                                            <p:strVal val="#ppt_y"/>
                                          </p:val>
                                        </p:tav>
                                        <p:tav tm="100000">
                                          <p:val>
                                            <p:strVal val="#ppt_y"/>
                                          </p:val>
                                        </p:tav>
                                      </p:tavLst>
                                    </p:anim>
                                  </p:childTnLst>
                                </p:cTn>
                              </p:par>
                              <p:par>
                                <p:cTn id="20" presetID="6" presetClass="entr" presetSubtype="32" fill="hold" grpId="0" nodeType="withEffect">
                                  <p:stCondLst>
                                    <p:cond delay="300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2000"/>
                                        <p:tgtEl>
                                          <p:spTgt spid="11"/>
                                        </p:tgtEl>
                                      </p:cBhvr>
                                    </p:animEffect>
                                  </p:childTnLst>
                                </p:cTn>
                              </p:par>
                              <p:par>
                                <p:cTn id="23" presetID="21" presetClass="entr" presetSubtype="2" fill="hold" grpId="0" nodeType="withEffect">
                                  <p:stCondLst>
                                    <p:cond delay="3500"/>
                                  </p:stCondLst>
                                  <p:childTnLst>
                                    <p:set>
                                      <p:cBhvr>
                                        <p:cTn id="24" dur="1" fill="hold">
                                          <p:stCondLst>
                                            <p:cond delay="0"/>
                                          </p:stCondLst>
                                        </p:cTn>
                                        <p:tgtEl>
                                          <p:spTgt spid="9"/>
                                        </p:tgtEl>
                                        <p:attrNameLst>
                                          <p:attrName>style.visibility</p:attrName>
                                        </p:attrNameLst>
                                      </p:cBhvr>
                                      <p:to>
                                        <p:strVal val="visible"/>
                                      </p:to>
                                    </p:set>
                                    <p:animEffect transition="in" filter="wheel(2)">
                                      <p:cBhvr>
                                        <p:cTn id="25" dur="2000"/>
                                        <p:tgtEl>
                                          <p:spTgt spid="9"/>
                                        </p:tgtEl>
                                      </p:cBhvr>
                                    </p:animEffect>
                                  </p:childTnLst>
                                </p:cTn>
                              </p:par>
                              <p:par>
                                <p:cTn id="26" presetID="45" presetClass="entr" presetSubtype="0" fill="hold" grpId="0" nodeType="withEffect">
                                  <p:stCondLst>
                                    <p:cond delay="4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ppt_w</p:attrName>
                                        </p:attrNameLst>
                                      </p:cBhvr>
                                      <p:tavLst>
                                        <p:tav tm="0" fmla="#ppt_w*sin(2.5*pi*$)">
                                          <p:val>
                                            <p:fltVal val="0"/>
                                          </p:val>
                                        </p:tav>
                                        <p:tav tm="100000">
                                          <p:val>
                                            <p:fltVal val="1"/>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Graphic spid="9" grpId="0">
        <p:bldAsOne/>
      </p:bldGraphic>
      <p:bldP spid="6" grpId="0" animBg="1"/>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00594" y="2724539"/>
            <a:ext cx="8990812" cy="356072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ctr"/>
            <a:r>
              <a:rPr lang="en-US" sz="4400" cap="small" dirty="0">
                <a:solidFill>
                  <a:schemeClr val="bg1">
                    <a:lumMod val="85000"/>
                  </a:schemeClr>
                </a:solidFill>
                <a:latin typeface="Abadi Extra Light" panose="020B0204020104020204" pitchFamily="34" charset="0"/>
              </a:rPr>
              <a:t>He</a:t>
            </a:r>
            <a:r>
              <a:rPr lang="en-US" sz="4400" dirty="0">
                <a:solidFill>
                  <a:schemeClr val="bg1">
                    <a:lumMod val="85000"/>
                  </a:schemeClr>
                </a:solidFill>
                <a:latin typeface="Abadi Extra Light" panose="020B0204020104020204" pitchFamily="34" charset="0"/>
              </a:rPr>
              <a:t> raises up the poor from the dust;
</a:t>
            </a:r>
            <a:r>
              <a:rPr lang="en-US" sz="4400" cap="small" dirty="0">
                <a:solidFill>
                  <a:schemeClr val="bg1">
                    <a:lumMod val="85000"/>
                  </a:schemeClr>
                </a:solidFill>
                <a:latin typeface="Abadi Extra Light" panose="020B0204020104020204" pitchFamily="34" charset="0"/>
              </a:rPr>
              <a:t>He</a:t>
            </a:r>
            <a:r>
              <a:rPr lang="en-US" sz="4400" dirty="0">
                <a:solidFill>
                  <a:schemeClr val="bg1">
                    <a:lumMod val="85000"/>
                  </a:schemeClr>
                </a:solidFill>
                <a:latin typeface="Abadi Extra Light" panose="020B0204020104020204" pitchFamily="34" charset="0"/>
              </a:rPr>
              <a:t> lifts the needy from the ash heap 
To make them sit with princes 
And inherit a seat of honor.</a:t>
            </a:r>
          </a:p>
          <a:p>
            <a:pPr algn="ctr"/>
            <a:r>
              <a:rPr lang="en-US" sz="4400" dirty="0">
                <a:solidFill>
                  <a:schemeClr val="bg1">
                    <a:lumMod val="85000"/>
                  </a:schemeClr>
                </a:solidFill>
                <a:latin typeface="Abadi Extra Light" panose="020B0204020104020204" pitchFamily="34" charset="0"/>
              </a:rPr>
              <a:t>(1 Samuel 2:8)</a:t>
            </a:r>
          </a:p>
        </p:txBody>
      </p:sp>
      <p:sp>
        <p:nvSpPr>
          <p:cNvPr id="3" name="New Shape">
            <a:extLst>
              <a:ext uri="{FF2B5EF4-FFF2-40B4-BE49-F238E27FC236}">
                <a16:creationId xmlns:a16="http://schemas.microsoft.com/office/drawing/2014/main" id="{175BE864-2604-1989-896B-FA86CDAD987C}"/>
              </a:ext>
            </a:extLst>
          </p:cNvPr>
          <p:cNvSpPr txBox="1">
            <a:spLocks/>
          </p:cNvSpPr>
          <p:nvPr/>
        </p:nvSpPr>
        <p:spPr>
          <a:xfrm>
            <a:off x="1" y="1366195"/>
            <a:ext cx="12191999" cy="135834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lnSpcReduction="10000"/>
          </a:bodyPr>
          <a:lstStyle>
            <a:lvl1pPr algn="l">
              <a:defRPr sz="3173">
                <a:solidFill>
                  <a:srgbClr val="BE955E"/>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ctr"/>
            <a:r>
              <a:rPr lang="en-US" sz="4400" dirty="0">
                <a:solidFill>
                  <a:schemeClr val="bg1">
                    <a:lumMod val="85000"/>
                  </a:schemeClr>
                </a:solidFill>
                <a:latin typeface="Abadi Extra Light" panose="020B0204020104020204" pitchFamily="34" charset="0"/>
              </a:rPr>
              <a:t>Even the lowliest of persons </a:t>
            </a:r>
          </a:p>
          <a:p>
            <a:pPr algn="ctr"/>
            <a:r>
              <a:rPr lang="en-US" sz="4400" dirty="0">
                <a:solidFill>
                  <a:schemeClr val="bg1">
                    <a:lumMod val="85000"/>
                  </a:schemeClr>
                </a:solidFill>
                <a:latin typeface="Abadi Extra Light" panose="020B0204020104020204" pitchFamily="34" charset="0"/>
              </a:rPr>
              <a:t>can be elevated by the power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10859" y="705431"/>
            <a:ext cx="9370282" cy="5447137"/>
          </a:xfrm>
          <a:prstGeom prst="rect">
            <a:avLst/>
          </a:prstGeom>
          <a:ln>
            <a:headEnd type="none" w="med" len="med"/>
            <a:tailEnd type="none" w="med" len="med"/>
          </a:ln>
        </p:spPr>
        <p:style>
          <a:lnRef idx="2">
            <a:schemeClr val="accent2">
              <a:shade val="15000"/>
            </a:schemeClr>
          </a:lnRef>
          <a:fillRef idx="1">
            <a:schemeClr val="accent2"/>
          </a:fillRef>
          <a:effectRef idx="0">
            <a:schemeClr val="accent2"/>
          </a:effectRef>
          <a:fontRef idx="minor">
            <a:schemeClr val="lt1"/>
          </a:fontRef>
        </p:style>
        <p:txBody>
          <a:bodyPr anchor="ctr">
            <a:noAutofit/>
          </a:bodyPr>
          <a:lstStyle>
            <a:lvl1pPr algn="l">
              <a:defRPr sz="3173">
                <a:solidFill>
                  <a:srgbClr val="BE955E"/>
                </a:solidFill>
              </a:defRPr>
            </a:lvl1pPr>
          </a:lstStyle>
          <a:p>
            <a:r>
              <a:rPr lang="en-US" sz="4400" dirty="0">
                <a:solidFill>
                  <a:schemeClr val="bg1">
                    <a:lumMod val="85000"/>
                  </a:schemeClr>
                </a:solidFill>
                <a:latin typeface="Abadi Extra Light" panose="020B0204020104020204" pitchFamily="34" charset="0"/>
              </a:rPr>
              <a:t>“For Judah this was a sinful and irresponsible act, but for Tamar, it was not a sin because according to the law she had the right to be the mother of his child.” And later in the biblical text of Ruth, “the elders bless the marriage of Boaz and Ruth, [praying] that God would make Ruth like Tamar” (Ruth 4:11-12).</a:t>
            </a:r>
            <a:endParaRPr sz="4400" b="0"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577720" y="659119"/>
            <a:ext cx="9036560" cy="553976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Autofit/>
          </a:bodyPr>
          <a:lstStyle>
            <a:lvl1pPr algn="l">
              <a:defRPr sz="3173">
                <a:solidFill>
                  <a:srgbClr val="BE955E"/>
                </a:solidFill>
              </a:defRPr>
            </a:lvl1pPr>
          </a:lstStyle>
          <a:p>
            <a:pPr algn="ctr"/>
            <a:r>
              <a:rPr lang="en-US" sz="4400" dirty="0">
                <a:solidFill>
                  <a:schemeClr val="bg1">
                    <a:lumMod val="85000"/>
                  </a:schemeClr>
                </a:solidFill>
                <a:latin typeface="Abadi Extra Light" panose="020B0204020104020204" pitchFamily="34" charset="0"/>
              </a:rPr>
              <a:t>“Simeon and Levi had proven to be men of anarchy and violence, not justice, men of uncontrolled anger and fury.”</a:t>
            </a:r>
          </a:p>
          <a:p>
            <a:pPr algn="ctr"/>
            <a:endParaRPr lang="en-US" sz="1200" dirty="0">
              <a:solidFill>
                <a:schemeClr val="bg1">
                  <a:lumMod val="85000"/>
                </a:schemeClr>
              </a:solidFill>
              <a:latin typeface="Abadi Extra Light" panose="020B0204020104020204" pitchFamily="34" charset="0"/>
            </a:endParaRPr>
          </a:p>
          <a:p>
            <a:pPr algn="ctr"/>
            <a:r>
              <a:rPr lang="en-US" sz="4400" dirty="0">
                <a:solidFill>
                  <a:schemeClr val="bg1">
                    <a:lumMod val="85000"/>
                  </a:schemeClr>
                </a:solidFill>
                <a:latin typeface="Abadi Extra Light" panose="020B0204020104020204" pitchFamily="34" charset="0"/>
              </a:rPr>
              <a:t>…for Reuben was the firstborn, but because he defiled his father’s couch, his birthright was given to the sons of Joseph the son of Israel, so that he could not be enrolled as the oldest son.</a:t>
            </a:r>
            <a:endParaRPr sz="4400" b="0" dirty="0">
              <a:solidFill>
                <a:schemeClr val="bg1">
                  <a:lumMod val="85000"/>
                </a:schemeClr>
              </a:solidFill>
              <a:latin typeface="Abadi Extra Light" panose="020B0204020104020204" pitchFamily="34" charset="0"/>
            </a:endParaRPr>
          </a:p>
        </p:txBody>
      </p:sp>
      <p:cxnSp>
        <p:nvCxnSpPr>
          <p:cNvPr id="4" name="Straight Connector 3">
            <a:extLst>
              <a:ext uri="{FF2B5EF4-FFF2-40B4-BE49-F238E27FC236}">
                <a16:creationId xmlns:a16="http://schemas.microsoft.com/office/drawing/2014/main" id="{8D0B323E-F7B5-9085-1690-E1C65C3E77EC}"/>
              </a:ext>
            </a:extLst>
          </p:cNvPr>
          <p:cNvCxnSpPr/>
          <p:nvPr/>
        </p:nvCxnSpPr>
        <p:spPr>
          <a:xfrm>
            <a:off x="1883120" y="1222217"/>
            <a:ext cx="3594226"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5" name="Straight Connector 4">
            <a:extLst>
              <a:ext uri="{FF2B5EF4-FFF2-40B4-BE49-F238E27FC236}">
                <a16:creationId xmlns:a16="http://schemas.microsoft.com/office/drawing/2014/main" id="{94E58AAF-23FF-2AF3-D584-F40843D31029}"/>
              </a:ext>
            </a:extLst>
          </p:cNvPr>
          <p:cNvCxnSpPr>
            <a:cxnSpLocks/>
          </p:cNvCxnSpPr>
          <p:nvPr/>
        </p:nvCxnSpPr>
        <p:spPr>
          <a:xfrm>
            <a:off x="3520290" y="3409384"/>
            <a:ext cx="1649239"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9" name="TextBox 8">
            <a:extLst>
              <a:ext uri="{FF2B5EF4-FFF2-40B4-BE49-F238E27FC236}">
                <a16:creationId xmlns:a16="http://schemas.microsoft.com/office/drawing/2014/main" id="{95750E48-E914-0401-DDCE-CDEF259870E4}"/>
              </a:ext>
            </a:extLst>
          </p:cNvPr>
          <p:cNvSpPr txBox="1"/>
          <p:nvPr/>
        </p:nvSpPr>
        <p:spPr>
          <a:xfrm>
            <a:off x="0" y="2709508"/>
            <a:ext cx="12192000" cy="19293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400" dirty="0"/>
          </a:p>
        </p:txBody>
      </p:sp>
      <p:sp>
        <p:nvSpPr>
          <p:cNvPr id="10" name="TextBox 9">
            <a:extLst>
              <a:ext uri="{FF2B5EF4-FFF2-40B4-BE49-F238E27FC236}">
                <a16:creationId xmlns:a16="http://schemas.microsoft.com/office/drawing/2014/main" id="{EFF6E807-32FD-1E59-BDF5-9F5C4CCDA083}"/>
              </a:ext>
            </a:extLst>
          </p:cNvPr>
          <p:cNvSpPr txBox="1"/>
          <p:nvPr/>
        </p:nvSpPr>
        <p:spPr>
          <a:xfrm>
            <a:off x="4431893" y="6124622"/>
            <a:ext cx="3328211" cy="523220"/>
          </a:xfrm>
          <a:prstGeom prst="rect">
            <a:avLst/>
          </a:prstGeom>
          <a:noFill/>
        </p:spPr>
        <p:txBody>
          <a:bodyPr wrap="square" rtlCol="0">
            <a:spAutoFit/>
          </a:bodyPr>
          <a:lstStyle/>
          <a:p>
            <a:pPr algn="ctr"/>
            <a:r>
              <a:rPr lang="en-US" sz="2800" dirty="0">
                <a:solidFill>
                  <a:schemeClr val="bg1">
                    <a:lumMod val="85000"/>
                  </a:schemeClr>
                </a:solidFill>
                <a:latin typeface="Bahnschrift SemiBold" panose="020B0502040204020203" pitchFamily="34" charset="0"/>
              </a:rPr>
              <a:t>1 Chronicles 5:1</a:t>
            </a:r>
          </a:p>
        </p:txBody>
      </p:sp>
      <p:sp>
        <p:nvSpPr>
          <p:cNvPr id="11" name="TextBox 10">
            <a:extLst>
              <a:ext uri="{FF2B5EF4-FFF2-40B4-BE49-F238E27FC236}">
                <a16:creationId xmlns:a16="http://schemas.microsoft.com/office/drawing/2014/main" id="{2C529C6D-7FDA-EF4F-3749-6101D28F2896}"/>
              </a:ext>
            </a:extLst>
          </p:cNvPr>
          <p:cNvSpPr txBox="1"/>
          <p:nvPr/>
        </p:nvSpPr>
        <p:spPr>
          <a:xfrm>
            <a:off x="2529473" y="210158"/>
            <a:ext cx="7133053" cy="523220"/>
          </a:xfrm>
          <a:prstGeom prst="rect">
            <a:avLst/>
          </a:prstGeom>
          <a:noFill/>
        </p:spPr>
        <p:txBody>
          <a:bodyPr wrap="square" rtlCol="0">
            <a:spAutoFit/>
          </a:bodyPr>
          <a:lstStyle/>
          <a:p>
            <a:pPr algn="ctr"/>
            <a:r>
              <a:rPr lang="en-US" sz="2800" dirty="0">
                <a:solidFill>
                  <a:schemeClr val="bg1">
                    <a:lumMod val="85000"/>
                  </a:schemeClr>
                </a:solidFill>
                <a:latin typeface="Bahnschrift SemiBold" panose="020B0502040204020203" pitchFamily="34" charset="0"/>
              </a:rPr>
              <a:t>Cornerstone Biblical Commentary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heel(1)">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par>
                                <p:cTn id="16" presetID="22" presetClass="entr" presetSubtype="8" fill="hold" nodeType="withEffect">
                                  <p:stCondLst>
                                    <p:cond delay="200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4" fill="hold" grpId="0" nodeType="withEffect">
                                  <p:stCondLst>
                                    <p:cond delay="200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par>
                                <p:cTn id="27" presetID="22" presetClass="entr" presetSubtype="8" fill="hold" nodeType="withEffect">
                                  <p:stCondLst>
                                    <p:cond delay="200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1" fill="hold" grpId="0" nodeType="withEffect">
                                  <p:stCondLst>
                                    <p:cond delay="200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9" grpId="0" animBg="1"/>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577720" y="1381611"/>
            <a:ext cx="9036560" cy="409477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Autofit/>
          </a:bodyPr>
          <a:lstStyle>
            <a:lvl1pPr algn="l">
              <a:defRPr sz="3173">
                <a:solidFill>
                  <a:srgbClr val="BE955E"/>
                </a:solidFill>
              </a:defRPr>
            </a:lvl1pPr>
          </a:lstStyle>
          <a:p>
            <a:pPr algn="ctr"/>
            <a:r>
              <a:rPr lang="en-US" sz="4400" dirty="0">
                <a:solidFill>
                  <a:schemeClr val="bg1">
                    <a:lumMod val="85000"/>
                  </a:schemeClr>
                </a:solidFill>
                <a:latin typeface="Abadi Extra Light" panose="020B0204020104020204" pitchFamily="34" charset="0"/>
              </a:rPr>
              <a:t>Then Judah identified them and said, “She is more righteous than I, since I did not give her to my son Shelah.” And he did not know her again.</a:t>
            </a:r>
          </a:p>
          <a:p>
            <a:pPr algn="ctr"/>
            <a:r>
              <a:rPr lang="en-US" sz="4400" b="0" dirty="0">
                <a:solidFill>
                  <a:schemeClr val="bg1">
                    <a:lumMod val="85000"/>
                  </a:schemeClr>
                </a:solidFill>
                <a:latin typeface="Abadi Extra Light" panose="020B0204020104020204" pitchFamily="34" charset="0"/>
              </a:rPr>
              <a:t>(Genesis 38:26)</a:t>
            </a:r>
            <a:endParaRPr sz="4400" b="0" dirty="0">
              <a:solidFill>
                <a:schemeClr val="bg1">
                  <a:lumMod val="85000"/>
                </a:schemeClr>
              </a:solidFill>
              <a:latin typeface="Abadi Extra Light" panose="020B0204020104020204" pitchFamily="34" charset="0"/>
            </a:endParaRPr>
          </a:p>
        </p:txBody>
      </p:sp>
    </p:spTree>
    <p:extLst>
      <p:ext uri="{BB962C8B-B14F-4D97-AF65-F5344CB8AC3E}">
        <p14:creationId xmlns:p14="http://schemas.microsoft.com/office/powerpoint/2010/main" val="196252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10859" y="1265222"/>
            <a:ext cx="9370282" cy="4327556"/>
          </a:xfrm>
          <a:prstGeom prst="rect">
            <a:avLst/>
          </a:prstGeom>
          <a:ln>
            <a:headEnd type="none" w="med" len="med"/>
            <a:tailEnd type="none" w="med" len="med"/>
          </a:ln>
        </p:spPr>
        <p:style>
          <a:lnRef idx="2">
            <a:schemeClr val="accent2">
              <a:shade val="15000"/>
            </a:schemeClr>
          </a:lnRef>
          <a:fillRef idx="1">
            <a:schemeClr val="accent2"/>
          </a:fillRef>
          <a:effectRef idx="0">
            <a:schemeClr val="accent2"/>
          </a:effectRef>
          <a:fontRef idx="minor">
            <a:schemeClr val="lt1"/>
          </a:fontRef>
        </p:style>
        <p:txBody>
          <a:bodyPr anchor="ctr">
            <a:normAutofit/>
          </a:bodyPr>
          <a:lstStyle>
            <a:lvl1pPr algn="l">
              <a:defRPr sz="3173">
                <a:solidFill>
                  <a:srgbClr val="BE955E"/>
                </a:solidFill>
              </a:defRPr>
            </a:lvl1pPr>
          </a:lstStyle>
          <a:p>
            <a:pPr algn="ctr"/>
            <a:r>
              <a:rPr lang="en-US" sz="4400" dirty="0">
                <a:solidFill>
                  <a:schemeClr val="bg1">
                    <a:lumMod val="85000"/>
                  </a:schemeClr>
                </a:solidFill>
                <a:latin typeface="Abadi Extra Light" panose="020B0204020104020204" pitchFamily="34" charset="0"/>
              </a:rPr>
              <a:t>“Since the dead man had no heir, it became the obligation of his brother or closest male kin to marry or at least impregnate the widow. The male child born of this union would then be the legal heir of the dead man.”</a:t>
            </a:r>
            <a:endParaRPr sz="4400" b="0"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endParaRPr>
          </a:p>
        </p:txBody>
      </p:sp>
      <p:sp>
        <p:nvSpPr>
          <p:cNvPr id="3" name="TextBox 2">
            <a:extLst>
              <a:ext uri="{FF2B5EF4-FFF2-40B4-BE49-F238E27FC236}">
                <a16:creationId xmlns:a16="http://schemas.microsoft.com/office/drawing/2014/main" id="{E424AE85-223F-4728-BAF1-20C45E031CBB}"/>
              </a:ext>
            </a:extLst>
          </p:cNvPr>
          <p:cNvSpPr txBox="1"/>
          <p:nvPr/>
        </p:nvSpPr>
        <p:spPr>
          <a:xfrm>
            <a:off x="1410859" y="5592778"/>
            <a:ext cx="9370282" cy="523220"/>
          </a:xfrm>
          <a:prstGeom prst="rect">
            <a:avLst/>
          </a:prstGeom>
          <a:noFill/>
        </p:spPr>
        <p:txBody>
          <a:bodyPr wrap="square" rtlCol="0">
            <a:spAutoFit/>
          </a:bodyPr>
          <a:lstStyle/>
          <a:p>
            <a:pPr algn="ctr"/>
            <a:r>
              <a:rPr lang="en-US" sz="2800" u="sng" dirty="0">
                <a:solidFill>
                  <a:schemeClr val="bg1">
                    <a:lumMod val="85000"/>
                  </a:schemeClr>
                </a:solidFill>
                <a:latin typeface="Bahnschrift SemiBold" panose="020B0502040204020203" pitchFamily="34" charset="0"/>
              </a:rPr>
              <a:t>Manners and Customs</a:t>
            </a:r>
            <a:r>
              <a:rPr lang="en-US" sz="2800" dirty="0">
                <a:solidFill>
                  <a:schemeClr val="bg1">
                    <a:lumMod val="85000"/>
                  </a:schemeClr>
                </a:solidFill>
                <a:latin typeface="Bahnschrift SemiBold" panose="020B0502040204020203" pitchFamily="34" charset="0"/>
              </a:rPr>
              <a:t> by Victor Matthews (p. 25)</a:t>
            </a:r>
          </a:p>
        </p:txBody>
      </p:sp>
      <p:sp>
        <p:nvSpPr>
          <p:cNvPr id="4" name="TextBox 3">
            <a:extLst>
              <a:ext uri="{FF2B5EF4-FFF2-40B4-BE49-F238E27FC236}">
                <a16:creationId xmlns:a16="http://schemas.microsoft.com/office/drawing/2014/main" id="{4F287D5A-4212-8131-F7FE-4DF940F7FD9F}"/>
              </a:ext>
            </a:extLst>
          </p:cNvPr>
          <p:cNvSpPr txBox="1"/>
          <p:nvPr/>
        </p:nvSpPr>
        <p:spPr>
          <a:xfrm>
            <a:off x="2052870" y="557336"/>
            <a:ext cx="8086253" cy="707886"/>
          </a:xfrm>
          <a:prstGeom prst="rect">
            <a:avLst/>
          </a:prstGeom>
          <a:noFill/>
        </p:spPr>
        <p:txBody>
          <a:bodyPr wrap="square" rtlCol="0">
            <a:spAutoFit/>
          </a:bodyPr>
          <a:lstStyle/>
          <a:p>
            <a:pPr algn="ctr"/>
            <a:r>
              <a:rPr lang="en-US" sz="4000" dirty="0">
                <a:solidFill>
                  <a:schemeClr val="bg1">
                    <a:lumMod val="85000"/>
                  </a:schemeClr>
                </a:solidFill>
                <a:latin typeface="Bahnschrift SemiBold" panose="020B0502040204020203" pitchFamily="34" charset="0"/>
              </a:rPr>
              <a:t>The law of Levirate Marriage</a:t>
            </a:r>
          </a:p>
        </p:txBody>
      </p:sp>
      <p:cxnSp>
        <p:nvCxnSpPr>
          <p:cNvPr id="6" name="Straight Connector 5">
            <a:extLst>
              <a:ext uri="{FF2B5EF4-FFF2-40B4-BE49-F238E27FC236}">
                <a16:creationId xmlns:a16="http://schemas.microsoft.com/office/drawing/2014/main" id="{8DCF0D6C-6576-5943-493D-092F42F0AB30}"/>
              </a:ext>
            </a:extLst>
          </p:cNvPr>
          <p:cNvCxnSpPr>
            <a:cxnSpLocks/>
          </p:cNvCxnSpPr>
          <p:nvPr/>
        </p:nvCxnSpPr>
        <p:spPr>
          <a:xfrm>
            <a:off x="8618899" y="1991762"/>
            <a:ext cx="751438"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1228F3D3-3742-D0F0-C7CD-7A4FFAA8E509}"/>
              </a:ext>
            </a:extLst>
          </p:cNvPr>
          <p:cNvCxnSpPr>
            <a:cxnSpLocks/>
          </p:cNvCxnSpPr>
          <p:nvPr/>
        </p:nvCxnSpPr>
        <p:spPr>
          <a:xfrm>
            <a:off x="3674198" y="5340035"/>
            <a:ext cx="751438"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7906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vertical)">
                                      <p:cBhvr>
                                        <p:cTn id="12" dur="1000"/>
                                        <p:tgtEl>
                                          <p:spTgt spid="2"/>
                                        </p:tgtEl>
                                      </p:cBhvr>
                                    </p:animEffect>
                                  </p:childTnLst>
                                </p:cTn>
                              </p:par>
                              <p:par>
                                <p:cTn id="13" presetID="22" presetClass="entr" presetSubtype="8" fill="hold" grpId="0" nodeType="withEffect">
                                  <p:stCondLst>
                                    <p:cond delay="20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2" fill="hold" nodeType="withEffect">
                                  <p:stCondLst>
                                    <p:cond delay="300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par>
                                <p:cTn id="19" presetID="22" presetClass="entr" presetSubtype="2" fill="hold" nodeType="withEffect">
                                  <p:stCondLst>
                                    <p:cond delay="400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00594" y="3014805"/>
            <a:ext cx="8990812" cy="285626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ctr"/>
            <a:r>
              <a:rPr lang="en-US" sz="4400" dirty="0">
                <a:solidFill>
                  <a:schemeClr val="bg1">
                    <a:lumMod val="85000"/>
                  </a:schemeClr>
                </a:solidFill>
                <a:latin typeface="Abadi Extra Light" panose="020B0204020104020204" pitchFamily="34" charset="0"/>
              </a:rPr>
              <a:t>“Jesus said that there was no greater love than this, that a man was willing to give up his life for others.”</a:t>
            </a:r>
          </a:p>
          <a:p>
            <a:pPr algn="ctr"/>
            <a:r>
              <a:rPr lang="en-US" sz="4400" dirty="0">
                <a:solidFill>
                  <a:schemeClr val="bg1">
                    <a:lumMod val="85000"/>
                  </a:schemeClr>
                </a:solidFill>
                <a:latin typeface="Abadi Extra Light" panose="020B0204020104020204" pitchFamily="34" charset="0"/>
              </a:rPr>
              <a:t>(John 15:13)</a:t>
            </a:r>
            <a:endParaRPr lang="en-US" sz="4400" dirty="0">
              <a:solidFill>
                <a:schemeClr val="bg1">
                  <a:lumMod val="85000"/>
                </a:schemeClr>
              </a:solidFill>
              <a:effectLst/>
              <a:latin typeface="Abadi Extra Light" panose="020B0204020104020204" pitchFamily="34" charset="0"/>
            </a:endParaRPr>
          </a:p>
        </p:txBody>
      </p:sp>
      <p:sp>
        <p:nvSpPr>
          <p:cNvPr id="3" name="New Shape">
            <a:extLst>
              <a:ext uri="{FF2B5EF4-FFF2-40B4-BE49-F238E27FC236}">
                <a16:creationId xmlns:a16="http://schemas.microsoft.com/office/drawing/2014/main" id="{175BE864-2604-1989-896B-FA86CDAD987C}"/>
              </a:ext>
            </a:extLst>
          </p:cNvPr>
          <p:cNvSpPr txBox="1">
            <a:spLocks/>
          </p:cNvSpPr>
          <p:nvPr/>
        </p:nvSpPr>
        <p:spPr>
          <a:xfrm>
            <a:off x="1" y="1475715"/>
            <a:ext cx="12191999" cy="153909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lvl1pPr algn="l">
              <a:defRPr sz="3173">
                <a:solidFill>
                  <a:srgbClr val="BE955E"/>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ctr"/>
            <a:r>
              <a:rPr lang="en-US" sz="4400" dirty="0">
                <a:solidFill>
                  <a:schemeClr val="bg1">
                    <a:lumMod val="85000"/>
                  </a:schemeClr>
                </a:solidFill>
                <a:latin typeface="Abadi Extra Light" panose="020B0204020104020204" pitchFamily="34" charset="0"/>
              </a:rPr>
              <a:t>“His lengthy plea to be enslaved in place of the boy is one of the finest and most moving of all petitions.”</a:t>
            </a:r>
            <a:endParaRPr lang="en-US" sz="4400" dirty="0">
              <a:solidFill>
                <a:schemeClr val="bg1">
                  <a:lumMod val="85000"/>
                </a:schemeClr>
              </a:solidFill>
              <a:effectLst/>
              <a:latin typeface="Abadi Extra Light" panose="020B0204020104020204" pitchFamily="34" charset="0"/>
            </a:endParaRPr>
          </a:p>
        </p:txBody>
      </p:sp>
      <p:sp>
        <p:nvSpPr>
          <p:cNvPr id="4" name="TextBox 3">
            <a:extLst>
              <a:ext uri="{FF2B5EF4-FFF2-40B4-BE49-F238E27FC236}">
                <a16:creationId xmlns:a16="http://schemas.microsoft.com/office/drawing/2014/main" id="{C0235D40-0E43-562E-BE24-B8C41FDF6E47}"/>
              </a:ext>
            </a:extLst>
          </p:cNvPr>
          <p:cNvSpPr txBox="1"/>
          <p:nvPr/>
        </p:nvSpPr>
        <p:spPr>
          <a:xfrm>
            <a:off x="2529473" y="986927"/>
            <a:ext cx="7133053" cy="523220"/>
          </a:xfrm>
          <a:prstGeom prst="rect">
            <a:avLst/>
          </a:prstGeom>
          <a:noFill/>
        </p:spPr>
        <p:txBody>
          <a:bodyPr wrap="square" rtlCol="0">
            <a:spAutoFit/>
          </a:bodyPr>
          <a:lstStyle/>
          <a:p>
            <a:pPr algn="ctr"/>
            <a:r>
              <a:rPr lang="en-US" sz="2800" dirty="0">
                <a:solidFill>
                  <a:schemeClr val="bg1">
                    <a:lumMod val="85000"/>
                  </a:schemeClr>
                </a:solidFill>
                <a:latin typeface="Bahnschrift SemiBold" panose="020B0502040204020203" pitchFamily="34" charset="0"/>
              </a:rPr>
              <a:t>Cornerstone Biblical Commentary</a:t>
            </a:r>
          </a:p>
        </p:txBody>
      </p:sp>
    </p:spTree>
    <p:extLst>
      <p:ext uri="{BB962C8B-B14F-4D97-AF65-F5344CB8AC3E}">
        <p14:creationId xmlns:p14="http://schemas.microsoft.com/office/powerpoint/2010/main" val="350018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3370" y="663449"/>
            <a:ext cx="10085259" cy="5531101"/>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Autofit/>
          </a:bodyPr>
          <a:lstStyle>
            <a:lvl1pPr algn="l">
              <a:defRPr sz="3173">
                <a:solidFill>
                  <a:srgbClr val="BE955E"/>
                </a:solidFill>
              </a:defRPr>
            </a:lvl1pPr>
          </a:lstStyle>
          <a:p>
            <a:pPr algn="ctr"/>
            <a:r>
              <a:rPr lang="en-US" sz="4400" dirty="0">
                <a:solidFill>
                  <a:schemeClr val="bg1">
                    <a:lumMod val="85000"/>
                  </a:schemeClr>
                </a:solidFill>
                <a:latin typeface="Abadi Extra Light" panose="020B0204020104020204" pitchFamily="34" charset="0"/>
              </a:rPr>
              <a:t>But He was pierced for our transgressions; He was crushed for our iniquities; upon Him was the chastisement that brought us peace, and with His wounds we are healed. All we like sheep have gone astray; we have turned -every one- to his own way; and the </a:t>
            </a:r>
            <a:r>
              <a:rPr lang="en-US" sz="4400" cap="small" dirty="0">
                <a:solidFill>
                  <a:schemeClr val="bg1">
                    <a:lumMod val="85000"/>
                  </a:schemeClr>
                </a:solidFill>
                <a:latin typeface="Abadi Extra Light" panose="020B0204020104020204" pitchFamily="34" charset="0"/>
              </a:rPr>
              <a:t>Lord</a:t>
            </a:r>
            <a:r>
              <a:rPr lang="en-US" sz="4400" dirty="0">
                <a:solidFill>
                  <a:schemeClr val="bg1">
                    <a:lumMod val="85000"/>
                  </a:schemeClr>
                </a:solidFill>
                <a:latin typeface="Abadi Extra Light" panose="020B0204020104020204" pitchFamily="34" charset="0"/>
              </a:rPr>
              <a:t> has laid on Him the iniquity of us all.</a:t>
            </a:r>
          </a:p>
          <a:p>
            <a:pPr algn="ctr"/>
            <a:r>
              <a:rPr lang="en-US" sz="4400" dirty="0">
                <a:solidFill>
                  <a:schemeClr val="bg1">
                    <a:lumMod val="85000"/>
                  </a:schemeClr>
                </a:solidFill>
                <a:effectLst/>
                <a:latin typeface="Abadi Extra Light" panose="020B0204020104020204" pitchFamily="34" charset="0"/>
              </a:rPr>
              <a:t>(Isaiah 53:5-6)</a:t>
            </a:r>
            <a:endParaRPr lang="en-US" sz="6600" dirty="0">
              <a:solidFill>
                <a:schemeClr val="bg1">
                  <a:lumMod val="85000"/>
                </a:schemeClr>
              </a:solidFill>
              <a:effectLst/>
              <a:latin typeface="Abadi Extra Light" panose="020B0204020104020204" pitchFamily="34" charset="0"/>
            </a:endParaRPr>
          </a:p>
        </p:txBody>
      </p:sp>
      <p:cxnSp>
        <p:nvCxnSpPr>
          <p:cNvPr id="4" name="Straight Connector 3">
            <a:extLst>
              <a:ext uri="{FF2B5EF4-FFF2-40B4-BE49-F238E27FC236}">
                <a16:creationId xmlns:a16="http://schemas.microsoft.com/office/drawing/2014/main" id="{B5F09204-BBD1-A1E7-18B5-86342018B9AE}"/>
              </a:ext>
            </a:extLst>
          </p:cNvPr>
          <p:cNvCxnSpPr>
            <a:cxnSpLocks/>
          </p:cNvCxnSpPr>
          <p:nvPr/>
        </p:nvCxnSpPr>
        <p:spPr>
          <a:xfrm>
            <a:off x="6590923" y="1982709"/>
            <a:ext cx="1865014"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65032A8D-8FCB-78D5-456D-3B43FF11437C}"/>
              </a:ext>
            </a:extLst>
          </p:cNvPr>
          <p:cNvCxnSpPr>
            <a:cxnSpLocks/>
          </p:cNvCxnSpPr>
          <p:nvPr/>
        </p:nvCxnSpPr>
        <p:spPr>
          <a:xfrm>
            <a:off x="6563764" y="5340037"/>
            <a:ext cx="1522491"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94585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heel(1)">
                                      <p:cBhvr>
                                        <p:cTn id="7" dur="2000"/>
                                        <p:tgtEl>
                                          <p:spTgt spid="2">
                                            <p:bg/>
                                          </p:spTgt>
                                        </p:tgtEl>
                                      </p:cBhvr>
                                    </p:animEffect>
                                  </p:childTnLst>
                                </p:cTn>
                              </p:par>
                              <p:par>
                                <p:cTn id="8" presetID="22" presetClass="entr" presetSubtype="1" fill="hold" grpId="0" nodeType="withEffect">
                                  <p:stCondLst>
                                    <p:cond delay="20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up)">
                                      <p:cBhvr>
                                        <p:cTn id="10" dur="500"/>
                                        <p:tgtEl>
                                          <p:spTgt spid="2">
                                            <p:txEl>
                                              <p:pRg st="0" end="0"/>
                                            </p:txEl>
                                          </p:spTgt>
                                        </p:tgtEl>
                                      </p:cBhvr>
                                    </p:animEffect>
                                  </p:childTnLst>
                                </p:cTn>
                              </p:par>
                            </p:childTnLst>
                          </p:cTn>
                        </p:par>
                        <p:par>
                          <p:cTn id="11" fill="hold">
                            <p:stCondLst>
                              <p:cond delay="2500"/>
                            </p:stCondLst>
                            <p:childTnLst>
                              <p:par>
                                <p:cTn id="12" presetID="22" presetClass="entr" presetSubtype="1"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up)">
                                      <p:cBhvr>
                                        <p:cTn id="14" dur="500"/>
                                        <p:tgtEl>
                                          <p:spTgt spid="2">
                                            <p:txEl>
                                              <p:pRg st="1" end="1"/>
                                            </p:txEl>
                                          </p:spTgt>
                                        </p:tgtEl>
                                      </p:cBhvr>
                                    </p:animEffect>
                                  </p:childTnLst>
                                </p:cTn>
                              </p:par>
                              <p:par>
                                <p:cTn id="15" presetID="22" presetClass="entr" presetSubtype="2" fill="hold" nodeType="withEffect">
                                  <p:stCondLst>
                                    <p:cond delay="200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par>
                                <p:cTn id="18" presetID="22" presetClass="entr" presetSubtype="2" fill="hold" nodeType="withEffect">
                                  <p:stCondLst>
                                    <p:cond delay="300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442</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Abadi Extra Light</vt:lpstr>
      <vt:lpstr>Avenir Next LT Pro Demi</vt:lpstr>
      <vt:lpstr>Bahnschrift SemiBold</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Music</cp:lastModifiedBy>
  <cp:revision>1</cp:revision>
  <dcterms:modified xsi:type="dcterms:W3CDTF">2023-12-08T15:47:42Z</dcterms:modified>
</cp:coreProperties>
</file>