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60" r:id="rId4"/>
    <p:sldId id="261" r:id="rId5"/>
    <p:sldId id="262" r:id="rId6"/>
    <p:sldId id="264" r:id="rId7"/>
    <p:sldId id="265" r:id="rId8"/>
    <p:sldId id="266" r:id="rId9"/>
    <p:sldId id="267" r:id="rId10"/>
    <p:sldId id="268" r:id="rId11"/>
  </p:sldIdLst>
  <p:sldSz cx="12192000" cy="6858000"/>
  <p:notesSz cx="7010400" cy="92964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34444-9F05-4934-9249-D06C7C78AA70}" v="2" dt="2023-11-30T20:11:45.565"/>
    <p1510:client id="{854A96AF-2244-472B-8A75-F98501AE6BD9}" v="130" dt="2023-11-30T19:25:05.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854A96AF-2244-472B-8A75-F98501AE6BD9}"/>
    <pc:docChg chg="undo custSel delSld modSld">
      <pc:chgData name="Mark Warren" userId="8b469510-801c-4a14-a92d-c6d8837618b1" providerId="ADAL" clId="{854A96AF-2244-472B-8A75-F98501AE6BD9}" dt="2023-11-30T19:25:05.651" v="774" actId="207"/>
      <pc:docMkLst>
        <pc:docMk/>
      </pc:docMkLst>
      <pc:sldChg chg="addSp delSp modSp mod modAnim">
        <pc:chgData name="Mark Warren" userId="8b469510-801c-4a14-a92d-c6d8837618b1" providerId="ADAL" clId="{854A96AF-2244-472B-8A75-F98501AE6BD9}" dt="2023-11-30T19:25:05.651" v="774" actId="207"/>
        <pc:sldMkLst>
          <pc:docMk/>
          <pc:sldMk cId="0" sldId="257"/>
        </pc:sldMkLst>
        <pc:spChg chg="mod">
          <ac:chgData name="Mark Warren" userId="8b469510-801c-4a14-a92d-c6d8837618b1" providerId="ADAL" clId="{854A96AF-2244-472B-8A75-F98501AE6BD9}" dt="2023-11-30T19:24:19.192" v="773" actId="3062"/>
          <ac:spMkLst>
            <pc:docMk/>
            <pc:sldMk cId="0" sldId="257"/>
            <ac:spMk id="2" creationId="{00000000-0000-0000-0000-000000000000}"/>
          </ac:spMkLst>
        </pc:spChg>
        <pc:spChg chg="mod">
          <ac:chgData name="Mark Warren" userId="8b469510-801c-4a14-a92d-c6d8837618b1" providerId="ADAL" clId="{854A96AF-2244-472B-8A75-F98501AE6BD9}" dt="2023-11-30T19:25:05.651" v="774" actId="207"/>
          <ac:spMkLst>
            <pc:docMk/>
            <pc:sldMk cId="0" sldId="257"/>
            <ac:spMk id="3" creationId="{00000000-0000-0000-0000-000000000000}"/>
          </ac:spMkLst>
        </pc:spChg>
        <pc:spChg chg="mod">
          <ac:chgData name="Mark Warren" userId="8b469510-801c-4a14-a92d-c6d8837618b1" providerId="ADAL" clId="{854A96AF-2244-472B-8A75-F98501AE6BD9}" dt="2023-11-30T18:13:55.057" v="359" actId="1076"/>
          <ac:spMkLst>
            <pc:docMk/>
            <pc:sldMk cId="0" sldId="257"/>
            <ac:spMk id="4" creationId="{00000000-0000-0000-0000-000000000000}"/>
          </ac:spMkLst>
        </pc:spChg>
        <pc:spChg chg="add del mod">
          <ac:chgData name="Mark Warren" userId="8b469510-801c-4a14-a92d-c6d8837618b1" providerId="ADAL" clId="{854A96AF-2244-472B-8A75-F98501AE6BD9}" dt="2023-11-30T17:55:47.673" v="227" actId="12084"/>
          <ac:spMkLst>
            <pc:docMk/>
            <pc:sldMk cId="0" sldId="257"/>
            <ac:spMk id="5" creationId="{657A487F-55B1-B124-5ED2-3A9C8314B4E0}"/>
          </ac:spMkLst>
        </pc:spChg>
        <pc:spChg chg="add del mod">
          <ac:chgData name="Mark Warren" userId="8b469510-801c-4a14-a92d-c6d8837618b1" providerId="ADAL" clId="{854A96AF-2244-472B-8A75-F98501AE6BD9}" dt="2023-11-30T18:15:22.571" v="364" actId="1076"/>
          <ac:spMkLst>
            <pc:docMk/>
            <pc:sldMk cId="0" sldId="257"/>
            <ac:spMk id="6" creationId="{411231C2-00FD-E8FC-D7D9-7A4D802C0A9E}"/>
          </ac:spMkLst>
        </pc:spChg>
        <pc:spChg chg="add del mod">
          <ac:chgData name="Mark Warren" userId="8b469510-801c-4a14-a92d-c6d8837618b1" providerId="ADAL" clId="{854A96AF-2244-472B-8A75-F98501AE6BD9}" dt="2023-11-30T18:06:22.233" v="304" actId="478"/>
          <ac:spMkLst>
            <pc:docMk/>
            <pc:sldMk cId="0" sldId="257"/>
            <ac:spMk id="7" creationId="{2FE677DA-CD1B-C16D-5CAB-A5E8445E476F}"/>
          </ac:spMkLst>
        </pc:spChg>
        <pc:spChg chg="add mod">
          <ac:chgData name="Mark Warren" userId="8b469510-801c-4a14-a92d-c6d8837618b1" providerId="ADAL" clId="{854A96AF-2244-472B-8A75-F98501AE6BD9}" dt="2023-11-30T18:12:47.633" v="356" actId="1076"/>
          <ac:spMkLst>
            <pc:docMk/>
            <pc:sldMk cId="0" sldId="257"/>
            <ac:spMk id="8" creationId="{48FB3F02-4C71-A551-0150-E7740B10DE91}"/>
          </ac:spMkLst>
        </pc:spChg>
        <pc:spChg chg="add mod">
          <ac:chgData name="Mark Warren" userId="8b469510-801c-4a14-a92d-c6d8837618b1" providerId="ADAL" clId="{854A96AF-2244-472B-8A75-F98501AE6BD9}" dt="2023-11-30T18:14:56.829" v="363" actId="14100"/>
          <ac:spMkLst>
            <pc:docMk/>
            <pc:sldMk cId="0" sldId="257"/>
            <ac:spMk id="11" creationId="{ACE1DCB9-E89A-912C-3526-000A06379E61}"/>
          </ac:spMkLst>
        </pc:spChg>
        <pc:graphicFrameChg chg="add del mod modGraphic">
          <ac:chgData name="Mark Warren" userId="8b469510-801c-4a14-a92d-c6d8837618b1" providerId="ADAL" clId="{854A96AF-2244-472B-8A75-F98501AE6BD9}" dt="2023-11-30T18:11:43.153" v="339"/>
          <ac:graphicFrameMkLst>
            <pc:docMk/>
            <pc:sldMk cId="0" sldId="257"/>
            <ac:graphicFrameMk id="9" creationId="{4B44F017-9125-FEA1-9A70-1A2F6A86837A}"/>
          </ac:graphicFrameMkLst>
        </pc:graphicFrameChg>
        <pc:graphicFrameChg chg="add del mod">
          <ac:chgData name="Mark Warren" userId="8b469510-801c-4a14-a92d-c6d8837618b1" providerId="ADAL" clId="{854A96AF-2244-472B-8A75-F98501AE6BD9}" dt="2023-11-30T18:03:21.284" v="283" actId="12084"/>
          <ac:graphicFrameMkLst>
            <pc:docMk/>
            <pc:sldMk cId="0" sldId="257"/>
            <ac:graphicFrameMk id="10" creationId="{3F2D468A-7039-5037-D7DB-F66894551B78}"/>
          </ac:graphicFrameMkLst>
        </pc:graphicFrameChg>
      </pc:sldChg>
      <pc:sldChg chg="addSp delSp modSp mod modAnim">
        <pc:chgData name="Mark Warren" userId="8b469510-801c-4a14-a92d-c6d8837618b1" providerId="ADAL" clId="{854A96AF-2244-472B-8A75-F98501AE6BD9}" dt="2023-11-30T18:45:40.430" v="729"/>
        <pc:sldMkLst>
          <pc:docMk/>
          <pc:sldMk cId="0" sldId="258"/>
        </pc:sldMkLst>
        <pc:spChg chg="mod">
          <ac:chgData name="Mark Warren" userId="8b469510-801c-4a14-a92d-c6d8837618b1" providerId="ADAL" clId="{854A96AF-2244-472B-8A75-F98501AE6BD9}" dt="2023-11-30T18:25:17.490" v="456" actId="207"/>
          <ac:spMkLst>
            <pc:docMk/>
            <pc:sldMk cId="0" sldId="258"/>
            <ac:spMk id="2" creationId="{00000000-0000-0000-0000-000000000000}"/>
          </ac:spMkLst>
        </pc:spChg>
        <pc:spChg chg="add del mod">
          <ac:chgData name="Mark Warren" userId="8b469510-801c-4a14-a92d-c6d8837618b1" providerId="ADAL" clId="{854A96AF-2244-472B-8A75-F98501AE6BD9}" dt="2023-11-30T18:26:24.315" v="469" actId="478"/>
          <ac:spMkLst>
            <pc:docMk/>
            <pc:sldMk cId="0" sldId="258"/>
            <ac:spMk id="3" creationId="{733727BB-6FE2-8C05-04B0-E6126C4816F8}"/>
          </ac:spMkLst>
        </pc:spChg>
      </pc:sldChg>
      <pc:sldChg chg="addSp delSp modSp del mod">
        <pc:chgData name="Mark Warren" userId="8b469510-801c-4a14-a92d-c6d8837618b1" providerId="ADAL" clId="{854A96AF-2244-472B-8A75-F98501AE6BD9}" dt="2023-11-30T18:26:20.127" v="468" actId="47"/>
        <pc:sldMkLst>
          <pc:docMk/>
          <pc:sldMk cId="0" sldId="259"/>
        </pc:sldMkLst>
        <pc:spChg chg="del mod">
          <ac:chgData name="Mark Warren" userId="8b469510-801c-4a14-a92d-c6d8837618b1" providerId="ADAL" clId="{854A96AF-2244-472B-8A75-F98501AE6BD9}" dt="2023-11-30T18:25:33.440" v="458" actId="21"/>
          <ac:spMkLst>
            <pc:docMk/>
            <pc:sldMk cId="0" sldId="259"/>
            <ac:spMk id="2" creationId="{00000000-0000-0000-0000-000000000000}"/>
          </ac:spMkLst>
        </pc:spChg>
        <pc:spChg chg="add mod">
          <ac:chgData name="Mark Warren" userId="8b469510-801c-4a14-a92d-c6d8837618b1" providerId="ADAL" clId="{854A96AF-2244-472B-8A75-F98501AE6BD9}" dt="2023-11-30T18:25:33.440" v="458" actId="21"/>
          <ac:spMkLst>
            <pc:docMk/>
            <pc:sldMk cId="0" sldId="259"/>
            <ac:spMk id="4" creationId="{033C7825-67A6-0F85-093D-FC70F41C5EFC}"/>
          </ac:spMkLst>
        </pc:spChg>
      </pc:sldChg>
      <pc:sldChg chg="modSp mod modAnim">
        <pc:chgData name="Mark Warren" userId="8b469510-801c-4a14-a92d-c6d8837618b1" providerId="ADAL" clId="{854A96AF-2244-472B-8A75-F98501AE6BD9}" dt="2023-11-30T18:45:50.266" v="732"/>
        <pc:sldMkLst>
          <pc:docMk/>
          <pc:sldMk cId="0" sldId="260"/>
        </pc:sldMkLst>
        <pc:spChg chg="mod">
          <ac:chgData name="Mark Warren" userId="8b469510-801c-4a14-a92d-c6d8837618b1" providerId="ADAL" clId="{854A96AF-2244-472B-8A75-F98501AE6BD9}" dt="2023-11-30T18:30:12.942" v="518" actId="1076"/>
          <ac:spMkLst>
            <pc:docMk/>
            <pc:sldMk cId="0" sldId="260"/>
            <ac:spMk id="2" creationId="{00000000-0000-0000-0000-000000000000}"/>
          </ac:spMkLst>
        </pc:spChg>
      </pc:sldChg>
      <pc:sldChg chg="modSp mod modAnim">
        <pc:chgData name="Mark Warren" userId="8b469510-801c-4a14-a92d-c6d8837618b1" providerId="ADAL" clId="{854A96AF-2244-472B-8A75-F98501AE6BD9}" dt="2023-11-30T18:46:01.427" v="735"/>
        <pc:sldMkLst>
          <pc:docMk/>
          <pc:sldMk cId="0" sldId="261"/>
        </pc:sldMkLst>
        <pc:spChg chg="mod">
          <ac:chgData name="Mark Warren" userId="8b469510-801c-4a14-a92d-c6d8837618b1" providerId="ADAL" clId="{854A96AF-2244-472B-8A75-F98501AE6BD9}" dt="2023-11-30T18:30:23.877" v="521" actId="1076"/>
          <ac:spMkLst>
            <pc:docMk/>
            <pc:sldMk cId="0" sldId="261"/>
            <ac:spMk id="2" creationId="{00000000-0000-0000-0000-000000000000}"/>
          </ac:spMkLst>
        </pc:spChg>
      </pc:sldChg>
      <pc:sldChg chg="modSp mod modAnim">
        <pc:chgData name="Mark Warren" userId="8b469510-801c-4a14-a92d-c6d8837618b1" providerId="ADAL" clId="{854A96AF-2244-472B-8A75-F98501AE6BD9}" dt="2023-11-30T18:46:11.326" v="738"/>
        <pc:sldMkLst>
          <pc:docMk/>
          <pc:sldMk cId="0" sldId="262"/>
        </pc:sldMkLst>
        <pc:spChg chg="mod">
          <ac:chgData name="Mark Warren" userId="8b469510-801c-4a14-a92d-c6d8837618b1" providerId="ADAL" clId="{854A96AF-2244-472B-8A75-F98501AE6BD9}" dt="2023-11-30T18:31:28.534" v="531"/>
          <ac:spMkLst>
            <pc:docMk/>
            <pc:sldMk cId="0" sldId="262"/>
            <ac:spMk id="2" creationId="{00000000-0000-0000-0000-000000000000}"/>
          </ac:spMkLst>
        </pc:spChg>
      </pc:sldChg>
      <pc:sldChg chg="addSp delSp modSp del mod">
        <pc:chgData name="Mark Warren" userId="8b469510-801c-4a14-a92d-c6d8837618b1" providerId="ADAL" clId="{854A96AF-2244-472B-8A75-F98501AE6BD9}" dt="2023-11-30T18:36:33.867" v="603" actId="2696"/>
        <pc:sldMkLst>
          <pc:docMk/>
          <pc:sldMk cId="0" sldId="263"/>
        </pc:sldMkLst>
        <pc:spChg chg="del mod">
          <ac:chgData name="Mark Warren" userId="8b469510-801c-4a14-a92d-c6d8837618b1" providerId="ADAL" clId="{854A96AF-2244-472B-8A75-F98501AE6BD9}" dt="2023-11-30T18:32:01.171" v="534" actId="21"/>
          <ac:spMkLst>
            <pc:docMk/>
            <pc:sldMk cId="0" sldId="263"/>
            <ac:spMk id="2" creationId="{00000000-0000-0000-0000-000000000000}"/>
          </ac:spMkLst>
        </pc:spChg>
        <pc:spChg chg="add mod">
          <ac:chgData name="Mark Warren" userId="8b469510-801c-4a14-a92d-c6d8837618b1" providerId="ADAL" clId="{854A96AF-2244-472B-8A75-F98501AE6BD9}" dt="2023-11-30T18:32:01.171" v="534" actId="21"/>
          <ac:spMkLst>
            <pc:docMk/>
            <pc:sldMk cId="0" sldId="263"/>
            <ac:spMk id="4" creationId="{2916085B-A191-F048-BF82-425F759FE1EF}"/>
          </ac:spMkLst>
        </pc:spChg>
      </pc:sldChg>
      <pc:sldChg chg="addSp modSp mod modAnim">
        <pc:chgData name="Mark Warren" userId="8b469510-801c-4a14-a92d-c6d8837618b1" providerId="ADAL" clId="{854A96AF-2244-472B-8A75-F98501AE6BD9}" dt="2023-11-30T18:46:32.182" v="744"/>
        <pc:sldMkLst>
          <pc:docMk/>
          <pc:sldMk cId="0" sldId="264"/>
        </pc:sldMkLst>
        <pc:spChg chg="mod">
          <ac:chgData name="Mark Warren" userId="8b469510-801c-4a14-a92d-c6d8837618b1" providerId="ADAL" clId="{854A96AF-2244-472B-8A75-F98501AE6BD9}" dt="2023-11-30T18:33:55.713" v="562" actId="1076"/>
          <ac:spMkLst>
            <pc:docMk/>
            <pc:sldMk cId="0" sldId="264"/>
            <ac:spMk id="2" creationId="{00000000-0000-0000-0000-000000000000}"/>
          </ac:spMkLst>
        </pc:spChg>
        <pc:spChg chg="add mod">
          <ac:chgData name="Mark Warren" userId="8b469510-801c-4a14-a92d-c6d8837618b1" providerId="ADAL" clId="{854A96AF-2244-472B-8A75-F98501AE6BD9}" dt="2023-11-30T18:33:52.326" v="561" actId="1076"/>
          <ac:spMkLst>
            <pc:docMk/>
            <pc:sldMk cId="0" sldId="264"/>
            <ac:spMk id="3" creationId="{ED3E4EB3-31BA-24BD-7331-A6D552EB3E9B}"/>
          </ac:spMkLst>
        </pc:spChg>
      </pc:sldChg>
      <pc:sldChg chg="modSp mod modAnim">
        <pc:chgData name="Mark Warren" userId="8b469510-801c-4a14-a92d-c6d8837618b1" providerId="ADAL" clId="{854A96AF-2244-472B-8A75-F98501AE6BD9}" dt="2023-11-30T18:47:00.833" v="748"/>
        <pc:sldMkLst>
          <pc:docMk/>
          <pc:sldMk cId="0" sldId="265"/>
        </pc:sldMkLst>
        <pc:spChg chg="mod">
          <ac:chgData name="Mark Warren" userId="8b469510-801c-4a14-a92d-c6d8837618b1" providerId="ADAL" clId="{854A96AF-2244-472B-8A75-F98501AE6BD9}" dt="2023-11-30T18:36:24.248" v="602" actId="20577"/>
          <ac:spMkLst>
            <pc:docMk/>
            <pc:sldMk cId="0" sldId="265"/>
            <ac:spMk id="2" creationId="{00000000-0000-0000-0000-000000000000}"/>
          </ac:spMkLst>
        </pc:spChg>
      </pc:sldChg>
      <pc:sldChg chg="modSp mod modAnim">
        <pc:chgData name="Mark Warren" userId="8b469510-801c-4a14-a92d-c6d8837618b1" providerId="ADAL" clId="{854A96AF-2244-472B-8A75-F98501AE6BD9}" dt="2023-11-30T18:47:08.190" v="751"/>
        <pc:sldMkLst>
          <pc:docMk/>
          <pc:sldMk cId="0" sldId="266"/>
        </pc:sldMkLst>
        <pc:spChg chg="mod">
          <ac:chgData name="Mark Warren" userId="8b469510-801c-4a14-a92d-c6d8837618b1" providerId="ADAL" clId="{854A96AF-2244-472B-8A75-F98501AE6BD9}" dt="2023-11-30T18:37:22.020" v="628" actId="1076"/>
          <ac:spMkLst>
            <pc:docMk/>
            <pc:sldMk cId="0" sldId="266"/>
            <ac:spMk id="2" creationId="{00000000-0000-0000-0000-000000000000}"/>
          </ac:spMkLst>
        </pc:spChg>
      </pc:sldChg>
      <pc:sldChg chg="modSp mod modAnim">
        <pc:chgData name="Mark Warren" userId="8b469510-801c-4a14-a92d-c6d8837618b1" providerId="ADAL" clId="{854A96AF-2244-472B-8A75-F98501AE6BD9}" dt="2023-11-30T18:47:17.700" v="755"/>
        <pc:sldMkLst>
          <pc:docMk/>
          <pc:sldMk cId="0" sldId="267"/>
        </pc:sldMkLst>
        <pc:spChg chg="mod">
          <ac:chgData name="Mark Warren" userId="8b469510-801c-4a14-a92d-c6d8837618b1" providerId="ADAL" clId="{854A96AF-2244-472B-8A75-F98501AE6BD9}" dt="2023-11-30T18:43:41.805" v="714"/>
          <ac:spMkLst>
            <pc:docMk/>
            <pc:sldMk cId="0" sldId="267"/>
            <ac:spMk id="2" creationId="{00000000-0000-0000-0000-000000000000}"/>
          </ac:spMkLst>
        </pc:spChg>
      </pc:sldChg>
      <pc:sldChg chg="addSp modSp mod modAnim">
        <pc:chgData name="Mark Warren" userId="8b469510-801c-4a14-a92d-c6d8837618b1" providerId="ADAL" clId="{854A96AF-2244-472B-8A75-F98501AE6BD9}" dt="2023-11-30T19:22:13.298" v="767"/>
        <pc:sldMkLst>
          <pc:docMk/>
          <pc:sldMk cId="0" sldId="268"/>
        </pc:sldMkLst>
        <pc:spChg chg="mod">
          <ac:chgData name="Mark Warren" userId="8b469510-801c-4a14-a92d-c6d8837618b1" providerId="ADAL" clId="{854A96AF-2244-472B-8A75-F98501AE6BD9}" dt="2023-11-30T18:44:41.770" v="723" actId="1076"/>
          <ac:spMkLst>
            <pc:docMk/>
            <pc:sldMk cId="0" sldId="268"/>
            <ac:spMk id="2" creationId="{00000000-0000-0000-0000-000000000000}"/>
          </ac:spMkLst>
        </pc:spChg>
        <pc:spChg chg="add mod">
          <ac:chgData name="Mark Warren" userId="8b469510-801c-4a14-a92d-c6d8837618b1" providerId="ADAL" clId="{854A96AF-2244-472B-8A75-F98501AE6BD9}" dt="2023-11-30T18:44:38.727" v="722" actId="1076"/>
          <ac:spMkLst>
            <pc:docMk/>
            <pc:sldMk cId="0" sldId="268"/>
            <ac:spMk id="3" creationId="{175BE864-2604-1989-896B-FA86CDAD987C}"/>
          </ac:spMkLst>
        </pc:spChg>
      </pc:sldChg>
      <pc:sldChg chg="addSp delSp modSp del mod">
        <pc:chgData name="Mark Warren" userId="8b469510-801c-4a14-a92d-c6d8837618b1" providerId="ADAL" clId="{854A96AF-2244-472B-8A75-F98501AE6BD9}" dt="2023-11-30T18:41:21.768" v="687" actId="2696"/>
        <pc:sldMkLst>
          <pc:docMk/>
          <pc:sldMk cId="0" sldId="269"/>
        </pc:sldMkLst>
        <pc:spChg chg="del mod">
          <ac:chgData name="Mark Warren" userId="8b469510-801c-4a14-a92d-c6d8837618b1" providerId="ADAL" clId="{854A96AF-2244-472B-8A75-F98501AE6BD9}" dt="2023-11-30T18:41:16.495" v="685" actId="21"/>
          <ac:spMkLst>
            <pc:docMk/>
            <pc:sldMk cId="0" sldId="269"/>
            <ac:spMk id="2" creationId="{00000000-0000-0000-0000-000000000000}"/>
          </ac:spMkLst>
        </pc:spChg>
        <pc:spChg chg="add mod">
          <ac:chgData name="Mark Warren" userId="8b469510-801c-4a14-a92d-c6d8837618b1" providerId="ADAL" clId="{854A96AF-2244-472B-8A75-F98501AE6BD9}" dt="2023-11-30T18:41:16.495" v="685" actId="21"/>
          <ac:spMkLst>
            <pc:docMk/>
            <pc:sldMk cId="0" sldId="269"/>
            <ac:spMk id="4" creationId="{BFE4DB71-4B3B-2176-7ACF-043378C2ED2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A4641-AED6-49A9-874D-80D57B1DB54B}" type="doc">
      <dgm:prSet loTypeId="urn:microsoft.com/office/officeart/2005/8/layout/venn1" loCatId="relationship" qsTypeId="urn:microsoft.com/office/officeart/2005/8/quickstyle/3d3" qsCatId="3D" csTypeId="urn:microsoft.com/office/officeart/2005/8/colors/accent2_5" csCatId="accent2" phldr="1"/>
      <dgm:spPr/>
      <dgm:t>
        <a:bodyPr/>
        <a:lstStyle/>
        <a:p>
          <a:endParaRPr lang="en-US"/>
        </a:p>
      </dgm:t>
    </dgm:pt>
    <dgm:pt modelId="{24A503DC-D949-4751-87E5-A27F91C165ED}">
      <dgm:prSet custT="1"/>
      <dgm:spPr/>
      <dgm:t>
        <a:bodyPr/>
        <a:lstStyle/>
        <a:p>
          <a:r>
            <a:rPr lang="en-US" sz="40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Bathsheba</a:t>
          </a:r>
        </a:p>
      </dgm:t>
    </dgm:pt>
    <dgm:pt modelId="{E70C7539-13C3-486E-BC11-3CED69676E0C}" type="parTrans" cxnId="{22638FE1-2E8F-48AC-96E7-377C7C350088}">
      <dgm:prSet/>
      <dgm:spPr/>
      <dgm:t>
        <a:bodyPr/>
        <a:lstStyle/>
        <a:p>
          <a:endParaRPr lang="en-US"/>
        </a:p>
      </dgm:t>
    </dgm:pt>
    <dgm:pt modelId="{5FAE8B28-8DB6-4F99-AC59-351AB8A0DD9C}" type="sibTrans" cxnId="{22638FE1-2E8F-48AC-96E7-377C7C350088}">
      <dgm:prSet/>
      <dgm:spPr/>
      <dgm:t>
        <a:bodyPr/>
        <a:lstStyle/>
        <a:p>
          <a:endParaRPr lang="en-US"/>
        </a:p>
      </dgm:t>
    </dgm:pt>
    <dgm:pt modelId="{6F64BD19-7061-47C3-B467-B9E92B063E6D}" type="pres">
      <dgm:prSet presAssocID="{44DA4641-AED6-49A9-874D-80D57B1DB54B}" presName="compositeShape" presStyleCnt="0">
        <dgm:presLayoutVars>
          <dgm:chMax val="7"/>
          <dgm:dir/>
          <dgm:resizeHandles val="exact"/>
        </dgm:presLayoutVars>
      </dgm:prSet>
      <dgm:spPr/>
    </dgm:pt>
    <dgm:pt modelId="{D02E4481-83A4-4D51-B5F4-5187B283CE8E}" type="pres">
      <dgm:prSet presAssocID="{24A503DC-D949-4751-87E5-A27F91C165ED}" presName="circ1TxSh" presStyleLbl="vennNode1" presStyleIdx="0" presStyleCnt="1" custAng="21439804" custScaleX="367183" custLinFactNeighborX="16574" custLinFactNeighborY="6694"/>
      <dgm:spPr/>
    </dgm:pt>
  </dgm:ptLst>
  <dgm:cxnLst>
    <dgm:cxn modelId="{14C33B0E-6613-46CA-B53D-5DCED7F6341E}" type="presOf" srcId="{24A503DC-D949-4751-87E5-A27F91C165ED}" destId="{D02E4481-83A4-4D51-B5F4-5187B283CE8E}" srcOrd="0" destOrd="0" presId="urn:microsoft.com/office/officeart/2005/8/layout/venn1"/>
    <dgm:cxn modelId="{56ACAA98-555E-48F2-B5E4-D9EFC3AA2BD0}" type="presOf" srcId="{44DA4641-AED6-49A9-874D-80D57B1DB54B}" destId="{6F64BD19-7061-47C3-B467-B9E92B063E6D}" srcOrd="0" destOrd="0" presId="urn:microsoft.com/office/officeart/2005/8/layout/venn1"/>
    <dgm:cxn modelId="{22638FE1-2E8F-48AC-96E7-377C7C350088}" srcId="{44DA4641-AED6-49A9-874D-80D57B1DB54B}" destId="{24A503DC-D949-4751-87E5-A27F91C165ED}" srcOrd="0" destOrd="0" parTransId="{E70C7539-13C3-486E-BC11-3CED69676E0C}" sibTransId="{5FAE8B28-8DB6-4F99-AC59-351AB8A0DD9C}"/>
    <dgm:cxn modelId="{DFBC4B48-9E7B-480A-9CA4-F59B7E3D2D13}" type="presParOf" srcId="{6F64BD19-7061-47C3-B467-B9E92B063E6D}" destId="{D02E4481-83A4-4D51-B5F4-5187B283CE8E}"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E4481-83A4-4D51-B5F4-5187B283CE8E}">
      <dsp:nvSpPr>
        <dsp:cNvPr id="0" name=""/>
        <dsp:cNvSpPr/>
      </dsp:nvSpPr>
      <dsp:spPr>
        <a:xfrm rot="21439804">
          <a:off x="0" y="68099"/>
          <a:ext cx="3735422" cy="1017319"/>
        </a:xfrm>
        <a:prstGeom prst="ellipse">
          <a:avLst/>
        </a:prstGeom>
        <a:solidFill>
          <a:schemeClr val="accent2">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Bathsheba</a:t>
          </a:r>
        </a:p>
      </dsp:txBody>
      <dsp:txXfrm>
        <a:off x="547040" y="217082"/>
        <a:ext cx="2641342" cy="71935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BE955E"/>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806">
                <a:solidFill>
                  <a:srgbClr val="E3DCBF"/>
                </a:solidFill>
              </a:defRPr>
            </a:lvl1pPr>
          </a:lstStyle>
          <a:p>
            <a:pPr algn="ctr"/>
            <a:endParaRPr/>
          </a:p>
        </p:txBody>
      </p:sp>
      <p:sp>
        <p:nvSpPr>
          <p:cNvPr id="4" name="New Shape"/>
          <p:cNvSpPr>
            <a:spLocks noGrp="1"/>
          </p:cNvSpPr>
          <p:nvPr>
            <p:ph type="body" idx="2"/>
          </p:nvPr>
        </p:nvSpPr>
        <p:spPr>
          <a:xfrm>
            <a:off x="1847850" y="4241800"/>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BE955E"/>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1187450"/>
            <a:ext cx="9779000" cy="4235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bmp"/><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0" y="1677243"/>
            <a:ext cx="12192000" cy="13335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lvl1pPr algn="ctr">
              <a:defRPr sz="8306">
                <a:solidFill>
                  <a:srgbClr val="BE955E"/>
                </a:solidFill>
              </a:defRPr>
            </a:lvl1pPr>
          </a:lstStyle>
          <a:p>
            <a:pPr algn="ctr"/>
            <a:r>
              <a:rPr lang="en-US" sz="7200" b="1" dirty="0">
                <a:ln w="22225">
                  <a:solidFill>
                    <a:schemeClr val="accent2"/>
                  </a:solidFill>
                  <a:prstDash val="solid"/>
                </a:ln>
                <a:solidFill>
                  <a:schemeClr val="accent2">
                    <a:lumMod val="40000"/>
                    <a:lumOff val="60000"/>
                  </a:schemeClr>
                </a:solidFill>
                <a:latin typeface="Abadi Extra Light" panose="020B0204020104020204" pitchFamily="34" charset="0"/>
              </a:rPr>
              <a:t>Beauty From Ashes</a:t>
            </a:r>
            <a:endParaRPr sz="7200" b="1" dirty="0">
              <a:ln w="22225">
                <a:solidFill>
                  <a:schemeClr val="accent2"/>
                </a:solidFill>
                <a:prstDash val="solid"/>
              </a:ln>
              <a:solidFill>
                <a:schemeClr val="accent2">
                  <a:lumMod val="40000"/>
                  <a:lumOff val="60000"/>
                </a:schemeClr>
              </a:solidFill>
              <a:latin typeface="Abadi Extra Light" panose="020B0204020104020204" pitchFamily="34" charset="0"/>
            </a:endParaRPr>
          </a:p>
        </p:txBody>
      </p:sp>
      <p:sp>
        <p:nvSpPr>
          <p:cNvPr id="3" name="New Shape"/>
          <p:cNvSpPr>
            <a:spLocks noGrp="1"/>
          </p:cNvSpPr>
          <p:nvPr>
            <p:ph type="body" idx="1"/>
          </p:nvPr>
        </p:nvSpPr>
        <p:spPr>
          <a:xfrm>
            <a:off x="0" y="3164526"/>
            <a:ext cx="12192000" cy="209867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ctr">
              <a:defRPr sz="4806">
                <a:solidFill>
                  <a:srgbClr val="E3DCBF"/>
                </a:solidFill>
              </a:defRPr>
            </a:lvl1pPr>
          </a:lstStyle>
          <a:p>
            <a:pPr algn="ctr"/>
            <a:r>
              <a:rPr lang="en-US" sz="4400" dirty="0">
                <a:solidFill>
                  <a:schemeClr val="accent2">
                    <a:lumMod val="40000"/>
                    <a:lumOff val="60000"/>
                  </a:schemeClr>
                </a:solidFill>
                <a:latin typeface="Avenir Next LT Pro Demi" panose="020B0704020202020204" pitchFamily="34" charset="0"/>
              </a:rPr>
              <a:t>Stories of Redemption for Advent</a:t>
            </a:r>
          </a:p>
          <a:p>
            <a:pPr algn="ctr"/>
            <a:r>
              <a:rPr lang="en-US" sz="4400" dirty="0">
                <a:solidFill>
                  <a:schemeClr val="accent2">
                    <a:lumMod val="40000"/>
                    <a:lumOff val="60000"/>
                  </a:schemeClr>
                </a:solidFill>
                <a:latin typeface="Avenir Next LT Pro Demi" panose="020B0704020202020204" pitchFamily="34" charset="0"/>
              </a:rPr>
              <a:t>from our Lord’s Genealogical Record</a:t>
            </a:r>
          </a:p>
          <a:p>
            <a:pPr algn="ctr"/>
            <a:r>
              <a:rPr lang="en-US" sz="4400" dirty="0">
                <a:solidFill>
                  <a:schemeClr val="accent2">
                    <a:lumMod val="40000"/>
                    <a:lumOff val="60000"/>
                  </a:schemeClr>
                </a:solidFill>
                <a:latin typeface="Avenir Next LT Pro Demi" panose="020B0704020202020204" pitchFamily="34" charset="0"/>
              </a:rPr>
              <a:t>in Matthew 1</a:t>
            </a:r>
            <a:endParaRPr sz="4400" dirty="0">
              <a:solidFill>
                <a:schemeClr val="accent2">
                  <a:lumMod val="40000"/>
                  <a:lumOff val="60000"/>
                </a:schemeClr>
              </a:solidFill>
              <a:latin typeface="Avenir Next LT Pro Demi" panose="020B0704020202020204" pitchFamily="34" charset="0"/>
            </a:endParaRPr>
          </a:p>
        </p:txBody>
      </p:sp>
      <p:sp>
        <p:nvSpPr>
          <p:cNvPr id="4" name="New Shape"/>
          <p:cNvSpPr>
            <a:spLocks noGrp="1"/>
          </p:cNvSpPr>
          <p:nvPr>
            <p:ph type="body" idx="2"/>
          </p:nvPr>
        </p:nvSpPr>
        <p:spPr>
          <a:xfrm rot="436639">
            <a:off x="1594236" y="4741411"/>
            <a:ext cx="2741126" cy="1043586"/>
          </a:xfrm>
          <a:prstGeom prst="rect">
            <a:avLst/>
          </a:prstGeom>
          <a:solidFill>
            <a:schemeClr val="accent5">
              <a:alpha val="50000"/>
            </a:schemeClr>
          </a:solidFill>
          <a:ln>
            <a:noFill/>
          </a:ln>
          <a:effectLst>
            <a:softEdge rad="317500"/>
          </a:effectLst>
        </p:spPr>
        <p:style>
          <a:lnRef idx="0">
            <a:scrgbClr r="0" g="0" b="0"/>
          </a:lnRef>
          <a:fillRef idx="0">
            <a:scrgbClr r="0" g="0" b="0"/>
          </a:fillRef>
          <a:effectRef idx="0">
            <a:scrgbClr r="0" g="0" b="0"/>
          </a:effectRef>
          <a:fontRef idx="minor">
            <a:schemeClr val="lt1"/>
          </a:fontRef>
        </p:style>
        <p:txBody>
          <a:bodyPr anchor="ctr">
            <a:noAutofit/>
          </a:bodyPr>
          <a:lstStyle>
            <a:lvl1pPr algn="ctr">
              <a:defRPr sz="4386">
                <a:solidFill>
                  <a:srgbClr val="BE955E"/>
                </a:solidFill>
              </a:defRPr>
            </a:lvl1pPr>
          </a:lstStyle>
          <a:p>
            <a:pPr algn="ctr"/>
            <a:r>
              <a:rPr lang="en-US" sz="4400" spc="6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Tamar</a:t>
            </a:r>
            <a:endParaRPr sz="4400" spc="6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endParaRPr>
          </a:p>
        </p:txBody>
      </p:sp>
      <p:graphicFrame>
        <p:nvGraphicFramePr>
          <p:cNvPr id="9" name="Diagram 8">
            <a:extLst>
              <a:ext uri="{FF2B5EF4-FFF2-40B4-BE49-F238E27FC236}">
                <a16:creationId xmlns:a16="http://schemas.microsoft.com/office/drawing/2014/main" id="{4B44F017-9125-FEA1-9A70-1A2F6A86837A}"/>
              </a:ext>
            </a:extLst>
          </p:cNvPr>
          <p:cNvGraphicFramePr/>
          <p:nvPr>
            <p:extLst>
              <p:ext uri="{D42A27DB-BD31-4B8C-83A1-F6EECF244321}">
                <p14:modId xmlns:p14="http://schemas.microsoft.com/office/powerpoint/2010/main" val="2433767360"/>
              </p:ext>
            </p:extLst>
          </p:nvPr>
        </p:nvGraphicFramePr>
        <p:xfrm>
          <a:off x="654996" y="838031"/>
          <a:ext cx="3735422" cy="1017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New Shape">
            <a:extLst>
              <a:ext uri="{FF2B5EF4-FFF2-40B4-BE49-F238E27FC236}">
                <a16:creationId xmlns:a16="http://schemas.microsoft.com/office/drawing/2014/main" id="{411231C2-00FD-E8FC-D7D9-7A4D802C0A9E}"/>
              </a:ext>
            </a:extLst>
          </p:cNvPr>
          <p:cNvSpPr txBox="1">
            <a:spLocks/>
          </p:cNvSpPr>
          <p:nvPr/>
        </p:nvSpPr>
        <p:spPr>
          <a:xfrm rot="150117">
            <a:off x="6376204" y="748977"/>
            <a:ext cx="2444885" cy="1017319"/>
          </a:xfrm>
          <a:prstGeom prst="rect">
            <a:avLst/>
          </a:prstGeom>
          <a:ln>
            <a:noFill/>
          </a:ln>
          <a:effectLst/>
          <a:scene3d>
            <a:camera prst="orthographicFront">
              <a:rot lat="0" lon="0" rev="0"/>
            </a:camera>
            <a:lightRig rig="chilly" dir="t">
              <a:rot lat="0" lon="0" rev="18480000"/>
            </a:lightRig>
          </a:scene3d>
          <a:sp3d prstMaterial="clear">
            <a:bevelT h="63500"/>
          </a:sp3d>
        </p:spPr>
        <p:style>
          <a:lnRef idx="2">
            <a:schemeClr val="accent2"/>
          </a:lnRef>
          <a:fillRef idx="1">
            <a:schemeClr val="lt1"/>
          </a:fillRef>
          <a:effectRef idx="0">
            <a:schemeClr val="accent2"/>
          </a:effectRef>
          <a:fontRef idx="minor">
            <a:schemeClr val="dk1"/>
          </a:fontRef>
        </p:style>
        <p:txBody>
          <a:bodyPr anchor="ctr">
            <a:noAutofit/>
          </a:bodyPr>
          <a:lstStyle>
            <a:lvl1pPr algn="ctr">
              <a:defRPr sz="4386">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Rahab</a:t>
            </a:r>
          </a:p>
        </p:txBody>
      </p:sp>
      <p:sp>
        <p:nvSpPr>
          <p:cNvPr id="8" name="New Shape">
            <a:extLst>
              <a:ext uri="{FF2B5EF4-FFF2-40B4-BE49-F238E27FC236}">
                <a16:creationId xmlns:a16="http://schemas.microsoft.com/office/drawing/2014/main" id="{48FB3F02-4C71-A551-0150-E7740B10DE91}"/>
              </a:ext>
            </a:extLst>
          </p:cNvPr>
          <p:cNvSpPr txBox="1">
            <a:spLocks/>
          </p:cNvSpPr>
          <p:nvPr/>
        </p:nvSpPr>
        <p:spPr>
          <a:xfrm rot="21292542">
            <a:off x="8456357" y="4717589"/>
            <a:ext cx="1980906" cy="1185189"/>
          </a:xfrm>
          <a:custGeom>
            <a:avLst/>
            <a:gdLst>
              <a:gd name="connsiteX0" fmla="*/ 0 w 1980906"/>
              <a:gd name="connsiteY0" fmla="*/ 0 h 1185189"/>
              <a:gd name="connsiteX1" fmla="*/ 680111 w 1980906"/>
              <a:gd name="connsiteY1" fmla="*/ 0 h 1185189"/>
              <a:gd name="connsiteX2" fmla="*/ 1300795 w 1980906"/>
              <a:gd name="connsiteY2" fmla="*/ 0 h 1185189"/>
              <a:gd name="connsiteX3" fmla="*/ 1980906 w 1980906"/>
              <a:gd name="connsiteY3" fmla="*/ 0 h 1185189"/>
              <a:gd name="connsiteX4" fmla="*/ 1980906 w 1980906"/>
              <a:gd name="connsiteY4" fmla="*/ 557039 h 1185189"/>
              <a:gd name="connsiteX5" fmla="*/ 1980906 w 1980906"/>
              <a:gd name="connsiteY5" fmla="*/ 1185189 h 1185189"/>
              <a:gd name="connsiteX6" fmla="*/ 1360222 w 1980906"/>
              <a:gd name="connsiteY6" fmla="*/ 1185189 h 1185189"/>
              <a:gd name="connsiteX7" fmla="*/ 759347 w 1980906"/>
              <a:gd name="connsiteY7" fmla="*/ 1185189 h 1185189"/>
              <a:gd name="connsiteX8" fmla="*/ 0 w 1980906"/>
              <a:gd name="connsiteY8" fmla="*/ 1185189 h 1185189"/>
              <a:gd name="connsiteX9" fmla="*/ 0 w 1980906"/>
              <a:gd name="connsiteY9" fmla="*/ 628150 h 1185189"/>
              <a:gd name="connsiteX10" fmla="*/ 0 w 1980906"/>
              <a:gd name="connsiteY10" fmla="*/ 0 h 118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0906" h="1185189" fill="none" extrusionOk="0">
                <a:moveTo>
                  <a:pt x="0" y="0"/>
                </a:moveTo>
                <a:cubicBezTo>
                  <a:pt x="287979" y="27528"/>
                  <a:pt x="396507" y="-10686"/>
                  <a:pt x="680111" y="0"/>
                </a:cubicBezTo>
                <a:cubicBezTo>
                  <a:pt x="963715" y="10686"/>
                  <a:pt x="1166082" y="7203"/>
                  <a:pt x="1300795" y="0"/>
                </a:cubicBezTo>
                <a:cubicBezTo>
                  <a:pt x="1435508" y="-7203"/>
                  <a:pt x="1836465" y="-20923"/>
                  <a:pt x="1980906" y="0"/>
                </a:cubicBezTo>
                <a:cubicBezTo>
                  <a:pt x="1953308" y="266266"/>
                  <a:pt x="1960903" y="364912"/>
                  <a:pt x="1980906" y="557039"/>
                </a:cubicBezTo>
                <a:cubicBezTo>
                  <a:pt x="2000909" y="749166"/>
                  <a:pt x="1970801" y="879779"/>
                  <a:pt x="1980906" y="1185189"/>
                </a:cubicBezTo>
                <a:cubicBezTo>
                  <a:pt x="1683194" y="1214481"/>
                  <a:pt x="1621948" y="1184457"/>
                  <a:pt x="1360222" y="1185189"/>
                </a:cubicBezTo>
                <a:cubicBezTo>
                  <a:pt x="1098496" y="1185921"/>
                  <a:pt x="985946" y="1214989"/>
                  <a:pt x="759347" y="1185189"/>
                </a:cubicBezTo>
                <a:cubicBezTo>
                  <a:pt x="532748" y="1155389"/>
                  <a:pt x="176082" y="1184503"/>
                  <a:pt x="0" y="1185189"/>
                </a:cubicBezTo>
                <a:cubicBezTo>
                  <a:pt x="11900" y="1019150"/>
                  <a:pt x="16298" y="823494"/>
                  <a:pt x="0" y="628150"/>
                </a:cubicBezTo>
                <a:cubicBezTo>
                  <a:pt x="-16298" y="432806"/>
                  <a:pt x="14793" y="199160"/>
                  <a:pt x="0" y="0"/>
                </a:cubicBezTo>
                <a:close/>
              </a:path>
              <a:path w="1980906" h="1185189" stroke="0" extrusionOk="0">
                <a:moveTo>
                  <a:pt x="0" y="0"/>
                </a:moveTo>
                <a:cubicBezTo>
                  <a:pt x="282167" y="-12599"/>
                  <a:pt x="455686" y="-17480"/>
                  <a:pt x="640493" y="0"/>
                </a:cubicBezTo>
                <a:cubicBezTo>
                  <a:pt x="825300" y="17480"/>
                  <a:pt x="1109122" y="3803"/>
                  <a:pt x="1261177" y="0"/>
                </a:cubicBezTo>
                <a:cubicBezTo>
                  <a:pt x="1413232" y="-3803"/>
                  <a:pt x="1829393" y="-21061"/>
                  <a:pt x="1980906" y="0"/>
                </a:cubicBezTo>
                <a:cubicBezTo>
                  <a:pt x="1987144" y="285813"/>
                  <a:pt x="1996342" y="309136"/>
                  <a:pt x="1980906" y="604446"/>
                </a:cubicBezTo>
                <a:cubicBezTo>
                  <a:pt x="1965470" y="899756"/>
                  <a:pt x="1967859" y="919296"/>
                  <a:pt x="1980906" y="1185189"/>
                </a:cubicBezTo>
                <a:cubicBezTo>
                  <a:pt x="1707692" y="1179239"/>
                  <a:pt x="1486294" y="1195551"/>
                  <a:pt x="1360222" y="1185189"/>
                </a:cubicBezTo>
                <a:cubicBezTo>
                  <a:pt x="1234150" y="1174827"/>
                  <a:pt x="833816" y="1186246"/>
                  <a:pt x="680111" y="1185189"/>
                </a:cubicBezTo>
                <a:cubicBezTo>
                  <a:pt x="526406" y="1184132"/>
                  <a:pt x="237202" y="1192507"/>
                  <a:pt x="0" y="1185189"/>
                </a:cubicBezTo>
                <a:cubicBezTo>
                  <a:pt x="1416" y="1005014"/>
                  <a:pt x="2165" y="785740"/>
                  <a:pt x="0" y="592595"/>
                </a:cubicBezTo>
                <a:cubicBezTo>
                  <a:pt x="-2165" y="399450"/>
                  <a:pt x="16192" y="239144"/>
                  <a:pt x="0" y="0"/>
                </a:cubicBezTo>
                <a:close/>
              </a:path>
            </a:pathLst>
          </a:custGeom>
          <a:ln w="28575">
            <a:solidFill>
              <a:schemeClr val="accent4">
                <a:lumMod val="75000"/>
              </a:schemeClr>
            </a:solidFill>
            <a:extLst>
              <a:ext uri="{C807C97D-BFC1-408E-A445-0C87EB9F89A2}">
                <ask:lineSketchStyleProps xmlns:ask="http://schemas.microsoft.com/office/drawing/2018/sketchyshapes" sd="540289008">
                  <a:prstGeom prst="rect">
                    <a:avLst/>
                  </a:prstGeom>
                  <ask:type>
                    <ask:lineSketchFreehand/>
                  </ask:type>
                </ask:lineSketchStyleProps>
              </a:ext>
            </a:extLst>
          </a:ln>
        </p:spPr>
        <p:style>
          <a:lnRef idx="1">
            <a:schemeClr val="accent6"/>
          </a:lnRef>
          <a:fillRef idx="3">
            <a:schemeClr val="accent6"/>
          </a:fillRef>
          <a:effectRef idx="2">
            <a:schemeClr val="accent6"/>
          </a:effectRef>
          <a:fontRef idx="minor">
            <a:schemeClr val="lt1"/>
          </a:fontRef>
        </p:style>
        <p:txBody>
          <a:bodyPr anchor="ctr">
            <a:normAutofit/>
          </a:bodyPr>
          <a:lstStyle>
            <a:lvl1pPr algn="ctr">
              <a:defRPr sz="4386">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48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Ruth</a:t>
            </a:r>
          </a:p>
        </p:txBody>
      </p:sp>
      <p:sp>
        <p:nvSpPr>
          <p:cNvPr id="11" name="Rectangle: Rounded Corners 10">
            <a:extLst>
              <a:ext uri="{FF2B5EF4-FFF2-40B4-BE49-F238E27FC236}">
                <a16:creationId xmlns:a16="http://schemas.microsoft.com/office/drawing/2014/main" id="{ACE1DCB9-E89A-912C-3526-000A06379E61}"/>
              </a:ext>
            </a:extLst>
          </p:cNvPr>
          <p:cNvSpPr/>
          <p:nvPr/>
        </p:nvSpPr>
        <p:spPr>
          <a:xfrm>
            <a:off x="5199157" y="5380353"/>
            <a:ext cx="2399490" cy="1148105"/>
          </a:xfrm>
          <a:prstGeom prst="roundRect">
            <a:avLst>
              <a:gd name="adj" fmla="val 50000"/>
            </a:avLst>
          </a:prstGeom>
          <a:solidFill>
            <a:schemeClr val="accent3">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5400" dirty="0">
                <a:solidFill>
                  <a:schemeClr val="bg1">
                    <a:lumMod val="85000"/>
                  </a:schemeClr>
                </a:solidFill>
                <a:effectLst>
                  <a:outerShdw blurRad="38100" dist="38100" dir="2700000" algn="tl">
                    <a:srgbClr val="000000">
                      <a:alpha val="43137"/>
                    </a:srgbClr>
                  </a:outerShdw>
                </a:effectLst>
                <a:latin typeface="Papyrus" panose="03070502060502030205" pitchFamily="66" charset="0"/>
              </a:rPr>
              <a:t>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53" presetClass="entr" presetSubtype="16" fill="hold" grpId="0" nodeType="withEffect">
                                  <p:stCondLst>
                                    <p:cond delay="2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par>
                                <p:cTn id="16" presetID="2" presetClass="entr" presetSubtype="2" fill="hold" grpId="0" nodeType="withEffect">
                                  <p:stCondLst>
                                    <p:cond delay="30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1+#ppt_w/2"/>
                                          </p:val>
                                        </p:tav>
                                        <p:tav tm="100000">
                                          <p:val>
                                            <p:strVal val="#ppt_x"/>
                                          </p:val>
                                        </p:tav>
                                      </p:tavLst>
                                    </p:anim>
                                    <p:anim calcmode="lin" valueType="num">
                                      <p:cBhvr additive="base">
                                        <p:cTn id="19" dur="1500" fill="hold"/>
                                        <p:tgtEl>
                                          <p:spTgt spid="6"/>
                                        </p:tgtEl>
                                        <p:attrNameLst>
                                          <p:attrName>ppt_y</p:attrName>
                                        </p:attrNameLst>
                                      </p:cBhvr>
                                      <p:tavLst>
                                        <p:tav tm="0">
                                          <p:val>
                                            <p:strVal val="#ppt_y"/>
                                          </p:val>
                                        </p:tav>
                                        <p:tav tm="100000">
                                          <p:val>
                                            <p:strVal val="#ppt_y"/>
                                          </p:val>
                                        </p:tav>
                                      </p:tavLst>
                                    </p:anim>
                                  </p:childTnLst>
                                </p:cTn>
                              </p:par>
                              <p:par>
                                <p:cTn id="20" presetID="6" presetClass="entr" presetSubtype="32" fill="hold" grpId="0" nodeType="withEffect">
                                  <p:stCondLst>
                                    <p:cond delay="300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par>
                                <p:cTn id="23" presetID="21" presetClass="entr" presetSubtype="2" fill="hold" grpId="0" nodeType="withEffect">
                                  <p:stCondLst>
                                    <p:cond delay="3500"/>
                                  </p:stCondLst>
                                  <p:childTnLst>
                                    <p:set>
                                      <p:cBhvr>
                                        <p:cTn id="24" dur="1" fill="hold">
                                          <p:stCondLst>
                                            <p:cond delay="0"/>
                                          </p:stCondLst>
                                        </p:cTn>
                                        <p:tgtEl>
                                          <p:spTgt spid="9"/>
                                        </p:tgtEl>
                                        <p:attrNameLst>
                                          <p:attrName>style.visibility</p:attrName>
                                        </p:attrNameLst>
                                      </p:cBhvr>
                                      <p:to>
                                        <p:strVal val="visible"/>
                                      </p:to>
                                    </p:set>
                                    <p:animEffect transition="in" filter="wheel(2)">
                                      <p:cBhvr>
                                        <p:cTn id="25" dur="2000"/>
                                        <p:tgtEl>
                                          <p:spTgt spid="9"/>
                                        </p:tgtEl>
                                      </p:cBhvr>
                                    </p:animEffect>
                                  </p:childTnLst>
                                </p:cTn>
                              </p:par>
                              <p:par>
                                <p:cTn id="26" presetID="45" presetClass="entr" presetSubtype="0" fill="hold" grpId="0" nodeType="withEffect">
                                  <p:stCondLst>
                                    <p:cond delay="4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anim calcmode="lin" valueType="num">
                                      <p:cBhvr>
                                        <p:cTn id="29" dur="2000" fill="hold"/>
                                        <p:tgtEl>
                                          <p:spTgt spid="8"/>
                                        </p:tgtEl>
                                        <p:attrNameLst>
                                          <p:attrName>ppt_w</p:attrName>
                                        </p:attrNameLst>
                                      </p:cBhvr>
                                      <p:tavLst>
                                        <p:tav tm="0" fmla="#ppt_w*sin(2.5*pi*$)">
                                          <p:val>
                                            <p:fltVal val="0"/>
                                          </p:val>
                                        </p:tav>
                                        <p:tav tm="100000">
                                          <p:val>
                                            <p:fltVal val="1"/>
                                          </p:val>
                                        </p:tav>
                                      </p:tavLst>
                                    </p:anim>
                                    <p:anim calcmode="lin" valueType="num">
                                      <p:cBhvr>
                                        <p:cTn id="30"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Graphic spid="9" grpId="0">
        <p:bldAsOne/>
      </p:bldGraphic>
      <p:bldP spid="6" grpId="0" animBg="1"/>
      <p:bldP spid="8"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600594" y="2926840"/>
            <a:ext cx="8990812" cy="356072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173">
                <a:solidFill>
                  <a:srgbClr val="BE955E"/>
                </a:solidFill>
              </a:defRPr>
            </a:lvl1pPr>
          </a:lstStyle>
          <a:p>
            <a:pPr algn="ctr"/>
            <a:r>
              <a:rPr sz="4400" b="0" dirty="0">
                <a:solidFill>
                  <a:schemeClr val="bg1">
                    <a:lumMod val="85000"/>
                  </a:schemeClr>
                </a:solidFill>
                <a:latin typeface="Abadi Extra Light" panose="020B0204020104020204" pitchFamily="34" charset="0"/>
              </a:rPr>
              <a:t>And in the same way was not also Rahab the prostitute justified by works when she received the messengers and sent them out by another way?</a:t>
            </a:r>
            <a:endParaRPr lang="en-US" sz="4400" b="0" dirty="0">
              <a:solidFill>
                <a:schemeClr val="bg1">
                  <a:lumMod val="85000"/>
                </a:schemeClr>
              </a:solidFill>
              <a:latin typeface="Abadi Extra Light" panose="020B0204020104020204" pitchFamily="34" charset="0"/>
            </a:endParaRPr>
          </a:p>
          <a:p>
            <a:pPr algn="ctr"/>
            <a:r>
              <a:rPr lang="en-US" sz="4400" b="0" dirty="0">
                <a:solidFill>
                  <a:schemeClr val="bg1">
                    <a:lumMod val="85000"/>
                  </a:schemeClr>
                </a:solidFill>
                <a:latin typeface="Abadi Extra Light" panose="020B0204020104020204" pitchFamily="34" charset="0"/>
              </a:rPr>
              <a:t>(James 2:25)</a:t>
            </a:r>
            <a:endParaRPr sz="4400" b="0" dirty="0">
              <a:solidFill>
                <a:schemeClr val="bg1">
                  <a:lumMod val="85000"/>
                </a:schemeClr>
              </a:solidFill>
              <a:latin typeface="Abadi Extra Light" panose="020B0204020104020204" pitchFamily="34" charset="0"/>
            </a:endParaRPr>
          </a:p>
        </p:txBody>
      </p:sp>
      <p:sp>
        <p:nvSpPr>
          <p:cNvPr id="3" name="New Shape">
            <a:extLst>
              <a:ext uri="{FF2B5EF4-FFF2-40B4-BE49-F238E27FC236}">
                <a16:creationId xmlns:a16="http://schemas.microsoft.com/office/drawing/2014/main" id="{175BE864-2604-1989-896B-FA86CDAD987C}"/>
              </a:ext>
            </a:extLst>
          </p:cNvPr>
          <p:cNvSpPr txBox="1">
            <a:spLocks/>
          </p:cNvSpPr>
          <p:nvPr/>
        </p:nvSpPr>
        <p:spPr>
          <a:xfrm>
            <a:off x="1" y="1568496"/>
            <a:ext cx="12191999" cy="135834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lnSpcReduction="10000"/>
          </a:bodyPr>
          <a:lstStyle>
            <a:lvl1pPr algn="l">
              <a:defRPr sz="3173">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ctr"/>
            <a:r>
              <a:rPr lang="en-US" sz="4400" dirty="0">
                <a:solidFill>
                  <a:schemeClr val="bg1">
                    <a:lumMod val="85000"/>
                  </a:schemeClr>
                </a:solidFill>
                <a:latin typeface="Abadi Extra Light" panose="020B0204020104020204" pitchFamily="34" charset="0"/>
              </a:rPr>
              <a:t>Even the lowliest of persons </a:t>
            </a:r>
          </a:p>
          <a:p>
            <a:pPr algn="ctr"/>
            <a:r>
              <a:rPr lang="en-US" sz="4400" dirty="0">
                <a:solidFill>
                  <a:schemeClr val="bg1">
                    <a:lumMod val="85000"/>
                  </a:schemeClr>
                </a:solidFill>
                <a:latin typeface="Abadi Extra Light" panose="020B0204020104020204" pitchFamily="34" charset="0"/>
              </a:rPr>
              <a:t>can be elevated by the power of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760781" y="1311275"/>
            <a:ext cx="8670438" cy="423545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lvl1pPr algn="l">
              <a:defRPr sz="3173">
                <a:solidFill>
                  <a:srgbClr val="BE955E"/>
                </a:solidFill>
              </a:defRPr>
            </a:lvl1pPr>
          </a:lstStyle>
          <a:p>
            <a:pPr algn="ctr"/>
            <a:r>
              <a:rPr sz="4400" b="0" dirty="0">
                <a:solidFill>
                  <a:schemeClr val="bg1">
                    <a:lumMod val="85000"/>
                  </a:schemeClr>
                </a:solidFill>
                <a:latin typeface="Abadi Extra Light" panose="020B0204020104020204" pitchFamily="34" charset="0"/>
              </a:rPr>
              <a:t>He raises up the poor from the dust;
He lifts the needy from the ash heap 
To make them sit with princes 
And inherit a seat of honor</a:t>
            </a:r>
            <a:r>
              <a:rPr lang="en-US" sz="4400" b="0" dirty="0">
                <a:solidFill>
                  <a:schemeClr val="bg1">
                    <a:lumMod val="85000"/>
                  </a:schemeClr>
                </a:solidFill>
                <a:latin typeface="Abadi Extra Light" panose="020B0204020104020204" pitchFamily="34" charset="0"/>
              </a:rPr>
              <a:t>.</a:t>
            </a:r>
          </a:p>
          <a:p>
            <a:pPr algn="ctr"/>
            <a:r>
              <a:rPr lang="en-US" sz="4400" dirty="0">
                <a:solidFill>
                  <a:schemeClr val="bg1">
                    <a:lumMod val="85000"/>
                  </a:schemeClr>
                </a:solidFill>
                <a:latin typeface="Abadi Extra Light" panose="020B0204020104020204" pitchFamily="34" charset="0"/>
              </a:rPr>
              <a:t>(</a:t>
            </a:r>
            <a:r>
              <a:rPr sz="4400" b="0" dirty="0">
                <a:solidFill>
                  <a:schemeClr val="bg1">
                    <a:lumMod val="85000"/>
                  </a:schemeClr>
                </a:solidFill>
                <a:latin typeface="Abadi Extra Light" panose="020B0204020104020204" pitchFamily="34" charset="0"/>
              </a:rPr>
              <a:t>1 Samuel 2:8</a:t>
            </a:r>
            <a:r>
              <a:rPr lang="en-US" sz="4400" b="0" dirty="0">
                <a:solidFill>
                  <a:schemeClr val="bg1">
                    <a:lumMod val="85000"/>
                  </a:schemeClr>
                </a:solidFill>
                <a:latin typeface="Abadi Extra Light" panose="020B0204020104020204" pitchFamily="34" charset="0"/>
              </a:rPr>
              <a:t>)</a:t>
            </a:r>
            <a:endParaRPr sz="4400" b="0" dirty="0">
              <a:solidFill>
                <a:schemeClr val="bg1">
                  <a:lumMod val="85000"/>
                </a:schemeClr>
              </a:solidFill>
              <a:latin typeface="Abadi Extra Light" panose="020B02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97140" y="1209680"/>
            <a:ext cx="9197720" cy="443863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lvl1pPr algn="l">
              <a:defRPr sz="3173">
                <a:solidFill>
                  <a:srgbClr val="BE955E"/>
                </a:solidFill>
              </a:defRPr>
            </a:lvl1pPr>
          </a:lstStyle>
          <a:p>
            <a:pPr algn="ctr"/>
            <a:r>
              <a:rPr sz="4400" b="0" dirty="0">
                <a:solidFill>
                  <a:schemeClr val="bg1">
                    <a:lumMod val="85000"/>
                  </a:schemeClr>
                </a:solidFill>
                <a:latin typeface="Abadi Extra Light" panose="020B0204020104020204" pitchFamily="34" charset="0"/>
              </a:rPr>
              <a:t>“When the LORD your God brings you into the land that you are entering to take possession of it… you must devote them to complete destruction. You shall make no covenant with them and show no mercy to them</a:t>
            </a:r>
            <a:r>
              <a:rPr lang="en-US" sz="4400" b="0" dirty="0">
                <a:solidFill>
                  <a:schemeClr val="bg1">
                    <a:lumMod val="85000"/>
                  </a:schemeClr>
                </a:solidFill>
                <a:latin typeface="Abadi Extra Light" panose="020B0204020104020204" pitchFamily="34" charset="0"/>
              </a:rPr>
              <a:t>.</a:t>
            </a:r>
            <a:r>
              <a:rPr sz="4400" b="0" dirty="0">
                <a:solidFill>
                  <a:schemeClr val="bg1">
                    <a:lumMod val="85000"/>
                  </a:schemeClr>
                </a:solidFill>
                <a:latin typeface="Abadi Extra Light" panose="020B0204020104020204" pitchFamily="34" charset="0"/>
              </a:rPr>
              <a:t>”</a:t>
            </a:r>
            <a:r>
              <a:rPr lang="en-US" sz="4400" b="0" dirty="0">
                <a:solidFill>
                  <a:schemeClr val="bg1">
                    <a:lumMod val="85000"/>
                  </a:schemeClr>
                </a:solidFill>
                <a:latin typeface="Abadi Extra Light" panose="020B0204020104020204" pitchFamily="34" charset="0"/>
              </a:rPr>
              <a:t> </a:t>
            </a:r>
            <a:r>
              <a:rPr sz="4400" b="0" dirty="0">
                <a:solidFill>
                  <a:schemeClr val="bg1">
                    <a:lumMod val="85000"/>
                  </a:schemeClr>
                </a:solidFill>
                <a:latin typeface="Abadi Extra Light" panose="020B0204020104020204" pitchFamily="34" charset="0"/>
              </a:rPr>
              <a:t>(Deut</a:t>
            </a:r>
            <a:r>
              <a:rPr lang="en-US" sz="4400" b="0" dirty="0">
                <a:solidFill>
                  <a:schemeClr val="bg1">
                    <a:lumMod val="85000"/>
                  </a:schemeClr>
                </a:solidFill>
                <a:latin typeface="Abadi Extra Light" panose="020B0204020104020204" pitchFamily="34" charset="0"/>
              </a:rPr>
              <a:t>.</a:t>
            </a:r>
            <a:r>
              <a:rPr sz="4400" b="0" dirty="0">
                <a:solidFill>
                  <a:schemeClr val="bg1">
                    <a:lumMod val="85000"/>
                  </a:schemeClr>
                </a:solidFill>
                <a:latin typeface="Abadi Extra Light" panose="020B0204020104020204" pitchFamily="34" charset="0"/>
              </a:rPr>
              <a:t> 7:1-5)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50419" y="1663480"/>
            <a:ext cx="9291161" cy="353104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lvl1pPr algn="l">
              <a:defRPr sz="3173">
                <a:solidFill>
                  <a:srgbClr val="BE955E"/>
                </a:solidFill>
              </a:defRPr>
            </a:lvl1pPr>
          </a:lstStyle>
          <a:p>
            <a:pPr algn="ctr"/>
            <a:r>
              <a:rPr sz="4400" b="0" dirty="0">
                <a:solidFill>
                  <a:schemeClr val="bg1">
                    <a:lumMod val="85000"/>
                  </a:schemeClr>
                </a:solidFill>
                <a:latin typeface="Abadi Extra Light" panose="020B0204020104020204" pitchFamily="34" charset="0"/>
              </a:rPr>
              <a:t>The LORD your God will lay the fear of you and the dread of you on all the land that you shall tread, as He promised you</a:t>
            </a:r>
            <a:r>
              <a:rPr lang="en-US" sz="4400" b="0" dirty="0">
                <a:solidFill>
                  <a:schemeClr val="bg1">
                    <a:lumMod val="85000"/>
                  </a:schemeClr>
                </a:solidFill>
                <a:latin typeface="Abadi Extra Light" panose="020B0204020104020204" pitchFamily="34" charset="0"/>
              </a:rPr>
              <a:t>.</a:t>
            </a:r>
          </a:p>
          <a:p>
            <a:pPr algn="ctr"/>
            <a:r>
              <a:rPr lang="en-US" sz="4400" dirty="0">
                <a:solidFill>
                  <a:schemeClr val="bg1">
                    <a:lumMod val="85000"/>
                  </a:schemeClr>
                </a:solidFill>
                <a:latin typeface="Abadi Extra Light" panose="020B0204020104020204" pitchFamily="34" charset="0"/>
              </a:rPr>
              <a:t>(</a:t>
            </a:r>
            <a:r>
              <a:rPr sz="4400" b="0" dirty="0">
                <a:solidFill>
                  <a:schemeClr val="bg1">
                    <a:lumMod val="85000"/>
                  </a:schemeClr>
                </a:solidFill>
                <a:latin typeface="Abadi Extra Light" panose="020B0204020104020204" pitchFamily="34" charset="0"/>
              </a:rPr>
              <a:t>Deut</a:t>
            </a:r>
            <a:r>
              <a:rPr lang="en-US" sz="4400" b="0" dirty="0">
                <a:solidFill>
                  <a:schemeClr val="bg1">
                    <a:lumMod val="85000"/>
                  </a:schemeClr>
                </a:solidFill>
                <a:latin typeface="Abadi Extra Light" panose="020B0204020104020204" pitchFamily="34" charset="0"/>
              </a:rPr>
              <a:t>.</a:t>
            </a:r>
            <a:r>
              <a:rPr sz="4400" b="0" dirty="0">
                <a:solidFill>
                  <a:schemeClr val="bg1">
                    <a:lumMod val="85000"/>
                  </a:schemeClr>
                </a:solidFill>
                <a:latin typeface="Abadi Extra Light" panose="020B0204020104020204" pitchFamily="34" charset="0"/>
              </a:rPr>
              <a:t> 11:23-25</a:t>
            </a:r>
            <a:r>
              <a:rPr lang="en-US" sz="4400" dirty="0">
                <a:solidFill>
                  <a:schemeClr val="bg1">
                    <a:lumMod val="85000"/>
                  </a:schemeClr>
                </a:solidFill>
                <a:latin typeface="Abadi Extra Light" panose="020B0204020104020204" pitchFamily="34" charset="0"/>
              </a:rPr>
              <a:t>)</a:t>
            </a:r>
            <a:endParaRPr sz="4400" b="0" dirty="0">
              <a:solidFill>
                <a:schemeClr val="bg1">
                  <a:lumMod val="85000"/>
                </a:schemeClr>
              </a:solidFill>
              <a:latin typeface="Abadi Extra Light" panose="020B02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66871" y="755580"/>
            <a:ext cx="9658257" cy="5346839"/>
          </a:xfrm>
          <a:prstGeom prst="rect">
            <a:avLst/>
          </a:prstGeom>
          <a:ln/>
        </p:spPr>
        <p:style>
          <a:lnRef idx="2">
            <a:schemeClr val="accent2">
              <a:shade val="15000"/>
            </a:schemeClr>
          </a:lnRef>
          <a:fillRef idx="1">
            <a:schemeClr val="accent2"/>
          </a:fillRef>
          <a:effectRef idx="0">
            <a:schemeClr val="accent2"/>
          </a:effectRef>
          <a:fontRef idx="minor">
            <a:schemeClr val="lt1"/>
          </a:fontRef>
        </p:style>
        <p:txBody>
          <a:bodyPr anchor="ctr">
            <a:noAutofit/>
          </a:bodyPr>
          <a:lstStyle>
            <a:lvl1pPr algn="l">
              <a:defRPr sz="3173">
                <a:solidFill>
                  <a:srgbClr val="BE955E"/>
                </a:solidFill>
              </a:defRPr>
            </a:lvl1pPr>
          </a:lstStyle>
          <a:p>
            <a:pPr algn="ctr"/>
            <a:r>
              <a:rPr sz="4400" b="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The Bible is about redemption and our story is firmly displayed by Rahab’s story. We are the prostitute living in the shadows of our sinfulness, acting according to our own fallen nature. Without Christ, we are the idol worshipers in open rebellion against a holy 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06500" y="3103619"/>
            <a:ext cx="9779000" cy="2950107"/>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3173">
                <a:solidFill>
                  <a:srgbClr val="BE955E"/>
                </a:solidFill>
              </a:defRPr>
            </a:lvl1pPr>
          </a:lstStyle>
          <a:p>
            <a:pPr algn="ctr"/>
            <a:r>
              <a:rPr sz="4400" b="0" dirty="0">
                <a:solidFill>
                  <a:schemeClr val="bg1">
                    <a:lumMod val="85000"/>
                  </a:schemeClr>
                </a:solidFill>
                <a:latin typeface="Abadi Extra Light" panose="020B0204020104020204" pitchFamily="34" charset="0"/>
              </a:rPr>
              <a:t>Her Patriarchal response in verse 12 causes her to be aligned with the heroes of the Jewish Faith, enabling her to be grafted into the lineage of her Messiah.</a:t>
            </a:r>
          </a:p>
        </p:txBody>
      </p:sp>
      <p:sp>
        <p:nvSpPr>
          <p:cNvPr id="3" name="New Shape">
            <a:extLst>
              <a:ext uri="{FF2B5EF4-FFF2-40B4-BE49-F238E27FC236}">
                <a16:creationId xmlns:a16="http://schemas.microsoft.com/office/drawing/2014/main" id="{ED3E4EB3-31BA-24BD-7331-A6D552EB3E9B}"/>
              </a:ext>
            </a:extLst>
          </p:cNvPr>
          <p:cNvSpPr txBox="1">
            <a:spLocks/>
          </p:cNvSpPr>
          <p:nvPr/>
        </p:nvSpPr>
        <p:spPr>
          <a:xfrm>
            <a:off x="0" y="1628566"/>
            <a:ext cx="12192000" cy="147505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noAutofit/>
          </a:bodyPr>
          <a:lstStyle>
            <a:lvl1pPr algn="l">
              <a:defRPr sz="3173">
                <a:solidFill>
                  <a:srgbClr val="BE955E"/>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ct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Out of the mouth of a sinner</a:t>
            </a:r>
          </a:p>
          <a:p>
            <a:pPr algn="ct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comes the essence of the Gospel.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577720" y="1381611"/>
            <a:ext cx="9036560" cy="4094777"/>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Autofit/>
          </a:bodyPr>
          <a:lstStyle>
            <a:lvl1pPr algn="l">
              <a:defRPr sz="3173">
                <a:solidFill>
                  <a:srgbClr val="BE955E"/>
                </a:solidFill>
              </a:defRPr>
            </a:lvl1pPr>
          </a:lstStyle>
          <a:p>
            <a:pPr algn="ctr"/>
            <a:r>
              <a:rPr sz="4400" b="0" dirty="0">
                <a:solidFill>
                  <a:schemeClr val="bg1">
                    <a:lumMod val="85000"/>
                  </a:schemeClr>
                </a:solidFill>
                <a:latin typeface="Abadi Extra Light" panose="020B0204020104020204" pitchFamily="34" charset="0"/>
              </a:rPr>
              <a:t>I said, “Here I am, here I am,” to a nation that was not called by </a:t>
            </a:r>
            <a:r>
              <a:rPr lang="en-US" sz="4400" b="0" dirty="0">
                <a:solidFill>
                  <a:schemeClr val="bg1">
                    <a:lumMod val="85000"/>
                  </a:schemeClr>
                </a:solidFill>
                <a:latin typeface="Abadi Extra Light" panose="020B0204020104020204" pitchFamily="34" charset="0"/>
              </a:rPr>
              <a:t>M</a:t>
            </a:r>
            <a:r>
              <a:rPr sz="4400" b="0" dirty="0">
                <a:solidFill>
                  <a:schemeClr val="bg1">
                    <a:lumMod val="85000"/>
                  </a:schemeClr>
                </a:solidFill>
                <a:latin typeface="Abadi Extra Light" panose="020B0204020104020204" pitchFamily="34" charset="0"/>
              </a:rPr>
              <a:t>y name. I spread out </a:t>
            </a:r>
            <a:r>
              <a:rPr lang="en-US" sz="4400" b="0" dirty="0">
                <a:solidFill>
                  <a:schemeClr val="bg1">
                    <a:lumMod val="85000"/>
                  </a:schemeClr>
                </a:solidFill>
                <a:latin typeface="Abadi Extra Light" panose="020B0204020104020204" pitchFamily="34" charset="0"/>
              </a:rPr>
              <a:t>M</a:t>
            </a:r>
            <a:r>
              <a:rPr sz="4400" b="0" dirty="0">
                <a:solidFill>
                  <a:schemeClr val="bg1">
                    <a:lumMod val="85000"/>
                  </a:schemeClr>
                </a:solidFill>
                <a:latin typeface="Abadi Extra Light" panose="020B0204020104020204" pitchFamily="34" charset="0"/>
              </a:rPr>
              <a:t>y hands all the day to a rebellious people…</a:t>
            </a:r>
            <a:endParaRPr lang="en-US" sz="4400" b="0" dirty="0">
              <a:solidFill>
                <a:schemeClr val="bg1">
                  <a:lumMod val="85000"/>
                </a:schemeClr>
              </a:solidFill>
              <a:latin typeface="Abadi Extra Light" panose="020B0204020104020204" pitchFamily="34" charset="0"/>
            </a:endParaRPr>
          </a:p>
          <a:p>
            <a:pPr algn="ctr"/>
            <a:r>
              <a:rPr lang="en-US" sz="4400" b="0" dirty="0">
                <a:solidFill>
                  <a:schemeClr val="bg1">
                    <a:lumMod val="85000"/>
                  </a:schemeClr>
                </a:solidFill>
                <a:latin typeface="Abadi Extra Light" panose="020B0204020104020204" pitchFamily="34" charset="0"/>
              </a:rPr>
              <a:t>(Isaiah 65:1-2</a:t>
            </a:r>
            <a:r>
              <a:rPr lang="en-US" sz="4400" dirty="0">
                <a:solidFill>
                  <a:schemeClr val="bg1">
                    <a:lumMod val="85000"/>
                  </a:schemeClr>
                </a:solidFill>
                <a:latin typeface="Abadi Extra Light" panose="020B0204020104020204" pitchFamily="34" charset="0"/>
              </a:rPr>
              <a:t>)</a:t>
            </a:r>
            <a:endParaRPr sz="4400" b="0" dirty="0">
              <a:solidFill>
                <a:schemeClr val="bg1">
                  <a:lumMod val="85000"/>
                </a:schemeClr>
              </a:solidFill>
              <a:latin typeface="Abadi Extra Light" panose="020B02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50419" y="1311275"/>
            <a:ext cx="9291162" cy="423545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normAutofit/>
          </a:bodyPr>
          <a:lstStyle>
            <a:lvl1pPr algn="l">
              <a:defRPr sz="3173">
                <a:solidFill>
                  <a:srgbClr val="BE955E"/>
                </a:solidFill>
              </a:defRPr>
            </a:lvl1pPr>
          </a:lstStyle>
          <a:p>
            <a:pPr algn="ctr"/>
            <a:r>
              <a:rPr sz="4400" b="0" dirty="0">
                <a:solidFill>
                  <a:schemeClr val="bg1">
                    <a:lumMod val="85000"/>
                  </a:schemeClr>
                </a:solidFill>
                <a:latin typeface="Abadi Extra Light" panose="020B0204020104020204" pitchFamily="34" charset="0"/>
              </a:rPr>
              <a:t>“My heart exults in the Lord; my horn is exalted in the Lord. Wide is my mouth before my enemies, for I rejoice in Your </a:t>
            </a:r>
            <a:r>
              <a:rPr sz="4400" b="0" dirty="0" err="1">
                <a:solidFill>
                  <a:schemeClr val="bg1">
                    <a:lumMod val="85000"/>
                  </a:schemeClr>
                </a:solidFill>
                <a:latin typeface="Abadi Extra Light" panose="020B0204020104020204" pitchFamily="34" charset="0"/>
              </a:rPr>
              <a:t>yeshua</a:t>
            </a:r>
            <a:r>
              <a:rPr sz="4400" b="0" dirty="0">
                <a:solidFill>
                  <a:schemeClr val="bg1">
                    <a:lumMod val="85000"/>
                  </a:schemeClr>
                </a:solidFill>
                <a:latin typeface="Abadi Extra Light" panose="020B0204020104020204" pitchFamily="34" charset="0"/>
              </a:rPr>
              <a:t> [salvation].”</a:t>
            </a:r>
            <a:endParaRPr lang="en-US" sz="4400" b="0" dirty="0">
              <a:solidFill>
                <a:schemeClr val="bg1">
                  <a:lumMod val="85000"/>
                </a:schemeClr>
              </a:solidFill>
              <a:latin typeface="Abadi Extra Light" panose="020B0204020104020204" pitchFamily="34" charset="0"/>
            </a:endParaRPr>
          </a:p>
          <a:p>
            <a:pPr algn="ctr"/>
            <a:r>
              <a:rPr lang="en-US" sz="4400" dirty="0">
                <a:solidFill>
                  <a:schemeClr val="bg1">
                    <a:lumMod val="85000"/>
                  </a:schemeClr>
                </a:solidFill>
                <a:latin typeface="Abadi Extra Light" panose="020B0204020104020204" pitchFamily="34" charset="0"/>
              </a:rPr>
              <a:t>(1 Samuel 2:1)</a:t>
            </a:r>
            <a:endParaRPr sz="4400" b="0" dirty="0">
              <a:solidFill>
                <a:schemeClr val="bg1">
                  <a:lumMod val="85000"/>
                </a:schemeClr>
              </a:solidFill>
              <a:latin typeface="Abadi Extra Light" panose="020B02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10859" y="1311275"/>
            <a:ext cx="9370282" cy="4235450"/>
          </a:xfrm>
          <a:prstGeom prst="rect">
            <a:avLst/>
          </a:prstGeom>
          <a:ln>
            <a:headEnd type="none" w="med" len="med"/>
            <a:tailEnd type="none" w="med" len="med"/>
          </a:ln>
        </p:spPr>
        <p:style>
          <a:lnRef idx="2">
            <a:schemeClr val="accent2">
              <a:shade val="15000"/>
            </a:schemeClr>
          </a:lnRef>
          <a:fillRef idx="1">
            <a:schemeClr val="accent2"/>
          </a:fillRef>
          <a:effectRef idx="0">
            <a:schemeClr val="accent2"/>
          </a:effectRef>
          <a:fontRef idx="minor">
            <a:schemeClr val="lt1"/>
          </a:fontRef>
        </p:style>
        <p:txBody>
          <a:bodyPr anchor="ctr">
            <a:normAutofit/>
          </a:bodyPr>
          <a:lstStyle>
            <a:lvl1pPr algn="l">
              <a:defRPr sz="3173">
                <a:solidFill>
                  <a:srgbClr val="BE955E"/>
                </a:solidFill>
              </a:defRPr>
            </a:lvl1pPr>
          </a:lstStyle>
          <a:p>
            <a:pPr algn="ctr"/>
            <a:r>
              <a:rPr sz="4400" b="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For there is no distinction between Jew and Greek; for the same Lord is Lord of all, bestowing His riches on all who call on Him. For “everyone who calls on the name of the Lord will be saved.”</a:t>
            </a:r>
            <a:endParaRPr lang="en-US" sz="4400" b="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endParaRPr>
          </a:p>
          <a:p>
            <a:pPr algn="ctr"/>
            <a:r>
              <a:rPr lang="en-US" sz="440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rPr>
              <a:t>(Romans 10:12-13)</a:t>
            </a:r>
            <a:endParaRPr sz="4400" b="0" dirty="0">
              <a:solidFill>
                <a:schemeClr val="bg1">
                  <a:lumMod val="85000"/>
                </a:schemeClr>
              </a:solidFill>
              <a:effectLst>
                <a:outerShdw blurRad="38100" dist="38100" dir="2700000" algn="tl">
                  <a:srgbClr val="000000">
                    <a:alpha val="43137"/>
                  </a:srgbClr>
                </a:outerShdw>
              </a:effectLst>
              <a:latin typeface="Abadi Extra Light" panose="020B0204020104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411</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Abadi Extra Light</vt:lpstr>
      <vt:lpstr>Avenir Next LT Pro Demi</vt:lpstr>
      <vt:lpstr>Papyrus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Carol Miller</cp:lastModifiedBy>
  <cp:revision>1</cp:revision>
  <dcterms:modified xsi:type="dcterms:W3CDTF">2023-11-30T20:11:56Z</dcterms:modified>
</cp:coreProperties>
</file>