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CB236-28A3-458F-8852-23FE81DD8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BBA0E-E236-4BB2-8701-8EDD0CF05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85B7F-ACEE-43DF-BC70-8E4F1C6A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02ED-4CAD-4877-9E88-C4E3391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FA3D7-31F5-4A5F-B9D0-8FB00E037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280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2740-A6BC-4D2D-8168-007CC491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678B-0E48-4EED-AA86-B9E1F3B6B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A14C4-2120-49EE-B80D-AA0BAE6B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28335-9AAD-4398-AF88-D0C0192B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88D4E-E652-4B31-A149-49B2E7806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069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1FC52-5A9B-4C36-BEA8-99AF620A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6F855-8BAD-4F1E-AA34-8D1C2E525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2C359-0165-4383-9D85-172DD4B28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FFB0E-3386-43C0-BC73-972DE5A9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2E90B-FA53-417C-8287-AEE36659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833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D6E9-C2FB-446F-BA99-4F9E8520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A85BF-8466-4714-A25E-88967BAD3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86B7F-A613-4D90-8F91-6816C44F4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F2160-A957-4FC0-AE4B-093A17C76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7F499-6E48-4E3B-AFFE-042290AE0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DA66A-FBDE-4FF9-9FD4-54D844F8A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177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FD131-517F-4D0A-871F-B4298AF2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16B43-A602-4932-B3D9-413CCC1AD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19F9D-A08E-465C-997E-DE21D644F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92CEDA-51B1-41C3-93F3-C1A294EF6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BF834-D693-4A11-BD4C-57B9A8C459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137E01-54D4-470D-B02B-FE838FD58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26C6B5-FDC1-40EC-ABF1-DFDCCBB6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603FE4-50F1-40D4-A2C4-FD35EC86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491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85A3B-D5F5-4362-ACD1-2CE53E9B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E19CE9-514D-407C-B32D-44E74B2B3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EE8156-D0F3-4FDB-8858-C00D0112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CAD6F-A5AD-4BD5-9DF1-FD6236285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49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E6905-49A9-4C0A-979E-490D6999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B073E-1F13-4991-BF27-B98DABBBE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E9765-62BB-406E-9873-EBB5A3CD1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0129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8D644-B458-47E4-A162-17F657A2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98480-8719-4787-A052-07EF3510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DFD25-922D-4B1F-BEFB-C264D3C2E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91BB0E-6611-4F97-B061-9B43FF96C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5725F-D578-4456-9C07-D9B09FD8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188D4-F284-4132-A8D2-C7C4A5799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565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20D3-E97D-4602-BA07-7D34617C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6CE214-2B13-4F17-BBAC-0A6DD2CAD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EB183-5824-4157-B313-CEDA3E391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6BBD6-68BE-4AE8-9F0E-52DD9DD2A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B00F5-E315-4DDD-89BA-FBEC3D17B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FF892-6FDF-45E2-99DB-639F0DB1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96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CE4F-7677-45E2-A38B-1D6738F17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BC310-A3CA-4E4A-B8A8-645272773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E214C-0703-40BC-8FFB-E4470C1E6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062C8-0102-4812-804A-0139EFED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525D2-16E7-461B-9125-FF7C131B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31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5B4AA3-9FB2-4FE6-B2A3-A60817E03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143F25-37C1-411D-8CEB-66616380A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4F376-C0D8-4E32-9BD3-4DEE8B27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425F9-4006-491F-BD67-534EAC0D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281E9-E7E4-4960-BE27-17F9BB83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339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AD60C0-6D42-4D33-95C4-36F5F22E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77906-E3FE-43CE-8B8C-C2B460B6A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0C86E-DDD2-4534-B6F4-6E05BBCC4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CD67C-237B-45AD-B68F-59DA10B064F3}" type="datetimeFigureOut">
              <a:rPr lang="en-AU" smtClean="0"/>
              <a:t>22/02/2021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9D211-1677-4DAD-A561-F657DF191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13E79-242B-4DEA-B4A2-F186617EE2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59AB-1FB4-4E5A-B78C-FBB240ED9B2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069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9B077-C7FA-43ED-9F33-9906CF413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684" y="170411"/>
            <a:ext cx="10178934" cy="1682841"/>
          </a:xfrm>
        </p:spPr>
        <p:txBody>
          <a:bodyPr>
            <a:normAutofit/>
          </a:bodyPr>
          <a:lstStyle/>
          <a:p>
            <a:r>
              <a:rPr lang="en-AU" sz="5200" dirty="0"/>
              <a:t>Spot the difference</a:t>
            </a:r>
          </a:p>
        </p:txBody>
      </p:sp>
      <p:pic>
        <p:nvPicPr>
          <p:cNvPr id="7" name="Picture 6" descr="A picture containing map&#10;&#10;Description automatically generated">
            <a:extLst>
              <a:ext uri="{FF2B5EF4-FFF2-40B4-BE49-F238E27FC236}">
                <a16:creationId xmlns:a16="http://schemas.microsoft.com/office/drawing/2014/main" id="{AF3EC1A3-C0F1-41AF-A839-C8AADBF45C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" r="-2" b="-2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D1304AB1-E238-4433-A5F6-6E5097B79F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" r="-2" b="-2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pic>
        <p:nvPicPr>
          <p:cNvPr id="8" name="09 Good and Gracious">
            <a:hlinkClick r:id="" action="ppaction://media"/>
            <a:extLst>
              <a:ext uri="{FF2B5EF4-FFF2-40B4-BE49-F238E27FC236}">
                <a16:creationId xmlns:a16="http://schemas.microsoft.com/office/drawing/2014/main" id="{B55F6AAC-71A6-475E-BE1E-055D8A9763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2790" y="7681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7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B4E26-D632-4658-A286-AFA8C0546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Spot the difference</a:t>
            </a:r>
          </a:p>
        </p:txBody>
      </p:sp>
      <p:pic>
        <p:nvPicPr>
          <p:cNvPr id="5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BB7153C8-6D2C-489F-8192-592377BEC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9" b="1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5A98945A-978F-4F6B-95C3-F01EB7692A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9" b="1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91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2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Spot the difference</vt:lpstr>
      <vt:lpstr>Spot the difference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 the difference</dc:title>
  <dc:creator>community@eppingpresbyterian.org.au</dc:creator>
  <cp:lastModifiedBy>community@eppingpresbyterian.org.au</cp:lastModifiedBy>
  <cp:revision>1</cp:revision>
  <dcterms:created xsi:type="dcterms:W3CDTF">2021-02-22T08:56:33Z</dcterms:created>
  <dcterms:modified xsi:type="dcterms:W3CDTF">2021-02-22T09:00:49Z</dcterms:modified>
</cp:coreProperties>
</file>