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2" r:id="rId3"/>
    <p:sldId id="256" r:id="rId4"/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en-GB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en-GB" altLang="en-US"/>
          </a:p>
        </p:txBody>
      </p:sp>
      <p:pic>
        <p:nvPicPr>
          <p:cNvPr id="4" name="Picture 3" descr="GALATIANS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Picture 6" descr="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Picture 6" descr="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Presentation</Application>
  <PresentationFormat>Widescreen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SimSun</vt:lpstr>
      <vt:lpstr>Wingdings</vt:lpstr>
      <vt:lpstr>Calibri Light</vt:lpstr>
      <vt:lpstr>Calibri</vt:lpstr>
      <vt:lpstr>Microsoft YaHei</vt:lpstr>
      <vt:lpstr>Arial Unicode MS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msga1</dc:creator>
  <cp:lastModifiedBy>Dyron Givens</cp:lastModifiedBy>
  <cp:revision>6</cp:revision>
  <dcterms:created xsi:type="dcterms:W3CDTF">2025-08-18T14:24:00Z</dcterms:created>
  <dcterms:modified xsi:type="dcterms:W3CDTF">2025-08-25T20:22:29Z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2F6464191D234882ACAD6A2E46601A6C_13</vt:lpwstr>
  </property>
  <property fmtid="{D5CDD505-2E9C-101B-9397-08002B2CF9AE}" pid="3" name="KSOProductBuildVer">
    <vt:lpwstr>2057-12.2.0.21936</vt:lpwstr>
  </property>
</Properties>
</file>