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62" r:id="rId5"/>
    <p:sldId id="263" r:id="rId6"/>
    <p:sldId id="264" r:id="rId7"/>
    <p:sldId id="257" r:id="rId8"/>
    <p:sldId id="266" r:id="rId9"/>
    <p:sldId id="258" r:id="rId10"/>
    <p:sldId id="269" r:id="rId11"/>
    <p:sldId id="305" r:id="rId12"/>
    <p:sldId id="259" r:id="rId13"/>
    <p:sldId id="271" r:id="rId14"/>
    <p:sldId id="270" r:id="rId15"/>
    <p:sldId id="278" r:id="rId16"/>
    <p:sldId id="272" r:id="rId17"/>
    <p:sldId id="276" r:id="rId18"/>
    <p:sldId id="277" r:id="rId19"/>
    <p:sldId id="279" r:id="rId20"/>
    <p:sldId id="273" r:id="rId21"/>
    <p:sldId id="283" r:id="rId22"/>
    <p:sldId id="302" r:id="rId23"/>
    <p:sldId id="303" r:id="rId24"/>
    <p:sldId id="282" r:id="rId25"/>
    <p:sldId id="304" r:id="rId26"/>
    <p:sldId id="284" r:id="rId27"/>
    <p:sldId id="306" r:id="rId28"/>
    <p:sldId id="280" r:id="rId29"/>
    <p:sldId id="274" r:id="rId30"/>
    <p:sldId id="286" r:id="rId31"/>
    <p:sldId id="287" r:id="rId32"/>
    <p:sldId id="275" r:id="rId33"/>
    <p:sldId id="289" r:id="rId34"/>
    <p:sldId id="290" r:id="rId35"/>
    <p:sldId id="291" r:id="rId36"/>
    <p:sldId id="292" r:id="rId37"/>
    <p:sldId id="294" r:id="rId38"/>
    <p:sldId id="295" r:id="rId39"/>
    <p:sldId id="281" r:id="rId40"/>
    <p:sldId id="288" r:id="rId41"/>
    <p:sldId id="260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D1C1A-C8B5-4406-BF1C-625E3F76C8FB}" v="909" dt="2026-02-13T19:41:32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94660"/>
  </p:normalViewPr>
  <p:slideViewPr>
    <p:cSldViewPr snapToGrid="0">
      <p:cViewPr>
        <p:scale>
          <a:sx n="57" d="100"/>
          <a:sy n="57" d="100"/>
        </p:scale>
        <p:origin x="63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Watson" userId="aa45008d86bae966" providerId="LiveId" clId="{53DB04BE-1AAD-4F6F-902A-47F190CB7257}"/>
    <pc:docChg chg="undo custSel addSld delSld modSld sldOrd">
      <pc:chgData name="Brandon Watson" userId="aa45008d86bae966" providerId="LiveId" clId="{53DB04BE-1AAD-4F6F-902A-47F190CB7257}" dt="2026-02-13T19:42:16.784" v="1809" actId="47"/>
      <pc:docMkLst>
        <pc:docMk/>
      </pc:docMkLst>
      <pc:sldChg chg="modSp mod">
        <pc:chgData name="Brandon Watson" userId="aa45008d86bae966" providerId="LiveId" clId="{53DB04BE-1AAD-4F6F-902A-47F190CB7257}" dt="2026-02-12T21:26:26.427" v="285" actId="255"/>
        <pc:sldMkLst>
          <pc:docMk/>
          <pc:sldMk cId="1634076477" sldId="256"/>
        </pc:sldMkLst>
        <pc:spChg chg="mod">
          <ac:chgData name="Brandon Watson" userId="aa45008d86bae966" providerId="LiveId" clId="{53DB04BE-1AAD-4F6F-902A-47F190CB7257}" dt="2026-02-12T21:26:26.427" v="285" actId="255"/>
          <ac:spMkLst>
            <pc:docMk/>
            <pc:sldMk cId="1634076477" sldId="256"/>
            <ac:spMk id="2" creationId="{0217E620-0911-7C9D-5ADA-C632CDAF5C75}"/>
          </ac:spMkLst>
        </pc:spChg>
      </pc:sldChg>
      <pc:sldChg chg="addSp modSp mod setClrOvrMap">
        <pc:chgData name="Brandon Watson" userId="aa45008d86bae966" providerId="LiveId" clId="{53DB04BE-1AAD-4F6F-902A-47F190CB7257}" dt="2026-02-12T21:17:20.122" v="48" actId="20577"/>
        <pc:sldMkLst>
          <pc:docMk/>
          <pc:sldMk cId="4265930035" sldId="257"/>
        </pc:sldMkLst>
        <pc:spChg chg="mod">
          <ac:chgData name="Brandon Watson" userId="aa45008d86bae966" providerId="LiveId" clId="{53DB04BE-1AAD-4F6F-902A-47F190CB7257}" dt="2026-02-12T21:14:52.025" v="14" actId="26606"/>
          <ac:spMkLst>
            <pc:docMk/>
            <pc:sldMk cId="4265930035" sldId="257"/>
            <ac:spMk id="2" creationId="{4773726D-C571-0059-DA25-39CE5B9942EE}"/>
          </ac:spMkLst>
        </pc:spChg>
        <pc:spChg chg="mod">
          <ac:chgData name="Brandon Watson" userId="aa45008d86bae966" providerId="LiveId" clId="{53DB04BE-1AAD-4F6F-902A-47F190CB7257}" dt="2026-02-12T21:17:20.122" v="48" actId="20577"/>
          <ac:spMkLst>
            <pc:docMk/>
            <pc:sldMk cId="4265930035" sldId="257"/>
            <ac:spMk id="3" creationId="{E96EE941-0D10-CC74-2946-1318C5F32C0B}"/>
          </ac:spMkLst>
        </pc:spChg>
        <pc:spChg chg="add">
          <ac:chgData name="Brandon Watson" userId="aa45008d86bae966" providerId="LiveId" clId="{53DB04BE-1AAD-4F6F-902A-47F190CB7257}" dt="2026-02-12T21:14:52.025" v="14" actId="26606"/>
          <ac:spMkLst>
            <pc:docMk/>
            <pc:sldMk cId="4265930035" sldId="257"/>
            <ac:spMk id="1031" creationId="{5A0118C5-4F8D-4CF4-BADD-53FEACC6C42A}"/>
          </ac:spMkLst>
        </pc:spChg>
        <pc:spChg chg="add">
          <ac:chgData name="Brandon Watson" userId="aa45008d86bae966" providerId="LiveId" clId="{53DB04BE-1AAD-4F6F-902A-47F190CB7257}" dt="2026-02-12T21:14:52.025" v="14" actId="26606"/>
          <ac:spMkLst>
            <pc:docMk/>
            <pc:sldMk cId="4265930035" sldId="257"/>
            <ac:spMk id="1037" creationId="{CAEBFCD5-5356-4326-8D39-8235A46CD7B2}"/>
          </ac:spMkLst>
        </pc:spChg>
        <pc:grpChg chg="add">
          <ac:chgData name="Brandon Watson" userId="aa45008d86bae966" providerId="LiveId" clId="{53DB04BE-1AAD-4F6F-902A-47F190CB7257}" dt="2026-02-12T21:14:52.025" v="14" actId="26606"/>
          <ac:grpSpMkLst>
            <pc:docMk/>
            <pc:sldMk cId="4265930035" sldId="257"/>
            <ac:grpSpMk id="1033" creationId="{134CC3FF-7AA4-46F4-8B24-2F9383D86DBD}"/>
          </ac:grpSpMkLst>
        </pc:grpChg>
        <pc:grpChg chg="add">
          <ac:chgData name="Brandon Watson" userId="aa45008d86bae966" providerId="LiveId" clId="{53DB04BE-1AAD-4F6F-902A-47F190CB7257}" dt="2026-02-12T21:14:52.025" v="14" actId="26606"/>
          <ac:grpSpMkLst>
            <pc:docMk/>
            <pc:sldMk cId="4265930035" sldId="257"/>
            <ac:grpSpMk id="1039" creationId="{5F2AA49C-5AC0-41C7-BFAF-74B8D8293C8F}"/>
          </ac:grpSpMkLst>
        </pc:grpChg>
        <pc:grpChg chg="add">
          <ac:chgData name="Brandon Watson" userId="aa45008d86bae966" providerId="LiveId" clId="{53DB04BE-1AAD-4F6F-902A-47F190CB7257}" dt="2026-02-12T21:14:52.025" v="14" actId="26606"/>
          <ac:grpSpMkLst>
            <pc:docMk/>
            <pc:sldMk cId="4265930035" sldId="257"/>
            <ac:grpSpMk id="1054" creationId="{BB32367D-C4F2-49D5-A586-298C7CA821B0}"/>
          </ac:grpSpMkLst>
        </pc:grpChg>
        <pc:picChg chg="mod">
          <ac:chgData name="Brandon Watson" userId="aa45008d86bae966" providerId="LiveId" clId="{53DB04BE-1AAD-4F6F-902A-47F190CB7257}" dt="2026-02-12T21:14:52.025" v="14" actId="26606"/>
          <ac:picMkLst>
            <pc:docMk/>
            <pc:sldMk cId="4265930035" sldId="257"/>
            <ac:picMk id="1026" creationId="{A1CC3DB1-A61F-C007-4BC2-8E4EA00479E6}"/>
          </ac:picMkLst>
        </pc:picChg>
      </pc:sldChg>
      <pc:sldChg chg="addSp delSp modSp mod setClrOvrMap">
        <pc:chgData name="Brandon Watson" userId="aa45008d86bae966" providerId="LiveId" clId="{53DB04BE-1AAD-4F6F-902A-47F190CB7257}" dt="2026-02-12T21:32:21.341" v="330" actId="14100"/>
        <pc:sldMkLst>
          <pc:docMk/>
          <pc:sldMk cId="3713010613" sldId="258"/>
        </pc:sldMkLst>
        <pc:spChg chg="mod">
          <ac:chgData name="Brandon Watson" userId="aa45008d86bae966" providerId="LiveId" clId="{53DB04BE-1AAD-4F6F-902A-47F190CB7257}" dt="2026-02-12T21:32:21.341" v="330" actId="14100"/>
          <ac:spMkLst>
            <pc:docMk/>
            <pc:sldMk cId="3713010613" sldId="258"/>
            <ac:spMk id="2" creationId="{510A077B-1286-CFC6-B1E8-1503A4C72813}"/>
          </ac:spMkLst>
        </pc:spChg>
        <pc:spChg chg="del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31" creationId="{657F69E0-C4B0-4BEC-A689-4F8D877F05D4}"/>
          </ac:spMkLst>
        </pc:spChg>
        <pc:spChg chg="del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33" creationId="{9F6380B4-6A1C-481E-8408-B4E6C75B9B81}"/>
          </ac:spMkLst>
        </pc:spChg>
        <pc:spChg chg="add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38" creationId="{D4906370-1564-49FA-A802-58546B3922DC}"/>
          </ac:spMkLst>
        </pc:spChg>
        <pc:spChg chg="add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40" creationId="{EF640709-BDFD-453B-B75D-6212E7A870BA}"/>
          </ac:spMkLst>
        </pc:spChg>
        <pc:spChg chg="add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42" creationId="{B4019478-3FDC-438C-8848-1D7DA864AFC4}"/>
          </ac:spMkLst>
        </pc:spChg>
        <pc:spChg chg="add">
          <ac:chgData name="Brandon Watson" userId="aa45008d86bae966" providerId="LiveId" clId="{53DB04BE-1AAD-4F6F-902A-47F190CB7257}" dt="2026-02-12T21:20:13.461" v="111" actId="26606"/>
          <ac:spMkLst>
            <pc:docMk/>
            <pc:sldMk cId="3713010613" sldId="258"/>
            <ac:spMk id="1044" creationId="{FE406479-1D57-4209-B128-3C81746247C6}"/>
          </ac:spMkLst>
        </pc:spChg>
        <pc:picChg chg="mod">
          <ac:chgData name="Brandon Watson" userId="aa45008d86bae966" providerId="LiveId" clId="{53DB04BE-1AAD-4F6F-902A-47F190CB7257}" dt="2026-02-12T21:20:13.461" v="111" actId="26606"/>
          <ac:picMkLst>
            <pc:docMk/>
            <pc:sldMk cId="3713010613" sldId="258"/>
            <ac:picMk id="1026" creationId="{CB3A147E-AB2C-4065-5461-EC9862D9EFEA}"/>
          </ac:picMkLst>
        </pc:picChg>
      </pc:sldChg>
      <pc:sldChg chg="addSp delSp modSp mod setBg setClrOvrMap">
        <pc:chgData name="Brandon Watson" userId="aa45008d86bae966" providerId="LiveId" clId="{53DB04BE-1AAD-4F6F-902A-47F190CB7257}" dt="2026-02-12T21:55:43.148" v="378" actId="26606"/>
        <pc:sldMkLst>
          <pc:docMk/>
          <pc:sldMk cId="224396647" sldId="259"/>
        </pc:sldMkLst>
        <pc:spChg chg="mod">
          <ac:chgData name="Brandon Watson" userId="aa45008d86bae966" providerId="LiveId" clId="{53DB04BE-1AAD-4F6F-902A-47F190CB7257}" dt="2026-02-12T21:55:43.148" v="378" actId="26606"/>
          <ac:spMkLst>
            <pc:docMk/>
            <pc:sldMk cId="224396647" sldId="259"/>
            <ac:spMk id="2" creationId="{4532358F-4681-E06F-C4C5-705F5E3C4A78}"/>
          </ac:spMkLst>
        </pc:spChg>
        <pc:spChg chg="del">
          <ac:chgData name="Brandon Watson" userId="aa45008d86bae966" providerId="LiveId" clId="{53DB04BE-1AAD-4F6F-902A-47F190CB7257}" dt="2026-02-12T21:55:43.148" v="378" actId="26606"/>
          <ac:spMkLst>
            <pc:docMk/>
            <pc:sldMk cId="224396647" sldId="259"/>
            <ac:spMk id="1038" creationId="{C1DD1A8A-57D5-4A81-AD04-532B043C5611}"/>
          </ac:spMkLst>
        </pc:spChg>
        <pc:spChg chg="del">
          <ac:chgData name="Brandon Watson" userId="aa45008d86bae966" providerId="LiveId" clId="{53DB04BE-1AAD-4F6F-902A-47F190CB7257}" dt="2026-02-12T21:55:43.148" v="378" actId="26606"/>
          <ac:spMkLst>
            <pc:docMk/>
            <pc:sldMk cId="224396647" sldId="259"/>
            <ac:spMk id="1040" creationId="{007891EC-4501-44ED-A8C8-B11B6DB767AB}"/>
          </ac:spMkLst>
        </pc:spChg>
        <pc:spChg chg="add">
          <ac:chgData name="Brandon Watson" userId="aa45008d86bae966" providerId="LiveId" clId="{53DB04BE-1AAD-4F6F-902A-47F190CB7257}" dt="2026-02-12T21:55:43.148" v="378" actId="26606"/>
          <ac:spMkLst>
            <pc:docMk/>
            <pc:sldMk cId="224396647" sldId="259"/>
            <ac:spMk id="1045" creationId="{71B2258F-86CA-4D4D-8270-BC05FCDEBFB3}"/>
          </ac:spMkLst>
        </pc:spChg>
        <pc:picChg chg="mod">
          <ac:chgData name="Brandon Watson" userId="aa45008d86bae966" providerId="LiveId" clId="{53DB04BE-1AAD-4F6F-902A-47F190CB7257}" dt="2026-02-12T21:55:43.148" v="378" actId="26606"/>
          <ac:picMkLst>
            <pc:docMk/>
            <pc:sldMk cId="224396647" sldId="259"/>
            <ac:picMk id="1026" creationId="{75374F5D-B10A-21CD-65C6-92AB86314634}"/>
          </ac:picMkLst>
        </pc:picChg>
      </pc:sldChg>
      <pc:sldChg chg="addSp delSp modSp mod modClrScheme modAnim delDesignElem chgLayout">
        <pc:chgData name="Brandon Watson" userId="aa45008d86bae966" providerId="LiveId" clId="{53DB04BE-1AAD-4F6F-902A-47F190CB7257}" dt="2026-02-12T22:50:28.611" v="1516" actId="1076"/>
        <pc:sldMkLst>
          <pc:docMk/>
          <pc:sldMk cId="3339631201" sldId="260"/>
        </pc:sldMkLst>
        <pc:spChg chg="mod ord">
          <ac:chgData name="Brandon Watson" userId="aa45008d86bae966" providerId="LiveId" clId="{53DB04BE-1AAD-4F6F-902A-47F190CB7257}" dt="2026-02-12T22:50:22.287" v="1515" actId="14100"/>
          <ac:spMkLst>
            <pc:docMk/>
            <pc:sldMk cId="3339631201" sldId="260"/>
            <ac:spMk id="2" creationId="{63844474-8D11-F50E-266D-7D15AA5F2481}"/>
          </ac:spMkLst>
        </pc:spChg>
        <pc:spChg chg="add del mod ord">
          <ac:chgData name="Brandon Watson" userId="aa45008d86bae966" providerId="LiveId" clId="{53DB04BE-1AAD-4F6F-902A-47F190CB7257}" dt="2026-02-12T22:44:51.538" v="1237" actId="700"/>
          <ac:spMkLst>
            <pc:docMk/>
            <pc:sldMk cId="3339631201" sldId="260"/>
            <ac:spMk id="3" creationId="{972F7B51-BD72-87D1-EA2A-F6CE03523340}"/>
          </ac:spMkLst>
        </pc:spChg>
        <pc:spChg chg="add mod">
          <ac:chgData name="Brandon Watson" userId="aa45008d86bae966" providerId="LiveId" clId="{53DB04BE-1AAD-4F6F-902A-47F190CB7257}" dt="2026-02-12T22:50:28.611" v="1516" actId="1076"/>
          <ac:spMkLst>
            <pc:docMk/>
            <pc:sldMk cId="3339631201" sldId="260"/>
            <ac:spMk id="4" creationId="{A0E4C0E3-98F9-98C2-92E1-62DF5AD9AD0A}"/>
          </ac:spMkLst>
        </pc:spChg>
        <pc:spChg chg="add del">
          <ac:chgData name="Brandon Watson" userId="aa45008d86bae966" providerId="LiveId" clId="{53DB04BE-1AAD-4F6F-902A-47F190CB7257}" dt="2026-02-12T22:44:51.538" v="1237" actId="700"/>
          <ac:spMkLst>
            <pc:docMk/>
            <pc:sldMk cId="3339631201" sldId="260"/>
            <ac:spMk id="1045" creationId="{94714483-7072-431F-9DBE-87F44E4D44BC}"/>
          </ac:spMkLst>
        </pc:spChg>
        <pc:spChg chg="add del">
          <ac:chgData name="Brandon Watson" userId="aa45008d86bae966" providerId="LiveId" clId="{53DB04BE-1AAD-4F6F-902A-47F190CB7257}" dt="2026-02-12T22:44:51.538" v="1237" actId="700"/>
          <ac:spMkLst>
            <pc:docMk/>
            <pc:sldMk cId="3339631201" sldId="260"/>
            <ac:spMk id="1047" creationId="{495892E1-F4A5-4991-AC52-4F417B14A2A2}"/>
          </ac:spMkLst>
        </pc:spChg>
        <pc:spChg chg="add del">
          <ac:chgData name="Brandon Watson" userId="aa45008d86bae966" providerId="LiveId" clId="{53DB04BE-1AAD-4F6F-902A-47F190CB7257}" dt="2026-02-12T22:44:51.538" v="1237" actId="700"/>
          <ac:spMkLst>
            <pc:docMk/>
            <pc:sldMk cId="3339631201" sldId="260"/>
            <ac:spMk id="1057" creationId="{E2683E3F-F855-4549-84F8-42064EC0F247}"/>
          </ac:spMkLst>
        </pc:spChg>
        <pc:spChg chg="add del">
          <ac:chgData name="Brandon Watson" userId="aa45008d86bae966" providerId="LiveId" clId="{53DB04BE-1AAD-4F6F-902A-47F190CB7257}" dt="2026-02-12T22:44:51.538" v="1237" actId="700"/>
          <ac:spMkLst>
            <pc:docMk/>
            <pc:sldMk cId="3339631201" sldId="260"/>
            <ac:spMk id="1065" creationId="{832F3179-0CD5-40C8-9939-D8355006F7BA}"/>
          </ac:spMkLst>
        </pc:spChg>
        <pc:grpChg chg="add del">
          <ac:chgData name="Brandon Watson" userId="aa45008d86bae966" providerId="LiveId" clId="{53DB04BE-1AAD-4F6F-902A-47F190CB7257}" dt="2026-02-12T22:44:51.538" v="1237" actId="700"/>
          <ac:grpSpMkLst>
            <pc:docMk/>
            <pc:sldMk cId="3339631201" sldId="260"/>
            <ac:grpSpMk id="1049" creationId="{ACF597F8-76AA-44FA-8E6A-06223B66C0DD}"/>
          </ac:grpSpMkLst>
        </pc:grpChg>
        <pc:grpChg chg="add del">
          <ac:chgData name="Brandon Watson" userId="aa45008d86bae966" providerId="LiveId" clId="{53DB04BE-1AAD-4F6F-902A-47F190CB7257}" dt="2026-02-12T22:44:51.538" v="1237" actId="700"/>
          <ac:grpSpMkLst>
            <pc:docMk/>
            <pc:sldMk cId="3339631201" sldId="260"/>
            <ac:grpSpMk id="1059" creationId="{8FC90B1E-0223-4440-AF22-8F32F6F0C7D2}"/>
          </ac:grpSpMkLst>
        </pc:grpChg>
        <pc:grpChg chg="add del">
          <ac:chgData name="Brandon Watson" userId="aa45008d86bae966" providerId="LiveId" clId="{53DB04BE-1AAD-4F6F-902A-47F190CB7257}" dt="2026-02-12T22:44:51.538" v="1237" actId="700"/>
          <ac:grpSpMkLst>
            <pc:docMk/>
            <pc:sldMk cId="3339631201" sldId="260"/>
            <ac:grpSpMk id="1067" creationId="{11CE155D-684B-4F5E-B835-C52765E310E7}"/>
          </ac:grpSpMkLst>
        </pc:grpChg>
        <pc:picChg chg="mod">
          <ac:chgData name="Brandon Watson" userId="aa45008d86bae966" providerId="LiveId" clId="{53DB04BE-1AAD-4F6F-902A-47F190CB7257}" dt="2026-02-12T22:50:17.201" v="1514" actId="1076"/>
          <ac:picMkLst>
            <pc:docMk/>
            <pc:sldMk cId="3339631201" sldId="260"/>
            <ac:picMk id="1026" creationId="{B061971E-B3D6-0D6F-438E-0FB4EFE1D188}"/>
          </ac:picMkLst>
        </pc:picChg>
      </pc:sldChg>
      <pc:sldChg chg="del">
        <pc:chgData name="Brandon Watson" userId="aa45008d86bae966" providerId="LiveId" clId="{53DB04BE-1AAD-4F6F-902A-47F190CB7257}" dt="2026-02-12T21:30:13.360" v="297" actId="2696"/>
        <pc:sldMkLst>
          <pc:docMk/>
          <pc:sldMk cId="738102370" sldId="261"/>
        </pc:sldMkLst>
      </pc:sldChg>
      <pc:sldChg chg="modSp mod">
        <pc:chgData name="Brandon Watson" userId="aa45008d86bae966" providerId="LiveId" clId="{53DB04BE-1AAD-4F6F-902A-47F190CB7257}" dt="2026-02-12T21:31:23.624" v="302" actId="20577"/>
        <pc:sldMkLst>
          <pc:docMk/>
          <pc:sldMk cId="475536539" sldId="263"/>
        </pc:sldMkLst>
        <pc:spChg chg="mod">
          <ac:chgData name="Brandon Watson" userId="aa45008d86bae966" providerId="LiveId" clId="{53DB04BE-1AAD-4F6F-902A-47F190CB7257}" dt="2026-02-12T21:31:23.624" v="302" actId="20577"/>
          <ac:spMkLst>
            <pc:docMk/>
            <pc:sldMk cId="475536539" sldId="263"/>
            <ac:spMk id="2" creationId="{3636F4C8-75CE-2BC0-98E2-AC0CED38307E}"/>
          </ac:spMkLst>
        </pc:spChg>
      </pc:sldChg>
      <pc:sldChg chg="modSp mod">
        <pc:chgData name="Brandon Watson" userId="aa45008d86bae966" providerId="LiveId" clId="{53DB04BE-1AAD-4F6F-902A-47F190CB7257}" dt="2026-02-13T18:21:41.234" v="1764" actId="20577"/>
        <pc:sldMkLst>
          <pc:docMk/>
          <pc:sldMk cId="2067402238" sldId="264"/>
        </pc:sldMkLst>
        <pc:spChg chg="mod">
          <ac:chgData name="Brandon Watson" userId="aa45008d86bae966" providerId="LiveId" clId="{53DB04BE-1AAD-4F6F-902A-47F190CB7257}" dt="2026-02-13T18:21:41.234" v="1764" actId="20577"/>
          <ac:spMkLst>
            <pc:docMk/>
            <pc:sldMk cId="2067402238" sldId="264"/>
            <ac:spMk id="2" creationId="{6229360C-703E-6380-9956-142DB41A21AB}"/>
          </ac:spMkLst>
        </pc:spChg>
      </pc:sldChg>
      <pc:sldChg chg="addSp delSp modSp add del mod">
        <pc:chgData name="Brandon Watson" userId="aa45008d86bae966" providerId="LiveId" clId="{53DB04BE-1AAD-4F6F-902A-47F190CB7257}" dt="2026-02-12T21:23:40.954" v="141" actId="47"/>
        <pc:sldMkLst>
          <pc:docMk/>
          <pc:sldMk cId="1109604032" sldId="265"/>
        </pc:sldMkLst>
        <pc:spChg chg="mod">
          <ac:chgData name="Brandon Watson" userId="aa45008d86bae966" providerId="LiveId" clId="{53DB04BE-1AAD-4F6F-902A-47F190CB7257}" dt="2026-02-12T21:18:13.887" v="63" actId="26606"/>
          <ac:spMkLst>
            <pc:docMk/>
            <pc:sldMk cId="1109604032" sldId="265"/>
            <ac:spMk id="2" creationId="{1F13D028-8E98-9732-C676-E858878AC0E2}"/>
          </ac:spMkLst>
        </pc:spChg>
        <pc:spChg chg="mod">
          <ac:chgData name="Brandon Watson" userId="aa45008d86bae966" providerId="LiveId" clId="{53DB04BE-1AAD-4F6F-902A-47F190CB7257}" dt="2026-02-12T21:19:25.015" v="107" actId="27636"/>
          <ac:spMkLst>
            <pc:docMk/>
            <pc:sldMk cId="1109604032" sldId="265"/>
            <ac:spMk id="3" creationId="{360C6926-C82A-A795-D912-98410D3A9BF1}"/>
          </ac:spMkLst>
        </pc:spChg>
        <pc:spChg chg="del">
          <ac:chgData name="Brandon Watson" userId="aa45008d86bae966" providerId="LiveId" clId="{53DB04BE-1AAD-4F6F-902A-47F190CB7257}" dt="2026-02-12T21:18:13.887" v="63" actId="26606"/>
          <ac:spMkLst>
            <pc:docMk/>
            <pc:sldMk cId="1109604032" sldId="265"/>
            <ac:spMk id="1031" creationId="{23955CAA-BAF6-B036-B3EB-A1CD6ECC69D8}"/>
          </ac:spMkLst>
        </pc:spChg>
        <pc:spChg chg="del">
          <ac:chgData name="Brandon Watson" userId="aa45008d86bae966" providerId="LiveId" clId="{53DB04BE-1AAD-4F6F-902A-47F190CB7257}" dt="2026-02-12T21:18:13.887" v="63" actId="26606"/>
          <ac:spMkLst>
            <pc:docMk/>
            <pc:sldMk cId="1109604032" sldId="265"/>
            <ac:spMk id="1037" creationId="{7938837E-9FE2-E493-4B54-29C120CF94B7}"/>
          </ac:spMkLst>
        </pc:spChg>
        <pc:spChg chg="add">
          <ac:chgData name="Brandon Watson" userId="aa45008d86bae966" providerId="LiveId" clId="{53DB04BE-1AAD-4F6F-902A-47F190CB7257}" dt="2026-02-12T21:18:13.887" v="63" actId="26606"/>
          <ac:spMkLst>
            <pc:docMk/>
            <pc:sldMk cId="1109604032" sldId="265"/>
            <ac:spMk id="1072" creationId="{45D37F4E-DDB4-456B-97E0-9937730A039F}"/>
          </ac:spMkLst>
        </pc:spChg>
        <pc:spChg chg="add">
          <ac:chgData name="Brandon Watson" userId="aa45008d86bae966" providerId="LiveId" clId="{53DB04BE-1AAD-4F6F-902A-47F190CB7257}" dt="2026-02-12T21:18:13.887" v="63" actId="26606"/>
          <ac:spMkLst>
            <pc:docMk/>
            <pc:sldMk cId="1109604032" sldId="265"/>
            <ac:spMk id="1074" creationId="{B2DD41CD-8F47-4F56-AD12-4E2FF7696987}"/>
          </ac:spMkLst>
        </pc:spChg>
        <pc:grpChg chg="del">
          <ac:chgData name="Brandon Watson" userId="aa45008d86bae966" providerId="LiveId" clId="{53DB04BE-1AAD-4F6F-902A-47F190CB7257}" dt="2026-02-12T21:18:13.887" v="63" actId="26606"/>
          <ac:grpSpMkLst>
            <pc:docMk/>
            <pc:sldMk cId="1109604032" sldId="265"/>
            <ac:grpSpMk id="1033" creationId="{CE605034-E5F8-6B58-F955-C91EFEF525FA}"/>
          </ac:grpSpMkLst>
        </pc:grpChg>
        <pc:grpChg chg="del">
          <ac:chgData name="Brandon Watson" userId="aa45008d86bae966" providerId="LiveId" clId="{53DB04BE-1AAD-4F6F-902A-47F190CB7257}" dt="2026-02-12T21:18:13.887" v="63" actId="26606"/>
          <ac:grpSpMkLst>
            <pc:docMk/>
            <pc:sldMk cId="1109604032" sldId="265"/>
            <ac:grpSpMk id="1039" creationId="{D7174BB0-4EEE-6DF8-D240-275E5C9B1B09}"/>
          </ac:grpSpMkLst>
        </pc:grpChg>
        <pc:grpChg chg="del">
          <ac:chgData name="Brandon Watson" userId="aa45008d86bae966" providerId="LiveId" clId="{53DB04BE-1AAD-4F6F-902A-47F190CB7257}" dt="2026-02-12T21:18:13.887" v="63" actId="26606"/>
          <ac:grpSpMkLst>
            <pc:docMk/>
            <pc:sldMk cId="1109604032" sldId="265"/>
            <ac:grpSpMk id="1054" creationId="{10A87F43-349C-7D6D-B791-252D69206EF0}"/>
          </ac:grpSpMkLst>
        </pc:grpChg>
        <pc:picChg chg="mod ord">
          <ac:chgData name="Brandon Watson" userId="aa45008d86bae966" providerId="LiveId" clId="{53DB04BE-1AAD-4F6F-902A-47F190CB7257}" dt="2026-02-12T21:18:13.887" v="63" actId="26606"/>
          <ac:picMkLst>
            <pc:docMk/>
            <pc:sldMk cId="1109604032" sldId="265"/>
            <ac:picMk id="1026" creationId="{09670E48-5F01-175E-84F8-A9D6E223B7C5}"/>
          </ac:picMkLst>
        </pc:picChg>
      </pc:sldChg>
      <pc:sldChg chg="modSp add mod modAnim">
        <pc:chgData name="Brandon Watson" userId="aa45008d86bae966" providerId="LiveId" clId="{53DB04BE-1AAD-4F6F-902A-47F190CB7257}" dt="2026-02-13T18:22:19.943" v="1771" actId="27636"/>
        <pc:sldMkLst>
          <pc:docMk/>
          <pc:sldMk cId="2015293525" sldId="266"/>
        </pc:sldMkLst>
        <pc:spChg chg="mod">
          <ac:chgData name="Brandon Watson" userId="aa45008d86bae966" providerId="LiveId" clId="{53DB04BE-1AAD-4F6F-902A-47F190CB7257}" dt="2026-02-13T18:22:19.943" v="1771" actId="27636"/>
          <ac:spMkLst>
            <pc:docMk/>
            <pc:sldMk cId="2015293525" sldId="266"/>
            <ac:spMk id="3" creationId="{12B8F6FB-75B4-D095-86E9-409089824F2A}"/>
          </ac:spMkLst>
        </pc:spChg>
      </pc:sldChg>
      <pc:sldChg chg="modSp add mod ord">
        <pc:chgData name="Brandon Watson" userId="aa45008d86bae966" providerId="LiveId" clId="{53DB04BE-1AAD-4F6F-902A-47F190CB7257}" dt="2026-02-12T21:25:47.780" v="252"/>
        <pc:sldMkLst>
          <pc:docMk/>
          <pc:sldMk cId="1156746681" sldId="267"/>
        </pc:sldMkLst>
        <pc:spChg chg="mod">
          <ac:chgData name="Brandon Watson" userId="aa45008d86bae966" providerId="LiveId" clId="{53DB04BE-1AAD-4F6F-902A-47F190CB7257}" dt="2026-02-12T21:25:21.275" v="250" actId="255"/>
          <ac:spMkLst>
            <pc:docMk/>
            <pc:sldMk cId="1156746681" sldId="267"/>
            <ac:spMk id="2" creationId="{0423BE88-2EE1-014C-3A54-F9B23B7D8EB7}"/>
          </ac:spMkLst>
        </pc:spChg>
      </pc:sldChg>
      <pc:sldChg chg="addSp delSp modSp add mod addAnim">
        <pc:chgData name="Brandon Watson" userId="aa45008d86bae966" providerId="LiveId" clId="{53DB04BE-1AAD-4F6F-902A-47F190CB7257}" dt="2026-02-12T21:30:05.176" v="296" actId="255"/>
        <pc:sldMkLst>
          <pc:docMk/>
          <pc:sldMk cId="3337674444" sldId="268"/>
        </pc:sldMkLst>
        <pc:spChg chg="mod">
          <ac:chgData name="Brandon Watson" userId="aa45008d86bae966" providerId="LiveId" clId="{53DB04BE-1AAD-4F6F-902A-47F190CB7257}" dt="2026-02-12T21:30:05.176" v="296" actId="255"/>
          <ac:spMkLst>
            <pc:docMk/>
            <pc:sldMk cId="3337674444" sldId="268"/>
            <ac:spMk id="2" creationId="{3DF9CF06-6083-D516-2CAD-5CDA0C8355D5}"/>
          </ac:spMkLst>
        </pc:spChg>
        <pc:spChg chg="add del">
          <ac:chgData name="Brandon Watson" userId="aa45008d86bae966" providerId="LiveId" clId="{53DB04BE-1AAD-4F6F-902A-47F190CB7257}" dt="2026-02-12T21:29:13.335" v="290" actId="26606"/>
          <ac:spMkLst>
            <pc:docMk/>
            <pc:sldMk cId="3337674444" sldId="268"/>
            <ac:spMk id="1045" creationId="{863CD33C-98FF-280C-7FD6-8D379D1AF09F}"/>
          </ac:spMkLst>
        </pc:spChg>
        <pc:spChg chg="add del">
          <ac:chgData name="Brandon Watson" userId="aa45008d86bae966" providerId="LiveId" clId="{53DB04BE-1AAD-4F6F-902A-47F190CB7257}" dt="2026-02-12T21:29:13.335" v="290" actId="26606"/>
          <ac:spMkLst>
            <pc:docMk/>
            <pc:sldMk cId="3337674444" sldId="268"/>
            <ac:spMk id="1047" creationId="{B3EA009F-145D-AB81-9C36-AF3723B494B0}"/>
          </ac:spMkLst>
        </pc:spChg>
        <pc:spChg chg="add del">
          <ac:chgData name="Brandon Watson" userId="aa45008d86bae966" providerId="LiveId" clId="{53DB04BE-1AAD-4F6F-902A-47F190CB7257}" dt="2026-02-12T21:29:13.309" v="289" actId="26606"/>
          <ac:spMkLst>
            <pc:docMk/>
            <pc:sldMk cId="3337674444" sldId="268"/>
            <ac:spMk id="2055" creationId="{F8446B12-7391-4711-8B31-112A0B896C76}"/>
          </ac:spMkLst>
        </pc:spChg>
        <pc:spChg chg="add del">
          <ac:chgData name="Brandon Watson" userId="aa45008d86bae966" providerId="LiveId" clId="{53DB04BE-1AAD-4F6F-902A-47F190CB7257}" dt="2026-02-12T21:29:44.592" v="293" actId="26606"/>
          <ac:spMkLst>
            <pc:docMk/>
            <pc:sldMk cId="3337674444" sldId="268"/>
            <ac:spMk id="2061" creationId="{805C4C40-D70E-4C4F-B228-98A0A6132603}"/>
          </ac:spMkLst>
        </pc:spChg>
        <pc:spChg chg="add del">
          <ac:chgData name="Brandon Watson" userId="aa45008d86bae966" providerId="LiveId" clId="{53DB04BE-1AAD-4F6F-902A-47F190CB7257}" dt="2026-02-12T21:29:44.592" v="293" actId="26606"/>
          <ac:spMkLst>
            <pc:docMk/>
            <pc:sldMk cId="3337674444" sldId="268"/>
            <ac:spMk id="2062" creationId="{AC8EEB0F-BA72-49AC-956F-331B60FDE79E}"/>
          </ac:spMkLst>
        </pc:spChg>
        <pc:spChg chg="add del">
          <ac:chgData name="Brandon Watson" userId="aa45008d86bae966" providerId="LiveId" clId="{53DB04BE-1AAD-4F6F-902A-47F190CB7257}" dt="2026-02-12T21:29:44.592" v="293" actId="26606"/>
          <ac:spMkLst>
            <pc:docMk/>
            <pc:sldMk cId="3337674444" sldId="268"/>
            <ac:spMk id="2066" creationId="{8CC700D5-9809-43F4-89D5-7DBBCB0DCC10}"/>
          </ac:spMkLst>
        </pc:spChg>
        <pc:spChg chg="add del">
          <ac:chgData name="Brandon Watson" userId="aa45008d86bae966" providerId="LiveId" clId="{53DB04BE-1AAD-4F6F-902A-47F190CB7257}" dt="2026-02-12T21:29:44.592" v="293" actId="26606"/>
          <ac:spMkLst>
            <pc:docMk/>
            <pc:sldMk cId="3337674444" sldId="268"/>
            <ac:spMk id="2067" creationId="{C7163242-6303-46DC-BAC1-2A204F061321}"/>
          </ac:spMkLst>
        </pc:spChg>
        <pc:spChg chg="add">
          <ac:chgData name="Brandon Watson" userId="aa45008d86bae966" providerId="LiveId" clId="{53DB04BE-1AAD-4F6F-902A-47F190CB7257}" dt="2026-02-12T21:29:44.592" v="293" actId="26606"/>
          <ac:spMkLst>
            <pc:docMk/>
            <pc:sldMk cId="3337674444" sldId="268"/>
            <ac:spMk id="2072" creationId="{F93E0B60-0204-4F9C-8CD5-C9BD373E1A58}"/>
          </ac:spMkLst>
        </pc:spChg>
        <pc:grpChg chg="add del">
          <ac:chgData name="Brandon Watson" userId="aa45008d86bae966" providerId="LiveId" clId="{53DB04BE-1AAD-4F6F-902A-47F190CB7257}" dt="2026-02-12T21:29:13.309" v="289" actId="26606"/>
          <ac:grpSpMkLst>
            <pc:docMk/>
            <pc:sldMk cId="3337674444" sldId="268"/>
            <ac:grpSpMk id="2057" creationId="{AC0B7807-0C83-4963-821A-69B172722E49}"/>
          </ac:grpSpMkLst>
        </pc:grpChg>
        <pc:grpChg chg="add del">
          <ac:chgData name="Brandon Watson" userId="aa45008d86bae966" providerId="LiveId" clId="{53DB04BE-1AAD-4F6F-902A-47F190CB7257}" dt="2026-02-12T21:29:44.592" v="293" actId="26606"/>
          <ac:grpSpMkLst>
            <pc:docMk/>
            <pc:sldMk cId="3337674444" sldId="268"/>
            <ac:grpSpMk id="2063" creationId="{06536C0D-2219-44F1-94EC-B9A56501DB36}"/>
          </ac:grpSpMkLst>
        </pc:grpChg>
        <pc:grpChg chg="add">
          <ac:chgData name="Brandon Watson" userId="aa45008d86bae966" providerId="LiveId" clId="{53DB04BE-1AAD-4F6F-902A-47F190CB7257}" dt="2026-02-12T21:29:44.592" v="293" actId="26606"/>
          <ac:grpSpMkLst>
            <pc:docMk/>
            <pc:sldMk cId="3337674444" sldId="268"/>
            <ac:grpSpMk id="2080" creationId="{2482B707-DAC7-4D8A-BA19-3771A51A641E}"/>
          </ac:grpSpMkLst>
        </pc:grpChg>
        <pc:picChg chg="mod ord">
          <ac:chgData name="Brandon Watson" userId="aa45008d86bae966" providerId="LiveId" clId="{53DB04BE-1AAD-4F6F-902A-47F190CB7257}" dt="2026-02-12T21:29:44.592" v="293" actId="26606"/>
          <ac:picMkLst>
            <pc:docMk/>
            <pc:sldMk cId="3337674444" sldId="268"/>
            <ac:picMk id="1026" creationId="{0F637AFB-4386-01A8-4DFB-29B2D7F7A7B2}"/>
          </ac:picMkLst>
        </pc:picChg>
        <pc:picChg chg="add mod">
          <ac:chgData name="Brandon Watson" userId="aa45008d86bae966" providerId="LiveId" clId="{53DB04BE-1AAD-4F6F-902A-47F190CB7257}" dt="2026-02-12T21:29:44.592" v="293" actId="26606"/>
          <ac:picMkLst>
            <pc:docMk/>
            <pc:sldMk cId="3337674444" sldId="268"/>
            <ac:picMk id="2050" creationId="{85C9CD85-3989-A041-5308-B938603DF13C}"/>
          </ac:picMkLst>
        </pc:picChg>
      </pc:sldChg>
      <pc:sldChg chg="addSp delSp modSp add mod">
        <pc:chgData name="Brandon Watson" userId="aa45008d86bae966" providerId="LiveId" clId="{53DB04BE-1AAD-4F6F-902A-47F190CB7257}" dt="2026-02-13T18:24:25.627" v="1788" actId="14100"/>
        <pc:sldMkLst>
          <pc:docMk/>
          <pc:sldMk cId="3649917516" sldId="269"/>
        </pc:sldMkLst>
        <pc:spChg chg="mod">
          <ac:chgData name="Brandon Watson" userId="aa45008d86bae966" providerId="LiveId" clId="{53DB04BE-1AAD-4F6F-902A-47F190CB7257}" dt="2026-02-13T18:24:25.627" v="1788" actId="14100"/>
          <ac:spMkLst>
            <pc:docMk/>
            <pc:sldMk cId="3649917516" sldId="269"/>
            <ac:spMk id="2" creationId="{EC822D16-F352-9CCA-4F02-8338C46C7C0A}"/>
          </ac:spMkLst>
        </pc:spChg>
        <pc:spChg chg="del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38" creationId="{E7F05E45-5251-7358-9A40-345CD6F8FCA7}"/>
          </ac:spMkLst>
        </pc:spChg>
        <pc:spChg chg="del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40" creationId="{9607A1D8-EBCC-9DEB-3353-D299D1DB4E40}"/>
          </ac:spMkLst>
        </pc:spChg>
        <pc:spChg chg="del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42" creationId="{F94ACCD3-BD35-D9ED-0AA1-6AC988455C33}"/>
          </ac:spMkLst>
        </pc:spChg>
        <pc:spChg chg="del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44" creationId="{B6B15BB8-E9AB-FE56-E13C-5A75A084AC67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49" creationId="{49B447FE-DDA9-4B30-828A-59FC569124E2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51" creationId="{C3D487F7-9050-4871-B351-34A72ADB296C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53" creationId="{F43C27DD-EF6A-4C48-9669-C2970E71A814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55" creationId="{05A1AA86-B7E6-4C02-AA34-F1A25CD4CCBD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57" creationId="{86C3B9CB-4E48-4726-B7B9-9E02F71B150F}"/>
          </ac:spMkLst>
        </pc:spChg>
        <pc:spChg chg="add">
          <ac:chgData name="Brandon Watson" userId="aa45008d86bae966" providerId="LiveId" clId="{53DB04BE-1AAD-4F6F-902A-47F190CB7257}" dt="2026-02-12T21:54:29.824" v="343" actId="26606"/>
          <ac:spMkLst>
            <pc:docMk/>
            <pc:sldMk cId="3649917516" sldId="269"/>
            <ac:spMk id="1059" creationId="{C84384FE-1C88-4CAA-8FB8-2313A3AE734D}"/>
          </ac:spMkLst>
        </pc:spChg>
      </pc:sldChg>
      <pc:sldChg chg="modSp add mod">
        <pc:chgData name="Brandon Watson" userId="aa45008d86bae966" providerId="LiveId" clId="{53DB04BE-1AAD-4F6F-902A-47F190CB7257}" dt="2026-02-12T21:56:33.133" v="401" actId="20577"/>
        <pc:sldMkLst>
          <pc:docMk/>
          <pc:sldMk cId="3453166732" sldId="270"/>
        </pc:sldMkLst>
        <pc:spChg chg="mod">
          <ac:chgData name="Brandon Watson" userId="aa45008d86bae966" providerId="LiveId" clId="{53DB04BE-1AAD-4F6F-902A-47F190CB7257}" dt="2026-02-12T21:56:33.133" v="401" actId="20577"/>
          <ac:spMkLst>
            <pc:docMk/>
            <pc:sldMk cId="3453166732" sldId="270"/>
            <ac:spMk id="2" creationId="{2B8E098E-1965-0E85-D66B-2393F2891778}"/>
          </ac:spMkLst>
        </pc:spChg>
      </pc:sldChg>
      <pc:sldChg chg="add ord">
        <pc:chgData name="Brandon Watson" userId="aa45008d86bae966" providerId="LiveId" clId="{53DB04BE-1AAD-4F6F-902A-47F190CB7257}" dt="2026-02-12T21:55:58.149" v="381"/>
        <pc:sldMkLst>
          <pc:docMk/>
          <pc:sldMk cId="3995171958" sldId="271"/>
        </pc:sldMkLst>
      </pc:sldChg>
      <pc:sldChg chg="addSp delSp modSp add mod">
        <pc:chgData name="Brandon Watson" userId="aa45008d86bae966" providerId="LiveId" clId="{53DB04BE-1AAD-4F6F-902A-47F190CB7257}" dt="2026-02-12T21:58:16.062" v="436" actId="14100"/>
        <pc:sldMkLst>
          <pc:docMk/>
          <pc:sldMk cId="2378476223" sldId="272"/>
        </pc:sldMkLst>
        <pc:spChg chg="mod">
          <ac:chgData name="Brandon Watson" userId="aa45008d86bae966" providerId="LiveId" clId="{53DB04BE-1AAD-4F6F-902A-47F190CB7257}" dt="2026-02-12T21:58:16.062" v="436" actId="14100"/>
          <ac:spMkLst>
            <pc:docMk/>
            <pc:sldMk cId="2378476223" sldId="272"/>
            <ac:spMk id="2" creationId="{A06406F0-7484-0030-03C4-FE42C9626419}"/>
          </ac:spMkLst>
        </pc:spChg>
        <pc:spChg chg="del">
          <ac:chgData name="Brandon Watson" userId="aa45008d86bae966" providerId="LiveId" clId="{53DB04BE-1AAD-4F6F-902A-47F190CB7257}" dt="2026-02-12T21:57:55.815" v="431" actId="26606"/>
          <ac:spMkLst>
            <pc:docMk/>
            <pc:sldMk cId="2378476223" sldId="272"/>
            <ac:spMk id="1038" creationId="{8EE8C9D1-A7B1-C72D-A758-F37DA5D8AEEE}"/>
          </ac:spMkLst>
        </pc:spChg>
        <pc:spChg chg="del">
          <ac:chgData name="Brandon Watson" userId="aa45008d86bae966" providerId="LiveId" clId="{53DB04BE-1AAD-4F6F-902A-47F190CB7257}" dt="2026-02-12T21:57:55.815" v="431" actId="26606"/>
          <ac:spMkLst>
            <pc:docMk/>
            <pc:sldMk cId="2378476223" sldId="272"/>
            <ac:spMk id="1040" creationId="{3315E57F-59B6-FDF8-69D9-90AAD2848FDE}"/>
          </ac:spMkLst>
        </pc:spChg>
        <pc:spChg chg="add">
          <ac:chgData name="Brandon Watson" userId="aa45008d86bae966" providerId="LiveId" clId="{53DB04BE-1AAD-4F6F-902A-47F190CB7257}" dt="2026-02-12T21:57:55.815" v="431" actId="26606"/>
          <ac:spMkLst>
            <pc:docMk/>
            <pc:sldMk cId="2378476223" sldId="272"/>
            <ac:spMk id="1045" creationId="{8A95209C-5275-4E15-8EA7-7F42980ABF2D}"/>
          </ac:spMkLst>
        </pc:spChg>
        <pc:spChg chg="add">
          <ac:chgData name="Brandon Watson" userId="aa45008d86bae966" providerId="LiveId" clId="{53DB04BE-1AAD-4F6F-902A-47F190CB7257}" dt="2026-02-12T21:57:55.815" v="431" actId="26606"/>
          <ac:spMkLst>
            <pc:docMk/>
            <pc:sldMk cId="2378476223" sldId="272"/>
            <ac:spMk id="1047" creationId="{4F2ED431-E304-4FF0-9F4E-032783C9D612}"/>
          </ac:spMkLst>
        </pc:spChg>
        <pc:spChg chg="add">
          <ac:chgData name="Brandon Watson" userId="aa45008d86bae966" providerId="LiveId" clId="{53DB04BE-1AAD-4F6F-902A-47F190CB7257}" dt="2026-02-12T21:57:55.815" v="431" actId="26606"/>
          <ac:spMkLst>
            <pc:docMk/>
            <pc:sldMk cId="2378476223" sldId="272"/>
            <ac:spMk id="1049" creationId="{4E87FCFB-2CCE-460D-B3DD-557C8BD1B94A}"/>
          </ac:spMkLst>
        </pc:spChg>
        <pc:picChg chg="mod">
          <ac:chgData name="Brandon Watson" userId="aa45008d86bae966" providerId="LiveId" clId="{53DB04BE-1AAD-4F6F-902A-47F190CB7257}" dt="2026-02-12T21:58:03.286" v="433" actId="1076"/>
          <ac:picMkLst>
            <pc:docMk/>
            <pc:sldMk cId="2378476223" sldId="272"/>
            <ac:picMk id="1026" creationId="{B070743A-CE5A-85BF-65FF-283BA7A3176C}"/>
          </ac:picMkLst>
        </pc:picChg>
      </pc:sldChg>
      <pc:sldChg chg="modSp add">
        <pc:chgData name="Brandon Watson" userId="aa45008d86bae966" providerId="LiveId" clId="{53DB04BE-1AAD-4F6F-902A-47F190CB7257}" dt="2026-02-12T22:20:35.933" v="945" actId="113"/>
        <pc:sldMkLst>
          <pc:docMk/>
          <pc:sldMk cId="3906956252" sldId="273"/>
        </pc:sldMkLst>
        <pc:spChg chg="mod">
          <ac:chgData name="Brandon Watson" userId="aa45008d86bae966" providerId="LiveId" clId="{53DB04BE-1AAD-4F6F-902A-47F190CB7257}" dt="2026-02-12T22:20:35.933" v="945" actId="113"/>
          <ac:spMkLst>
            <pc:docMk/>
            <pc:sldMk cId="3906956252" sldId="273"/>
            <ac:spMk id="2" creationId="{D412A505-08FE-723B-8D07-9217CBC85D5B}"/>
          </ac:spMkLst>
        </pc:spChg>
      </pc:sldChg>
      <pc:sldChg chg="modSp add mod">
        <pc:chgData name="Brandon Watson" userId="aa45008d86bae966" providerId="LiveId" clId="{53DB04BE-1AAD-4F6F-902A-47F190CB7257}" dt="2026-02-12T22:20:47.760" v="946" actId="113"/>
        <pc:sldMkLst>
          <pc:docMk/>
          <pc:sldMk cId="2621983308" sldId="274"/>
        </pc:sldMkLst>
        <pc:spChg chg="mod">
          <ac:chgData name="Brandon Watson" userId="aa45008d86bae966" providerId="LiveId" clId="{53DB04BE-1AAD-4F6F-902A-47F190CB7257}" dt="2026-02-12T22:20:47.760" v="946" actId="113"/>
          <ac:spMkLst>
            <pc:docMk/>
            <pc:sldMk cId="2621983308" sldId="274"/>
            <ac:spMk id="2" creationId="{B0A14490-E652-6F8D-56E9-D34CB4588191}"/>
          </ac:spMkLst>
        </pc:spChg>
      </pc:sldChg>
      <pc:sldChg chg="addSp delSp modSp add mod ord modAnim">
        <pc:chgData name="Brandon Watson" userId="aa45008d86bae966" providerId="LiveId" clId="{53DB04BE-1AAD-4F6F-902A-47F190CB7257}" dt="2026-02-13T19:40:51.740" v="1802"/>
        <pc:sldMkLst>
          <pc:docMk/>
          <pc:sldMk cId="2021799437" sldId="275"/>
        </pc:sldMkLst>
        <pc:spChg chg="mod">
          <ac:chgData name="Brandon Watson" userId="aa45008d86bae966" providerId="LiveId" clId="{53DB04BE-1AAD-4F6F-902A-47F190CB7257}" dt="2026-02-12T22:35:45.954" v="1157" actId="14100"/>
          <ac:spMkLst>
            <pc:docMk/>
            <pc:sldMk cId="2021799437" sldId="275"/>
            <ac:spMk id="2" creationId="{3E13B444-1E29-F79D-73C8-9F514FAA7451}"/>
          </ac:spMkLst>
        </pc:spChg>
        <pc:spChg chg="del">
          <ac:chgData name="Brandon Watson" userId="aa45008d86bae966" providerId="LiveId" clId="{53DB04BE-1AAD-4F6F-902A-47F190CB7257}" dt="2026-02-12T22:34:41.623" v="1147" actId="26606"/>
          <ac:spMkLst>
            <pc:docMk/>
            <pc:sldMk cId="2021799437" sldId="275"/>
            <ac:spMk id="1045" creationId="{CEA1554E-D136-7AED-28C9-B4B80FAC8032}"/>
          </ac:spMkLst>
        </pc:spChg>
        <pc:spChg chg="del">
          <ac:chgData name="Brandon Watson" userId="aa45008d86bae966" providerId="LiveId" clId="{53DB04BE-1AAD-4F6F-902A-47F190CB7257}" dt="2026-02-12T22:34:41.623" v="1147" actId="26606"/>
          <ac:spMkLst>
            <pc:docMk/>
            <pc:sldMk cId="2021799437" sldId="275"/>
            <ac:spMk id="1047" creationId="{9682A7F9-CC7E-D3AA-E915-F8A2BA07AA56}"/>
          </ac:spMkLst>
        </pc:spChg>
        <pc:spChg chg="del">
          <ac:chgData name="Brandon Watson" userId="aa45008d86bae966" providerId="LiveId" clId="{53DB04BE-1AAD-4F6F-902A-47F190CB7257}" dt="2026-02-12T22:34:41.623" v="1147" actId="26606"/>
          <ac:spMkLst>
            <pc:docMk/>
            <pc:sldMk cId="2021799437" sldId="275"/>
            <ac:spMk id="1049" creationId="{2AE280F4-2DC9-7EAA-4B23-FCCFDD9D3B77}"/>
          </ac:spMkLst>
        </pc:spChg>
        <pc:spChg chg="add">
          <ac:chgData name="Brandon Watson" userId="aa45008d86bae966" providerId="LiveId" clId="{53DB04BE-1AAD-4F6F-902A-47F190CB7257}" dt="2026-02-12T22:34:41.623" v="1147" actId="26606"/>
          <ac:spMkLst>
            <pc:docMk/>
            <pc:sldMk cId="2021799437" sldId="275"/>
            <ac:spMk id="1054" creationId="{06DA9DF9-31F7-4056-B42E-878CC92417B8}"/>
          </ac:spMkLst>
        </pc:spChg>
        <pc:picChg chg="mod ord">
          <ac:chgData name="Brandon Watson" userId="aa45008d86bae966" providerId="LiveId" clId="{53DB04BE-1AAD-4F6F-902A-47F190CB7257}" dt="2026-02-12T22:34:41.623" v="1147" actId="26606"/>
          <ac:picMkLst>
            <pc:docMk/>
            <pc:sldMk cId="2021799437" sldId="275"/>
            <ac:picMk id="1026" creationId="{B564F937-A24C-50E3-2598-9D45EAE7BBBB}"/>
          </ac:picMkLst>
        </pc:picChg>
      </pc:sldChg>
      <pc:sldChg chg="addSp delSp modSp add mod ord modAnim">
        <pc:chgData name="Brandon Watson" userId="aa45008d86bae966" providerId="LiveId" clId="{53DB04BE-1AAD-4F6F-902A-47F190CB7257}" dt="2026-02-12T22:18:26.607" v="942" actId="113"/>
        <pc:sldMkLst>
          <pc:docMk/>
          <pc:sldMk cId="2683852787" sldId="276"/>
        </pc:sldMkLst>
        <pc:spChg chg="mod">
          <ac:chgData name="Brandon Watson" userId="aa45008d86bae966" providerId="LiveId" clId="{53DB04BE-1AAD-4F6F-902A-47F190CB7257}" dt="2026-02-12T22:14:49.454" v="894" actId="115"/>
          <ac:spMkLst>
            <pc:docMk/>
            <pc:sldMk cId="2683852787" sldId="276"/>
            <ac:spMk id="2" creationId="{DCB1BB0B-DE06-8FEC-D2AA-B5E05EDF6C9D}"/>
          </ac:spMkLst>
        </pc:spChg>
        <pc:spChg chg="mod">
          <ac:chgData name="Brandon Watson" userId="aa45008d86bae966" providerId="LiveId" clId="{53DB04BE-1AAD-4F6F-902A-47F190CB7257}" dt="2026-02-12T22:18:26.607" v="942" actId="113"/>
          <ac:spMkLst>
            <pc:docMk/>
            <pc:sldMk cId="2683852787" sldId="276"/>
            <ac:spMk id="3" creationId="{A2C5E135-805B-8152-FB6E-85A51CF4CCCE}"/>
          </ac:spMkLst>
        </pc:spChg>
        <pc:spChg chg="del">
          <ac:chgData name="Brandon Watson" userId="aa45008d86bae966" providerId="LiveId" clId="{53DB04BE-1AAD-4F6F-902A-47F190CB7257}" dt="2026-02-12T22:13:47.155" v="886" actId="26606"/>
          <ac:spMkLst>
            <pc:docMk/>
            <pc:sldMk cId="2683852787" sldId="276"/>
            <ac:spMk id="1072" creationId="{F02FD05F-9DFE-105E-114A-0F2A56A7AA35}"/>
          </ac:spMkLst>
        </pc:spChg>
        <pc:spChg chg="del">
          <ac:chgData name="Brandon Watson" userId="aa45008d86bae966" providerId="LiveId" clId="{53DB04BE-1AAD-4F6F-902A-47F190CB7257}" dt="2026-02-12T22:13:47.155" v="886" actId="26606"/>
          <ac:spMkLst>
            <pc:docMk/>
            <pc:sldMk cId="2683852787" sldId="276"/>
            <ac:spMk id="1074" creationId="{372A1AB5-4A6F-C9B5-C2B6-5BA66C1597B3}"/>
          </ac:spMkLst>
        </pc:spChg>
        <pc:spChg chg="add">
          <ac:chgData name="Brandon Watson" userId="aa45008d86bae966" providerId="LiveId" clId="{53DB04BE-1AAD-4F6F-902A-47F190CB7257}" dt="2026-02-12T22:13:47.155" v="886" actId="26606"/>
          <ac:spMkLst>
            <pc:docMk/>
            <pc:sldMk cId="2683852787" sldId="276"/>
            <ac:spMk id="1079" creationId="{3C915414-2809-4735-A560-0D5FE66700D8}"/>
          </ac:spMkLst>
        </pc:spChg>
        <pc:spChg chg="add">
          <ac:chgData name="Brandon Watson" userId="aa45008d86bae966" providerId="LiveId" clId="{53DB04BE-1AAD-4F6F-902A-47F190CB7257}" dt="2026-02-12T22:13:47.155" v="886" actId="26606"/>
          <ac:spMkLst>
            <pc:docMk/>
            <pc:sldMk cId="2683852787" sldId="276"/>
            <ac:spMk id="1110" creationId="{104952BC-03A6-465F-B295-B05E9D25918A}"/>
          </ac:spMkLst>
        </pc:spChg>
        <pc:spChg chg="add">
          <ac:chgData name="Brandon Watson" userId="aa45008d86bae966" providerId="LiveId" clId="{53DB04BE-1AAD-4F6F-902A-47F190CB7257}" dt="2026-02-12T22:13:47.155" v="886" actId="26606"/>
          <ac:spMkLst>
            <pc:docMk/>
            <pc:sldMk cId="2683852787" sldId="276"/>
            <ac:spMk id="1114" creationId="{D665D759-2DF8-4D47-8386-4BA28901A79D}"/>
          </ac:spMkLst>
        </pc:spChg>
        <pc:grpChg chg="add">
          <ac:chgData name="Brandon Watson" userId="aa45008d86bae966" providerId="LiveId" clId="{53DB04BE-1AAD-4F6F-902A-47F190CB7257}" dt="2026-02-12T22:13:47.155" v="886" actId="26606"/>
          <ac:grpSpMkLst>
            <pc:docMk/>
            <pc:sldMk cId="2683852787" sldId="276"/>
            <ac:grpSpMk id="1081" creationId="{24413201-85BF-4680-A7D4-10CDBD03569C}"/>
          </ac:grpSpMkLst>
        </pc:grpChg>
        <pc:picChg chg="mod ord">
          <ac:chgData name="Brandon Watson" userId="aa45008d86bae966" providerId="LiveId" clId="{53DB04BE-1AAD-4F6F-902A-47F190CB7257}" dt="2026-02-12T22:13:47.155" v="886" actId="26606"/>
          <ac:picMkLst>
            <pc:docMk/>
            <pc:sldMk cId="2683852787" sldId="276"/>
            <ac:picMk id="1026" creationId="{C3C0B622-79D2-5332-546D-6A2A8F6CD045}"/>
          </ac:picMkLst>
        </pc:picChg>
        <pc:cxnChg chg="add">
          <ac:chgData name="Brandon Watson" userId="aa45008d86bae966" providerId="LiveId" clId="{53DB04BE-1AAD-4F6F-902A-47F190CB7257}" dt="2026-02-12T22:13:47.155" v="886" actId="26606"/>
          <ac:cxnSpMkLst>
            <pc:docMk/>
            <pc:sldMk cId="2683852787" sldId="276"/>
            <ac:cxnSpMk id="1112" creationId="{50EA25D4-B492-4E34-86FE-9A43CD352CCF}"/>
          </ac:cxnSpMkLst>
        </pc:cxnChg>
      </pc:sldChg>
      <pc:sldChg chg="add ord">
        <pc:chgData name="Brandon Watson" userId="aa45008d86bae966" providerId="LiveId" clId="{53DB04BE-1AAD-4F6F-902A-47F190CB7257}" dt="2026-02-12T22:16:40.675" v="911"/>
        <pc:sldMkLst>
          <pc:docMk/>
          <pc:sldMk cId="3168260871" sldId="277"/>
        </pc:sldMkLst>
      </pc:sldChg>
      <pc:sldChg chg="modSp add">
        <pc:chgData name="Brandon Watson" userId="aa45008d86bae966" providerId="LiveId" clId="{53DB04BE-1AAD-4F6F-902A-47F190CB7257}" dt="2026-02-12T22:17:00.523" v="917" actId="20577"/>
        <pc:sldMkLst>
          <pc:docMk/>
          <pc:sldMk cId="114509603" sldId="278"/>
        </pc:sldMkLst>
        <pc:spChg chg="mod">
          <ac:chgData name="Brandon Watson" userId="aa45008d86bae966" providerId="LiveId" clId="{53DB04BE-1AAD-4F6F-902A-47F190CB7257}" dt="2026-02-12T22:17:00.523" v="917" actId="20577"/>
          <ac:spMkLst>
            <pc:docMk/>
            <pc:sldMk cId="114509603" sldId="278"/>
            <ac:spMk id="2" creationId="{EA405D71-ADD7-C728-5843-8B20E0DE39A8}"/>
          </ac:spMkLst>
        </pc:spChg>
      </pc:sldChg>
      <pc:sldChg chg="modSp add ord">
        <pc:chgData name="Brandon Watson" userId="aa45008d86bae966" providerId="LiveId" clId="{53DB04BE-1AAD-4F6F-902A-47F190CB7257}" dt="2026-02-12T22:17:26.566" v="924" actId="20577"/>
        <pc:sldMkLst>
          <pc:docMk/>
          <pc:sldMk cId="397565015" sldId="279"/>
        </pc:sldMkLst>
        <pc:spChg chg="mod">
          <ac:chgData name="Brandon Watson" userId="aa45008d86bae966" providerId="LiveId" clId="{53DB04BE-1AAD-4F6F-902A-47F190CB7257}" dt="2026-02-12T22:17:26.566" v="924" actId="20577"/>
          <ac:spMkLst>
            <pc:docMk/>
            <pc:sldMk cId="397565015" sldId="279"/>
            <ac:spMk id="2" creationId="{77F4A823-11D2-4E85-40CE-7CBF44A66EE1}"/>
          </ac:spMkLst>
        </pc:spChg>
      </pc:sldChg>
      <pc:sldChg chg="modSp add ord">
        <pc:chgData name="Brandon Watson" userId="aa45008d86bae966" providerId="LiveId" clId="{53DB04BE-1AAD-4F6F-902A-47F190CB7257}" dt="2026-02-12T22:17:39.324" v="931" actId="20577"/>
        <pc:sldMkLst>
          <pc:docMk/>
          <pc:sldMk cId="4017889590" sldId="280"/>
        </pc:sldMkLst>
        <pc:spChg chg="mod">
          <ac:chgData name="Brandon Watson" userId="aa45008d86bae966" providerId="LiveId" clId="{53DB04BE-1AAD-4F6F-902A-47F190CB7257}" dt="2026-02-12T22:17:39.324" v="931" actId="20577"/>
          <ac:spMkLst>
            <pc:docMk/>
            <pc:sldMk cId="4017889590" sldId="280"/>
            <ac:spMk id="2" creationId="{FCBD4F93-D29D-D8FB-6726-C9669851CFF5}"/>
          </ac:spMkLst>
        </pc:spChg>
      </pc:sldChg>
      <pc:sldChg chg="modSp add ord">
        <pc:chgData name="Brandon Watson" userId="aa45008d86bae966" providerId="LiveId" clId="{53DB04BE-1AAD-4F6F-902A-47F190CB7257}" dt="2026-02-12T22:17:48.936" v="936" actId="20577"/>
        <pc:sldMkLst>
          <pc:docMk/>
          <pc:sldMk cId="3320101030" sldId="281"/>
        </pc:sldMkLst>
        <pc:spChg chg="mod">
          <ac:chgData name="Brandon Watson" userId="aa45008d86bae966" providerId="LiveId" clId="{53DB04BE-1AAD-4F6F-902A-47F190CB7257}" dt="2026-02-12T22:17:48.936" v="936" actId="20577"/>
          <ac:spMkLst>
            <pc:docMk/>
            <pc:sldMk cId="3320101030" sldId="281"/>
            <ac:spMk id="2" creationId="{9D1F834D-ACAA-199E-CC87-95F752487A70}"/>
          </ac:spMkLst>
        </pc:spChg>
      </pc:sldChg>
      <pc:sldChg chg="addSp delSp modSp add mod ord modTransition modAnim">
        <pc:chgData name="Brandon Watson" userId="aa45008d86bae966" providerId="LiveId" clId="{53DB04BE-1AAD-4F6F-902A-47F190CB7257}" dt="2026-02-13T19:38:20.387" v="1799"/>
        <pc:sldMkLst>
          <pc:docMk/>
          <pc:sldMk cId="4265742167" sldId="282"/>
        </pc:sldMkLst>
        <pc:spChg chg="mod">
          <ac:chgData name="Brandon Watson" userId="aa45008d86bae966" providerId="LiveId" clId="{53DB04BE-1AAD-4F6F-902A-47F190CB7257}" dt="2026-02-13T03:54:14.689" v="1693" actId="20577"/>
          <ac:spMkLst>
            <pc:docMk/>
            <pc:sldMk cId="4265742167" sldId="282"/>
            <ac:spMk id="2" creationId="{B4C31C7D-370C-8614-E068-9C09CB69A497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49" creationId="{246B2485-B606-77F7-32CB-6CC84DB26885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51" creationId="{8D539318-7F6A-55F7-E0F1-26A917E28575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53" creationId="{C4080650-81DD-FDBF-8B2E-66033DE1CBE2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55" creationId="{084963D7-9C96-59CA-7C48-B609AFDB462A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57" creationId="{DED12F40-CD37-4646-23C1-4D49609D1953}"/>
          </ac:spMkLst>
        </pc:spChg>
        <pc:spChg chg="del">
          <ac:chgData name="Brandon Watson" userId="aa45008d86bae966" providerId="LiveId" clId="{53DB04BE-1AAD-4F6F-902A-47F190CB7257}" dt="2026-02-12T22:24:15.807" v="953" actId="26606"/>
          <ac:spMkLst>
            <pc:docMk/>
            <pc:sldMk cId="4265742167" sldId="282"/>
            <ac:spMk id="1059" creationId="{F9CC436C-70F4-D8C9-DC9F-0D297923F73C}"/>
          </ac:spMkLst>
        </pc:spChg>
        <pc:spChg chg="add del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64" creationId="{19D32F93-50AC-4C46-A5DB-291C60DDB7BD}"/>
          </ac:spMkLst>
        </pc:spChg>
        <pc:spChg chg="add del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66" creationId="{827DC2C4-B485-428A-BF4A-472D2967F47F}"/>
          </ac:spMkLst>
        </pc:spChg>
        <pc:spChg chg="add del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68" creationId="{EE04B5EB-F158-4507-90DD-BD23620C7CC9}"/>
          </ac:spMkLst>
        </pc:spChg>
        <pc:spChg chg="add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73" creationId="{5341D4B7-8A53-4C37-8E33-372EAB577639}"/>
          </ac:spMkLst>
        </pc:spChg>
        <pc:spChg chg="add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75" creationId="{B630B15B-CFE8-4FE5-8F6E-666207C9457F}"/>
          </ac:spMkLst>
        </pc:spChg>
        <pc:spChg chg="add">
          <ac:chgData name="Brandon Watson" userId="aa45008d86bae966" providerId="LiveId" clId="{53DB04BE-1AAD-4F6F-902A-47F190CB7257}" dt="2026-02-12T22:24:38.108" v="957" actId="26606"/>
          <ac:spMkLst>
            <pc:docMk/>
            <pc:sldMk cId="4265742167" sldId="282"/>
            <ac:spMk id="1077" creationId="{2B51AAA3-DDFE-48DE-AF38-BE32846EC4E1}"/>
          </ac:spMkLst>
        </pc:spChg>
        <pc:picChg chg="mod">
          <ac:chgData name="Brandon Watson" userId="aa45008d86bae966" providerId="LiveId" clId="{53DB04BE-1AAD-4F6F-902A-47F190CB7257}" dt="2026-02-12T22:24:38.108" v="957" actId="26606"/>
          <ac:picMkLst>
            <pc:docMk/>
            <pc:sldMk cId="4265742167" sldId="282"/>
            <ac:picMk id="1026" creationId="{F4D9CF2B-504F-89E6-E1A1-0406228E4A75}"/>
          </ac:picMkLst>
        </pc:picChg>
      </pc:sldChg>
      <pc:sldChg chg="modSp add mod ord modTransition modAnim">
        <pc:chgData name="Brandon Watson" userId="aa45008d86bae966" providerId="LiveId" clId="{53DB04BE-1AAD-4F6F-902A-47F190CB7257}" dt="2026-02-13T19:36:52.573" v="1789"/>
        <pc:sldMkLst>
          <pc:docMk/>
          <pc:sldMk cId="372051951" sldId="283"/>
        </pc:sldMkLst>
        <pc:spChg chg="mod">
          <ac:chgData name="Brandon Watson" userId="aa45008d86bae966" providerId="LiveId" clId="{53DB04BE-1AAD-4F6F-902A-47F190CB7257}" dt="2026-02-13T03:53:28.242" v="1687" actId="20577"/>
          <ac:spMkLst>
            <pc:docMk/>
            <pc:sldMk cId="372051951" sldId="283"/>
            <ac:spMk id="2" creationId="{4FB1D3B3-EF13-708A-073D-D8A3B95EAA93}"/>
          </ac:spMkLst>
        </pc:spChg>
      </pc:sldChg>
      <pc:sldChg chg="addSp delSp modSp add mod">
        <pc:chgData name="Brandon Watson" userId="aa45008d86bae966" providerId="LiveId" clId="{53DB04BE-1AAD-4F6F-902A-47F190CB7257}" dt="2026-02-12T22:29:11.698" v="1086" actId="255"/>
        <pc:sldMkLst>
          <pc:docMk/>
          <pc:sldMk cId="2285605027" sldId="284"/>
        </pc:sldMkLst>
        <pc:spChg chg="mod">
          <ac:chgData name="Brandon Watson" userId="aa45008d86bae966" providerId="LiveId" clId="{53DB04BE-1AAD-4F6F-902A-47F190CB7257}" dt="2026-02-12T22:29:11.698" v="1086" actId="255"/>
          <ac:spMkLst>
            <pc:docMk/>
            <pc:sldMk cId="2285605027" sldId="284"/>
            <ac:spMk id="2" creationId="{E351FC64-4D51-7C59-2CEE-C15EFECFEA8A}"/>
          </ac:spMkLst>
        </pc:spChg>
        <pc:spChg chg="del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73" creationId="{559835F0-BBF7-566E-C321-2BE3702597C4}"/>
          </ac:spMkLst>
        </pc:spChg>
        <pc:spChg chg="del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75" creationId="{73891059-7100-34D8-4E18-4DD1AD2A72AF}"/>
          </ac:spMkLst>
        </pc:spChg>
        <pc:spChg chg="del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77" creationId="{A7A00AC9-49F3-31BE-DBB9-6D2842AD08BD}"/>
          </ac:spMkLst>
        </pc:spChg>
        <pc:spChg chg="add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82" creationId="{8D0D6D3E-D7F9-4591-9CA9-DDF4DB1F73DA}"/>
          </ac:spMkLst>
        </pc:spChg>
        <pc:spChg chg="add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84" creationId="{C4C9F2B0-1044-46EB-8AEB-C3BFFDE6C2CC}"/>
          </ac:spMkLst>
        </pc:spChg>
        <pc:spChg chg="add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86" creationId="{D28B54C3-B57B-472A-B96E-1FCB67093DC2}"/>
          </ac:spMkLst>
        </pc:spChg>
        <pc:spChg chg="add">
          <ac:chgData name="Brandon Watson" userId="aa45008d86bae966" providerId="LiveId" clId="{53DB04BE-1AAD-4F6F-902A-47F190CB7257}" dt="2026-02-12T22:28:44.331" v="1081" actId="26606"/>
          <ac:spMkLst>
            <pc:docMk/>
            <pc:sldMk cId="2285605027" sldId="284"/>
            <ac:spMk id="1088" creationId="{7DB3C429-F8DA-49B9-AF84-21996FCF78B5}"/>
          </ac:spMkLst>
        </pc:spChg>
        <pc:picChg chg="mod">
          <ac:chgData name="Brandon Watson" userId="aa45008d86bae966" providerId="LiveId" clId="{53DB04BE-1AAD-4F6F-902A-47F190CB7257}" dt="2026-02-12T22:28:44.331" v="1081" actId="26606"/>
          <ac:picMkLst>
            <pc:docMk/>
            <pc:sldMk cId="2285605027" sldId="284"/>
            <ac:picMk id="1026" creationId="{BAA2D1D9-9876-A58C-EF91-3B33CDDBCFD3}"/>
          </ac:picMkLst>
        </pc:picChg>
      </pc:sldChg>
      <pc:sldChg chg="add del ord modAnim">
        <pc:chgData name="Brandon Watson" userId="aa45008d86bae966" providerId="LiveId" clId="{53DB04BE-1AAD-4F6F-902A-47F190CB7257}" dt="2026-02-13T19:42:16.784" v="1809" actId="47"/>
        <pc:sldMkLst>
          <pc:docMk/>
          <pc:sldMk cId="1853037883" sldId="285"/>
        </pc:sldMkLst>
      </pc:sldChg>
      <pc:sldChg chg="addSp delSp modSp add mod ord">
        <pc:chgData name="Brandon Watson" userId="aa45008d86bae966" providerId="LiveId" clId="{53DB04BE-1AAD-4F6F-902A-47F190CB7257}" dt="2026-02-12T22:30:42.851" v="1105" actId="14100"/>
        <pc:sldMkLst>
          <pc:docMk/>
          <pc:sldMk cId="1692212624" sldId="286"/>
        </pc:sldMkLst>
        <pc:spChg chg="mod ord">
          <ac:chgData name="Brandon Watson" userId="aa45008d86bae966" providerId="LiveId" clId="{53DB04BE-1AAD-4F6F-902A-47F190CB7257}" dt="2026-02-12T22:30:42.851" v="1105" actId="14100"/>
          <ac:spMkLst>
            <pc:docMk/>
            <pc:sldMk cId="1692212624" sldId="286"/>
            <ac:spMk id="2" creationId="{520C0761-56F6-763B-E076-72D0B2B19824}"/>
          </ac:spMkLst>
        </pc:spChg>
        <pc:spChg chg="del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82" creationId="{4FBC2D2A-FA68-EBE1-E836-026F11D7C8F6}"/>
          </ac:spMkLst>
        </pc:spChg>
        <pc:spChg chg="del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84" creationId="{23CCDD5F-DB1A-2642-4C75-8DEBDFD001B5}"/>
          </ac:spMkLst>
        </pc:spChg>
        <pc:spChg chg="del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86" creationId="{D25AC344-24EB-0C1F-53C4-95E976788D01}"/>
          </ac:spMkLst>
        </pc:spChg>
        <pc:spChg chg="del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88" creationId="{3BF19B22-CFE1-ECE5-EAF9-F4D2BFD9C98C}"/>
          </ac:spMkLst>
        </pc:spChg>
        <pc:spChg chg="add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93" creationId="{8930EBA3-4D2E-42E8-B828-834555328D85}"/>
          </ac:spMkLst>
        </pc:spChg>
        <pc:spChg chg="add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95" creationId="{E58B2195-5055-402F-A3E7-53FF0E4980C3}"/>
          </ac:spMkLst>
        </pc:spChg>
        <pc:spChg chg="add">
          <ac:chgData name="Brandon Watson" userId="aa45008d86bae966" providerId="LiveId" clId="{53DB04BE-1AAD-4F6F-902A-47F190CB7257}" dt="2026-02-12T22:30:15.896" v="1094" actId="26606"/>
          <ac:spMkLst>
            <pc:docMk/>
            <pc:sldMk cId="1692212624" sldId="286"/>
            <ac:spMk id="1097" creationId="{528AA953-F4F9-4DC5-97C7-491F4AF937DC}"/>
          </ac:spMkLst>
        </pc:spChg>
        <pc:picChg chg="mod">
          <ac:chgData name="Brandon Watson" userId="aa45008d86bae966" providerId="LiveId" clId="{53DB04BE-1AAD-4F6F-902A-47F190CB7257}" dt="2026-02-12T22:30:15.896" v="1094" actId="26606"/>
          <ac:picMkLst>
            <pc:docMk/>
            <pc:sldMk cId="1692212624" sldId="286"/>
            <ac:picMk id="1026" creationId="{880C8EDC-6E4D-6F4F-F14E-339ED5531241}"/>
          </ac:picMkLst>
        </pc:picChg>
      </pc:sldChg>
      <pc:sldChg chg="addSp delSp modSp add mod setBg modAnim setClrOvrMap">
        <pc:chgData name="Brandon Watson" userId="aa45008d86bae966" providerId="LiveId" clId="{53DB04BE-1AAD-4F6F-902A-47F190CB7257}" dt="2026-02-12T22:33:17.961" v="1136" actId="20577"/>
        <pc:sldMkLst>
          <pc:docMk/>
          <pc:sldMk cId="2215933534" sldId="287"/>
        </pc:sldMkLst>
        <pc:spChg chg="mod">
          <ac:chgData name="Brandon Watson" userId="aa45008d86bae966" providerId="LiveId" clId="{53DB04BE-1AAD-4F6F-902A-47F190CB7257}" dt="2026-02-12T22:33:11.713" v="1134" actId="313"/>
          <ac:spMkLst>
            <pc:docMk/>
            <pc:sldMk cId="2215933534" sldId="287"/>
            <ac:spMk id="2" creationId="{B34D1C9C-5FF5-7133-7C37-3F9B5673507A}"/>
          </ac:spMkLst>
        </pc:spChg>
        <pc:spChg chg="add mod">
          <ac:chgData name="Brandon Watson" userId="aa45008d86bae966" providerId="LiveId" clId="{53DB04BE-1AAD-4F6F-902A-47F190CB7257}" dt="2026-02-12T22:33:09.792" v="1132" actId="20577"/>
          <ac:spMkLst>
            <pc:docMk/>
            <pc:sldMk cId="2215933534" sldId="287"/>
            <ac:spMk id="3" creationId="{F946505C-8CE4-B782-6725-821D426FC84F}"/>
          </ac:spMkLst>
        </pc:spChg>
        <pc:spChg chg="add mod">
          <ac:chgData name="Brandon Watson" userId="aa45008d86bae966" providerId="LiveId" clId="{53DB04BE-1AAD-4F6F-902A-47F190CB7257}" dt="2026-02-12T22:33:17.961" v="1136" actId="20577"/>
          <ac:spMkLst>
            <pc:docMk/>
            <pc:sldMk cId="2215933534" sldId="287"/>
            <ac:spMk id="4" creationId="{1BA593B8-6ACC-22B4-3248-D1365F96537E}"/>
          </ac:spMkLst>
        </pc:spChg>
        <pc:spChg chg="del">
          <ac:chgData name="Brandon Watson" userId="aa45008d86bae966" providerId="LiveId" clId="{53DB04BE-1AAD-4F6F-902A-47F190CB7257}" dt="2026-02-12T22:31:57.452" v="1120" actId="26606"/>
          <ac:spMkLst>
            <pc:docMk/>
            <pc:sldMk cId="2215933534" sldId="287"/>
            <ac:spMk id="1093" creationId="{0F4617FD-C52E-1972-879D-01017AA1CD5F}"/>
          </ac:spMkLst>
        </pc:spChg>
        <pc:spChg chg="del">
          <ac:chgData name="Brandon Watson" userId="aa45008d86bae966" providerId="LiveId" clId="{53DB04BE-1AAD-4F6F-902A-47F190CB7257}" dt="2026-02-12T22:31:57.452" v="1120" actId="26606"/>
          <ac:spMkLst>
            <pc:docMk/>
            <pc:sldMk cId="2215933534" sldId="287"/>
            <ac:spMk id="1095" creationId="{A629BC40-F2B4-D2C3-60DB-159D62542020}"/>
          </ac:spMkLst>
        </pc:spChg>
        <pc:spChg chg="del">
          <ac:chgData name="Brandon Watson" userId="aa45008d86bae966" providerId="LiveId" clId="{53DB04BE-1AAD-4F6F-902A-47F190CB7257}" dt="2026-02-12T22:31:57.452" v="1120" actId="26606"/>
          <ac:spMkLst>
            <pc:docMk/>
            <pc:sldMk cId="2215933534" sldId="287"/>
            <ac:spMk id="1097" creationId="{0CCA1D15-7E40-35DE-231E-D2CCACA64D3C}"/>
          </ac:spMkLst>
        </pc:spChg>
        <pc:spChg chg="add">
          <ac:chgData name="Brandon Watson" userId="aa45008d86bae966" providerId="LiveId" clId="{53DB04BE-1AAD-4F6F-902A-47F190CB7257}" dt="2026-02-12T22:31:57.452" v="1120" actId="26606"/>
          <ac:spMkLst>
            <pc:docMk/>
            <pc:sldMk cId="2215933534" sldId="287"/>
            <ac:spMk id="1102" creationId="{71B2258F-86CA-4D4D-8270-BC05FCDEBFB3}"/>
          </ac:spMkLst>
        </pc:spChg>
        <pc:picChg chg="del">
          <ac:chgData name="Brandon Watson" userId="aa45008d86bae966" providerId="LiveId" clId="{53DB04BE-1AAD-4F6F-902A-47F190CB7257}" dt="2026-02-12T22:31:41.602" v="1119" actId="478"/>
          <ac:picMkLst>
            <pc:docMk/>
            <pc:sldMk cId="2215933534" sldId="287"/>
            <ac:picMk id="1026" creationId="{008F2314-1028-991D-7AAA-F6C3A93E46B5}"/>
          </ac:picMkLst>
        </pc:picChg>
      </pc:sldChg>
      <pc:sldChg chg="add">
        <pc:chgData name="Brandon Watson" userId="aa45008d86bae966" providerId="LiveId" clId="{53DB04BE-1AAD-4F6F-902A-47F190CB7257}" dt="2026-02-12T22:33:59.687" v="1137" actId="2890"/>
        <pc:sldMkLst>
          <pc:docMk/>
          <pc:sldMk cId="920512871" sldId="288"/>
        </pc:sldMkLst>
      </pc:sldChg>
      <pc:sldChg chg="modSp add mod modAnim">
        <pc:chgData name="Brandon Watson" userId="aa45008d86bae966" providerId="LiveId" clId="{53DB04BE-1AAD-4F6F-902A-47F190CB7257}" dt="2026-02-13T19:40:55.043" v="1803"/>
        <pc:sldMkLst>
          <pc:docMk/>
          <pc:sldMk cId="13517351" sldId="289"/>
        </pc:sldMkLst>
        <pc:spChg chg="mod">
          <ac:chgData name="Brandon Watson" userId="aa45008d86bae966" providerId="LiveId" clId="{53DB04BE-1AAD-4F6F-902A-47F190CB7257}" dt="2026-02-12T22:36:09.578" v="1160" actId="14100"/>
          <ac:spMkLst>
            <pc:docMk/>
            <pc:sldMk cId="13517351" sldId="289"/>
            <ac:spMk id="2" creationId="{6D278B7C-0925-0F32-A4BD-02CE66347F9E}"/>
          </ac:spMkLst>
        </pc:spChg>
      </pc:sldChg>
      <pc:sldChg chg="modSp add modAnim">
        <pc:chgData name="Brandon Watson" userId="aa45008d86bae966" providerId="LiveId" clId="{53DB04BE-1AAD-4F6F-902A-47F190CB7257}" dt="2026-02-13T19:40:58.812" v="1804"/>
        <pc:sldMkLst>
          <pc:docMk/>
          <pc:sldMk cId="1227563629" sldId="290"/>
        </pc:sldMkLst>
        <pc:spChg chg="mod">
          <ac:chgData name="Brandon Watson" userId="aa45008d86bae966" providerId="LiveId" clId="{53DB04BE-1AAD-4F6F-902A-47F190CB7257}" dt="2026-02-12T22:36:16.208" v="1161" actId="20577"/>
          <ac:spMkLst>
            <pc:docMk/>
            <pc:sldMk cId="1227563629" sldId="290"/>
            <ac:spMk id="2" creationId="{9EC3B4BE-6308-0638-9663-29CA1D08921E}"/>
          </ac:spMkLst>
        </pc:spChg>
      </pc:sldChg>
      <pc:sldChg chg="addSp delSp modSp add mod setBg modAnim setClrOvrMap">
        <pc:chgData name="Brandon Watson" userId="aa45008d86bae966" providerId="LiveId" clId="{53DB04BE-1AAD-4F6F-902A-47F190CB7257}" dt="2026-02-13T19:41:32.319" v="1805"/>
        <pc:sldMkLst>
          <pc:docMk/>
          <pc:sldMk cId="1211420672" sldId="291"/>
        </pc:sldMkLst>
        <pc:spChg chg="mod ord">
          <ac:chgData name="Brandon Watson" userId="aa45008d86bae966" providerId="LiveId" clId="{53DB04BE-1AAD-4F6F-902A-47F190CB7257}" dt="2026-02-12T22:37:05.227" v="1172" actId="20577"/>
          <ac:spMkLst>
            <pc:docMk/>
            <pc:sldMk cId="1211420672" sldId="291"/>
            <ac:spMk id="2" creationId="{495BB96C-6F19-60A0-1158-85D39C89F712}"/>
          </ac:spMkLst>
        </pc:spChg>
        <pc:spChg chg="del">
          <ac:chgData name="Brandon Watson" userId="aa45008d86bae966" providerId="LiveId" clId="{53DB04BE-1AAD-4F6F-902A-47F190CB7257}" dt="2026-02-12T22:36:51.528" v="1164" actId="26606"/>
          <ac:spMkLst>
            <pc:docMk/>
            <pc:sldMk cId="1211420672" sldId="291"/>
            <ac:spMk id="1054" creationId="{5DDCF023-E486-3EFB-01A0-8728646D9626}"/>
          </ac:spMkLst>
        </pc:spChg>
        <pc:spChg chg="add">
          <ac:chgData name="Brandon Watson" userId="aa45008d86bae966" providerId="LiveId" clId="{53DB04BE-1AAD-4F6F-902A-47F190CB7257}" dt="2026-02-12T22:36:51.528" v="1164" actId="26606"/>
          <ac:spMkLst>
            <pc:docMk/>
            <pc:sldMk cId="1211420672" sldId="291"/>
            <ac:spMk id="1059" creationId="{71B2258F-86CA-4D4D-8270-BC05FCDEBFB3}"/>
          </ac:spMkLst>
        </pc:spChg>
        <pc:picChg chg="mod">
          <ac:chgData name="Brandon Watson" userId="aa45008d86bae966" providerId="LiveId" clId="{53DB04BE-1AAD-4F6F-902A-47F190CB7257}" dt="2026-02-12T22:36:51.528" v="1164" actId="26606"/>
          <ac:picMkLst>
            <pc:docMk/>
            <pc:sldMk cId="1211420672" sldId="291"/>
            <ac:picMk id="1026" creationId="{8D25BCED-9A0E-AFBB-F365-8E8F65DB0E68}"/>
          </ac:picMkLst>
        </pc:picChg>
      </pc:sldChg>
      <pc:sldChg chg="addSp delSp modSp add mod setBg modAnim setClrOvrMap">
        <pc:chgData name="Brandon Watson" userId="aa45008d86bae966" providerId="LiveId" clId="{53DB04BE-1AAD-4F6F-902A-47F190CB7257}" dt="2026-02-13T03:59:34.993" v="1702"/>
        <pc:sldMkLst>
          <pc:docMk/>
          <pc:sldMk cId="4160795903" sldId="292"/>
        </pc:sldMkLst>
        <pc:spChg chg="mod">
          <ac:chgData name="Brandon Watson" userId="aa45008d86bae966" providerId="LiveId" clId="{53DB04BE-1AAD-4F6F-902A-47F190CB7257}" dt="2026-02-12T22:39:10.368" v="1200" actId="20577"/>
          <ac:spMkLst>
            <pc:docMk/>
            <pc:sldMk cId="4160795903" sldId="292"/>
            <ac:spMk id="2" creationId="{6B8DEF46-14C9-1BD6-FD29-6C28167088A6}"/>
          </ac:spMkLst>
        </pc:spChg>
        <pc:spChg chg="del">
          <ac:chgData name="Brandon Watson" userId="aa45008d86bae966" providerId="LiveId" clId="{53DB04BE-1AAD-4F6F-902A-47F190CB7257}" dt="2026-02-12T22:38:11.835" v="1184" actId="26606"/>
          <ac:spMkLst>
            <pc:docMk/>
            <pc:sldMk cId="4160795903" sldId="292"/>
            <ac:spMk id="1059" creationId="{844C5DAA-B632-45D6-252D-7F94933D22FF}"/>
          </ac:spMkLst>
        </pc:spChg>
        <pc:spChg chg="add">
          <ac:chgData name="Brandon Watson" userId="aa45008d86bae966" providerId="LiveId" clId="{53DB04BE-1AAD-4F6F-902A-47F190CB7257}" dt="2026-02-12T22:38:11.835" v="1184" actId="26606"/>
          <ac:spMkLst>
            <pc:docMk/>
            <pc:sldMk cId="4160795903" sldId="292"/>
            <ac:spMk id="1064" creationId="{98663357-1843-42BB-BC09-EACA8E00E598}"/>
          </ac:spMkLst>
        </pc:spChg>
        <pc:picChg chg="mod">
          <ac:chgData name="Brandon Watson" userId="aa45008d86bae966" providerId="LiveId" clId="{53DB04BE-1AAD-4F6F-902A-47F190CB7257}" dt="2026-02-12T22:38:11.835" v="1184" actId="26606"/>
          <ac:picMkLst>
            <pc:docMk/>
            <pc:sldMk cId="4160795903" sldId="292"/>
            <ac:picMk id="1026" creationId="{25E5F13B-7978-30EA-32A6-D76B67352AFC}"/>
          </ac:picMkLst>
        </pc:picChg>
      </pc:sldChg>
      <pc:sldChg chg="addSp delSp modSp add del mod setBg modAnim">
        <pc:chgData name="Brandon Watson" userId="aa45008d86bae966" providerId="LiveId" clId="{53DB04BE-1AAD-4F6F-902A-47F190CB7257}" dt="2026-02-13T04:03:12.099" v="1708" actId="47"/>
        <pc:sldMkLst>
          <pc:docMk/>
          <pc:sldMk cId="2497931251" sldId="293"/>
        </pc:sldMkLst>
        <pc:spChg chg="mo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2" creationId="{9D5D62DA-111B-C2B4-159E-0402BD500012}"/>
          </ac:spMkLst>
        </pc:spChg>
        <pc:spChg chg="add del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064" creationId="{7ABE1057-1C2D-13A1-BB8C-8669712DF4FE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69" creationId="{E7F94237-0536-4DB1-8C95-39E355CED94B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71" creationId="{1A3C89F8-0D2F-47FF-B903-151248265F47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73" creationId="{C5CB530E-515E-412C-9DF1-5F8FFBD6F383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75" creationId="{712D4376-A578-4FF1-94FC-245E7A6A489F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77" creationId="{AEA7509D-F04F-40CB-A0B3-EEF16499CC9F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81" creationId="{508BEF50-7B1E-49A4-BC19-5F4F1D755E64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83" creationId="{3FBAD350-5664-4811-A208-657FB882D350}"/>
          </ac:spMkLst>
        </pc:spChg>
        <pc:spChg chg="add del">
          <ac:chgData name="Brandon Watson" userId="aa45008d86bae966" providerId="LiveId" clId="{53DB04BE-1AAD-4F6F-902A-47F190CB7257}" dt="2026-02-12T22:39:50.063" v="1204" actId="26606"/>
          <ac:spMkLst>
            <pc:docMk/>
            <pc:sldMk cId="2497931251" sldId="293"/>
            <ac:spMk id="1085" creationId="{C39ADB8F-D187-49D7-BDCF-C1B6DC727068}"/>
          </ac:spMkLst>
        </pc:spChg>
        <pc:spChg chg="add del">
          <ac:chgData name="Brandon Watson" userId="aa45008d86bae966" providerId="LiveId" clId="{53DB04BE-1AAD-4F6F-902A-47F190CB7257}" dt="2026-02-12T22:39:51.661" v="1206" actId="26606"/>
          <ac:spMkLst>
            <pc:docMk/>
            <pc:sldMk cId="2497931251" sldId="293"/>
            <ac:spMk id="1087" creationId="{C7D023E4-8DE1-436E-9847-ED6A4B4B04FD}"/>
          </ac:spMkLst>
        </pc:spChg>
        <pc:spChg chg="add del">
          <ac:chgData name="Brandon Watson" userId="aa45008d86bae966" providerId="LiveId" clId="{53DB04BE-1AAD-4F6F-902A-47F190CB7257}" dt="2026-02-12T22:39:51.661" v="1206" actId="26606"/>
          <ac:spMkLst>
            <pc:docMk/>
            <pc:sldMk cId="2497931251" sldId="293"/>
            <ac:spMk id="1090" creationId="{145B2F28-3A18-4BC2-8E92-9AF66F147CBA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096" creationId="{E7F94237-0536-4DB1-8C95-39E355CED94B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097" creationId="{1A3C89F8-0D2F-47FF-B903-151248265F47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098" creationId="{C5CB530E-515E-412C-9DF1-5F8FFBD6F383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099" creationId="{712D4376-A578-4FF1-94FC-245E7A6A489F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100" creationId="{AEA7509D-F04F-40CB-A0B3-EEF16499CC9F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102" creationId="{508BEF50-7B1E-49A4-BC19-5F4F1D755E64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103" creationId="{3FBAD350-5664-4811-A208-657FB882D350}"/>
          </ac:spMkLst>
        </pc:spChg>
        <pc:spChg chg="add">
          <ac:chgData name="Brandon Watson" userId="aa45008d86bae966" providerId="LiveId" clId="{53DB04BE-1AAD-4F6F-902A-47F190CB7257}" dt="2026-02-12T22:39:51.693" v="1207" actId="26606"/>
          <ac:spMkLst>
            <pc:docMk/>
            <pc:sldMk cId="2497931251" sldId="293"/>
            <ac:spMk id="1104" creationId="{C39ADB8F-D187-49D7-BDCF-C1B6DC727068}"/>
          </ac:spMkLst>
        </pc:spChg>
        <pc:grpChg chg="add del">
          <ac:chgData name="Brandon Watson" userId="aa45008d86bae966" providerId="LiveId" clId="{53DB04BE-1AAD-4F6F-902A-47F190CB7257}" dt="2026-02-12T22:39:51.661" v="1206" actId="26606"/>
          <ac:grpSpMkLst>
            <pc:docMk/>
            <pc:sldMk cId="2497931251" sldId="293"/>
            <ac:grpSpMk id="1088" creationId="{81CC5389-CB4A-43B7-9A0E-5447CE0BC294}"/>
          </ac:grpSpMkLst>
        </pc:grpChg>
        <pc:grpChg chg="add del">
          <ac:chgData name="Brandon Watson" userId="aa45008d86bae966" providerId="LiveId" clId="{53DB04BE-1AAD-4F6F-902A-47F190CB7257}" dt="2026-02-12T22:39:51.661" v="1206" actId="26606"/>
          <ac:grpSpMkLst>
            <pc:docMk/>
            <pc:sldMk cId="2497931251" sldId="293"/>
            <ac:grpSpMk id="1091" creationId="{FA65A26F-1F64-451C-BFA2-F92410951FA3}"/>
          </ac:grpSpMkLst>
        </pc:grpChg>
        <pc:picChg chg="mod">
          <ac:chgData name="Brandon Watson" userId="aa45008d86bae966" providerId="LiveId" clId="{53DB04BE-1AAD-4F6F-902A-47F190CB7257}" dt="2026-02-12T22:39:51.661" v="1206" actId="26606"/>
          <ac:picMkLst>
            <pc:docMk/>
            <pc:sldMk cId="2497931251" sldId="293"/>
            <ac:picMk id="1026" creationId="{BF844707-915D-798F-3CBB-A27E9A32CA82}"/>
          </ac:picMkLst>
        </pc:picChg>
      </pc:sldChg>
      <pc:sldChg chg="addSp delSp modSp add mod modAnim delDesignElem chgLayout">
        <pc:chgData name="Brandon Watson" userId="aa45008d86bae966" providerId="LiveId" clId="{53DB04BE-1AAD-4F6F-902A-47F190CB7257}" dt="2026-02-13T04:02:49.951" v="1706"/>
        <pc:sldMkLst>
          <pc:docMk/>
          <pc:sldMk cId="1623707983" sldId="294"/>
        </pc:sldMkLst>
        <pc:spChg chg="mod or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2" creationId="{99EF23F7-5ACC-FFDB-B78C-2970DAD3E46F}"/>
          </ac:spMkLst>
        </pc:spChg>
        <pc:spChg chg="add mod ord">
          <ac:chgData name="Brandon Watson" userId="aa45008d86bae966" providerId="LiveId" clId="{53DB04BE-1AAD-4F6F-902A-47F190CB7257}" dt="2026-02-12T22:41:05.322" v="1228" actId="20577"/>
          <ac:spMkLst>
            <pc:docMk/>
            <pc:sldMk cId="1623707983" sldId="294"/>
            <ac:spMk id="3" creationId="{E4725080-93DD-A8E8-9EED-9AA61898E2BF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31" creationId="{E7F94237-0536-4DB1-8C95-39E355CED94B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33" creationId="{1A3C89F8-0D2F-47FF-B903-151248265F47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35" creationId="{C5CB530E-515E-412C-9DF1-5F8FFBD6F383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37" creationId="{712D4376-A578-4FF1-94FC-245E7A6A489F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39" creationId="{AEA7509D-F04F-40CB-A0B3-EEF16499CC9F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43" creationId="{508BEF50-7B1E-49A4-BC19-5F4F1D755E64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45" creationId="{3FBAD350-5664-4811-A208-657FB882D350}"/>
          </ac:spMkLst>
        </pc:spChg>
        <pc:spChg chg="add">
          <ac:chgData name="Brandon Watson" userId="aa45008d86bae966" providerId="LiveId" clId="{53DB04BE-1AAD-4F6F-902A-47F190CB7257}" dt="2026-02-12T22:40:22.146" v="1211" actId="26606"/>
          <ac:spMkLst>
            <pc:docMk/>
            <pc:sldMk cId="1623707983" sldId="294"/>
            <ac:spMk id="1047" creationId="{C39ADB8F-D187-49D7-BDCF-C1B6DC727068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096" creationId="{714B271F-7C14-6C91-8360-47C147E432B0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097" creationId="{B8F3BA89-5A58-7800-0ABD-AFD624B461FE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098" creationId="{DAA25D2C-A4B9-2A05-9DE6-661BC8582B0A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099" creationId="{859042F6-EBCD-057D-A731-E2265504299A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100" creationId="{9B92F7B3-7833-5AE6-42BA-9D5D947148F1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102" creationId="{2BE2E82D-B281-CAAD-CABE-0A85634BBAD1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103" creationId="{4353089D-D8A1-7F93-2F4D-415D6D7F5130}"/>
          </ac:spMkLst>
        </pc:spChg>
        <pc:spChg chg="del">
          <ac:chgData name="Brandon Watson" userId="aa45008d86bae966" providerId="LiveId" clId="{53DB04BE-1AAD-4F6F-902A-47F190CB7257}" dt="2026-02-12T22:40:16.362" v="1209" actId="700"/>
          <ac:spMkLst>
            <pc:docMk/>
            <pc:sldMk cId="1623707983" sldId="294"/>
            <ac:spMk id="1104" creationId="{CF1805BE-F882-157D-A16C-2FD9DA8F3AB5}"/>
          </ac:spMkLst>
        </pc:spChg>
      </pc:sldChg>
      <pc:sldChg chg="add ord">
        <pc:chgData name="Brandon Watson" userId="aa45008d86bae966" providerId="LiveId" clId="{53DB04BE-1AAD-4F6F-902A-47F190CB7257}" dt="2026-02-12T22:41:56.137" v="1235"/>
        <pc:sldMkLst>
          <pc:docMk/>
          <pc:sldMk cId="3333234168" sldId="295"/>
        </pc:sldMkLst>
      </pc:sldChg>
      <pc:sldChg chg="add ord">
        <pc:chgData name="Brandon Watson" userId="aa45008d86bae966" providerId="LiveId" clId="{53DB04BE-1AAD-4F6F-902A-47F190CB7257}" dt="2026-02-12T22:51:00.998" v="1519"/>
        <pc:sldMkLst>
          <pc:docMk/>
          <pc:sldMk cId="2821039249" sldId="296"/>
        </pc:sldMkLst>
      </pc:sldChg>
      <pc:sldChg chg="addSp modSp add mod ord modAnim">
        <pc:chgData name="Brandon Watson" userId="aa45008d86bae966" providerId="LiveId" clId="{53DB04BE-1AAD-4F6F-902A-47F190CB7257}" dt="2026-02-12T22:54:47.365" v="1555" actId="207"/>
        <pc:sldMkLst>
          <pc:docMk/>
          <pc:sldMk cId="3114694721" sldId="297"/>
        </pc:sldMkLst>
        <pc:spChg chg="mod">
          <ac:chgData name="Brandon Watson" userId="aa45008d86bae966" providerId="LiveId" clId="{53DB04BE-1AAD-4F6F-902A-47F190CB7257}" dt="2026-02-12T22:54:35.052" v="1553" actId="207"/>
          <ac:spMkLst>
            <pc:docMk/>
            <pc:sldMk cId="3114694721" sldId="297"/>
            <ac:spMk id="2" creationId="{DED394A0-AFF9-C1B5-A39B-CABF159F1AC2}"/>
          </ac:spMkLst>
        </pc:spChg>
        <pc:spChg chg="mod">
          <ac:chgData name="Brandon Watson" userId="aa45008d86bae966" providerId="LiveId" clId="{53DB04BE-1AAD-4F6F-902A-47F190CB7257}" dt="2026-02-12T22:54:42.917" v="1554" actId="207"/>
          <ac:spMkLst>
            <pc:docMk/>
            <pc:sldMk cId="3114694721" sldId="297"/>
            <ac:spMk id="3" creationId="{44FD5248-51AD-6D2D-CA26-E0E571983C37}"/>
          </ac:spMkLst>
        </pc:spChg>
        <pc:spChg chg="mod">
          <ac:chgData name="Brandon Watson" userId="aa45008d86bae966" providerId="LiveId" clId="{53DB04BE-1AAD-4F6F-902A-47F190CB7257}" dt="2026-02-12T22:54:47.365" v="1555" actId="207"/>
          <ac:spMkLst>
            <pc:docMk/>
            <pc:sldMk cId="3114694721" sldId="297"/>
            <ac:spMk id="4" creationId="{44472CF4-60EA-8289-BCCC-8584584521AF}"/>
          </ac:spMkLst>
        </pc:spChg>
        <pc:spChg chg="add mod">
          <ac:chgData name="Brandon Watson" userId="aa45008d86bae966" providerId="LiveId" clId="{53DB04BE-1AAD-4F6F-902A-47F190CB7257}" dt="2026-02-12T22:54:26.698" v="1551" actId="14100"/>
          <ac:spMkLst>
            <pc:docMk/>
            <pc:sldMk cId="3114694721" sldId="297"/>
            <ac:spMk id="5" creationId="{8A35E5F1-D742-EB7B-DF17-76766C57DA2B}"/>
          </ac:spMkLst>
        </pc:spChg>
        <pc:spChg chg="add mod">
          <ac:chgData name="Brandon Watson" userId="aa45008d86bae966" providerId="LiveId" clId="{53DB04BE-1AAD-4F6F-902A-47F190CB7257}" dt="2026-02-12T22:53:37.803" v="1541"/>
          <ac:spMkLst>
            <pc:docMk/>
            <pc:sldMk cId="3114694721" sldId="297"/>
            <ac:spMk id="6" creationId="{41BA92FD-3564-471E-068B-F885D353A4E3}"/>
          </ac:spMkLst>
        </pc:spChg>
      </pc:sldChg>
      <pc:sldChg chg="addSp delSp modSp add mod ord">
        <pc:chgData name="Brandon Watson" userId="aa45008d86bae966" providerId="LiveId" clId="{53DB04BE-1AAD-4F6F-902A-47F190CB7257}" dt="2026-02-12T22:57:24.096" v="1650" actId="1076"/>
        <pc:sldMkLst>
          <pc:docMk/>
          <pc:sldMk cId="2016296951" sldId="298"/>
        </pc:sldMkLst>
        <pc:spChg chg="mod">
          <ac:chgData name="Brandon Watson" userId="aa45008d86bae966" providerId="LiveId" clId="{53DB04BE-1AAD-4F6F-902A-47F190CB7257}" dt="2026-02-12T22:57:24.096" v="1650" actId="1076"/>
          <ac:spMkLst>
            <pc:docMk/>
            <pc:sldMk cId="2016296951" sldId="298"/>
            <ac:spMk id="2" creationId="{D32C4C45-CD78-FBBA-4AE9-02AEDA57830F}"/>
          </ac:spMkLst>
        </pc:spChg>
        <pc:spChg chg="del">
          <ac:chgData name="Brandon Watson" userId="aa45008d86bae966" providerId="LiveId" clId="{53DB04BE-1AAD-4F6F-902A-47F190CB7257}" dt="2026-02-12T22:56:26.817" v="1633" actId="26606"/>
          <ac:spMkLst>
            <pc:docMk/>
            <pc:sldMk cId="2016296951" sldId="298"/>
            <ac:spMk id="1093" creationId="{E1851B69-A357-A3DF-69F8-C9B73806AC3A}"/>
          </ac:spMkLst>
        </pc:spChg>
        <pc:spChg chg="del">
          <ac:chgData name="Brandon Watson" userId="aa45008d86bae966" providerId="LiveId" clId="{53DB04BE-1AAD-4F6F-902A-47F190CB7257}" dt="2026-02-12T22:56:26.817" v="1633" actId="26606"/>
          <ac:spMkLst>
            <pc:docMk/>
            <pc:sldMk cId="2016296951" sldId="298"/>
            <ac:spMk id="1095" creationId="{D181F715-FB94-F6C1-A3C3-489B16E55C90}"/>
          </ac:spMkLst>
        </pc:spChg>
        <pc:spChg chg="del">
          <ac:chgData name="Brandon Watson" userId="aa45008d86bae966" providerId="LiveId" clId="{53DB04BE-1AAD-4F6F-902A-47F190CB7257}" dt="2026-02-12T22:56:26.817" v="1633" actId="26606"/>
          <ac:spMkLst>
            <pc:docMk/>
            <pc:sldMk cId="2016296951" sldId="298"/>
            <ac:spMk id="1097" creationId="{41A6979C-D120-F3BB-954F-29C242AA7A66}"/>
          </ac:spMkLst>
        </pc:spChg>
        <pc:spChg chg="add">
          <ac:chgData name="Brandon Watson" userId="aa45008d86bae966" providerId="LiveId" clId="{53DB04BE-1AAD-4F6F-902A-47F190CB7257}" dt="2026-02-12T22:56:26.817" v="1633" actId="26606"/>
          <ac:spMkLst>
            <pc:docMk/>
            <pc:sldMk cId="2016296951" sldId="298"/>
            <ac:spMk id="1102" creationId="{ECC07320-C2CA-4E29-8481-9D9E143C7788}"/>
          </ac:spMkLst>
        </pc:spChg>
        <pc:spChg chg="add">
          <ac:chgData name="Brandon Watson" userId="aa45008d86bae966" providerId="LiveId" clId="{53DB04BE-1AAD-4F6F-902A-47F190CB7257}" dt="2026-02-12T22:56:26.817" v="1633" actId="26606"/>
          <ac:spMkLst>
            <pc:docMk/>
            <pc:sldMk cId="2016296951" sldId="298"/>
            <ac:spMk id="1104" creationId="{178FB36B-5BFE-42CA-BC60-1115E0D95EEC}"/>
          </ac:spMkLst>
        </pc:spChg>
        <pc:picChg chg="mod">
          <ac:chgData name="Brandon Watson" userId="aa45008d86bae966" providerId="LiveId" clId="{53DB04BE-1AAD-4F6F-902A-47F190CB7257}" dt="2026-02-12T22:56:26.817" v="1633" actId="26606"/>
          <ac:picMkLst>
            <pc:docMk/>
            <pc:sldMk cId="2016296951" sldId="298"/>
            <ac:picMk id="1026" creationId="{B6987F8D-3A2F-4A11-C11F-226AB8251A9F}"/>
          </ac:picMkLst>
        </pc:picChg>
      </pc:sldChg>
      <pc:sldChg chg="addSp delSp modSp add mod">
        <pc:chgData name="Brandon Watson" userId="aa45008d86bae966" providerId="LiveId" clId="{53DB04BE-1AAD-4F6F-902A-47F190CB7257}" dt="2026-02-12T22:59:53.067" v="1679" actId="1076"/>
        <pc:sldMkLst>
          <pc:docMk/>
          <pc:sldMk cId="2658598586" sldId="299"/>
        </pc:sldMkLst>
        <pc:spChg chg="mod">
          <ac:chgData name="Brandon Watson" userId="aa45008d86bae966" providerId="LiveId" clId="{53DB04BE-1AAD-4F6F-902A-47F190CB7257}" dt="2026-02-12T22:59:53.067" v="1679" actId="1076"/>
          <ac:spMkLst>
            <pc:docMk/>
            <pc:sldMk cId="2658598586" sldId="299"/>
            <ac:spMk id="2" creationId="{CE6E1C3F-1B32-6A46-1AB3-327B56F7D20F}"/>
          </ac:spMkLst>
        </pc:spChg>
        <pc:spChg chg="add del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02" creationId="{661629CE-B6D7-CEE1-2C4A-C8498C605F4A}"/>
          </ac:spMkLst>
        </pc:spChg>
        <pc:spChg chg="add del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04" creationId="{14905A20-456F-BA59-3372-41777D701720}"/>
          </ac:spMkLst>
        </pc:spChg>
        <pc:spChg chg="add del">
          <ac:chgData name="Brandon Watson" userId="aa45008d86bae966" providerId="LiveId" clId="{53DB04BE-1AAD-4F6F-902A-47F190CB7257}" dt="2026-02-12T22:58:09.092" v="1655" actId="26606"/>
          <ac:spMkLst>
            <pc:docMk/>
            <pc:sldMk cId="2658598586" sldId="299"/>
            <ac:spMk id="1109" creationId="{06DA9DF9-31F7-4056-B42E-878CC92417B8}"/>
          </ac:spMkLst>
        </pc:spChg>
        <pc:spChg chg="add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11" creationId="{495892E1-F4A5-4991-AC52-4F417B14A2A2}"/>
          </ac:spMkLst>
        </pc:spChg>
        <pc:spChg chg="add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12" creationId="{94714483-7072-431F-9DBE-87F44E4D44BC}"/>
          </ac:spMkLst>
        </pc:spChg>
        <pc:spChg chg="add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21" creationId="{E2683E3F-F855-4549-84F8-42064EC0F247}"/>
          </ac:spMkLst>
        </pc:spChg>
        <pc:spChg chg="add">
          <ac:chgData name="Brandon Watson" userId="aa45008d86bae966" providerId="LiveId" clId="{53DB04BE-1AAD-4F6F-902A-47F190CB7257}" dt="2026-02-12T22:58:09.140" v="1656" actId="26606"/>
          <ac:spMkLst>
            <pc:docMk/>
            <pc:sldMk cId="2658598586" sldId="299"/>
            <ac:spMk id="1129" creationId="{832F3179-0CD5-40C8-9939-D8355006F7BA}"/>
          </ac:spMkLst>
        </pc:spChg>
        <pc:grpChg chg="add">
          <ac:chgData name="Brandon Watson" userId="aa45008d86bae966" providerId="LiveId" clId="{53DB04BE-1AAD-4F6F-902A-47F190CB7257}" dt="2026-02-12T22:58:09.140" v="1656" actId="26606"/>
          <ac:grpSpMkLst>
            <pc:docMk/>
            <pc:sldMk cId="2658598586" sldId="299"/>
            <ac:grpSpMk id="1113" creationId="{ACF597F8-76AA-44FA-8E6A-06223B66C0DD}"/>
          </ac:grpSpMkLst>
        </pc:grpChg>
        <pc:grpChg chg="add">
          <ac:chgData name="Brandon Watson" userId="aa45008d86bae966" providerId="LiveId" clId="{53DB04BE-1AAD-4F6F-902A-47F190CB7257}" dt="2026-02-12T22:58:09.140" v="1656" actId="26606"/>
          <ac:grpSpMkLst>
            <pc:docMk/>
            <pc:sldMk cId="2658598586" sldId="299"/>
            <ac:grpSpMk id="1123" creationId="{8FC90B1E-0223-4440-AF22-8F32F6F0C7D2}"/>
          </ac:grpSpMkLst>
        </pc:grpChg>
        <pc:picChg chg="mod ord">
          <ac:chgData name="Brandon Watson" userId="aa45008d86bae966" providerId="LiveId" clId="{53DB04BE-1AAD-4F6F-902A-47F190CB7257}" dt="2026-02-12T22:59:38.175" v="1678" actId="1076"/>
          <ac:picMkLst>
            <pc:docMk/>
            <pc:sldMk cId="2658598586" sldId="299"/>
            <ac:picMk id="1026" creationId="{AA8F5DA1-F4E4-D740-C4BA-DA6630A87625}"/>
          </ac:picMkLst>
        </pc:picChg>
      </pc:sldChg>
      <pc:sldChg chg="add">
        <pc:chgData name="Brandon Watson" userId="aa45008d86bae966" providerId="LiveId" clId="{53DB04BE-1AAD-4F6F-902A-47F190CB7257}" dt="2026-02-12T23:00:10.328" v="1680"/>
        <pc:sldMkLst>
          <pc:docMk/>
          <pc:sldMk cId="731729838" sldId="300"/>
        </pc:sldMkLst>
      </pc:sldChg>
      <pc:sldChg chg="add">
        <pc:chgData name="Brandon Watson" userId="aa45008d86bae966" providerId="LiveId" clId="{53DB04BE-1AAD-4F6F-902A-47F190CB7257}" dt="2026-02-12T23:00:10.328" v="1680"/>
        <pc:sldMkLst>
          <pc:docMk/>
          <pc:sldMk cId="2746585572" sldId="301"/>
        </pc:sldMkLst>
      </pc:sldChg>
      <pc:sldChg chg="modSp add ord modTransition modAnim">
        <pc:chgData name="Brandon Watson" userId="aa45008d86bae966" providerId="LiveId" clId="{53DB04BE-1AAD-4F6F-902A-47F190CB7257}" dt="2026-02-13T19:36:56.422" v="1790"/>
        <pc:sldMkLst>
          <pc:docMk/>
          <pc:sldMk cId="272114927" sldId="302"/>
        </pc:sldMkLst>
        <pc:spChg chg="mod">
          <ac:chgData name="Brandon Watson" userId="aa45008d86bae966" providerId="LiveId" clId="{53DB04BE-1AAD-4F6F-902A-47F190CB7257}" dt="2026-02-13T03:52:59.012" v="1685" actId="20577"/>
          <ac:spMkLst>
            <pc:docMk/>
            <pc:sldMk cId="272114927" sldId="302"/>
            <ac:spMk id="2" creationId="{7D37C96B-4154-3950-75E7-1CE0793F5568}"/>
          </ac:spMkLst>
        </pc:spChg>
      </pc:sldChg>
      <pc:sldChg chg="modSp add modTransition modAnim">
        <pc:chgData name="Brandon Watson" userId="aa45008d86bae966" providerId="LiveId" clId="{53DB04BE-1AAD-4F6F-902A-47F190CB7257}" dt="2026-02-13T19:36:59.786" v="1791"/>
        <pc:sldMkLst>
          <pc:docMk/>
          <pc:sldMk cId="2041917286" sldId="303"/>
        </pc:sldMkLst>
        <pc:spChg chg="mod">
          <ac:chgData name="Brandon Watson" userId="aa45008d86bae966" providerId="LiveId" clId="{53DB04BE-1AAD-4F6F-902A-47F190CB7257}" dt="2026-02-13T03:53:39.244" v="1689" actId="20577"/>
          <ac:spMkLst>
            <pc:docMk/>
            <pc:sldMk cId="2041917286" sldId="303"/>
            <ac:spMk id="2" creationId="{D09B226B-4A8C-C0D6-3156-E309610E917D}"/>
          </ac:spMkLst>
        </pc:spChg>
      </pc:sldChg>
      <pc:sldChg chg="modSp add modTransition modAnim">
        <pc:chgData name="Brandon Watson" userId="aa45008d86bae966" providerId="LiveId" clId="{53DB04BE-1AAD-4F6F-902A-47F190CB7257}" dt="2026-02-13T19:38:37.164" v="1801"/>
        <pc:sldMkLst>
          <pc:docMk/>
          <pc:sldMk cId="2179558461" sldId="304"/>
        </pc:sldMkLst>
        <pc:spChg chg="mod">
          <ac:chgData name="Brandon Watson" userId="aa45008d86bae966" providerId="LiveId" clId="{53DB04BE-1AAD-4F6F-902A-47F190CB7257}" dt="2026-02-13T19:38:03.126" v="1798" actId="20577"/>
          <ac:spMkLst>
            <pc:docMk/>
            <pc:sldMk cId="2179558461" sldId="304"/>
            <ac:spMk id="2" creationId="{B9B9DBB6-F7EA-A67A-E43D-4D20D313577F}"/>
          </ac:spMkLst>
        </pc:spChg>
      </pc:sldChg>
      <pc:sldChg chg="modSp add mod">
        <pc:chgData name="Brandon Watson" userId="aa45008d86bae966" providerId="LiveId" clId="{53DB04BE-1AAD-4F6F-902A-47F190CB7257}" dt="2026-02-13T18:24:09.509" v="1784" actId="14100"/>
        <pc:sldMkLst>
          <pc:docMk/>
          <pc:sldMk cId="2146240257" sldId="305"/>
        </pc:sldMkLst>
        <pc:spChg chg="mod">
          <ac:chgData name="Brandon Watson" userId="aa45008d86bae966" providerId="LiveId" clId="{53DB04BE-1AAD-4F6F-902A-47F190CB7257}" dt="2026-02-13T18:24:09.509" v="1784" actId="14100"/>
          <ac:spMkLst>
            <pc:docMk/>
            <pc:sldMk cId="2146240257" sldId="305"/>
            <ac:spMk id="2" creationId="{C1094FF7-8778-3773-1021-84D6F53BDE5E}"/>
          </ac:spMkLst>
        </pc:spChg>
      </pc:sldChg>
      <pc:sldChg chg="add ord">
        <pc:chgData name="Brandon Watson" userId="aa45008d86bae966" providerId="LiveId" clId="{53DB04BE-1AAD-4F6F-902A-47F190CB7257}" dt="2026-02-13T19:42:15.192" v="1808"/>
        <pc:sldMkLst>
          <pc:docMk/>
          <pc:sldMk cId="2162985091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D54C-47B1-849F-A4E6-8CE8E4DCD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A7676-3B67-B9F7-BD07-7781E654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CF87-73F2-26D7-0099-D5B5EA5C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394E-3540-C7A8-A7E4-FF3FB314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1B9A-9D06-19CF-CC82-E4208A26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FA2C-51A1-FB72-1D58-63653ED9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633B1-425F-0DA7-2462-6EB935178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6F54A-DFFC-6E40-09A4-C3AE3754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D6FEA-3832-E1A4-C04B-9DD35C7E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5FFD-4E59-74AE-F935-EE8D22D8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364EE-1C72-3DED-8C56-C04E23679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537A-FE82-5A1C-2BA1-439BC91B8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7F27-B2A3-E68B-80D1-9B89CBA8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FA72-08DC-8C81-D25B-1ED79EC1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140D-67CE-4FD8-EEF6-24A5715F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744F-4AA7-B6FC-E891-A46DE833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7367-F9B0-5911-ED74-6B5C746F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7D6C-FBB8-CA1E-1486-6F9192E8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BA82-6AF9-E372-D72D-BD38C526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1832-D396-D480-1D21-9505C57B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2802-A42D-4FC7-7550-299C9026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112B8-581D-95D8-529F-180FA7EB0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EDC5-E17E-666B-DB5C-E6FD8B88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87396-BE97-FA83-D7B5-C0AA803B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4647-7C5E-FDFA-E14D-2929F7E3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C65E-24D4-5AA7-F48D-C66A2DA5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D9B7-1098-8AA7-13A6-6E1D0B262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1520D-9AF8-5CFA-1419-C7ECA6C27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A865-78B8-2AD6-8E38-774BE637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125A6-A619-85D6-9B8B-571887FC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61898-679E-16B8-E39E-A64F96B1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8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F880-E2B8-BDF7-6526-49ACBF74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20E96-09E6-FAFD-E95D-5071BDAC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CB561-4165-A9FB-95E6-C12B9664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ACE14-EE0F-96B8-CC05-3FFA3A72D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92B5F-317A-A853-288A-34748235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6577B-0EA7-8DC4-CCA1-8734AEBE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98702-5A78-B185-71B4-BC305A6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39401-C1AB-0104-3CE3-04FD1533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3C8A-321D-7266-D4A8-A76DA063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F478E-E722-F553-43D9-C1BAB73D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24FEF-A8D0-BC17-D5A6-B39A040F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941E9-0AE6-F04A-2AD0-F637A730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6768C-315F-F48A-B8A4-02C2A44D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2DA7B-B4BA-84A8-ACA7-E44CD6DD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5FCF5-09A4-E97F-12EA-00BC3A99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3CC2-F26A-5EA4-C68C-B437CA8A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B908-C18F-0F04-EEEC-AFB16EB8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90758-5C28-E764-FDD2-734B06F37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0DB55-0A67-6DFA-B8E7-30E04C0A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BEC9-EA97-4E61-7337-1FFD5F2A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88A4-4B2A-7E15-5892-1F4A7773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FCF5-ABA4-BD0B-27B0-7624E59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03708-64E5-D42A-A343-D639E39C6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00F9F-9329-9E21-6470-C21445837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AF8D-E6A5-C323-EDDE-C1A14ABB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B1F8-DD3E-27D5-00B0-3AE7C3DC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E423A-EC46-B12C-111C-8FC4B3CB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8E1AB-B162-538F-3F74-F56B8DB3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31AED-73A7-FB23-9BA7-D4C8E2E7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07FE-BCB1-C592-57CA-9ABCF53AB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69BC2A-A110-4421-B3FF-80A61C07F8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D10C-2FF7-3E06-ACBB-04CF08FD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7EDD-95A1-B586-3460-989F0A11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A5BC8-B337-49D3-9FFB-A94ED9DE2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03EFF-0305-BFCD-311A-8AC8400E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1742A2A1-58BD-1791-550B-1267645B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4664DDC-B531-BB55-0161-6C8EE711A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3BE88-2EE1-014C-3A54-F9B23B7D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 Gate Ink Thee Uh Log </a:t>
            </a:r>
            <a:r>
              <a:rPr lang="en-US" sz="61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Ickle</a:t>
            </a:r>
            <a:r>
              <a:rPr lang="en-US" sz="6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Ver Say Shuns. –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Brandon Watson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4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69321-08B3-9A18-2801-064EA115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7" name="Oval 1056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22D16-F352-9CCA-4F02-8338C46C7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35" y="645952"/>
            <a:ext cx="5390339" cy="608201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Paul in Corinth </a:t>
            </a:r>
            <a:r>
              <a:rPr lang="en-US" sz="2800" b="1" dirty="0">
                <a:solidFill>
                  <a:srgbClr val="FFFFFF"/>
                </a:solidFill>
              </a:rPr>
              <a:t>(Act 18:1-4)</a:t>
            </a:r>
            <a:r>
              <a:rPr lang="en-US" sz="2800" dirty="0">
                <a:solidFill>
                  <a:srgbClr val="FFFFFF"/>
                </a:solidFill>
              </a:rPr>
              <a:t> - And he reasoned in the synagogue every Sabbath, and tried to </a:t>
            </a:r>
            <a:r>
              <a:rPr lang="en-US" sz="2800" dirty="0">
                <a:solidFill>
                  <a:srgbClr val="FFFF00"/>
                </a:solidFill>
              </a:rPr>
              <a:t>persuade</a:t>
            </a:r>
            <a:r>
              <a:rPr lang="en-US" sz="2800" dirty="0">
                <a:solidFill>
                  <a:srgbClr val="FFFFFF"/>
                </a:solidFill>
              </a:rPr>
              <a:t> Jews and Greeks.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Acts 19:26</a:t>
            </a:r>
            <a:r>
              <a:rPr lang="en-US" sz="2800" dirty="0">
                <a:solidFill>
                  <a:srgbClr val="FFFFFF"/>
                </a:solidFill>
              </a:rPr>
              <a:t>- (Riot at Ephesus) - Paul has </a:t>
            </a:r>
            <a:r>
              <a:rPr lang="en-US" sz="2800" b="1" dirty="0">
                <a:solidFill>
                  <a:srgbClr val="FFFF00"/>
                </a:solidFill>
              </a:rPr>
              <a:t>persuaded</a:t>
            </a:r>
            <a:r>
              <a:rPr lang="en-US" sz="2800" dirty="0">
                <a:solidFill>
                  <a:srgbClr val="FFFFFF"/>
                </a:solidFill>
              </a:rPr>
              <a:t> and turned away a great many people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Acts 26:26-28</a:t>
            </a:r>
            <a:r>
              <a:rPr lang="en-US" sz="2800" dirty="0">
                <a:solidFill>
                  <a:schemeClr val="bg1"/>
                </a:solidFill>
              </a:rPr>
              <a:t> - And Agrippa said to Paul, “In a short time would you </a:t>
            </a:r>
            <a:r>
              <a:rPr lang="en-US" sz="2800" b="1" dirty="0">
                <a:solidFill>
                  <a:srgbClr val="FFFF00"/>
                </a:solidFill>
              </a:rPr>
              <a:t>persuade</a:t>
            </a:r>
            <a:r>
              <a:rPr lang="en-US" sz="2800" dirty="0">
                <a:solidFill>
                  <a:schemeClr val="bg1"/>
                </a:solidFill>
              </a:rPr>
              <a:t> me to be a Christian?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125EEDC7-DA50-A7EA-592E-1B4588D4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r="31151" b="1"/>
          <a:stretch>
            <a:fillRect/>
          </a:stretch>
        </p:blipFill>
        <p:spPr bwMode="auto">
          <a:xfrm>
            <a:off x="6553199" y="457200"/>
            <a:ext cx="51816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9FE31-0316-E645-2709-B7E59BB1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BD996159-E3BF-EE6B-D64F-F7A92871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E8DA66EB-E0CC-AA5F-4FA1-FD08D385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20DCF19C-1094-587C-A92A-A8DEDEEC1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1056244A-0BE9-38E4-81A8-281C2803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7" name="Oval 1056">
            <a:extLst>
              <a:ext uri="{FF2B5EF4-FFF2-40B4-BE49-F238E27FC236}">
                <a16:creationId xmlns:a16="http://schemas.microsoft.com/office/drawing/2014/main" id="{5502C589-4BE4-ECD4-9BFC-515A613FA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66801B2-EC22-6B85-910E-AB189A09C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94FF7-8778-3773-1021-84D6F53BD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35" y="2063692"/>
            <a:ext cx="5390339" cy="381117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 algn="ctr">
              <a:lnSpc>
                <a:spcPct val="90000"/>
              </a:lnSpc>
            </a:pP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2 Cor. 5;10-11</a:t>
            </a:r>
            <a:r>
              <a:rPr lang="en-US" sz="2800" dirty="0">
                <a:solidFill>
                  <a:srgbClr val="FFFFFF"/>
                </a:solidFill>
              </a:rPr>
              <a:t> - For we must all appear before the judgment seat of Christ… </a:t>
            </a:r>
            <a:r>
              <a:rPr lang="en-US" sz="2800" b="1" baseline="30000" dirty="0">
                <a:solidFill>
                  <a:srgbClr val="FFFFFF"/>
                </a:solidFill>
              </a:rPr>
              <a:t>11 </a:t>
            </a:r>
            <a:r>
              <a:rPr lang="en-US" sz="2800" dirty="0">
                <a:solidFill>
                  <a:srgbClr val="FFFFFF"/>
                </a:solidFill>
              </a:rPr>
              <a:t>Therefore, knowing the fear of the Lord, we </a:t>
            </a:r>
            <a:r>
              <a:rPr lang="en-US" sz="2800" b="1" dirty="0">
                <a:solidFill>
                  <a:srgbClr val="FFFF00"/>
                </a:solidFill>
              </a:rPr>
              <a:t>persuade</a:t>
            </a:r>
            <a:r>
              <a:rPr lang="en-US" sz="2800" dirty="0">
                <a:solidFill>
                  <a:srgbClr val="FFFFFF"/>
                </a:solidFill>
              </a:rPr>
              <a:t> others.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1620E7C5-7236-3994-7381-1194FDF0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r="31151" b="1"/>
          <a:stretch>
            <a:fillRect/>
          </a:stretch>
        </p:blipFill>
        <p:spPr bwMode="auto">
          <a:xfrm>
            <a:off x="6553199" y="457200"/>
            <a:ext cx="51816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27E22-B4AC-BE7D-54A1-DC8BB24B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75374F5D-B10A-21CD-65C6-92AB8631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2358F-4681-E06F-C4C5-705F5E3C4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You Can Do It</a:t>
            </a:r>
            <a:endParaRPr lang="en-US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B0901-9294-FC0C-49E5-58C0A2FE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90B68A7A-E692-8086-B464-AB070C747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694660F7-6190-817F-C52C-92B6537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20D52B7E-0658-0A06-0E35-6D5F2505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869A-8452-CAD4-1C23-65A4110CD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6DEC0ACB-00CE-C326-2F6C-C8848C528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ED648673-AF05-61C9-9069-1AF4CE9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91EAA-A2F5-A70A-5061-9315E8818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CD38193B-3CFB-C97B-F59D-9DDBA035C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20B077D0-D6C8-479C-2A2D-372C9322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D7848F6-BED5-490B-49ED-39D8D4AC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E098E-1965-0E85-D66B-2393F2891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58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 A L K</a:t>
            </a:r>
            <a:endParaRPr lang="en-US" sz="250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D43EA-43AA-6E83-5849-D518A7A1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FA00784-C966-8190-7291-F7FC87CD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3352128B-6CDE-DF8F-1344-776C71F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260F32AF-EBEC-B8F8-A776-537E3EAF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05D71-ADD7-C728-5843-8B20E0DE3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58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 </a:t>
            </a:r>
            <a:endParaRPr lang="en-US" sz="250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3CECC-CCD6-61C0-4C79-AB9DB394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B070743A-CE5A-85BF-65FF-283BA7A3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r="-1" b="14983"/>
          <a:stretch>
            <a:fillRect/>
          </a:stretch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406F0-7484-0030-03C4-FE42C9626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4712"/>
            <a:ext cx="10515600" cy="30632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25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 – Think Souls</a:t>
            </a:r>
            <a:endParaRPr lang="en-US" sz="12500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4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2CD76-9171-3C96-F375-F03D83DD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C3C0B622-79D2-5332-546D-6A2A8F6C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7"/>
          <a:stretch>
            <a:fillRect/>
          </a:stretch>
        </p:blipFill>
        <p:spPr bwMode="auto">
          <a:xfrm>
            <a:off x="1867006" y="157335"/>
            <a:ext cx="8550944" cy="6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" name="Rectangle 1109">
            <a:extLst>
              <a:ext uri="{FF2B5EF4-FFF2-40B4-BE49-F238E27FC236}">
                <a16:creationId xmlns:a16="http://schemas.microsoft.com/office/drawing/2014/main" id="{104952BC-03A6-465F-B295-B05E9D25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218" y="143757"/>
            <a:ext cx="5034566" cy="66287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1BB0B-DE06-8FEC-D2AA-B5E05EDF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03740" y="2865031"/>
            <a:ext cx="5513832" cy="1685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u="sng" dirty="0"/>
              <a:t>Don’t Think </a:t>
            </a:r>
            <a:endParaRPr lang="en-US" sz="5400" b="1" u="sng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cxnSp>
        <p:nvCxnSpPr>
          <p:cNvPr id="1112" name="Straight Connector 1111">
            <a:extLst>
              <a:ext uri="{FF2B5EF4-FFF2-40B4-BE49-F238E27FC236}">
                <a16:creationId xmlns:a16="http://schemas.microsoft.com/office/drawing/2014/main" id="{50EA25D4-B492-4E34-86FE-9A43CD352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896034" y="657889"/>
            <a:ext cx="3114258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E135-805B-8152-FB6E-85A51CF4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44" y="950966"/>
            <a:ext cx="4887781" cy="5513833"/>
          </a:xfrm>
        </p:spPr>
        <p:txBody>
          <a:bodyPr anchor="t">
            <a:normAutofit/>
          </a:bodyPr>
          <a:lstStyle/>
          <a:p>
            <a:pPr lvl="2"/>
            <a:r>
              <a:rPr lang="en-US" sz="2400" b="1" dirty="0"/>
              <a:t>Don’t Think – Victory</a:t>
            </a:r>
          </a:p>
          <a:p>
            <a:pPr lvl="3"/>
            <a:r>
              <a:rPr lang="en-US" sz="2400" dirty="0"/>
              <a:t>Battle, Fight, War </a:t>
            </a:r>
          </a:p>
          <a:p>
            <a:pPr lvl="3"/>
            <a:r>
              <a:rPr lang="en-US" sz="2400" dirty="0"/>
              <a:t>(2 Cor. 10:3; Eph. 6:12; 1 Pet. 5:8)</a:t>
            </a:r>
          </a:p>
          <a:p>
            <a:pPr lvl="4"/>
            <a:r>
              <a:rPr lang="en-US" sz="2400" u="sng" dirty="0"/>
              <a:t>THINK SOULS</a:t>
            </a:r>
          </a:p>
          <a:p>
            <a:pPr lvl="2"/>
            <a:endParaRPr lang="en-US" sz="2400" u="sng" dirty="0"/>
          </a:p>
          <a:p>
            <a:pPr lvl="2"/>
            <a:r>
              <a:rPr lang="en-US" sz="2400" b="1" dirty="0"/>
              <a:t>Don’t Think – Appearance</a:t>
            </a:r>
          </a:p>
          <a:p>
            <a:pPr lvl="3"/>
            <a:r>
              <a:rPr lang="en-US" sz="2400" dirty="0"/>
              <a:t>Judgement (Jn. 7:24; Gen. 1:26) </a:t>
            </a:r>
          </a:p>
          <a:p>
            <a:pPr lvl="4"/>
            <a:r>
              <a:rPr lang="en-US" sz="2400" dirty="0"/>
              <a:t>THINK SOULS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r>
              <a:rPr lang="en-US" sz="2400" b="1" dirty="0"/>
              <a:t>Don’t Think – Self </a:t>
            </a:r>
          </a:p>
          <a:p>
            <a:pPr lvl="3"/>
            <a:r>
              <a:rPr lang="en-US" sz="2400" dirty="0"/>
              <a:t> Image (Phil. 2:3-4)</a:t>
            </a:r>
          </a:p>
          <a:p>
            <a:pPr lvl="4"/>
            <a:r>
              <a:rPr lang="en-US" sz="2400" dirty="0"/>
              <a:t>THINK SOULS</a:t>
            </a:r>
          </a:p>
          <a:p>
            <a:pPr lvl="3"/>
            <a:endParaRPr lang="en-US" sz="2400" u="sng" dirty="0"/>
          </a:p>
        </p:txBody>
      </p:sp>
      <p:sp>
        <p:nvSpPr>
          <p:cNvPr id="1114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E266BF-1252-EF9D-2793-F4F02AE0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F088FBB9-738A-71D3-33E3-76C2EE1E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127A945A-6260-1B6A-D365-45F72879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57E03E92-CBD8-BF89-B9D9-ED35EC485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D9A95-082C-132F-C02E-346670B51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B5642C89-40AD-D1A4-62F6-2B4D9B4B6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B4445B32-69BD-4062-5FC1-B6FA9323C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EA5AC-1A86-694E-9A27-23B1703F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B8BC81B-B319-F8B1-3AF6-3E83E9AD0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1A5498C5-B67A-A229-2221-A0BEBC7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8BE1380-A533-C12D-7E15-272CC2B1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4A823-11D2-4E85-40CE-7CBF44A66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58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 A</a:t>
            </a:r>
            <a:endParaRPr lang="en-US" sz="250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F617DAC7-2F5F-D9BE-0FCA-F400DDC3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7E620-0911-7C9D-5ADA-C632CDAF5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375" y="2247900"/>
            <a:ext cx="847725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Navigating Theological Conversations –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Brandon Watson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AA5C-F2C8-3D20-5CCE-8311009B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D87EE56F-8347-4B20-4F27-D424EC0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8387E390-4DDD-5BC7-7FAE-93694458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r="-1" b="14983"/>
          <a:stretch>
            <a:fillRect/>
          </a:stretch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2A505-08FE-723B-8D07-9217CBC85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4712"/>
            <a:ext cx="10515600" cy="306324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T- Think Souls</a:t>
            </a:r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A – Ask Questions</a:t>
            </a:r>
            <a:endParaRPr lang="en-US" sz="10000" b="1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47" name="sketchy box">
            <a:extLst>
              <a:ext uri="{FF2B5EF4-FFF2-40B4-BE49-F238E27FC236}">
                <a16:creationId xmlns:a16="http://schemas.microsoft.com/office/drawing/2014/main" id="{3DB51057-F231-14A1-5279-B96D73A13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6297D4EA-9CF0-5439-70CB-CC3085C6C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5D0B-C1CB-58EA-A6D4-5CB8A405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42BAD127-6F72-76DF-D671-3605619E7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1D3B3-EF13-708A-073D-D8A3B95EA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3600" dirty="0"/>
              <a:t>Matt. 16:15 - “Who do you say that I am?”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7E18D299-6EB0-D0B8-5730-D85F1FCF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400ABB4F-96A5-BB4E-CAF0-0B1357F9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10601BF-843C-09EB-E29B-02AB5FE2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8456" b="2"/>
          <a:stretch>
            <a:fillRect/>
          </a:stretch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F7D46-342C-F2FA-F4DC-8181F5E6A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A8D4C4FD-4D41-2222-A44D-6C7E6F850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7C96B-4154-3950-75E7-1CE0793F5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3600" dirty="0"/>
              <a:t>Matt. 16:15 - “Who do you say that I am?”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Matt. 9:28 -  “Do you believe that I am able to do this?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018997E7-1D25-D8AE-57A4-4C78CA784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C37356CB-A12E-DF38-BEC5-1EB5F04B1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8D57309B-861B-36CA-57A5-C6110627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8456" b="2"/>
          <a:stretch>
            <a:fillRect/>
          </a:stretch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4927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141651-6EAF-266D-43DA-EDFEB275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3F88F6FC-9434-E9EE-DB7E-D360E4BE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226B-4A8C-C0D6-3156-E309610E9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3600" dirty="0"/>
              <a:t>Matt. 16:15 - “Who do you say that I am?”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Matt. 9:28 -  “Do you believe that I am able to do this?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Luke 10:26 - “What is written in the Law? How do you read it?”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7EBC3533-68C2-9990-8B91-EA16CB7FC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81B7C884-EA6F-A739-A6D2-DE6FD803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E1F2BDF-2F24-5A87-F098-B19347BC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8456" b="2"/>
          <a:stretch>
            <a:fillRect/>
          </a:stretch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1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DE4D6-3C98-E9C9-4177-941A078F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31C7D-370C-8614-E068-9C09CB69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br>
              <a:rPr lang="en-US" sz="3600" dirty="0"/>
            </a:br>
            <a:r>
              <a:rPr lang="en-US" sz="3600" b="1" dirty="0"/>
              <a:t>Matthew 12:26</a:t>
            </a:r>
            <a:r>
              <a:rPr lang="en-US" sz="3600" dirty="0"/>
              <a:t> - “If Satan casts out Satan, he is divided against himself. How then will his kingdom stand?”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F4D9CF2B-504F-89E6-E1A1-0406228E4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8456" b="2"/>
          <a:stretch>
            <a:fillRect/>
          </a:stretch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4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8FBC6-A026-539F-C84D-7F015EDC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72">
            <a:extLst>
              <a:ext uri="{FF2B5EF4-FFF2-40B4-BE49-F238E27FC236}">
                <a16:creationId xmlns:a16="http://schemas.microsoft.com/office/drawing/2014/main" id="{A5A5761A-1B7E-7CA4-BB20-603E26E91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9DBB6-F7EA-A67A-E43D-4D20D3135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3600" b="1" dirty="0"/>
              <a:t>Matt. 21:25 - </a:t>
            </a:r>
            <a:r>
              <a:rPr lang="en-US" sz="3600" dirty="0"/>
              <a:t>The baptism of John, from where did it come? From heaven or from man?” 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6A950E26-D255-B934-ECD1-E9D42373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B0CCCB9-EFF3-7045-017E-ED4C96FC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E5D3825D-0BDA-4343-9140-53D3DE21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28456" b="2"/>
          <a:stretch>
            <a:fillRect/>
          </a:stretch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5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BDBFD-F5E2-1EBD-44FD-1DF5510E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2" name="Rectangle 1081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1FC64-4D51-7C59-2CEE-C15EFECFE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609599"/>
            <a:ext cx="5276334" cy="5947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u="sng" dirty="0"/>
              <a:t>Ask Questions To:</a:t>
            </a:r>
            <a:br>
              <a:rPr lang="en-US" sz="3000" b="1" u="sng" dirty="0"/>
            </a:br>
            <a:r>
              <a:rPr lang="en-US" sz="3000" b="1" u="sng" dirty="0"/>
              <a:t> </a:t>
            </a:r>
            <a:br>
              <a:rPr lang="en-US" sz="3000" b="1" u="sng" dirty="0"/>
            </a:br>
            <a:r>
              <a:rPr lang="en-US" sz="4400" b="1" dirty="0"/>
              <a:t>Seek Truth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Reveal Hearts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Help Understanding</a:t>
            </a:r>
            <a:endParaRPr lang="en-US" sz="4400" dirty="0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BAA2D1D9-9876-A58C-EF91-3B33CDDB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26869" b="-2"/>
          <a:stretch>
            <a:fillRect/>
          </a:stretch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0A6BB-AB94-293B-1CD8-6397E9A5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2280BD55-825D-DD3B-1C57-6BC77BBD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91B57F6D-8068-40CE-BE2E-426D9E75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F266D9C1-B643-DA14-0E06-BA74A91C0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B01AB-16E7-3A3C-AAF2-42EB821D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2B1F768E-B0F8-B817-4AFA-F833DE552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998B535A-5752-17BE-32FB-6331BAB40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749A2-32EA-5715-9625-86393FB4E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68FB86DC-D5F6-3159-49E4-78F9945E4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38F525AB-FFA4-DBEA-8B86-DBA822D6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D29AFBF-D627-092E-8D27-89E8CFDD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4F93-D29D-D8FB-6726-C9669851C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58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 A L</a:t>
            </a:r>
            <a:endParaRPr lang="en-US" sz="250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EDB9F-C871-E98E-EC0E-4D935592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81D7076-5AB1-49FE-32AE-EB3E2320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6DC96518-7EC8-2962-B281-0BDCC35F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r="-1" b="14983"/>
          <a:stretch>
            <a:fillRect/>
          </a:stretch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14490-E652-6F8D-56E9-D34CB4588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4712"/>
            <a:ext cx="10515600" cy="464177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T- Think Souls</a:t>
            </a:r>
            <a:b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A – Ask Questions</a:t>
            </a:r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L – Listen Carefully</a:t>
            </a:r>
            <a:endParaRPr lang="en-US" sz="10000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47" name="sketchy box">
            <a:extLst>
              <a:ext uri="{FF2B5EF4-FFF2-40B4-BE49-F238E27FC236}">
                <a16:creationId xmlns:a16="http://schemas.microsoft.com/office/drawing/2014/main" id="{CD27999E-CBCE-1CEE-C209-D61760DDD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A2361961-A554-625B-AFD9-34C2F1AF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5C9BD-294E-4A57-0416-305105EA1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9CF06-6083-D516-2CAD-5CDA0C83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2599" y="4028303"/>
            <a:ext cx="5699636" cy="2512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solidFill>
                  <a:schemeClr val="tx2"/>
                </a:solidFill>
              </a:rPr>
              <a:t>Navigating: </a:t>
            </a:r>
            <a:r>
              <a:rPr lang="en-US" sz="4400" dirty="0">
                <a:solidFill>
                  <a:schemeClr val="tx2"/>
                </a:solidFill>
              </a:rPr>
              <a:t>plan and direct the route or course by using instruments or maps.</a:t>
            </a:r>
          </a:p>
        </p:txBody>
      </p:sp>
      <p:pic>
        <p:nvPicPr>
          <p:cNvPr id="2050" name="Picture 2" descr="Navigation Through the Nations: Introduction - AccessibilityOz">
            <a:extLst>
              <a:ext uri="{FF2B5EF4-FFF2-40B4-BE49-F238E27FC236}">
                <a16:creationId xmlns:a16="http://schemas.microsoft.com/office/drawing/2014/main" id="{85C9CD85-3989-A041-5308-B938603D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8599" b="-1"/>
          <a:stretch>
            <a:fillRect/>
          </a:stretch>
        </p:blipFill>
        <p:spPr bwMode="auto"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0F637AFB-4386-01A8-4DFB-29B2D7F7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 b="-4"/>
          <a:stretch>
            <a:fillRect/>
          </a:stretch>
        </p:blipFill>
        <p:spPr bwMode="auto"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6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F05FA-604E-A868-9CF3-E32661D1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3" name="Rectangle 109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880C8EDC-6E4D-6F4F-F14E-339ED553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26869" b="-2"/>
          <a:stretch>
            <a:fillRect/>
          </a:stretch>
        </p:blipFill>
        <p:spPr bwMode="auto">
          <a:xfrm>
            <a:off x="0" y="503837"/>
            <a:ext cx="5850384" cy="5850325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" name="Arc 109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C0761-56F6-763B-E076-72D0B2B1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793" y="2032318"/>
            <a:ext cx="5130798" cy="298789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4200" u="sng" dirty="0"/>
              <a:t>James 1:19 </a:t>
            </a:r>
            <a:br>
              <a:rPr lang="en-US" sz="4200" dirty="0"/>
            </a:br>
            <a:r>
              <a:rPr lang="en-US" sz="4200" dirty="0"/>
              <a:t>“let every person be quick to hear, slow to speak, slow to anger”</a:t>
            </a:r>
          </a:p>
        </p:txBody>
      </p:sp>
      <p:sp>
        <p:nvSpPr>
          <p:cNvPr id="1097" name="Oval 109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2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ABC7D-BC1A-DA27-E31C-BE5E0EFF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Rectangle 110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D1C9C-5FF5-7133-7C37-3F9B56735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54" y="219967"/>
            <a:ext cx="5058032" cy="1859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8000" b="1" dirty="0">
                <a:solidFill>
                  <a:srgbClr val="FFFFFF"/>
                </a:solidFill>
              </a:rPr>
              <a:t>“I’m fine”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46505C-8CE4-B782-6725-821D426FC84F}"/>
              </a:ext>
            </a:extLst>
          </p:cNvPr>
          <p:cNvSpPr txBox="1">
            <a:spLocks/>
          </p:cNvSpPr>
          <p:nvPr/>
        </p:nvSpPr>
        <p:spPr>
          <a:xfrm>
            <a:off x="1524000" y="5460255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en-US" sz="8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“It doesn’t matter”</a:t>
            </a:r>
            <a:endParaRPr lang="en-US" sz="8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A593B8-6ACC-22B4-3248-D1365F96537E}"/>
              </a:ext>
            </a:extLst>
          </p:cNvPr>
          <p:cNvSpPr txBox="1">
            <a:spLocks/>
          </p:cNvSpPr>
          <p:nvPr/>
        </p:nvSpPr>
        <p:spPr>
          <a:xfrm>
            <a:off x="5245986" y="2754295"/>
            <a:ext cx="6583549" cy="176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lang="en-US" sz="8000" b="1" dirty="0"/>
              <a:t>“Do whatever you want”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15933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696BE-4CA6-F0E1-AF42-CAA3E44D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3B444-1E29-F79D-73C8-9F514FAA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37" y="651706"/>
            <a:ext cx="5897375" cy="3566068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/>
            <a:r>
              <a:rPr lang="en-US" sz="4400" b="1" dirty="0"/>
              <a:t>I’m just not into organized religion.”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B564F937-A24C-50E3-2598-9D45EAE7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r="31226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3B3C4-57CC-8B1E-B4AC-09A213FC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285AFC96-4C48-7285-2A87-E65D5E87A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78B7C-0925-0F32-A4BD-02CE66347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37" y="651705"/>
            <a:ext cx="5897375" cy="4620511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/>
            <a:br>
              <a:rPr lang="en-US" sz="4400" dirty="0"/>
            </a:br>
            <a:br>
              <a:rPr lang="en-US" sz="4400" dirty="0"/>
            </a:br>
            <a:r>
              <a:rPr lang="en-US" sz="4400" b="1" dirty="0"/>
              <a:t>“God knows my heart.”</a:t>
            </a:r>
            <a:br>
              <a:rPr lang="en-US" sz="4400" b="1" dirty="0"/>
            </a:br>
            <a:br>
              <a:rPr lang="en-US" sz="4400" dirty="0"/>
            </a:br>
            <a:endParaRPr lang="en-US" sz="4400" dirty="0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31291CB1-854C-8DC8-16F1-CD2BBB6D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r="31226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8EA2E-6A7C-6943-49A9-3873C6F6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B96E0057-B77E-21D6-7B54-121F6385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B4BE-6308-0638-9663-29CA1D08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37" y="651705"/>
            <a:ext cx="5897375" cy="5263063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/>
            <a:br>
              <a:rPr lang="en-US" sz="4400" b="1" dirty="0"/>
            </a:br>
            <a:br>
              <a:rPr lang="en-US" sz="4400" dirty="0"/>
            </a:br>
            <a:r>
              <a:rPr lang="en-US" sz="4400" b="1" dirty="0"/>
              <a:t>“Isn’t the Church of Christ basically a cult?”</a:t>
            </a:r>
            <a:endParaRPr lang="en-US" sz="4400" dirty="0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D3A399FB-754E-0AA4-F3A7-032783F9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r="31226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56EBD-37F3-1605-45CE-0D39F885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8D25BCED-9A0E-AFBB-F365-8E8F65DB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BB96C-6F19-60A0-1158-85D39C89F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i="1" dirty="0">
                <a:solidFill>
                  <a:srgbClr val="FFFFFF"/>
                </a:solidFill>
              </a:rPr>
              <a:t>Avoid Foolish Arguments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0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B93CD-2141-1C25-B123-756DCB8A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25E5F13B-7978-30EA-32A6-D76B6735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r="23577" b="-1"/>
          <a:stretch>
            <a:fillRect/>
          </a:stretch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A6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DEF46-14C9-1BD6-FD29-6C281670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714" y="164756"/>
            <a:ext cx="4440194" cy="63348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Titus 3:9 - But avoid foolish controversies, genealogies, dissensions, and quarrels about the law, for they are unprofitable and worthless.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Prov. 26:4-5 – Don’t answer a fool according to his folly.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2Tim. 2:23 - Have nothing to do with foolish, ignorant controversies; you know that they breed quarrels.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Proverbs 20:3- “Any fool can start an argument; the wise avoid it.”</a:t>
            </a:r>
          </a:p>
        </p:txBody>
      </p:sp>
    </p:spTree>
    <p:extLst>
      <p:ext uri="{BB962C8B-B14F-4D97-AF65-F5344CB8AC3E}">
        <p14:creationId xmlns:p14="http://schemas.microsoft.com/office/powerpoint/2010/main" val="41607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1F052-85E0-2EB1-C3D6-DDA8A3F55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7F94237-0536-4DB1-8C95-39E355CE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4BB7ED85-4A77-EDB6-FAEE-F2150ACF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20" y="10"/>
            <a:ext cx="121919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F23F7-5ACC-FFDB-B78C-2970DAD3E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dirty="0">
                <a:solidFill>
                  <a:srgbClr val="FFFFFF"/>
                </a:solidFill>
              </a:rPr>
              <a:t>How to tell if the question is dishonest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25080-93DD-A8E8-9EED-9AA61898E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4003590"/>
            <a:ext cx="8578699" cy="2473410"/>
          </a:xfrm>
        </p:spPr>
        <p:txBody>
          <a:bodyPr>
            <a:normAutofit/>
          </a:bodyPr>
          <a:lstStyle/>
          <a:p>
            <a:pPr lvl="1" algn="l"/>
            <a:r>
              <a:rPr lang="en-US" sz="3600" dirty="0"/>
              <a:t>If it forces a yes/no to a complex belief</a:t>
            </a:r>
          </a:p>
          <a:p>
            <a:pPr lvl="1" algn="l"/>
            <a:r>
              <a:rPr lang="en-US" sz="3600" dirty="0"/>
              <a:t>If it exaggerates your position</a:t>
            </a:r>
          </a:p>
          <a:p>
            <a:pPr lvl="1" algn="l"/>
            <a:r>
              <a:rPr lang="en-US" sz="3600" dirty="0"/>
              <a:t>If it assumes bad motives</a:t>
            </a:r>
          </a:p>
          <a:p>
            <a:pPr lvl="1" algn="l"/>
            <a:r>
              <a:rPr lang="en-US" sz="3600" dirty="0"/>
              <a:t>If it’s asked publicly to score points</a:t>
            </a:r>
          </a:p>
        </p:txBody>
      </p:sp>
      <p:sp>
        <p:nvSpPr>
          <p:cNvPr id="10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A8CB4-8F0E-F599-CF4C-AD4F395B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57B32A3A-1B13-3A06-F997-D3BC6367D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029FFEE7-D80A-7C1E-BD89-5FC7F114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F52D6DA9-AA28-7C25-988D-AE66DD873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8AC16-67C0-AA7D-2D20-F4D3D4D4A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BD7C0F9A-D38F-8D85-8451-0000670AD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B3373B94-C81E-D386-6D75-73C3183E3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45226-9684-2684-73D7-4FBA90199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A5C2431-096B-374B-871C-B99F44942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7FB0CAAA-E7A7-476D-B771-FD021E5E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F676F54-4E57-51EA-60A8-955EF9CB2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F834D-ACAA-199E-CC87-95F752487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584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T A L K</a:t>
            </a:r>
            <a:endParaRPr lang="en-US" sz="250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E7119-A952-36C1-CE9F-2A0DBD3B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FB864-62A9-35D9-2097-E08E8E020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/>
              <a:t>Theological</a:t>
            </a:r>
            <a:r>
              <a:rPr lang="en-US" sz="4400"/>
              <a:t> –the study of the nature of God and religious belief.</a:t>
            </a: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440E3612-1FBE-164B-B3EF-E200526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r="31226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60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4374D-B222-6E4C-2849-ABE8C471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363BE708-E378-7520-874B-1D6B04139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76CB6D2-E92E-6B45-D6D7-F32FD39F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r="-1" b="14983"/>
          <a:stretch>
            <a:fillRect/>
          </a:stretch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9AC0A-9937-8776-C962-509BF7450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4712"/>
            <a:ext cx="10587682" cy="5094856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T- Think Souls</a:t>
            </a:r>
            <a:b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A – Ask Questions</a:t>
            </a:r>
            <a:b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L – Listen Carefully</a:t>
            </a:r>
            <a:b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</a:br>
            <a:r>
              <a:rPr lang="en-US" sz="100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K – Keep It Biblical</a:t>
            </a:r>
            <a:endParaRPr lang="en-US" sz="10000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1047" name="sketchy box">
            <a:extLst>
              <a:ext uri="{FF2B5EF4-FFF2-40B4-BE49-F238E27FC236}">
                <a16:creationId xmlns:a16="http://schemas.microsoft.com/office/drawing/2014/main" id="{30E77E09-7CAE-54C5-B724-BF64C4D7B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ED30E19A-DEC4-0834-3FF6-4EF937A5B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BC150-57AC-F401-B91C-D2071BFA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B061971E-B3D6-0D6F-438E-0FB4EFE1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852349" y="386077"/>
            <a:ext cx="10691363" cy="60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44474-8D11-F50E-266D-7D15AA5F2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282040"/>
            <a:ext cx="7315200" cy="101863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Keep It Biblical</a:t>
            </a:r>
            <a:endParaRPr lang="en-US" sz="4800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4C0E3-98F9-98C2-92E1-62DF5AD9AD0A}"/>
              </a:ext>
            </a:extLst>
          </p:cNvPr>
          <p:cNvSpPr txBox="1">
            <a:spLocks/>
          </p:cNvSpPr>
          <p:nvPr/>
        </p:nvSpPr>
        <p:spPr>
          <a:xfrm>
            <a:off x="2629364" y="1801902"/>
            <a:ext cx="5751470" cy="42233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00"/>
                </a:solidFill>
              </a:rPr>
              <a:t>Go to the Source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Matt. 11:3; Isa. 35:5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200" b="1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2"/>
                </a:solidFill>
              </a:rPr>
              <a:t>Speak in Simple Terms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Matt. 13:10,13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200" b="1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accent4"/>
                </a:solidFill>
              </a:rPr>
              <a:t>Connect  to God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Acts 17:22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200" b="1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C000"/>
                </a:solidFill>
              </a:rPr>
              <a:t>Use Scripture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Matt. 5; 19:4; Mark 12:10 </a:t>
            </a:r>
          </a:p>
        </p:txBody>
      </p:sp>
    </p:spTree>
    <p:extLst>
      <p:ext uri="{BB962C8B-B14F-4D97-AF65-F5344CB8AC3E}">
        <p14:creationId xmlns:p14="http://schemas.microsoft.com/office/powerpoint/2010/main" val="33396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AD76E-5639-9F32-DD5D-FD14CAAE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05D8B62F-4AB8-4FE5-39DB-0187FB415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F3DD8CBD-9E6C-1A6C-97AB-3353B9EF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8A3B2A84-5373-72F0-89F4-2A64FFB47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BC4E3-005C-8348-2708-EE37C301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0AA34DE9-882A-BB04-2F35-E40ED648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A2301DAA-7329-EB56-8B61-CB5FA02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9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71D80-CF18-31DB-14FA-E4870A93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Rectangle 1101">
            <a:extLst>
              <a:ext uri="{FF2B5EF4-FFF2-40B4-BE49-F238E27FC236}">
                <a16:creationId xmlns:a16="http://schemas.microsoft.com/office/drawing/2014/main" id="{1667F2C1-37E2-F3DD-6B5D-A78C62BA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394A0-AFF9-C1B5-A39B-CABF159F1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2" y="367483"/>
            <a:ext cx="6583549" cy="1859735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 sz="4400" b="1" dirty="0">
                <a:solidFill>
                  <a:srgbClr val="FFC000"/>
                </a:solidFill>
              </a:rPr>
              <a:t>You believe you’re the only one’s going to heaven, don’t you?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FD5248-51AD-6D2D-CA26-E0E571983C37}"/>
              </a:ext>
            </a:extLst>
          </p:cNvPr>
          <p:cNvSpPr txBox="1">
            <a:spLocks/>
          </p:cNvSpPr>
          <p:nvPr/>
        </p:nvSpPr>
        <p:spPr>
          <a:xfrm>
            <a:off x="-345989" y="5470250"/>
            <a:ext cx="9885405" cy="109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en-US" sz="4400" b="1" dirty="0">
                <a:solidFill>
                  <a:srgbClr val="00B050"/>
                </a:solidFill>
              </a:rPr>
              <a:t>If someone isn’t baptized </a:t>
            </a:r>
            <a:r>
              <a:rPr lang="en-US" sz="4400" b="1" i="1" dirty="0">
                <a:solidFill>
                  <a:srgbClr val="00B050"/>
                </a:solidFill>
              </a:rPr>
              <a:t>your way</a:t>
            </a:r>
            <a:r>
              <a:rPr lang="en-US" sz="4400" b="1" dirty="0">
                <a:solidFill>
                  <a:srgbClr val="00B050"/>
                </a:solidFill>
              </a:rPr>
              <a:t>, they’re lost—right?”</a:t>
            </a:r>
            <a:endParaRPr lang="en-US" sz="44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472CF4-60EA-8289-BCCC-8584584521AF}"/>
              </a:ext>
            </a:extLst>
          </p:cNvPr>
          <p:cNvSpPr txBox="1">
            <a:spLocks/>
          </p:cNvSpPr>
          <p:nvPr/>
        </p:nvSpPr>
        <p:spPr>
          <a:xfrm>
            <a:off x="5254224" y="1561122"/>
            <a:ext cx="6583549" cy="1760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Where’s the Church of Christ in the Bible—chapter and verse?”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35E5F1-D742-EB7B-DF17-76766C57DA2B}"/>
              </a:ext>
            </a:extLst>
          </p:cNvPr>
          <p:cNvSpPr txBox="1">
            <a:spLocks/>
          </p:cNvSpPr>
          <p:nvPr/>
        </p:nvSpPr>
        <p:spPr>
          <a:xfrm>
            <a:off x="2786992" y="3420858"/>
            <a:ext cx="5862737" cy="152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lang="en-US" sz="4000" b="1" dirty="0"/>
              <a:t>If grace saves us, why do you add all these rules?”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469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6F165-1626-0DCB-C3B9-5D26E752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2" name="Rectangle 110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B6987F8D-3A2F-4A11-C11F-226AB825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Rectangle 110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C4C45-CD78-FBBA-4AE9-02AEDA57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1375719"/>
            <a:ext cx="4182457" cy="4753232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4800" b="1" u="sng" dirty="0"/>
              <a:t>Know the Exits</a:t>
            </a:r>
            <a:br>
              <a:rPr lang="en-US" sz="4800" dirty="0"/>
            </a:br>
            <a:br>
              <a:rPr lang="en-US" sz="2000" dirty="0"/>
            </a:br>
            <a:r>
              <a:rPr lang="en-US" sz="4800" dirty="0"/>
              <a:t>* Diffuse </a:t>
            </a:r>
            <a:br>
              <a:rPr lang="en-US" sz="4800" dirty="0"/>
            </a:br>
            <a:br>
              <a:rPr lang="en-US" sz="2000" dirty="0"/>
            </a:br>
            <a:r>
              <a:rPr lang="en-US" sz="4800" dirty="0"/>
              <a:t>* Set a Study</a:t>
            </a:r>
            <a:br>
              <a:rPr lang="en-US" sz="4800" dirty="0"/>
            </a:br>
            <a:br>
              <a:rPr lang="en-US" sz="2000" dirty="0"/>
            </a:br>
            <a:r>
              <a:rPr lang="en-US" sz="4800" dirty="0"/>
              <a:t>*Dust your Feet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62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780EB-7A7D-8543-BF73-49C084123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Rectangle 1111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A8F5DA1-F4E4-D740-C4BA-DA6630A8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799341" y="838193"/>
            <a:ext cx="8479483" cy="60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E1C3F-1B32-6A46-1AB3-327B56F7D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086" y="443998"/>
            <a:ext cx="8459674" cy="541245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Big picture pattern in Jesus’ conversations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Curious with seeker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Gentle with the broken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Firm with the proud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Silent with the manipulative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Always rooted in love and truth together </a:t>
            </a:r>
          </a:p>
        </p:txBody>
      </p:sp>
    </p:spTree>
    <p:extLst>
      <p:ext uri="{BB962C8B-B14F-4D97-AF65-F5344CB8AC3E}">
        <p14:creationId xmlns:p14="http://schemas.microsoft.com/office/powerpoint/2010/main" val="26585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12B5D-81E5-8D90-FDD6-935ACF72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D23C4C50-5866-018C-020E-5420513B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645D24-5896-CD59-988B-D405C90F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525AA-AA34-98F7-E3D9-9F7657F3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 Gate Ink Thee Uh Log </a:t>
            </a:r>
            <a:r>
              <a:rPr lang="en-US" sz="61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Ickle</a:t>
            </a:r>
            <a:r>
              <a:rPr lang="en-US" sz="6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Ver Say Shuns. –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Brandon Watson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9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E8F9A-2607-4058-9720-67B503DE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E4DF930E-A364-0F9D-77C9-CBEF40C2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C678800-1FEA-FEF7-ED3D-647103F09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901F5-2965-851C-784F-13F721817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375" y="2247900"/>
            <a:ext cx="847725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Navigating Theological Conversations –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Brandon Watson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8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402C5-3B31-7412-E30E-A89B5C12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6F4C8-75CE-2BC0-98E2-AC0CED383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dirty="0"/>
              <a:t>Conversations</a:t>
            </a:r>
            <a:r>
              <a:rPr lang="en-US" sz="5400" dirty="0"/>
              <a:t> - talking between two or more people, in which news and ideas are exchanged.</a:t>
            </a: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96220A0B-43D9-AE83-5A92-C79CF0FF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37580" b="-1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F75E7-4154-26AB-05EC-79C1CD7B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CAADBAC-91EA-F7A6-319C-2233FD69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9360C-703E-6380-9956-142DB41A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200" b="1" i="1" u="sng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Navigating Theological Conversations</a:t>
            </a:r>
            <a:r>
              <a:rPr lang="en-US" sz="5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-  Planning a route for safe and efficient discussions about God, scripture &amp; faith practices that will be God honoring and truth seeking.</a:t>
            </a:r>
          </a:p>
        </p:txBody>
      </p:sp>
    </p:spTree>
    <p:extLst>
      <p:ext uri="{BB962C8B-B14F-4D97-AF65-F5344CB8AC3E}">
        <p14:creationId xmlns:p14="http://schemas.microsoft.com/office/powerpoint/2010/main" val="20674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015AA-169F-C8DF-BFBB-78795A2B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1CC3DB1-A61F-C007-4BC2-8E4EA004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14995"/>
          <a:stretch>
            <a:fillRect/>
          </a:stretch>
        </p:blipFill>
        <p:spPr bwMode="auto">
          <a:xfrm>
            <a:off x="2511713" y="3691115"/>
            <a:ext cx="3634674" cy="20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3726D-C571-0059-DA25-39CE5B99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Jesus’ Goal </a:t>
            </a:r>
            <a:endParaRPr lang="en-US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grpSp>
        <p:nvGrpSpPr>
          <p:cNvPr id="103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EE941-0D10-CC74-2946-1318C5F3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53" y="288389"/>
            <a:ext cx="6653318" cy="6569612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John 17:3 - And this is eternal life, that they know you, the only true God…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Luke 19:10 - Seek &amp; save the lost 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1 Tim. 2:4 - desires all people to be saved and know truth.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2 Pet. 3:9 – The Lord is patient wanting all to reach repentance.</a:t>
            </a:r>
          </a:p>
          <a:p>
            <a:pPr marL="914400" lvl="2" indent="0"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John 3:16-17 – God sent Jesus to save the world.</a:t>
            </a:r>
          </a:p>
          <a:p>
            <a:pPr lvl="2"/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Rom. 10:13 – God wants all to be saved.</a:t>
            </a:r>
          </a:p>
        </p:txBody>
      </p:sp>
    </p:spTree>
    <p:extLst>
      <p:ext uri="{BB962C8B-B14F-4D97-AF65-F5344CB8AC3E}">
        <p14:creationId xmlns:p14="http://schemas.microsoft.com/office/powerpoint/2010/main" val="426593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9A62F-B30A-7EED-F71B-DC64D5893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0DE63368-340A-81C5-9051-FC89E79F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A9B0A-9232-2FBF-9303-B87F3856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Our Mission</a:t>
            </a:r>
            <a:endParaRPr lang="en-US" sz="54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74" name="sketchy line">
            <a:extLst>
              <a:ext uri="{FF2B5EF4-FFF2-40B4-BE49-F238E27FC236}">
                <a16:creationId xmlns:a16="http://schemas.microsoft.com/office/drawing/2014/main" id="{A2654B73-CF81-CF33-F7B7-8778CE9C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F6FB-75B4-D095-86E9-40908982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4844" y="1911493"/>
            <a:ext cx="8180173" cy="4955097"/>
          </a:xfrm>
        </p:spPr>
        <p:txBody>
          <a:bodyPr anchor="t">
            <a:normAutofit lnSpcReduction="10000"/>
          </a:bodyPr>
          <a:lstStyle/>
          <a:p>
            <a:pPr lvl="2"/>
            <a:r>
              <a:rPr lang="en-US" sz="2400" dirty="0"/>
              <a:t>Ps. 96:3 - Declare his glory…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r>
              <a:rPr lang="en-US" sz="2400" dirty="0"/>
              <a:t>Matt. 28:19 – Making disciples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r>
              <a:rPr lang="en-US" sz="2400" dirty="0"/>
              <a:t>Acts 1:8 – Be witnesses…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r>
              <a:rPr lang="en-US" sz="2400" dirty="0"/>
              <a:t>Rom. 10:14-15 – …And how are they to hear without someone preaching (telling them)? 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r>
              <a:rPr lang="en-US" sz="3200" dirty="0"/>
              <a:t>Col. 4:5-6 - “Be wise in the way you act toward outsiders; make the most of every opportunity. Let your </a:t>
            </a:r>
            <a:r>
              <a:rPr lang="en-US" sz="3200" b="1" dirty="0"/>
              <a:t>conversation</a:t>
            </a:r>
            <a:r>
              <a:rPr lang="en-US" sz="3200" dirty="0"/>
              <a:t> be always </a:t>
            </a:r>
            <a:r>
              <a:rPr lang="en-US" sz="3200" u="sng" dirty="0"/>
              <a:t>full of grace</a:t>
            </a:r>
            <a:r>
              <a:rPr lang="en-US" sz="3200" dirty="0"/>
              <a:t>, </a:t>
            </a:r>
            <a:r>
              <a:rPr lang="en-US" sz="3200" u="sng" dirty="0"/>
              <a:t>seasoned with salt</a:t>
            </a:r>
            <a:r>
              <a:rPr lang="en-US" sz="3200" dirty="0"/>
              <a:t>…”</a:t>
            </a:r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6A7F525F-EE9A-4482-0D4B-08581BBA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28138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19FDC-9C06-8FF6-D70B-25E3E7CD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CB3A147E-AB2C-4065-5461-EC9862D9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" b="149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Oval 103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A077B-1286-CFC6-B1E8-1503A4C72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194486"/>
            <a:ext cx="5037616" cy="39047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Our Goal: </a:t>
            </a:r>
            <a:br>
              <a:rPr lang="en-US" sz="3600" dirty="0"/>
            </a:br>
            <a:r>
              <a:rPr lang="en-US" sz="3600" dirty="0"/>
              <a:t>Planning a route for safe and efficient discussions about God, scripture and faith practices that will be God honoring &amp; truth seeking. 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1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1160</Words>
  <Application>Microsoft Office PowerPoint</Application>
  <PresentationFormat>Widescreen</PresentationFormat>
  <Paragraphs>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Office Theme</vt:lpstr>
      <vt:lpstr>Navi Gate Ink Thee Uh Log Ickle Con Ver Say Shuns. – Brandon Watson </vt:lpstr>
      <vt:lpstr>Navigating Theological Conversations – Brandon Watson </vt:lpstr>
      <vt:lpstr>Navigating: plan and direct the route or course by using instruments or maps.</vt:lpstr>
      <vt:lpstr>Theological –the study of the nature of God and religious belief.</vt:lpstr>
      <vt:lpstr>Conversations - talking between two or more people, in which news and ideas are exchanged.</vt:lpstr>
      <vt:lpstr>Navigating Theological Conversations-  Planning a route for safe and efficient discussions about God, scripture &amp; faith practices that will be God honoring and truth seeking.</vt:lpstr>
      <vt:lpstr>Jesus’ Goal </vt:lpstr>
      <vt:lpstr>Our Mission</vt:lpstr>
      <vt:lpstr>Our Goal:  Planning a route for safe and efficient discussions about God, scripture and faith practices that will be God honoring &amp; truth seeking. </vt:lpstr>
      <vt:lpstr>Paul in Corinth (Act 18:1-4) - And he reasoned in the synagogue every Sabbath, and tried to persuade Jews and Greeks.  Acts 19:26- (Riot at Ephesus) - Paul has persuaded and turned away a great many people  Acts 26:26-28 - And Agrippa said to Paul, “In a short time would you persuade me to be a Christian?</vt:lpstr>
      <vt:lpstr>  2 Cor. 5;10-11 - For we must all appear before the judgment seat of Christ… 11 Therefore, knowing the fear of the Lord, we persuade others. </vt:lpstr>
      <vt:lpstr>You Can Do It</vt:lpstr>
      <vt:lpstr>Our Goal:  Planning a route for safe and efficient discussions about God, scripture and faith practices that will be God honoring &amp; truth seeking. </vt:lpstr>
      <vt:lpstr>T A L K</vt:lpstr>
      <vt:lpstr>T </vt:lpstr>
      <vt:lpstr>T – Think Souls</vt:lpstr>
      <vt:lpstr>Don’t Think </vt:lpstr>
      <vt:lpstr>Our Goal:  Planning a route for safe and efficient discussions about God, scripture and faith practices that will be God honoring &amp; truth seeking. </vt:lpstr>
      <vt:lpstr>T A</vt:lpstr>
      <vt:lpstr> T- Think Souls A – Ask Questions</vt:lpstr>
      <vt:lpstr>Matt. 16:15 - “Who do you say that I am?”  </vt:lpstr>
      <vt:lpstr>Matt. 16:15 - “Who do you say that I am?”  Matt. 9:28 -  “Do you believe that I am able to do this? </vt:lpstr>
      <vt:lpstr>Matt. 16:15 - “Who do you say that I am?”  Matt. 9:28 -  “Do you believe that I am able to do this?  Luke 10:26 - “What is written in the Law? How do you read it?”</vt:lpstr>
      <vt:lpstr> Matthew 12:26 - “If Satan casts out Satan, he is divided against himself. How then will his kingdom stand?”  </vt:lpstr>
      <vt:lpstr>Matt. 21:25 - The baptism of John, from where did it come? From heaven or from man?” </vt:lpstr>
      <vt:lpstr>Ask Questions To:   Seek Truth  Reveal Hearts  Help Understanding</vt:lpstr>
      <vt:lpstr>Our Goal:  Planning a route for safe and efficient discussions about God, scripture and faith practices that will be God honoring &amp; truth seeking. </vt:lpstr>
      <vt:lpstr>T A L</vt:lpstr>
      <vt:lpstr> T- Think Souls A – Ask Questions L – Listen Carefully</vt:lpstr>
      <vt:lpstr>James 1:19  “let every person be quick to hear, slow to speak, slow to anger”</vt:lpstr>
      <vt:lpstr>“I’m fine”</vt:lpstr>
      <vt:lpstr>I’m just not into organized religion.”  </vt:lpstr>
      <vt:lpstr>  “God knows my heart.”  </vt:lpstr>
      <vt:lpstr>  “Isn’t the Church of Christ basically a cult?”</vt:lpstr>
      <vt:lpstr>Avoid Foolish Arguments</vt:lpstr>
      <vt:lpstr>Titus 3:9 - But avoid foolish controversies, genealogies, dissensions, and quarrels about the law, for they are unprofitable and worthless.   Prov. 26:4-5 – Don’t answer a fool according to his folly.    2Tim. 2:23 - Have nothing to do with foolish, ignorant controversies; you know that they breed quarrels.   Proverbs 20:3- “Any fool can start an argument; the wise avoid it.”</vt:lpstr>
      <vt:lpstr>How to tell if the question is dishonest</vt:lpstr>
      <vt:lpstr>Our Goal:  Planning a route for safe and efficient discussions about God, scripture and faith practices that will be God honoring &amp; truth seeking. </vt:lpstr>
      <vt:lpstr>T A L K</vt:lpstr>
      <vt:lpstr> T- Think Souls A – Ask Questions L – Listen Carefully K – Keep It Biblical</vt:lpstr>
      <vt:lpstr>Keep It Biblical</vt:lpstr>
      <vt:lpstr>Our Goal:  Planning a route for safe and efficient discussions about God, scripture and faith practices that will be God honoring &amp; truth seeking. </vt:lpstr>
      <vt:lpstr>You believe you’re the only one’s going to heaven, don’t you? </vt:lpstr>
      <vt:lpstr>Know the Exits  * Diffuse   * Set a Study  *Dust your Feet  </vt:lpstr>
      <vt:lpstr>Big picture pattern in Jesus’ conversations  Curious with seeker  Gentle with the broken  Firm with the proud  Silent with the manipulative  Always rooted in love and truth together </vt:lpstr>
      <vt:lpstr>Navi Gate Ink Thee Uh Log Ickle Con Ver Say Shuns. – Brandon Watson </vt:lpstr>
      <vt:lpstr>Navigating Theological Conversations – Brandon Watson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Watson</dc:creator>
  <cp:lastModifiedBy>Brandon Watson</cp:lastModifiedBy>
  <cp:revision>1</cp:revision>
  <dcterms:created xsi:type="dcterms:W3CDTF">2026-02-12T19:48:39Z</dcterms:created>
  <dcterms:modified xsi:type="dcterms:W3CDTF">2026-02-13T19:42:24Z</dcterms:modified>
</cp:coreProperties>
</file>