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7960B-20E5-4413-943C-6A4D50CA1511}" v="185" dt="2026-01-21T02:00:33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modSld">
      <pc:chgData name="william walthall" userId="f772a56296823cba" providerId="LiveId" clId="{2C5D25F4-40BD-47DD-B903-FB8832FEFCE6}" dt="2026-01-21T02:00:33.256" v="186" actId="20577"/>
      <pc:docMkLst>
        <pc:docMk/>
      </pc:docMkLst>
      <pc:sldChg chg="modSp">
        <pc:chgData name="william walthall" userId="f772a56296823cba" providerId="LiveId" clId="{2C5D25F4-40BD-47DD-B903-FB8832FEFCE6}" dt="2026-01-21T01:56:24.742" v="159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1-21T01:56:13.010" v="158" actId="115"/>
          <ac:spMkLst>
            <pc:docMk/>
            <pc:sldMk cId="1525269399" sldId="257"/>
            <ac:spMk id="2" creationId="{89D7F0DB-937E-7B28-2886-4B1C174A7582}"/>
          </ac:spMkLst>
        </pc:spChg>
        <pc:spChg chg="mod">
          <ac:chgData name="william walthall" userId="f772a56296823cba" providerId="LiveId" clId="{2C5D25F4-40BD-47DD-B903-FB8832FEFCE6}" dt="2026-01-21T01:56:24.742" v="159" actId="20577"/>
          <ac:spMkLst>
            <pc:docMk/>
            <pc:sldMk cId="1525269399" sldId="257"/>
            <ac:spMk id="3" creationId="{49759AC9-1D55-9554-F30F-7E042CC4793E}"/>
          </ac:spMkLst>
        </pc:spChg>
        <pc:spChg chg="mod">
          <ac:chgData name="william walthall" userId="f772a56296823cba" providerId="LiveId" clId="{2C5D25F4-40BD-47DD-B903-FB8832FEFCE6}" dt="2026-01-21T00:58:59.830" v="133" actId="115"/>
          <ac:spMkLst>
            <pc:docMk/>
            <pc:sldMk cId="1525269399" sldId="257"/>
            <ac:spMk id="4" creationId="{C2A6E4DB-C302-CC79-65E4-4C5E6B70E901}"/>
          </ac:spMkLst>
        </pc:spChg>
        <pc:spChg chg="mod">
          <ac:chgData name="william walthall" userId="f772a56296823cba" providerId="LiveId" clId="{2C5D25F4-40BD-47DD-B903-FB8832FEFCE6}" dt="2026-01-21T01:55:32.409" v="157" actId="115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1-21T00:35:41.367" v="79" actId="20577"/>
          <ac:spMkLst>
            <pc:docMk/>
            <pc:sldMk cId="1525269399" sldId="257"/>
            <ac:spMk id="6" creationId="{DAE29B25-515A-7CB0-0A5D-94933F44AB72}"/>
          </ac:spMkLst>
        </pc:spChg>
      </pc:sldChg>
      <pc:sldChg chg="modSp">
        <pc:chgData name="william walthall" userId="f772a56296823cba" providerId="LiveId" clId="{2C5D25F4-40BD-47DD-B903-FB8832FEFCE6}" dt="2026-01-21T01:58:21.882" v="162" actId="115"/>
        <pc:sldMkLst>
          <pc:docMk/>
          <pc:sldMk cId="246809360" sldId="258"/>
        </pc:sldMkLst>
        <pc:spChg chg="mod">
          <ac:chgData name="william walthall" userId="f772a56296823cba" providerId="LiveId" clId="{2C5D25F4-40BD-47DD-B903-FB8832FEFCE6}" dt="2026-01-21T01:50:06.611" v="156" actId="114"/>
          <ac:spMkLst>
            <pc:docMk/>
            <pc:sldMk cId="246809360" sldId="258"/>
            <ac:spMk id="3" creationId="{97D1711B-F2FE-CB4B-0D75-709E623EADA1}"/>
          </ac:spMkLst>
        </pc:spChg>
        <pc:spChg chg="mod">
          <ac:chgData name="william walthall" userId="f772a56296823cba" providerId="LiveId" clId="{2C5D25F4-40BD-47DD-B903-FB8832FEFCE6}" dt="2026-01-21T01:57:44.017" v="161" actId="115"/>
          <ac:spMkLst>
            <pc:docMk/>
            <pc:sldMk cId="246809360" sldId="258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1-21T01:58:21.882" v="162" actId="115"/>
          <ac:spMkLst>
            <pc:docMk/>
            <pc:sldMk cId="246809360" sldId="258"/>
            <ac:spMk id="6" creationId="{D667F9A6-60A1-8EE1-D0B2-BA1654E9F60B}"/>
          </ac:spMkLst>
        </pc:spChg>
      </pc:sldChg>
      <pc:sldChg chg="addSp modSp mod modAnim">
        <pc:chgData name="william walthall" userId="f772a56296823cba" providerId="LiveId" clId="{2C5D25F4-40BD-47DD-B903-FB8832FEFCE6}" dt="2026-01-20T23:11:36.860" v="73" actId="465"/>
        <pc:sldMkLst>
          <pc:docMk/>
          <pc:sldMk cId="3242271183" sldId="259"/>
        </pc:sldMkLst>
        <pc:spChg chg="mod">
          <ac:chgData name="william walthall" userId="f772a56296823cba" providerId="LiveId" clId="{2C5D25F4-40BD-47DD-B903-FB8832FEFCE6}" dt="2026-01-20T23:11:36.860" v="73" actId="465"/>
          <ac:spMkLst>
            <pc:docMk/>
            <pc:sldMk cId="3242271183" sldId="259"/>
            <ac:spMk id="2" creationId="{C4998A57-EF12-50A6-ADBA-780CEAAD73EE}"/>
          </ac:spMkLst>
        </pc:spChg>
        <pc:spChg chg="add mod">
          <ac:chgData name="william walthall" userId="f772a56296823cba" providerId="LiveId" clId="{2C5D25F4-40BD-47DD-B903-FB8832FEFCE6}" dt="2026-01-20T23:11:29.230" v="72" actId="115"/>
          <ac:spMkLst>
            <pc:docMk/>
            <pc:sldMk cId="3242271183" sldId="259"/>
            <ac:spMk id="3" creationId="{1512AB01-C609-6C07-D5D0-8DB6FB488F9E}"/>
          </ac:spMkLst>
        </pc:spChg>
        <pc:spChg chg="mod">
          <ac:chgData name="william walthall" userId="f772a56296823cba" providerId="LiveId" clId="{2C5D25F4-40BD-47DD-B903-FB8832FEFCE6}" dt="2026-01-20T23:11:36.860" v="73" actId="465"/>
          <ac:spMkLst>
            <pc:docMk/>
            <pc:sldMk cId="3242271183" sldId="259"/>
            <ac:spMk id="4" creationId="{647926B1-FBF9-D69A-CE3E-9CFFDF8F2F95}"/>
          </ac:spMkLst>
        </pc:spChg>
        <pc:spChg chg="mod">
          <ac:chgData name="william walthall" userId="f772a56296823cba" providerId="LiveId" clId="{2C5D25F4-40BD-47DD-B903-FB8832FEFCE6}" dt="2026-01-20T23:11:36.860" v="73" actId="465"/>
          <ac:spMkLst>
            <pc:docMk/>
            <pc:sldMk cId="3242271183" sldId="259"/>
            <ac:spMk id="6" creationId="{A38449C1-F229-B3A5-5AD3-9410C10163F3}"/>
          </ac:spMkLst>
        </pc:spChg>
        <pc:spChg chg="mod">
          <ac:chgData name="william walthall" userId="f772a56296823cba" providerId="LiveId" clId="{2C5D25F4-40BD-47DD-B903-FB8832FEFCE6}" dt="2026-01-20T23:11:36.860" v="73" actId="465"/>
          <ac:spMkLst>
            <pc:docMk/>
            <pc:sldMk cId="3242271183" sldId="259"/>
            <ac:spMk id="7" creationId="{84760C06-E7CA-9134-54A6-064B798BAB9B}"/>
          </ac:spMkLst>
        </pc:spChg>
      </pc:sldChg>
      <pc:sldChg chg="modSp">
        <pc:chgData name="william walthall" userId="f772a56296823cba" providerId="LiveId" clId="{2C5D25F4-40BD-47DD-B903-FB8832FEFCE6}" dt="2026-01-21T02:00:33.256" v="186" actId="20577"/>
        <pc:sldMkLst>
          <pc:docMk/>
          <pc:sldMk cId="714713110" sldId="260"/>
        </pc:sldMkLst>
        <pc:spChg chg="mod">
          <ac:chgData name="william walthall" userId="f772a56296823cba" providerId="LiveId" clId="{2C5D25F4-40BD-47DD-B903-FB8832FEFCE6}" dt="2026-01-21T01:48:41.113" v="153" actId="20577"/>
          <ac:spMkLst>
            <pc:docMk/>
            <pc:sldMk cId="714713110" sldId="260"/>
            <ac:spMk id="2" creationId="{F6742AC0-3BC6-A66C-93E9-7D7A3EB1F6D2}"/>
          </ac:spMkLst>
        </pc:spChg>
        <pc:spChg chg="mod">
          <ac:chgData name="william walthall" userId="f772a56296823cba" providerId="LiveId" clId="{2C5D25F4-40BD-47DD-B903-FB8832FEFCE6}" dt="2026-01-21T02:00:12.685" v="166" actId="115"/>
          <ac:spMkLst>
            <pc:docMk/>
            <pc:sldMk cId="714713110" sldId="260"/>
            <ac:spMk id="5" creationId="{B5F78BE1-4F4F-8347-CE8F-F7841ACAFC1A}"/>
          </ac:spMkLst>
        </pc:spChg>
        <pc:spChg chg="mod">
          <ac:chgData name="william walthall" userId="f772a56296823cba" providerId="LiveId" clId="{2C5D25F4-40BD-47DD-B903-FB8832FEFCE6}" dt="2026-01-21T02:00:33.256" v="186" actId="20577"/>
          <ac:spMkLst>
            <pc:docMk/>
            <pc:sldMk cId="714713110" sldId="260"/>
            <ac:spMk id="6" creationId="{49EA1C7D-04F7-CCE4-364A-0ABC84A421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8890" y="742391"/>
            <a:ext cx="950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9:1-8 The healing of a paralytic based on </a:t>
            </a:r>
            <a:r>
              <a:rPr lang="en-US" sz="2800" i="1" dirty="0"/>
              <a:t>“</a:t>
            </a:r>
            <a:r>
              <a:rPr lang="en-US" sz="2800" i="1" u="sng" dirty="0"/>
              <a:t>their faith.</a:t>
            </a:r>
            <a:r>
              <a:rPr lang="en-US" sz="2800" i="1" dirty="0"/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29B25-515A-7CB0-0A5D-94933F44AB72}"/>
              </a:ext>
            </a:extLst>
          </p:cNvPr>
          <p:cNvSpPr txBox="1"/>
          <p:nvPr/>
        </p:nvSpPr>
        <p:spPr>
          <a:xfrm>
            <a:off x="1193894" y="1634963"/>
            <a:ext cx="8067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Jesus points out the man’s core problem: </a:t>
            </a:r>
            <a:r>
              <a:rPr lang="en-US" sz="2800" i="1" u="sng" dirty="0"/>
              <a:t>personal sin.</a:t>
            </a:r>
            <a:endParaRPr lang="en-US" sz="28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F25700-810F-A5A1-B01E-F717AFC33988}"/>
              </a:ext>
            </a:extLst>
          </p:cNvPr>
          <p:cNvSpPr txBox="1"/>
          <p:nvPr/>
        </p:nvSpPr>
        <p:spPr>
          <a:xfrm>
            <a:off x="1692658" y="2604298"/>
            <a:ext cx="3687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point: </a:t>
            </a:r>
            <a:r>
              <a:rPr lang="en-US" sz="2800" i="1" u="sng" dirty="0"/>
              <a:t>sin paralyses.</a:t>
            </a:r>
            <a:endParaRPr lang="en-US" sz="28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D7F0DB-937E-7B28-2886-4B1C174A7582}"/>
              </a:ext>
            </a:extLst>
          </p:cNvPr>
          <p:cNvSpPr txBox="1"/>
          <p:nvPr/>
        </p:nvSpPr>
        <p:spPr>
          <a:xfrm>
            <a:off x="1192646" y="3573633"/>
            <a:ext cx="6579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declares Himself </a:t>
            </a:r>
            <a:r>
              <a:rPr lang="en-US" sz="2800" i="1" u="sng" dirty="0"/>
              <a:t>“the Son of Man.</a:t>
            </a:r>
            <a:r>
              <a:rPr lang="en-US" sz="2800" i="1" dirty="0"/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759AC9-1D55-9554-F30F-7E042CC4793E}"/>
              </a:ext>
            </a:extLst>
          </p:cNvPr>
          <p:cNvSpPr txBox="1"/>
          <p:nvPr/>
        </p:nvSpPr>
        <p:spPr>
          <a:xfrm>
            <a:off x="1192646" y="4542968"/>
            <a:ext cx="6920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Therefore, He has the power to</a:t>
            </a:r>
            <a:r>
              <a:rPr lang="en-US" sz="2800" i="1" dirty="0"/>
              <a:t> </a:t>
            </a:r>
            <a:r>
              <a:rPr lang="en-US" sz="2800" i="1" u="sng" dirty="0"/>
              <a:t>forgive sin.</a:t>
            </a:r>
            <a:endParaRPr lang="en-US" sz="28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A6E4DB-C302-CC79-65E4-4C5E6B70E901}"/>
              </a:ext>
            </a:extLst>
          </p:cNvPr>
          <p:cNvSpPr txBox="1"/>
          <p:nvPr/>
        </p:nvSpPr>
        <p:spPr>
          <a:xfrm>
            <a:off x="1192645" y="5512301"/>
            <a:ext cx="8169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</a:t>
            </a:r>
            <a:r>
              <a:rPr lang="en-US" sz="2800" i="1" dirty="0"/>
              <a:t>proves</a:t>
            </a:r>
            <a:r>
              <a:rPr lang="en-US" sz="2800" dirty="0"/>
              <a:t> He has the power to </a:t>
            </a:r>
            <a:r>
              <a:rPr lang="en-US" sz="2800" i="1" u="sng" dirty="0"/>
              <a:t>forgive sin.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738335" y="794049"/>
            <a:ext cx="9725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9:9-13 – The call of Matthew by His simple words: </a:t>
            </a:r>
            <a:r>
              <a:rPr lang="en-US" sz="2800" i="1" dirty="0"/>
              <a:t>“</a:t>
            </a:r>
            <a:r>
              <a:rPr lang="en-US" sz="2800" i="1" u="sng" dirty="0"/>
              <a:t>Follow Me.</a:t>
            </a:r>
            <a:r>
              <a:rPr lang="en-US" sz="2800" i="1" dirty="0"/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67F9A6-60A1-8EE1-D0B2-BA1654E9F60B}"/>
              </a:ext>
            </a:extLst>
          </p:cNvPr>
          <p:cNvSpPr txBox="1"/>
          <p:nvPr/>
        </p:nvSpPr>
        <p:spPr>
          <a:xfrm>
            <a:off x="1079751" y="1419027"/>
            <a:ext cx="87816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Matthew’s dinner demonstrates that Jesus has compassion</a:t>
            </a:r>
            <a:br>
              <a:rPr lang="en-US" sz="2800" dirty="0"/>
            </a:br>
            <a:r>
              <a:rPr lang="en-US" sz="2800" dirty="0"/>
              <a:t>   on </a:t>
            </a:r>
            <a:r>
              <a:rPr lang="en-US" sz="2800" i="1" dirty="0"/>
              <a:t>all</a:t>
            </a:r>
            <a:r>
              <a:rPr lang="en-US" sz="2800" dirty="0"/>
              <a:t> people, including </a:t>
            </a:r>
            <a:r>
              <a:rPr lang="en-US" sz="2800" i="1" u="sng" dirty="0"/>
              <a:t>you and me</a:t>
            </a:r>
            <a:r>
              <a:rPr lang="en-US" sz="2800" i="1" dirty="0"/>
              <a:t>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D1711B-F2FE-CB4B-0D75-709E623EADA1}"/>
              </a:ext>
            </a:extLst>
          </p:cNvPr>
          <p:cNvSpPr txBox="1"/>
          <p:nvPr/>
        </p:nvSpPr>
        <p:spPr>
          <a:xfrm>
            <a:off x="738334" y="3167390"/>
            <a:ext cx="94759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9:14-17 – Jesus declares that religious practices such as fasting</a:t>
            </a:r>
            <a:br>
              <a:rPr lang="en-US" sz="2800" dirty="0"/>
            </a:br>
            <a:r>
              <a:rPr lang="en-US" sz="2800" dirty="0"/>
              <a:t>   are </a:t>
            </a:r>
            <a:r>
              <a:rPr lang="en-US" sz="2800" i="1" dirty="0"/>
              <a:t>not</a:t>
            </a:r>
            <a:r>
              <a:rPr lang="en-US" sz="2800" dirty="0"/>
              <a:t> the answer to being right with God. Being right with </a:t>
            </a:r>
            <a:br>
              <a:rPr lang="en-US" sz="2800" dirty="0"/>
            </a:br>
            <a:r>
              <a:rPr lang="en-US" sz="2800" dirty="0"/>
              <a:t>   God lies in being in a close relationship </a:t>
            </a:r>
            <a:r>
              <a:rPr lang="en-US" sz="2800" i="1" u="sng" dirty="0"/>
              <a:t>with Jesus.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4680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6DA46-DC22-6D26-D846-20254FF8A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5CED34-A274-ADA5-3005-B554B0BF738F}"/>
              </a:ext>
            </a:extLst>
          </p:cNvPr>
          <p:cNvSpPr txBox="1"/>
          <p:nvPr/>
        </p:nvSpPr>
        <p:spPr>
          <a:xfrm>
            <a:off x="748726" y="547586"/>
            <a:ext cx="9725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9:18-34 – Four healings with a point:</a:t>
            </a:r>
            <a:endParaRPr lang="en-US" sz="2800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8449C1-F229-B3A5-5AD3-9410C10163F3}"/>
              </a:ext>
            </a:extLst>
          </p:cNvPr>
          <p:cNvSpPr txBox="1"/>
          <p:nvPr/>
        </p:nvSpPr>
        <p:spPr>
          <a:xfrm>
            <a:off x="1029673" y="1398773"/>
            <a:ext cx="7283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synagogue official’s daughter: </a:t>
            </a:r>
            <a:r>
              <a:rPr lang="en-US" sz="2800" i="1" u="sng" dirty="0"/>
              <a:t>she was dead!</a:t>
            </a:r>
            <a:endParaRPr lang="en-US" sz="28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998A57-EF12-50A6-ADBA-780CEAAD73EE}"/>
              </a:ext>
            </a:extLst>
          </p:cNvPr>
          <p:cNvSpPr txBox="1"/>
          <p:nvPr/>
        </p:nvSpPr>
        <p:spPr>
          <a:xfrm>
            <a:off x="1029673" y="2249960"/>
            <a:ext cx="7442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woman with a hemorrhage: </a:t>
            </a:r>
            <a:r>
              <a:rPr lang="en-US" sz="2800" i="1" u="sng" dirty="0"/>
              <a:t>she was unclean!</a:t>
            </a:r>
            <a:endParaRPr lang="en-US" sz="28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7926B1-FBF9-D69A-CE3E-9CFFDF8F2F95}"/>
              </a:ext>
            </a:extLst>
          </p:cNvPr>
          <p:cNvSpPr txBox="1"/>
          <p:nvPr/>
        </p:nvSpPr>
        <p:spPr>
          <a:xfrm>
            <a:off x="980836" y="3101147"/>
            <a:ext cx="7436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blind men were healed:</a:t>
            </a:r>
            <a:r>
              <a:rPr lang="en-US" sz="2800" i="1" dirty="0"/>
              <a:t> a result of </a:t>
            </a:r>
            <a:r>
              <a:rPr lang="en-US" sz="2800" i="1" u="sng" dirty="0"/>
              <a:t>their faith!</a:t>
            </a:r>
            <a:endParaRPr lang="en-US" sz="28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760C06-E7CA-9134-54A6-064B798BAB9B}"/>
              </a:ext>
            </a:extLst>
          </p:cNvPr>
          <p:cNvSpPr txBox="1"/>
          <p:nvPr/>
        </p:nvSpPr>
        <p:spPr>
          <a:xfrm>
            <a:off x="1029673" y="3952334"/>
            <a:ext cx="7594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mute, demonized man was able to </a:t>
            </a:r>
            <a:r>
              <a:rPr lang="en-US" sz="2800" i="1" u="sng" dirty="0"/>
              <a:t>praise God!</a:t>
            </a:r>
            <a:endParaRPr lang="en-US" sz="28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12AB01-C609-6C07-D5D0-8DB6FB488F9E}"/>
              </a:ext>
            </a:extLst>
          </p:cNvPr>
          <p:cNvSpPr txBox="1"/>
          <p:nvPr/>
        </p:nvSpPr>
        <p:spPr>
          <a:xfrm>
            <a:off x="1029673" y="4803521"/>
            <a:ext cx="6182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…and the Pharisees felt </a:t>
            </a:r>
            <a:r>
              <a:rPr lang="en-US" sz="2800" i="1" u="sng" dirty="0"/>
              <a:t>no compassion</a:t>
            </a:r>
            <a:r>
              <a:rPr lang="en-US" sz="2800" i="1" dirty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24227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 build="p"/>
      <p:bldP spid="4" grpId="0" build="p"/>
      <p:bldP spid="7" grpId="0" build="p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037E2-B0CA-B024-7665-58E707F03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78BE1-4F4F-8347-CE8F-F7841ACAFC1A}"/>
              </a:ext>
            </a:extLst>
          </p:cNvPr>
          <p:cNvSpPr txBox="1"/>
          <p:nvPr/>
        </p:nvSpPr>
        <p:spPr>
          <a:xfrm>
            <a:off x="748726" y="547586"/>
            <a:ext cx="9725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9:35-38 – Jesus was “going,” “teaching,” “proclaiming,” and</a:t>
            </a:r>
            <a:br>
              <a:rPr lang="en-US" sz="2800" dirty="0"/>
            </a:br>
            <a:r>
              <a:rPr lang="en-US" sz="2800" dirty="0"/>
              <a:t>     </a:t>
            </a:r>
            <a:r>
              <a:rPr lang="en-US" sz="2800" i="1" u="sng" dirty="0"/>
              <a:t>healing</a:t>
            </a:r>
            <a:r>
              <a:rPr lang="en-US" sz="2800" dirty="0"/>
              <a:t> “every kind of disease and sickness.”</a:t>
            </a:r>
            <a:endParaRPr lang="en-US" sz="2800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EA1C7D-04F7-CCE4-364A-0ABC84A421E4}"/>
              </a:ext>
            </a:extLst>
          </p:cNvPr>
          <p:cNvSpPr txBox="1"/>
          <p:nvPr/>
        </p:nvSpPr>
        <p:spPr>
          <a:xfrm>
            <a:off x="1019282" y="2133931"/>
            <a:ext cx="9168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All of Jesus’ healings </a:t>
            </a:r>
            <a:r>
              <a:rPr lang="en-US" sz="2800"/>
              <a:t>were motivated by </a:t>
            </a:r>
            <a:r>
              <a:rPr lang="en-US" sz="2800" dirty="0"/>
              <a:t>love and</a:t>
            </a:r>
            <a:r>
              <a:rPr lang="en-US" sz="2800" i="1" dirty="0"/>
              <a:t> </a:t>
            </a:r>
            <a:r>
              <a:rPr lang="en-US" sz="2800" i="1" u="sng" dirty="0"/>
              <a:t>compassion.</a:t>
            </a:r>
            <a:endParaRPr lang="en-US" sz="28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742AC0-3BC6-A66C-93E9-7D7A3EB1F6D2}"/>
              </a:ext>
            </a:extLst>
          </p:cNvPr>
          <p:cNvSpPr txBox="1"/>
          <p:nvPr/>
        </p:nvSpPr>
        <p:spPr>
          <a:xfrm>
            <a:off x="1019282" y="3289389"/>
            <a:ext cx="86206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 commissioning His disciples, Jesus is foreshadowing the</a:t>
            </a:r>
            <a:br>
              <a:rPr lang="en-US" sz="2800" dirty="0"/>
            </a:br>
            <a:r>
              <a:rPr lang="en-US" sz="2800" dirty="0"/>
              <a:t>            </a:t>
            </a:r>
            <a:r>
              <a:rPr lang="en-US" sz="2800" i="1" u="sng" dirty="0"/>
              <a:t>spread of the gospel (i.e., the forgiveness of sins).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471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 build="p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860</TotalTime>
  <Words>256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Theme</vt:lpstr>
      <vt:lpstr>Matthew 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13</cp:revision>
  <dcterms:created xsi:type="dcterms:W3CDTF">2024-09-25T23:04:28Z</dcterms:created>
  <dcterms:modified xsi:type="dcterms:W3CDTF">2026-01-21T02:00:38Z</dcterms:modified>
</cp:coreProperties>
</file>