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0EBF57-4836-4F4B-AE8F-85B69AAE793F}" v="1170" dt="2025-05-31T21:33:39.1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1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8D0EBF57-4836-4F4B-AE8F-85B69AAE793F}"/>
    <pc:docChg chg="undo custSel modSld">
      <pc:chgData name="william walthall" userId="f772a56296823cba" providerId="LiveId" clId="{8D0EBF57-4836-4F4B-AE8F-85B69AAE793F}" dt="2025-05-31T21:33:39.197" v="1434" actId="114"/>
      <pc:docMkLst>
        <pc:docMk/>
      </pc:docMkLst>
      <pc:sldChg chg="modSp mod">
        <pc:chgData name="william walthall" userId="f772a56296823cba" providerId="LiveId" clId="{8D0EBF57-4836-4F4B-AE8F-85B69AAE793F}" dt="2025-05-28T22:32:02.770" v="1" actId="20577"/>
        <pc:sldMkLst>
          <pc:docMk/>
          <pc:sldMk cId="4000795167" sldId="256"/>
        </pc:sldMkLst>
        <pc:spChg chg="mod">
          <ac:chgData name="william walthall" userId="f772a56296823cba" providerId="LiveId" clId="{8D0EBF57-4836-4F4B-AE8F-85B69AAE793F}" dt="2025-05-28T22:32:02.770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addSp modSp mod modAnim">
        <pc:chgData name="william walthall" userId="f772a56296823cba" providerId="LiveId" clId="{8D0EBF57-4836-4F4B-AE8F-85B69AAE793F}" dt="2025-05-31T21:33:02.885" v="1426" actId="114"/>
        <pc:sldMkLst>
          <pc:docMk/>
          <pc:sldMk cId="1525269399" sldId="257"/>
        </pc:sldMkLst>
        <pc:spChg chg="mod">
          <ac:chgData name="william walthall" userId="f772a56296823cba" providerId="LiveId" clId="{8D0EBF57-4836-4F4B-AE8F-85B69AAE793F}" dt="2025-05-31T21:32:47.090" v="1423" actId="114"/>
          <ac:spMkLst>
            <pc:docMk/>
            <pc:sldMk cId="1525269399" sldId="257"/>
            <ac:spMk id="2" creationId="{89D7F0DB-937E-7B28-2886-4B1C174A7582}"/>
          </ac:spMkLst>
        </pc:spChg>
        <pc:spChg chg="mod">
          <ac:chgData name="william walthall" userId="f772a56296823cba" providerId="LiveId" clId="{8D0EBF57-4836-4F4B-AE8F-85B69AAE793F}" dt="2025-05-31T21:32:51.156" v="1424" actId="114"/>
          <ac:spMkLst>
            <pc:docMk/>
            <pc:sldMk cId="1525269399" sldId="257"/>
            <ac:spMk id="3" creationId="{49759AC9-1D55-9554-F30F-7E042CC4793E}"/>
          </ac:spMkLst>
        </pc:spChg>
        <pc:spChg chg="add mod">
          <ac:chgData name="william walthall" userId="f772a56296823cba" providerId="LiveId" clId="{8D0EBF57-4836-4F4B-AE8F-85B69AAE793F}" dt="2025-05-31T21:32:55.640" v="1425" actId="114"/>
          <ac:spMkLst>
            <pc:docMk/>
            <pc:sldMk cId="1525269399" sldId="257"/>
            <ac:spMk id="4" creationId="{258FCEA9-2710-BA1E-FDDF-2412D6C4C2C7}"/>
          </ac:spMkLst>
        </pc:spChg>
        <pc:spChg chg="mod">
          <ac:chgData name="william walthall" userId="f772a56296823cba" providerId="LiveId" clId="{8D0EBF57-4836-4F4B-AE8F-85B69AAE793F}" dt="2025-05-31T21:32:35.120" v="1420" actId="114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8D0EBF57-4836-4F4B-AE8F-85B69AAE793F}" dt="2025-05-31T21:32:38.929" v="1421" actId="114"/>
          <ac:spMkLst>
            <pc:docMk/>
            <pc:sldMk cId="1525269399" sldId="257"/>
            <ac:spMk id="6" creationId="{DAE29B25-515A-7CB0-0A5D-94933F44AB72}"/>
          </ac:spMkLst>
        </pc:spChg>
        <pc:spChg chg="add mod">
          <ac:chgData name="william walthall" userId="f772a56296823cba" providerId="LiveId" clId="{8D0EBF57-4836-4F4B-AE8F-85B69AAE793F}" dt="2025-05-31T21:33:02.885" v="1426" actId="114"/>
          <ac:spMkLst>
            <pc:docMk/>
            <pc:sldMk cId="1525269399" sldId="257"/>
            <ac:spMk id="9" creationId="{25922653-DE7A-33FE-C16E-B0C7097971B8}"/>
          </ac:spMkLst>
        </pc:spChg>
        <pc:spChg chg="mod">
          <ac:chgData name="william walthall" userId="f772a56296823cba" providerId="LiveId" clId="{8D0EBF57-4836-4F4B-AE8F-85B69AAE793F}" dt="2025-05-31T21:32:42.824" v="1422" actId="114"/>
          <ac:spMkLst>
            <pc:docMk/>
            <pc:sldMk cId="1525269399" sldId="257"/>
            <ac:spMk id="11" creationId="{12F25700-810F-A5A1-B01E-F717AFC33988}"/>
          </ac:spMkLst>
        </pc:spChg>
      </pc:sldChg>
      <pc:sldChg chg="addSp modSp mod modAnim">
        <pc:chgData name="william walthall" userId="f772a56296823cba" providerId="LiveId" clId="{8D0EBF57-4836-4F4B-AE8F-85B69AAE793F}" dt="2025-05-31T21:33:39.197" v="1434" actId="114"/>
        <pc:sldMkLst>
          <pc:docMk/>
          <pc:sldMk cId="246809360" sldId="258"/>
        </pc:sldMkLst>
        <pc:spChg chg="mod">
          <ac:chgData name="william walthall" userId="f772a56296823cba" providerId="LiveId" clId="{8D0EBF57-4836-4F4B-AE8F-85B69AAE793F}" dt="2025-05-31T21:33:17.469" v="1429" actId="114"/>
          <ac:spMkLst>
            <pc:docMk/>
            <pc:sldMk cId="246809360" sldId="258"/>
            <ac:spMk id="3" creationId="{97D1711B-F2FE-CB4B-0D75-709E623EADA1}"/>
          </ac:spMkLst>
        </pc:spChg>
        <pc:spChg chg="mod">
          <ac:chgData name="william walthall" userId="f772a56296823cba" providerId="LiveId" clId="{8D0EBF57-4836-4F4B-AE8F-85B69AAE793F}" dt="2025-05-31T21:33:09.149" v="1427" actId="114"/>
          <ac:spMkLst>
            <pc:docMk/>
            <pc:sldMk cId="246809360" sldId="258"/>
            <ac:spMk id="5" creationId="{FF3B53D3-C81A-7E8B-A4F3-5FB00501D6B0}"/>
          </ac:spMkLst>
        </pc:spChg>
        <pc:spChg chg="mod">
          <ac:chgData name="william walthall" userId="f772a56296823cba" providerId="LiveId" clId="{8D0EBF57-4836-4F4B-AE8F-85B69AAE793F}" dt="2025-05-31T21:33:13.369" v="1428" actId="114"/>
          <ac:spMkLst>
            <pc:docMk/>
            <pc:sldMk cId="246809360" sldId="258"/>
            <ac:spMk id="6" creationId="{D667F9A6-60A1-8EE1-D0B2-BA1654E9F60B}"/>
          </ac:spMkLst>
        </pc:spChg>
        <pc:spChg chg="mod">
          <ac:chgData name="william walthall" userId="f772a56296823cba" providerId="LiveId" clId="{8D0EBF57-4836-4F4B-AE8F-85B69AAE793F}" dt="2025-05-31T21:33:21.293" v="1430" actId="114"/>
          <ac:spMkLst>
            <pc:docMk/>
            <pc:sldMk cId="246809360" sldId="258"/>
            <ac:spMk id="8" creationId="{4C39F9C5-6B1D-3282-6D5B-534FCE991C10}"/>
          </ac:spMkLst>
        </pc:spChg>
        <pc:spChg chg="mod">
          <ac:chgData name="william walthall" userId="f772a56296823cba" providerId="LiveId" clId="{8D0EBF57-4836-4F4B-AE8F-85B69AAE793F}" dt="2025-05-31T21:33:25.796" v="1431" actId="114"/>
          <ac:spMkLst>
            <pc:docMk/>
            <pc:sldMk cId="246809360" sldId="258"/>
            <ac:spMk id="9" creationId="{CBAD174F-CF5B-2599-08B2-83412B2A8F51}"/>
          </ac:spMkLst>
        </pc:spChg>
        <pc:spChg chg="mod">
          <ac:chgData name="william walthall" userId="f772a56296823cba" providerId="LiveId" clId="{8D0EBF57-4836-4F4B-AE8F-85B69AAE793F}" dt="2025-05-31T21:33:30.341" v="1432" actId="114"/>
          <ac:spMkLst>
            <pc:docMk/>
            <pc:sldMk cId="246809360" sldId="258"/>
            <ac:spMk id="10" creationId="{CA6439C5-D97D-13EF-ADFB-59D9DD2E9C8C}"/>
          </ac:spMkLst>
        </pc:spChg>
        <pc:spChg chg="mod">
          <ac:chgData name="william walthall" userId="f772a56296823cba" providerId="LiveId" clId="{8D0EBF57-4836-4F4B-AE8F-85B69AAE793F}" dt="2025-05-31T21:33:34.929" v="1433" actId="114"/>
          <ac:spMkLst>
            <pc:docMk/>
            <pc:sldMk cId="246809360" sldId="258"/>
            <ac:spMk id="11" creationId="{DEB1BFD4-6B2E-F1D7-3F27-F29ECBF08DA4}"/>
          </ac:spMkLst>
        </pc:spChg>
        <pc:spChg chg="add mod">
          <ac:chgData name="william walthall" userId="f772a56296823cba" providerId="LiveId" clId="{8D0EBF57-4836-4F4B-AE8F-85B69AAE793F}" dt="2025-05-31T21:33:39.197" v="1434" actId="114"/>
          <ac:spMkLst>
            <pc:docMk/>
            <pc:sldMk cId="246809360" sldId="258"/>
            <ac:spMk id="12" creationId="{2A28E259-A5F2-9345-31E9-FEF25A3B58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713417" y="345194"/>
            <a:ext cx="81084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8:1-4– The key point in the healing of the leper:</a:t>
            </a:r>
            <a:br>
              <a:rPr lang="en-US" sz="2800" dirty="0"/>
            </a:br>
            <a:r>
              <a:rPr lang="en-US" sz="2800" dirty="0"/>
              <a:t>    Jesus touches him, an ultimate expression of </a:t>
            </a:r>
            <a:r>
              <a:rPr lang="en-US" sz="2800" i="1" u="sng" dirty="0"/>
              <a:t>love.</a:t>
            </a:r>
            <a:endParaRPr lang="en-US" sz="28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29B25-515A-7CB0-0A5D-94933F44AB72}"/>
              </a:ext>
            </a:extLst>
          </p:cNvPr>
          <p:cNvSpPr txBox="1"/>
          <p:nvPr/>
        </p:nvSpPr>
        <p:spPr>
          <a:xfrm>
            <a:off x="713417" y="1350960"/>
            <a:ext cx="6420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8:5-13 – The loving request by a </a:t>
            </a:r>
            <a:r>
              <a:rPr lang="en-US" sz="2800" i="1" u="sng" dirty="0"/>
              <a:t>centurion.</a:t>
            </a:r>
            <a:endParaRPr lang="en-US" sz="28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F25700-810F-A5A1-B01E-F717AFC33988}"/>
              </a:ext>
            </a:extLst>
          </p:cNvPr>
          <p:cNvSpPr txBox="1"/>
          <p:nvPr/>
        </p:nvSpPr>
        <p:spPr>
          <a:xfrm>
            <a:off x="1121158" y="1920897"/>
            <a:ext cx="6241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likely, the centurion was not </a:t>
            </a:r>
            <a:r>
              <a:rPr lang="en-US" sz="2800" i="1" u="sng" dirty="0"/>
              <a:t>Jewish.</a:t>
            </a:r>
            <a:endParaRPr lang="en-US" sz="28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D7F0DB-937E-7B28-2886-4B1C174A7582}"/>
              </a:ext>
            </a:extLst>
          </p:cNvPr>
          <p:cNvSpPr txBox="1"/>
          <p:nvPr/>
        </p:nvSpPr>
        <p:spPr>
          <a:xfrm>
            <a:off x="1121158" y="2641423"/>
            <a:ext cx="8833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centurion’s attitude: </a:t>
            </a:r>
            <a:r>
              <a:rPr lang="en-US" sz="2800" i="1" u="sng" dirty="0"/>
              <a:t>humility and faith.</a:t>
            </a:r>
            <a:endParaRPr lang="en-US" sz="28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759AC9-1D55-9554-F30F-7E042CC4793E}"/>
              </a:ext>
            </a:extLst>
          </p:cNvPr>
          <p:cNvSpPr txBox="1"/>
          <p:nvPr/>
        </p:nvSpPr>
        <p:spPr>
          <a:xfrm>
            <a:off x="1121158" y="3361949"/>
            <a:ext cx="90515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foreshadows that the good news about Him will reach</a:t>
            </a:r>
            <a:br>
              <a:rPr lang="en-US" sz="2800" dirty="0"/>
            </a:br>
            <a:r>
              <a:rPr lang="en-US" sz="2800" dirty="0"/>
              <a:t>    the whole world, even to the </a:t>
            </a:r>
            <a:r>
              <a:rPr lang="en-US" sz="2800" i="1" u="sng" dirty="0"/>
              <a:t>Gentiles.</a:t>
            </a:r>
            <a:endParaRPr lang="en-US" sz="28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FCEA9-2710-BA1E-FDDF-2412D6C4C2C7}"/>
              </a:ext>
            </a:extLst>
          </p:cNvPr>
          <p:cNvSpPr txBox="1"/>
          <p:nvPr/>
        </p:nvSpPr>
        <p:spPr>
          <a:xfrm>
            <a:off x="1121158" y="4350683"/>
            <a:ext cx="90515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key word that binds the two together is</a:t>
            </a:r>
            <a:r>
              <a:rPr lang="en-US" sz="2800" i="1" dirty="0"/>
              <a:t> </a:t>
            </a:r>
            <a:r>
              <a:rPr lang="en-US" sz="2800" i="1" u="sng" dirty="0"/>
              <a:t>“faith.”</a:t>
            </a:r>
            <a:br>
              <a:rPr lang="en-US" sz="2800" dirty="0"/>
            </a:br>
            <a:r>
              <a:rPr lang="en-US" sz="2800" dirty="0"/>
              <a:t>       (The words “faith” and “believe” are the same in Greek,)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922653-DE7A-33FE-C16E-B0C7097971B8}"/>
              </a:ext>
            </a:extLst>
          </p:cNvPr>
          <p:cNvSpPr txBox="1"/>
          <p:nvPr/>
        </p:nvSpPr>
        <p:spPr>
          <a:xfrm>
            <a:off x="1121158" y="5339417"/>
            <a:ext cx="90515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is the first indication that salvation comes through</a:t>
            </a:r>
            <a:br>
              <a:rPr lang="en-US" sz="2800" dirty="0"/>
            </a:br>
            <a:r>
              <a:rPr lang="en-US" sz="2800" dirty="0"/>
              <a:t>                              </a:t>
            </a:r>
            <a:r>
              <a:rPr lang="en-US" sz="2800" i="1" u="sng" dirty="0"/>
              <a:t>believing in Jesus.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4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738336" y="385626"/>
            <a:ext cx="7782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8:14-17 – Jesus healed </a:t>
            </a:r>
            <a:r>
              <a:rPr lang="en-US" sz="2800" i="1" dirty="0"/>
              <a:t>all</a:t>
            </a:r>
            <a:r>
              <a:rPr lang="en-US" sz="2800" dirty="0"/>
              <a:t> </a:t>
            </a:r>
            <a:r>
              <a:rPr lang="en-US" sz="2800" i="1" u="sng" dirty="0"/>
              <a:t>unconditionally</a:t>
            </a:r>
            <a:r>
              <a:rPr lang="en-US" sz="2800" dirty="0"/>
              <a:t> (cf. 4:24)</a:t>
            </a:r>
            <a:endParaRPr lang="en-US" sz="2800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67F9A6-60A1-8EE1-D0B2-BA1654E9F60B}"/>
              </a:ext>
            </a:extLst>
          </p:cNvPr>
          <p:cNvSpPr txBox="1"/>
          <p:nvPr/>
        </p:nvSpPr>
        <p:spPr>
          <a:xfrm>
            <a:off x="1616632" y="1060083"/>
            <a:ext cx="44793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Matthew foreshadows </a:t>
            </a:r>
            <a:r>
              <a:rPr lang="en-US" sz="2800" i="1" u="sng" dirty="0"/>
              <a:t>Isaiah.</a:t>
            </a:r>
            <a:endParaRPr lang="en-US" sz="28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D1711B-F2FE-CB4B-0D75-709E623EADA1}"/>
              </a:ext>
            </a:extLst>
          </p:cNvPr>
          <p:cNvSpPr txBox="1"/>
          <p:nvPr/>
        </p:nvSpPr>
        <p:spPr>
          <a:xfrm>
            <a:off x="714638" y="1889687"/>
            <a:ext cx="8794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8:18-27 – Jesus gives a hint of what it means to</a:t>
            </a:r>
            <a:r>
              <a:rPr lang="en-US" sz="2800" i="1" dirty="0"/>
              <a:t> </a:t>
            </a:r>
            <a:r>
              <a:rPr lang="en-US" sz="2800" i="1" u="sng" dirty="0"/>
              <a:t>follow Him.</a:t>
            </a:r>
            <a:endParaRPr lang="en-US" sz="28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39F9C5-6B1D-3282-6D5B-534FCE991C10}"/>
              </a:ext>
            </a:extLst>
          </p:cNvPr>
          <p:cNvSpPr txBox="1"/>
          <p:nvPr/>
        </p:nvSpPr>
        <p:spPr>
          <a:xfrm>
            <a:off x="1004144" y="2525982"/>
            <a:ext cx="8185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 Jewish scribe approaches Jesus with </a:t>
            </a:r>
            <a:r>
              <a:rPr lang="en-US" sz="2800" i="1" u="sng" dirty="0"/>
              <a:t>good intentions.</a:t>
            </a:r>
            <a:endParaRPr lang="en-US" sz="28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AD174F-CF5B-2599-08B2-83412B2A8F51}"/>
              </a:ext>
            </a:extLst>
          </p:cNvPr>
          <p:cNvSpPr txBox="1"/>
          <p:nvPr/>
        </p:nvSpPr>
        <p:spPr>
          <a:xfrm>
            <a:off x="1004144" y="3169266"/>
            <a:ext cx="8554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Jesus states it’s not going to be a cake walk to </a:t>
            </a:r>
            <a:r>
              <a:rPr lang="en-US" sz="2800" i="1" u="sng" dirty="0"/>
              <a:t>follow Him.</a:t>
            </a:r>
            <a:endParaRPr lang="en-US" sz="28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6439C5-D97D-13EF-ADFB-59D9DD2E9C8C}"/>
              </a:ext>
            </a:extLst>
          </p:cNvPr>
          <p:cNvSpPr txBox="1"/>
          <p:nvPr/>
        </p:nvSpPr>
        <p:spPr>
          <a:xfrm>
            <a:off x="1004144" y="3843723"/>
            <a:ext cx="7615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Example: His disciples “followed Him” into a </a:t>
            </a:r>
            <a:r>
              <a:rPr lang="en-US" sz="2800" i="1" u="sng" dirty="0"/>
              <a:t>storm.</a:t>
            </a:r>
            <a:endParaRPr lang="en-US" sz="28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B1BFD4-6B2E-F1D7-3F27-F29ECBF08DA4}"/>
              </a:ext>
            </a:extLst>
          </p:cNvPr>
          <p:cNvSpPr txBox="1"/>
          <p:nvPr/>
        </p:nvSpPr>
        <p:spPr>
          <a:xfrm>
            <a:off x="1004144" y="4518180"/>
            <a:ext cx="8357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Jesus teaches that fear can be overcome </a:t>
            </a:r>
            <a:r>
              <a:rPr lang="en-US" sz="2800" i="1" u="sng" dirty="0"/>
              <a:t>by faith in Him.</a:t>
            </a:r>
            <a:endParaRPr lang="en-US" sz="2800" i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28E259-A5F2-9345-31E9-FEF25A3B58C2}"/>
              </a:ext>
            </a:extLst>
          </p:cNvPr>
          <p:cNvSpPr txBox="1"/>
          <p:nvPr/>
        </p:nvSpPr>
        <p:spPr>
          <a:xfrm>
            <a:off x="738335" y="5309622"/>
            <a:ext cx="906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8:28-34 – The awful response of “the whole city” when Jesus</a:t>
            </a:r>
            <a:br>
              <a:rPr lang="en-US" sz="2800" dirty="0"/>
            </a:br>
            <a:r>
              <a:rPr lang="en-US" sz="2800" dirty="0"/>
              <a:t>                  healed </a:t>
            </a:r>
            <a:r>
              <a:rPr lang="en-US" sz="2800" i="1" u="sng" dirty="0"/>
              <a:t>the demoniac.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4680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440</TotalTime>
  <Words>218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Theme</vt:lpstr>
      <vt:lpstr>Matthew 8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12</cp:revision>
  <dcterms:created xsi:type="dcterms:W3CDTF">2024-09-25T23:04:28Z</dcterms:created>
  <dcterms:modified xsi:type="dcterms:W3CDTF">2025-05-31T21:33:39Z</dcterms:modified>
</cp:coreProperties>
</file>