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497812-D9BE-44B8-A7B0-2478EB06D977}" v="130" dt="2026-01-18T21:54:59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84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walthall" userId="f772a56296823cba" providerId="LiveId" clId="{2C5D25F4-40BD-47DD-B903-FB8832FEFCE6}"/>
    <pc:docChg chg="custSel modSld">
      <pc:chgData name="william walthall" userId="f772a56296823cba" providerId="LiveId" clId="{2C5D25F4-40BD-47DD-B903-FB8832FEFCE6}" dt="2026-01-18T21:54:59.681" v="166" actId="20577"/>
      <pc:docMkLst>
        <pc:docMk/>
      </pc:docMkLst>
      <pc:sldChg chg="addSp delSp modSp mod">
        <pc:chgData name="william walthall" userId="f772a56296823cba" providerId="LiveId" clId="{2C5D25F4-40BD-47DD-B903-FB8832FEFCE6}" dt="2026-01-17T18:31:10.245" v="68" actId="122"/>
        <pc:sldMkLst>
          <pc:docMk/>
          <pc:sldMk cId="4000795167" sldId="256"/>
        </pc:sldMkLst>
        <pc:spChg chg="del">
          <ac:chgData name="william walthall" userId="f772a56296823cba" providerId="LiveId" clId="{2C5D25F4-40BD-47DD-B903-FB8832FEFCE6}" dt="2026-01-17T18:24:20.607" v="0" actId="478"/>
          <ac:spMkLst>
            <pc:docMk/>
            <pc:sldMk cId="4000795167" sldId="256"/>
            <ac:spMk id="2" creationId="{99713718-7740-0E34-4380-77FBEC6DFF7E}"/>
          </ac:spMkLst>
        </pc:spChg>
        <pc:spChg chg="del">
          <ac:chgData name="william walthall" userId="f772a56296823cba" providerId="LiveId" clId="{2C5D25F4-40BD-47DD-B903-FB8832FEFCE6}" dt="2026-01-17T18:24:26.974" v="1" actId="478"/>
          <ac:spMkLst>
            <pc:docMk/>
            <pc:sldMk cId="4000795167" sldId="256"/>
            <ac:spMk id="3" creationId="{E0DB0445-294E-5364-DEFB-010B0E388F9F}"/>
          </ac:spMkLst>
        </pc:spChg>
        <pc:spChg chg="add del mod">
          <ac:chgData name="william walthall" userId="f772a56296823cba" providerId="LiveId" clId="{2C5D25F4-40BD-47DD-B903-FB8832FEFCE6}" dt="2026-01-17T18:24:31.113" v="2" actId="478"/>
          <ac:spMkLst>
            <pc:docMk/>
            <pc:sldMk cId="4000795167" sldId="256"/>
            <ac:spMk id="8" creationId="{C2CB8E79-5E09-09C9-A59D-F3A5AB695C97}"/>
          </ac:spMkLst>
        </pc:spChg>
        <pc:spChg chg="add mod">
          <ac:chgData name="william walthall" userId="f772a56296823cba" providerId="LiveId" clId="{2C5D25F4-40BD-47DD-B903-FB8832FEFCE6}" dt="2026-01-17T18:31:10.245" v="68" actId="122"/>
          <ac:spMkLst>
            <pc:docMk/>
            <pc:sldMk cId="4000795167" sldId="256"/>
            <ac:spMk id="10" creationId="{92895089-7CA3-29C9-7D6A-D651973B6B2E}"/>
          </ac:spMkLst>
        </pc:spChg>
        <pc:spChg chg="add mod">
          <ac:chgData name="william walthall" userId="f772a56296823cba" providerId="LiveId" clId="{2C5D25F4-40BD-47DD-B903-FB8832FEFCE6}" dt="2026-01-17T18:24:37.068" v="5" actId="20577"/>
          <ac:spMkLst>
            <pc:docMk/>
            <pc:sldMk cId="4000795167" sldId="256"/>
            <ac:spMk id="11" creationId="{294FCECF-12AC-75DA-6792-2ECBD3552331}"/>
          </ac:spMkLst>
        </pc:spChg>
        <pc:picChg chg="add mod">
          <ac:chgData name="william walthall" userId="f772a56296823cba" providerId="LiveId" clId="{2C5D25F4-40BD-47DD-B903-FB8832FEFCE6}" dt="2026-01-17T18:24:33.086" v="3"/>
          <ac:picMkLst>
            <pc:docMk/>
            <pc:sldMk cId="4000795167" sldId="256"/>
            <ac:picMk id="9" creationId="{BBD10730-7379-B990-32A4-F34325DF984B}"/>
          </ac:picMkLst>
        </pc:picChg>
      </pc:sldChg>
      <pc:sldChg chg="addSp delSp modSp mod modAnim">
        <pc:chgData name="william walthall" userId="f772a56296823cba" providerId="LiveId" clId="{2C5D25F4-40BD-47DD-B903-FB8832FEFCE6}" dt="2026-01-18T21:54:59.681" v="166" actId="20577"/>
        <pc:sldMkLst>
          <pc:docMk/>
          <pc:sldMk cId="1525269399" sldId="257"/>
        </pc:sldMkLst>
        <pc:spChg chg="mod">
          <ac:chgData name="william walthall" userId="f772a56296823cba" providerId="LiveId" clId="{2C5D25F4-40BD-47DD-B903-FB8832FEFCE6}" dt="2026-01-17T18:28:18.108" v="36" actId="1076"/>
          <ac:spMkLst>
            <pc:docMk/>
            <pc:sldMk cId="1525269399" sldId="257"/>
            <ac:spMk id="2" creationId="{89D7F0DB-937E-7B28-2886-4B1C174A7582}"/>
          </ac:spMkLst>
        </pc:spChg>
        <pc:spChg chg="mod">
          <ac:chgData name="william walthall" userId="f772a56296823cba" providerId="LiveId" clId="{2C5D25F4-40BD-47DD-B903-FB8832FEFCE6}" dt="2026-01-17T21:24:04.094" v="112" actId="115"/>
          <ac:spMkLst>
            <pc:docMk/>
            <pc:sldMk cId="1525269399" sldId="257"/>
            <ac:spMk id="3" creationId="{49759AC9-1D55-9554-F30F-7E042CC4793E}"/>
          </ac:spMkLst>
        </pc:spChg>
        <pc:spChg chg="add del mod">
          <ac:chgData name="william walthall" userId="f772a56296823cba" providerId="LiveId" clId="{2C5D25F4-40BD-47DD-B903-FB8832FEFCE6}" dt="2026-01-17T18:26:16.743" v="11" actId="478"/>
          <ac:spMkLst>
            <pc:docMk/>
            <pc:sldMk cId="1525269399" sldId="257"/>
            <ac:spMk id="4" creationId="{8897D8C3-0A78-0B70-6424-7A7D9BC6AFC7}"/>
          </ac:spMkLst>
        </pc:spChg>
        <pc:spChg chg="del mod">
          <ac:chgData name="william walthall" userId="f772a56296823cba" providerId="LiveId" clId="{2C5D25F4-40BD-47DD-B903-FB8832FEFCE6}" dt="2026-01-17T18:27:58.689" v="34" actId="478"/>
          <ac:spMkLst>
            <pc:docMk/>
            <pc:sldMk cId="1525269399" sldId="257"/>
            <ac:spMk id="5" creationId="{FF3B53D3-C81A-7E8B-A4F3-5FB00501D6B0}"/>
          </ac:spMkLst>
        </pc:spChg>
        <pc:spChg chg="mod">
          <ac:chgData name="william walthall" userId="f772a56296823cba" providerId="LiveId" clId="{2C5D25F4-40BD-47DD-B903-FB8832FEFCE6}" dt="2026-01-17T23:13:29.020" v="160" actId="20577"/>
          <ac:spMkLst>
            <pc:docMk/>
            <pc:sldMk cId="1525269399" sldId="257"/>
            <ac:spMk id="6" creationId="{DAE29B25-515A-7CB0-0A5D-94933F44AB72}"/>
          </ac:spMkLst>
        </pc:spChg>
        <pc:spChg chg="mod">
          <ac:chgData name="william walthall" userId="f772a56296823cba" providerId="LiveId" clId="{2C5D25F4-40BD-47DD-B903-FB8832FEFCE6}" dt="2026-01-18T21:54:59.681" v="166" actId="20577"/>
          <ac:spMkLst>
            <pc:docMk/>
            <pc:sldMk cId="1525269399" sldId="257"/>
            <ac:spMk id="11" creationId="{12F25700-810F-A5A1-B01E-F717AFC33988}"/>
          </ac:spMkLst>
        </pc:spChg>
      </pc:sldChg>
      <pc:sldChg chg="modSp">
        <pc:chgData name="william walthall" userId="f772a56296823cba" providerId="LiveId" clId="{2C5D25F4-40BD-47DD-B903-FB8832FEFCE6}" dt="2026-01-17T21:24:50.029" v="129" actId="20577"/>
        <pc:sldMkLst>
          <pc:docMk/>
          <pc:sldMk cId="246809360" sldId="258"/>
        </pc:sldMkLst>
        <pc:spChg chg="mod">
          <ac:chgData name="william walthall" userId="f772a56296823cba" providerId="LiveId" clId="{2C5D25F4-40BD-47DD-B903-FB8832FEFCE6}" dt="2026-01-17T21:24:50.029" v="129" actId="20577"/>
          <ac:spMkLst>
            <pc:docMk/>
            <pc:sldMk cId="246809360" sldId="258"/>
            <ac:spMk id="3" creationId="{97D1711B-F2FE-CB4B-0D75-709E623EADA1}"/>
          </ac:spMkLst>
        </pc:spChg>
        <pc:spChg chg="mod">
          <ac:chgData name="william walthall" userId="f772a56296823cba" providerId="LiveId" clId="{2C5D25F4-40BD-47DD-B903-FB8832FEFCE6}" dt="2026-01-17T20:55:42.456" v="95" actId="20577"/>
          <ac:spMkLst>
            <pc:docMk/>
            <pc:sldMk cId="246809360" sldId="258"/>
            <ac:spMk id="10" creationId="{CA6439C5-D97D-13EF-ADFB-59D9DD2E9C8C}"/>
          </ac:spMkLst>
        </pc:spChg>
        <pc:spChg chg="mod">
          <ac:chgData name="william walthall" userId="f772a56296823cba" providerId="LiveId" clId="{2C5D25F4-40BD-47DD-B903-FB8832FEFCE6}" dt="2026-01-17T21:16:19.831" v="110" actId="20577"/>
          <ac:spMkLst>
            <pc:docMk/>
            <pc:sldMk cId="246809360" sldId="258"/>
            <ac:spMk id="11" creationId="{DEB1BFD4-6B2E-F1D7-3F27-F29ECBF08DA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9902-F134-45BD-ABD2-80C28059B090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4DB0-379A-41B7-9B29-7F42F0D571D5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1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EB6-FCE1-4CD5-923B-84E54F1460D5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C2F-71A1-43C9-B2F6-A4FAC8157F1A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DCC-9916-4BB7-A2E9-25EC84C740A7}" type="datetime1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146A-335D-4B7F-86AE-5D483B1F631C}" type="datetime1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6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0ABA-DFFA-4B13-BB77-624D9164A38B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A08F-2B1D-4498-A043-7C299B1C2561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E9B64-DC09-41C8-9DE3-DA74AF8D2F97}" type="datetime1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4BD31-DF30-D677-C270-694D3EC77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125DD-84AA-36B6-8446-3B8DE9A9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081E0-119C-1C9A-0EC8-FC61ADCC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D10730-7379-B990-32A4-F34325DF9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024" y="1911945"/>
            <a:ext cx="7231951" cy="48095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895089-7CA3-29C9-7D6A-D651973B6B2E}"/>
              </a:ext>
            </a:extLst>
          </p:cNvPr>
          <p:cNvSpPr txBox="1"/>
          <p:nvPr/>
        </p:nvSpPr>
        <p:spPr>
          <a:xfrm>
            <a:off x="2550925" y="1388725"/>
            <a:ext cx="709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…Conclusion of the Sermon on the Mount…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4FCECF-12AC-75DA-6792-2ECBD3552331}"/>
              </a:ext>
            </a:extLst>
          </p:cNvPr>
          <p:cNvSpPr txBox="1"/>
          <p:nvPr/>
        </p:nvSpPr>
        <p:spPr>
          <a:xfrm>
            <a:off x="2654195" y="48078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Matthew 7</a:t>
            </a:r>
          </a:p>
        </p:txBody>
      </p:sp>
    </p:spTree>
    <p:extLst>
      <p:ext uri="{BB962C8B-B14F-4D97-AF65-F5344CB8AC3E}">
        <p14:creationId xmlns:p14="http://schemas.microsoft.com/office/powerpoint/2010/main" val="40007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E29B25-515A-7CB0-0A5D-94933F44AB72}"/>
              </a:ext>
            </a:extLst>
          </p:cNvPr>
          <p:cNvSpPr txBox="1"/>
          <p:nvPr/>
        </p:nvSpPr>
        <p:spPr>
          <a:xfrm>
            <a:off x="1649167" y="697960"/>
            <a:ext cx="66961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Chapter 5 addressed </a:t>
            </a:r>
            <a:r>
              <a:rPr lang="en-US" sz="2800" i="1" dirty="0"/>
              <a:t>personal relationships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Chapter 6 addressed </a:t>
            </a:r>
            <a:r>
              <a:rPr lang="en-US" sz="2800" i="1"/>
              <a:t>personal righteousness</a:t>
            </a:r>
            <a:r>
              <a:rPr lang="en-US" sz="2800"/>
              <a:t>.</a:t>
            </a:r>
            <a:br>
              <a:rPr lang="en-US" sz="2800" dirty="0"/>
            </a:br>
            <a:r>
              <a:rPr lang="en-US" sz="2800" dirty="0"/>
              <a:t>Chapter 7 addresses </a:t>
            </a:r>
            <a:r>
              <a:rPr lang="en-US" sz="2800" i="1" dirty="0"/>
              <a:t>personal </a:t>
            </a:r>
            <a:r>
              <a:rPr lang="en-US" sz="2800" i="1" u="sng" dirty="0"/>
              <a:t>responsibility.</a:t>
            </a:r>
            <a:endParaRPr lang="en-US" sz="28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F25700-810F-A5A1-B01E-F717AFC33988}"/>
              </a:ext>
            </a:extLst>
          </p:cNvPr>
          <p:cNvSpPr txBox="1"/>
          <p:nvPr/>
        </p:nvSpPr>
        <p:spPr>
          <a:xfrm>
            <a:off x="829979" y="2495136"/>
            <a:ext cx="8719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7:1-5 – The responsibility to be slow finding </a:t>
            </a:r>
            <a:r>
              <a:rPr lang="en-US" sz="2800" i="1" u="sng"/>
              <a:t>fault in </a:t>
            </a:r>
            <a:r>
              <a:rPr lang="en-US" sz="2800" i="1" u="sng" dirty="0"/>
              <a:t>others.</a:t>
            </a:r>
            <a:endParaRPr lang="en-US" sz="28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D7F0DB-937E-7B28-2886-4B1C174A7582}"/>
              </a:ext>
            </a:extLst>
          </p:cNvPr>
          <p:cNvSpPr txBox="1"/>
          <p:nvPr/>
        </p:nvSpPr>
        <p:spPr>
          <a:xfrm>
            <a:off x="1649167" y="3429000"/>
            <a:ext cx="8833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word for “judge” here implies </a:t>
            </a:r>
            <a:r>
              <a:rPr lang="en-US" sz="2800" i="1" u="sng" dirty="0"/>
              <a:t>contempt.</a:t>
            </a:r>
            <a:endParaRPr lang="en-US" sz="28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759AC9-1D55-9554-F30F-7E042CC4793E}"/>
              </a:ext>
            </a:extLst>
          </p:cNvPr>
          <p:cNvSpPr txBox="1"/>
          <p:nvPr/>
        </p:nvSpPr>
        <p:spPr>
          <a:xfrm>
            <a:off x="1649167" y="4362864"/>
            <a:ext cx="8833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Jesus’ teaching instructs us to look first at </a:t>
            </a:r>
            <a:r>
              <a:rPr lang="en-US" sz="2800" i="1" u="sng" dirty="0"/>
              <a:t>ourselves.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52526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3B53D3-C81A-7E8B-A4F3-5FB00501D6B0}"/>
              </a:ext>
            </a:extLst>
          </p:cNvPr>
          <p:cNvSpPr txBox="1"/>
          <p:nvPr/>
        </p:nvSpPr>
        <p:spPr>
          <a:xfrm>
            <a:off x="738335" y="385626"/>
            <a:ext cx="10420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7:6 – The responsibility to not waste time and effort on those</a:t>
            </a:r>
            <a:br>
              <a:rPr lang="en-US" sz="2800" dirty="0"/>
            </a:br>
            <a:r>
              <a:rPr lang="en-US" sz="2800" dirty="0"/>
              <a:t>          who are</a:t>
            </a:r>
            <a:r>
              <a:rPr lang="en-US" sz="2800" i="1" dirty="0"/>
              <a:t> </a:t>
            </a:r>
            <a:r>
              <a:rPr lang="en-US" sz="2800" i="1" u="sng" dirty="0"/>
              <a:t>hostile to the gospel.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67F9A6-60A1-8EE1-D0B2-BA1654E9F60B}"/>
              </a:ext>
            </a:extLst>
          </p:cNvPr>
          <p:cNvSpPr txBox="1"/>
          <p:nvPr/>
        </p:nvSpPr>
        <p:spPr>
          <a:xfrm>
            <a:off x="738335" y="1638800"/>
            <a:ext cx="7621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7:7-11 – The responsibility to </a:t>
            </a:r>
            <a:r>
              <a:rPr lang="en-US" sz="2800" i="1" u="sng" dirty="0"/>
              <a:t>pray without ceasing.</a:t>
            </a:r>
            <a:endParaRPr lang="en-US" sz="28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D1711B-F2FE-CB4B-0D75-709E623EADA1}"/>
              </a:ext>
            </a:extLst>
          </p:cNvPr>
          <p:cNvSpPr txBox="1"/>
          <p:nvPr/>
        </p:nvSpPr>
        <p:spPr>
          <a:xfrm>
            <a:off x="742951" y="2461087"/>
            <a:ext cx="7846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7:12 – The responsibility to treat all others</a:t>
            </a:r>
            <a:r>
              <a:rPr lang="en-US" sz="2800" i="1" dirty="0"/>
              <a:t> </a:t>
            </a:r>
            <a:r>
              <a:rPr lang="en-US" sz="2800" i="1" u="sng" dirty="0"/>
              <a:t>with love.</a:t>
            </a:r>
            <a:endParaRPr lang="en-US" sz="28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39F9C5-6B1D-3282-6D5B-534FCE991C10}"/>
              </a:ext>
            </a:extLst>
          </p:cNvPr>
          <p:cNvSpPr txBox="1"/>
          <p:nvPr/>
        </p:nvSpPr>
        <p:spPr>
          <a:xfrm>
            <a:off x="738335" y="3283374"/>
            <a:ext cx="6723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7:13-14 – The responsibility to be </a:t>
            </a:r>
            <a:r>
              <a:rPr lang="en-US" sz="2800" i="1" u="sng" dirty="0"/>
              <a:t>discerning.</a:t>
            </a:r>
            <a:endParaRPr lang="en-US" sz="28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AD174F-CF5B-2599-08B2-83412B2A8F51}"/>
              </a:ext>
            </a:extLst>
          </p:cNvPr>
          <p:cNvSpPr txBox="1"/>
          <p:nvPr/>
        </p:nvSpPr>
        <p:spPr>
          <a:xfrm>
            <a:off x="738335" y="4105661"/>
            <a:ext cx="8796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7:15-20 – The responsibility to assess </a:t>
            </a:r>
            <a:r>
              <a:rPr lang="en-US" sz="2800" i="1" u="sng" dirty="0"/>
              <a:t>pastors and teachers.</a:t>
            </a:r>
            <a:endParaRPr lang="en-US" sz="28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6439C5-D97D-13EF-ADFB-59D9DD2E9C8C}"/>
              </a:ext>
            </a:extLst>
          </p:cNvPr>
          <p:cNvSpPr txBox="1"/>
          <p:nvPr/>
        </p:nvSpPr>
        <p:spPr>
          <a:xfrm>
            <a:off x="755230" y="4927948"/>
            <a:ext cx="7781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7:21-23 – The responsibility to assess </a:t>
            </a:r>
            <a:r>
              <a:rPr lang="en-US" sz="2800" i="1" u="sng" dirty="0"/>
              <a:t>ourselves first.</a:t>
            </a:r>
            <a:endParaRPr lang="en-US" sz="28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1BFD4-6B2E-F1D7-3F27-F29ECBF08DA4}"/>
              </a:ext>
            </a:extLst>
          </p:cNvPr>
          <p:cNvSpPr txBox="1"/>
          <p:nvPr/>
        </p:nvSpPr>
        <p:spPr>
          <a:xfrm>
            <a:off x="755230" y="5750235"/>
            <a:ext cx="8710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7:24-29 – The responsibility to hold </a:t>
            </a:r>
            <a:r>
              <a:rPr lang="en-US" sz="2800" i="1" dirty="0"/>
              <a:t>ourselves</a:t>
            </a:r>
            <a:r>
              <a:rPr lang="en-US" sz="2800" dirty="0"/>
              <a:t> </a:t>
            </a:r>
            <a:r>
              <a:rPr lang="en-US" sz="2800" i="1" u="sng" dirty="0"/>
              <a:t>accountable</a:t>
            </a:r>
            <a:r>
              <a:rPr lang="en-US" sz="2800" u="sng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80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2000</TotalTime>
  <Words>146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2013 - 2022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 walthall</dc:creator>
  <cp:lastModifiedBy>william walthall</cp:lastModifiedBy>
  <cp:revision>11</cp:revision>
  <dcterms:created xsi:type="dcterms:W3CDTF">2024-09-25T23:04:28Z</dcterms:created>
  <dcterms:modified xsi:type="dcterms:W3CDTF">2026-01-18T21:55:07Z</dcterms:modified>
</cp:coreProperties>
</file>