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711B2-2885-4739-B012-00506CDA174B}" v="200" dt="2026-01-17T00:14:13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delSld modSld sldOrd">
      <pc:chgData name="william walthall" userId="f772a56296823cba" providerId="LiveId" clId="{2C5D25F4-40BD-47DD-B903-FB8832FEFCE6}" dt="2026-01-17T23:14:43.033" v="399" actId="20577"/>
      <pc:docMkLst>
        <pc:docMk/>
      </pc:docMkLst>
      <pc:sldChg chg="addSp delSp modSp mod modAnim">
        <pc:chgData name="william walthall" userId="f772a56296823cba" providerId="LiveId" clId="{2C5D25F4-40BD-47DD-B903-FB8832FEFCE6}" dt="2026-01-17T23:14:43.033" v="399" actId="20577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1-14T21:49:34.187" v="231" actId="1076"/>
          <ac:spMkLst>
            <pc:docMk/>
            <pc:sldMk cId="1525269399" sldId="257"/>
            <ac:spMk id="2" creationId="{89D7F0DB-937E-7B28-2886-4B1C174A7582}"/>
          </ac:spMkLst>
        </pc:spChg>
        <pc:spChg chg="mod">
          <ac:chgData name="william walthall" userId="f772a56296823cba" providerId="LiveId" clId="{2C5D25F4-40BD-47DD-B903-FB8832FEFCE6}" dt="2026-01-14T21:49:34.187" v="231" actId="1076"/>
          <ac:spMkLst>
            <pc:docMk/>
            <pc:sldMk cId="1525269399" sldId="257"/>
            <ac:spMk id="3" creationId="{49759AC9-1D55-9554-F30F-7E042CC4793E}"/>
          </ac:spMkLst>
        </pc:spChg>
        <pc:spChg chg="mod">
          <ac:chgData name="william walthall" userId="f772a56296823cba" providerId="LiveId" clId="{2C5D25F4-40BD-47DD-B903-FB8832FEFCE6}" dt="2026-01-14T21:49:34.187" v="231" actId="1076"/>
          <ac:spMkLst>
            <pc:docMk/>
            <pc:sldMk cId="1525269399" sldId="257"/>
            <ac:spMk id="4" creationId="{0A1D6BF0-95AF-56FC-587A-11F476EAE371}"/>
          </ac:spMkLst>
        </pc:spChg>
        <pc:spChg chg="mod">
          <ac:chgData name="william walthall" userId="f772a56296823cba" providerId="LiveId" clId="{2C5D25F4-40BD-47DD-B903-FB8832FEFCE6}" dt="2026-01-17T23:14:43.033" v="399" actId="20577"/>
          <ac:spMkLst>
            <pc:docMk/>
            <pc:sldMk cId="1525269399" sldId="257"/>
            <ac:spMk id="6" creationId="{DAE29B25-515A-7CB0-0A5D-94933F44AB72}"/>
          </ac:spMkLst>
        </pc:spChg>
        <pc:spChg chg="add mod">
          <ac:chgData name="william walthall" userId="f772a56296823cba" providerId="LiveId" clId="{2C5D25F4-40BD-47DD-B903-FB8832FEFCE6}" dt="2026-01-14T21:49:34.187" v="231" actId="1076"/>
          <ac:spMkLst>
            <pc:docMk/>
            <pc:sldMk cId="1525269399" sldId="257"/>
            <ac:spMk id="7" creationId="{A4A6F1C3-4E2E-E1BD-1C21-708B15D0EC61}"/>
          </ac:spMkLst>
        </pc:spChg>
        <pc:spChg chg="mod">
          <ac:chgData name="william walthall" userId="f772a56296823cba" providerId="LiveId" clId="{2C5D25F4-40BD-47DD-B903-FB8832FEFCE6}" dt="2026-01-14T21:49:34.187" v="231" actId="1076"/>
          <ac:spMkLst>
            <pc:docMk/>
            <pc:sldMk cId="1525269399" sldId="257"/>
            <ac:spMk id="11" creationId="{12F25700-810F-A5A1-B01E-F717AFC33988}"/>
          </ac:spMkLst>
        </pc:spChg>
      </pc:sldChg>
      <pc:sldChg chg="modSp mod">
        <pc:chgData name="william walthall" userId="f772a56296823cba" providerId="LiveId" clId="{2C5D25F4-40BD-47DD-B903-FB8832FEFCE6}" dt="2026-01-17T00:14:13.676" v="299" actId="20577"/>
        <pc:sldMkLst>
          <pc:docMk/>
          <pc:sldMk cId="246809360" sldId="258"/>
        </pc:sldMkLst>
        <pc:spChg chg="mod">
          <ac:chgData name="william walthall" userId="f772a56296823cba" providerId="LiveId" clId="{2C5D25F4-40BD-47DD-B903-FB8832FEFCE6}" dt="2026-01-17T00:12:54.578" v="254" actId="20577"/>
          <ac:spMkLst>
            <pc:docMk/>
            <pc:sldMk cId="246809360" sldId="258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1-17T00:14:13.676" v="299" actId="20577"/>
          <ac:spMkLst>
            <pc:docMk/>
            <pc:sldMk cId="246809360" sldId="258"/>
            <ac:spMk id="6" creationId="{D667F9A6-60A1-8EE1-D0B2-BA1654E9F60B}"/>
          </ac:spMkLst>
        </pc:spChg>
      </pc:sldChg>
      <pc:sldChg chg="addSp modSp new mod ord">
        <pc:chgData name="william walthall" userId="f772a56296823cba" providerId="LiveId" clId="{2C5D25F4-40BD-47DD-B903-FB8832FEFCE6}" dt="2026-01-14T21:48:56.541" v="228" actId="403"/>
        <pc:sldMkLst>
          <pc:docMk/>
          <pc:sldMk cId="2436280267" sldId="259"/>
        </pc:sldMkLst>
        <pc:spChg chg="add mod">
          <ac:chgData name="william walthall" userId="f772a56296823cba" providerId="LiveId" clId="{2C5D25F4-40BD-47DD-B903-FB8832FEFCE6}" dt="2026-01-14T21:48:28.959" v="226" actId="1076"/>
          <ac:spMkLst>
            <pc:docMk/>
            <pc:sldMk cId="2436280267" sldId="259"/>
            <ac:spMk id="6" creationId="{7F54A362-F0C2-EB3B-15DD-D5D26FC0BFEE}"/>
          </ac:spMkLst>
        </pc:spChg>
        <pc:spChg chg="add mod">
          <ac:chgData name="william walthall" userId="f772a56296823cba" providerId="LiveId" clId="{2C5D25F4-40BD-47DD-B903-FB8832FEFCE6}" dt="2026-01-14T21:48:56.541" v="228" actId="403"/>
          <ac:spMkLst>
            <pc:docMk/>
            <pc:sldMk cId="2436280267" sldId="259"/>
            <ac:spMk id="8" creationId="{F1EA2863-7A9C-99DE-4030-5824A05CC4DC}"/>
          </ac:spMkLst>
        </pc:spChg>
        <pc:picChg chg="add mod">
          <ac:chgData name="william walthall" userId="f772a56296823cba" providerId="LiveId" clId="{2C5D25F4-40BD-47DD-B903-FB8832FEFCE6}" dt="2026-01-14T21:48:23.218" v="225" actId="1076"/>
          <ac:picMkLst>
            <pc:docMk/>
            <pc:sldMk cId="2436280267" sldId="259"/>
            <ac:picMk id="5" creationId="{E1A1E100-6DC3-C114-A0ED-5D3E106E2B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78CEE-913D-539F-4903-5D67C612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20EFA-397F-AA02-23F5-84413B71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B8EB1-0C9A-FE32-087C-63BBD49B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1E100-6DC3-C114-A0ED-5D3E106E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24" y="1911945"/>
            <a:ext cx="7231951" cy="4809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4A362-F0C2-EB3B-15DD-D5D26FC0BFEE}"/>
              </a:ext>
            </a:extLst>
          </p:cNvPr>
          <p:cNvSpPr txBox="1"/>
          <p:nvPr/>
        </p:nvSpPr>
        <p:spPr>
          <a:xfrm>
            <a:off x="2550925" y="1388725"/>
            <a:ext cx="70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…Continuation of the Sermon on the Mount…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A2863-7A9C-99DE-4030-5824A05CC4DC}"/>
              </a:ext>
            </a:extLst>
          </p:cNvPr>
          <p:cNvSpPr txBox="1"/>
          <p:nvPr/>
        </p:nvSpPr>
        <p:spPr>
          <a:xfrm>
            <a:off x="2654195" y="48078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Matthew 6</a:t>
            </a:r>
          </a:p>
        </p:txBody>
      </p:sp>
    </p:spTree>
    <p:extLst>
      <p:ext uri="{BB962C8B-B14F-4D97-AF65-F5344CB8AC3E}">
        <p14:creationId xmlns:p14="http://schemas.microsoft.com/office/powerpoint/2010/main" val="24362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E29B25-515A-7CB0-0A5D-94933F44AB72}"/>
              </a:ext>
            </a:extLst>
          </p:cNvPr>
          <p:cNvSpPr txBox="1"/>
          <p:nvPr/>
        </p:nvSpPr>
        <p:spPr>
          <a:xfrm>
            <a:off x="2327916" y="702743"/>
            <a:ext cx="883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Chapter 5 addressed </a:t>
            </a:r>
            <a:r>
              <a:rPr lang="en-US" sz="2800" i="1" dirty="0"/>
              <a:t>personal</a:t>
            </a:r>
            <a:r>
              <a:rPr lang="en-US" sz="2800" dirty="0"/>
              <a:t> </a:t>
            </a:r>
            <a:r>
              <a:rPr lang="en-US" sz="2800" i="1" dirty="0"/>
              <a:t>relationships</a:t>
            </a:r>
            <a:r>
              <a:rPr lang="en-US" sz="2800" dirty="0"/>
              <a:t>.</a:t>
            </a:r>
          </a:p>
          <a:p>
            <a:r>
              <a:rPr lang="en-US" sz="2800" dirty="0"/>
              <a:t>Chapter 6 addresses </a:t>
            </a:r>
            <a:r>
              <a:rPr lang="en-US" sz="2800" i="1" dirty="0"/>
              <a:t>personal </a:t>
            </a:r>
            <a:r>
              <a:rPr lang="en-US" sz="2800" i="1" u="sng" dirty="0"/>
              <a:t>righteousness.</a:t>
            </a:r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25700-810F-A5A1-B01E-F717AFC33988}"/>
              </a:ext>
            </a:extLst>
          </p:cNvPr>
          <p:cNvSpPr txBox="1"/>
          <p:nvPr/>
        </p:nvSpPr>
        <p:spPr>
          <a:xfrm>
            <a:off x="713417" y="1961970"/>
            <a:ext cx="755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6:1-18 – Warnings about </a:t>
            </a:r>
            <a:r>
              <a:rPr lang="en-US" sz="2800" i="1" u="sng" dirty="0"/>
              <a:t>practicing righteousness.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D7F0DB-937E-7B28-2886-4B1C174A7582}"/>
              </a:ext>
            </a:extLst>
          </p:cNvPr>
          <p:cNvSpPr txBox="1"/>
          <p:nvPr/>
        </p:nvSpPr>
        <p:spPr>
          <a:xfrm>
            <a:off x="1024128" y="2790310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1-4: 	 Practicing true righteousness when </a:t>
            </a:r>
            <a:r>
              <a:rPr lang="en-US" sz="2800" i="1" u="sng" dirty="0"/>
              <a:t>giving.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59AC9-1D55-9554-F30F-7E042CC4793E}"/>
              </a:ext>
            </a:extLst>
          </p:cNvPr>
          <p:cNvSpPr txBox="1"/>
          <p:nvPr/>
        </p:nvSpPr>
        <p:spPr>
          <a:xfrm>
            <a:off x="1024128" y="3618650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5-13: 	 Practicing true righteousness when </a:t>
            </a:r>
            <a:r>
              <a:rPr lang="en-US" sz="2800" i="1" u="sng" dirty="0"/>
              <a:t>praying.</a:t>
            </a:r>
            <a:endParaRPr lang="en-US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D6BF0-95AF-56FC-587A-11F476EAE371}"/>
              </a:ext>
            </a:extLst>
          </p:cNvPr>
          <p:cNvSpPr txBox="1"/>
          <p:nvPr/>
        </p:nvSpPr>
        <p:spPr>
          <a:xfrm>
            <a:off x="1024128" y="4446990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14-15: Practicing true righteousness by </a:t>
            </a:r>
            <a:r>
              <a:rPr lang="en-US" sz="2800" i="1" u="sng" dirty="0"/>
              <a:t>forgiving.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6F1C3-4E2E-E1BD-1C21-708B15D0EC61}"/>
              </a:ext>
            </a:extLst>
          </p:cNvPr>
          <p:cNvSpPr txBox="1"/>
          <p:nvPr/>
        </p:nvSpPr>
        <p:spPr>
          <a:xfrm>
            <a:off x="1024128" y="5275328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16-18: Practicing true righteousness when </a:t>
            </a:r>
            <a:r>
              <a:rPr lang="en-US" sz="2800" i="1" u="sng" dirty="0"/>
              <a:t>fasting.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747567" y="1684076"/>
            <a:ext cx="1042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6:19-24 – Cautions about </a:t>
            </a:r>
            <a:r>
              <a:rPr lang="en-US" sz="2800" i="1" u="sng" dirty="0"/>
              <a:t>earthly treasures.</a:t>
            </a:r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7F9A6-60A1-8EE1-D0B2-BA1654E9F60B}"/>
              </a:ext>
            </a:extLst>
          </p:cNvPr>
          <p:cNvSpPr txBox="1"/>
          <p:nvPr/>
        </p:nvSpPr>
        <p:spPr>
          <a:xfrm>
            <a:off x="747567" y="3576603"/>
            <a:ext cx="673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6:25-34 – The </a:t>
            </a:r>
            <a:r>
              <a:rPr lang="en-US" sz="2800"/>
              <a:t>unnecessary burden of </a:t>
            </a:r>
            <a:r>
              <a:rPr lang="en-US" sz="2800" i="1" u="sng"/>
              <a:t>anxiety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1087</TotalTime>
  <Words>85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11</cp:revision>
  <dcterms:created xsi:type="dcterms:W3CDTF">2024-09-25T23:04:28Z</dcterms:created>
  <dcterms:modified xsi:type="dcterms:W3CDTF">2026-01-17T23:14:49Z</dcterms:modified>
</cp:coreProperties>
</file>