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8"/>
  </p:notesMasterIdLst>
  <p:sldIdLst>
    <p:sldId id="256" r:id="rId2"/>
    <p:sldId id="260" r:id="rId3"/>
    <p:sldId id="259" r:id="rId4"/>
    <p:sldId id="257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2B9B9-6662-4FEE-B54F-B89A96330A19}" v="25" dt="2026-02-16T14:47:21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undo custSel addSld modSld sldOrd">
      <pc:chgData name="william walthall" userId="f772a56296823cba" providerId="LiveId" clId="{2C5D25F4-40BD-47DD-B903-FB8832FEFCE6}" dt="2026-02-16T14:47:36.415" v="170" actId="1076"/>
      <pc:docMkLst>
        <pc:docMk/>
      </pc:docMkLst>
      <pc:sldChg chg="addSp delSp modSp mod">
        <pc:chgData name="william walthall" userId="f772a56296823cba" providerId="LiveId" clId="{2C5D25F4-40BD-47DD-B903-FB8832FEFCE6}" dt="2026-02-13T19:04:08.184" v="36" actId="478"/>
        <pc:sldMkLst>
          <pc:docMk/>
          <pc:sldMk cId="4000795167" sldId="256"/>
        </pc:sldMkLst>
        <pc:spChg chg="add mod">
          <ac:chgData name="william walthall" userId="f772a56296823cba" providerId="LiveId" clId="{2C5D25F4-40BD-47DD-B903-FB8832FEFCE6}" dt="2026-02-13T19:04:00.248" v="35" actId="20577"/>
          <ac:spMkLst>
            <pc:docMk/>
            <pc:sldMk cId="4000795167" sldId="256"/>
            <ac:spMk id="7" creationId="{B13723A8-428C-E6BC-C605-051BAA49E2E4}"/>
          </ac:spMkLst>
        </pc:spChg>
      </pc:sldChg>
      <pc:sldChg chg="addSp delSp modSp mod ord delAnim modAnim">
        <pc:chgData name="william walthall" userId="f772a56296823cba" providerId="LiveId" clId="{2C5D25F4-40BD-47DD-B903-FB8832FEFCE6}" dt="2026-02-15T22:48:42.788" v="138"/>
        <pc:sldMkLst>
          <pc:docMk/>
          <pc:sldMk cId="1525269399" sldId="257"/>
        </pc:sldMkLst>
        <pc:spChg chg="del">
          <ac:chgData name="william walthall" userId="f772a56296823cba" providerId="LiveId" clId="{2C5D25F4-40BD-47DD-B903-FB8832FEFCE6}" dt="2026-02-15T22:42:32.931" v="120" actId="478"/>
          <ac:spMkLst>
            <pc:docMk/>
            <pc:sldMk cId="1525269399" sldId="257"/>
            <ac:spMk id="3" creationId="{DA677DC4-D188-E660-627E-BF6CEBDACBFC}"/>
          </ac:spMkLst>
        </pc:spChg>
        <pc:spChg chg="del">
          <ac:chgData name="william walthall" userId="f772a56296823cba" providerId="LiveId" clId="{2C5D25F4-40BD-47DD-B903-FB8832FEFCE6}" dt="2026-02-15T22:42:32.931" v="120" actId="478"/>
          <ac:spMkLst>
            <pc:docMk/>
            <pc:sldMk cId="1525269399" sldId="257"/>
            <ac:spMk id="8" creationId="{3E5E22F7-57CA-2C76-9D08-167131579235}"/>
          </ac:spMkLst>
        </pc:spChg>
        <pc:spChg chg="del">
          <ac:chgData name="william walthall" userId="f772a56296823cba" providerId="LiveId" clId="{2C5D25F4-40BD-47DD-B903-FB8832FEFCE6}" dt="2026-02-15T22:42:32.931" v="120" actId="478"/>
          <ac:spMkLst>
            <pc:docMk/>
            <pc:sldMk cId="1525269399" sldId="257"/>
            <ac:spMk id="9" creationId="{6CC3D19A-16F0-5791-2135-95C10DB89F66}"/>
          </ac:spMkLst>
        </pc:spChg>
        <pc:picChg chg="add mod">
          <ac:chgData name="william walthall" userId="f772a56296823cba" providerId="LiveId" clId="{2C5D25F4-40BD-47DD-B903-FB8832FEFCE6}" dt="2026-02-15T22:44:26.597" v="128" actId="1076"/>
          <ac:picMkLst>
            <pc:docMk/>
            <pc:sldMk cId="1525269399" sldId="257"/>
            <ac:picMk id="6" creationId="{74AC5AF6-7CCB-6CDC-7290-3911C1673172}"/>
          </ac:picMkLst>
        </pc:picChg>
        <pc:picChg chg="add mod">
          <ac:chgData name="william walthall" userId="f772a56296823cba" providerId="LiveId" clId="{2C5D25F4-40BD-47DD-B903-FB8832FEFCE6}" dt="2026-02-15T22:44:17.136" v="125" actId="14100"/>
          <ac:picMkLst>
            <pc:docMk/>
            <pc:sldMk cId="1525269399" sldId="257"/>
            <ac:picMk id="7" creationId="{DA5DC208-CFD6-B75B-94BB-F996227EBD4F}"/>
          </ac:picMkLst>
        </pc:picChg>
        <pc:picChg chg="add mod">
          <ac:chgData name="william walthall" userId="f772a56296823cba" providerId="LiveId" clId="{2C5D25F4-40BD-47DD-B903-FB8832FEFCE6}" dt="2026-02-15T22:45:09.281" v="131" actId="14100"/>
          <ac:picMkLst>
            <pc:docMk/>
            <pc:sldMk cId="1525269399" sldId="257"/>
            <ac:picMk id="10" creationId="{F75A5983-88E9-2495-3B34-39CE6A84E53F}"/>
          </ac:picMkLst>
        </pc:picChg>
      </pc:sldChg>
      <pc:sldChg chg="modSp mod">
        <pc:chgData name="william walthall" userId="f772a56296823cba" providerId="LiveId" clId="{2C5D25F4-40BD-47DD-B903-FB8832FEFCE6}" dt="2026-02-13T20:54:38.531" v="48" actId="20577"/>
        <pc:sldMkLst>
          <pc:docMk/>
          <pc:sldMk cId="2592113771" sldId="258"/>
        </pc:sldMkLst>
        <pc:spChg chg="mod">
          <ac:chgData name="william walthall" userId="f772a56296823cba" providerId="LiveId" clId="{2C5D25F4-40BD-47DD-B903-FB8832FEFCE6}" dt="2026-02-13T20:54:35.825" v="47" actId="20577"/>
          <ac:spMkLst>
            <pc:docMk/>
            <pc:sldMk cId="2592113771" sldId="258"/>
            <ac:spMk id="5" creationId="{C2B1376C-785A-17A4-2119-A6C29AB75DF7}"/>
          </ac:spMkLst>
        </pc:spChg>
        <pc:spChg chg="mod">
          <ac:chgData name="william walthall" userId="f772a56296823cba" providerId="LiveId" clId="{2C5D25F4-40BD-47DD-B903-FB8832FEFCE6}" dt="2026-02-13T20:54:38.531" v="48" actId="20577"/>
          <ac:spMkLst>
            <pc:docMk/>
            <pc:sldMk cId="2592113771" sldId="258"/>
            <ac:spMk id="6" creationId="{6035C2F1-4E92-E60D-374F-09F3D33F2F50}"/>
          </ac:spMkLst>
        </pc:spChg>
      </pc:sldChg>
      <pc:sldChg chg="addSp delSp modSp add mod delAnim">
        <pc:chgData name="william walthall" userId="f772a56296823cba" providerId="LiveId" clId="{2C5D25F4-40BD-47DD-B903-FB8832FEFCE6}" dt="2026-02-13T19:33:10.957" v="46" actId="14100"/>
        <pc:sldMkLst>
          <pc:docMk/>
          <pc:sldMk cId="471375294" sldId="259"/>
        </pc:sldMkLst>
        <pc:picChg chg="add mod">
          <ac:chgData name="william walthall" userId="f772a56296823cba" providerId="LiveId" clId="{2C5D25F4-40BD-47DD-B903-FB8832FEFCE6}" dt="2026-02-13T19:33:10.957" v="46" actId="14100"/>
          <ac:picMkLst>
            <pc:docMk/>
            <pc:sldMk cId="471375294" sldId="259"/>
            <ac:picMk id="6" creationId="{F34B9409-0C0D-B3A6-F4F1-095FBA15CDC8}"/>
          </ac:picMkLst>
        </pc:picChg>
      </pc:sldChg>
      <pc:sldChg chg="addSp modSp new mod ord">
        <pc:chgData name="william walthall" userId="f772a56296823cba" providerId="LiveId" clId="{2C5D25F4-40BD-47DD-B903-FB8832FEFCE6}" dt="2026-02-15T22:50:59.259" v="160" actId="20577"/>
        <pc:sldMkLst>
          <pc:docMk/>
          <pc:sldMk cId="1629346209" sldId="260"/>
        </pc:sldMkLst>
        <pc:spChg chg="add mod">
          <ac:chgData name="william walthall" userId="f772a56296823cba" providerId="LiveId" clId="{2C5D25F4-40BD-47DD-B903-FB8832FEFCE6}" dt="2026-02-15T22:50:59.259" v="160" actId="20577"/>
          <ac:spMkLst>
            <pc:docMk/>
            <pc:sldMk cId="1629346209" sldId="260"/>
            <ac:spMk id="5" creationId="{76A17BCB-50C4-0E4B-39CF-06B55AEDE526}"/>
          </ac:spMkLst>
        </pc:spChg>
      </pc:sldChg>
      <pc:sldChg chg="modSp add mod modAnim">
        <pc:chgData name="william walthall" userId="f772a56296823cba" providerId="LiveId" clId="{2C5D25F4-40BD-47DD-B903-FB8832FEFCE6}" dt="2026-02-16T14:47:36.415" v="170" actId="1076"/>
        <pc:sldMkLst>
          <pc:docMk/>
          <pc:sldMk cId="3802871944" sldId="261"/>
        </pc:sldMkLst>
        <pc:spChg chg="mod">
          <ac:chgData name="william walthall" userId="f772a56296823cba" providerId="LiveId" clId="{2C5D25F4-40BD-47DD-B903-FB8832FEFCE6}" dt="2026-02-16T14:25:07.478" v="164" actId="20577"/>
          <ac:spMkLst>
            <pc:docMk/>
            <pc:sldMk cId="3802871944" sldId="261"/>
            <ac:spMk id="4" creationId="{29C6C84A-44AE-8BDE-75BD-7CB697975E54}"/>
          </ac:spMkLst>
        </pc:spChg>
        <pc:spChg chg="mod">
          <ac:chgData name="william walthall" userId="f772a56296823cba" providerId="LiveId" clId="{2C5D25F4-40BD-47DD-B903-FB8832FEFCE6}" dt="2026-02-16T14:47:36.415" v="170" actId="1076"/>
          <ac:spMkLst>
            <pc:docMk/>
            <pc:sldMk cId="3802871944" sldId="261"/>
            <ac:spMk id="9" creationId="{618D7987-AF81-6499-04FE-FA82192899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BD31-DF30-D677-C270-694D3EC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5DD-84AA-36B6-8446-3B8DE9A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81E0-119C-1C9A-0EC8-FC61ADC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3723A8-428C-E6BC-C605-051BAA49E2E4}"/>
              </a:ext>
            </a:extLst>
          </p:cNvPr>
          <p:cNvSpPr txBox="1">
            <a:spLocks/>
          </p:cNvSpPr>
          <p:nvPr/>
        </p:nvSpPr>
        <p:spPr>
          <a:xfrm>
            <a:off x="1348087" y="1147989"/>
            <a:ext cx="9495826" cy="3040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Welcome to</a:t>
            </a:r>
            <a:br>
              <a:rPr lang="en-US" sz="4400" b="1" dirty="0"/>
            </a:br>
            <a:r>
              <a:rPr lang="en-US" sz="4000" dirty="0"/>
              <a:t>Walk With the Word</a:t>
            </a:r>
            <a:br>
              <a:rPr lang="en-US" sz="5400" b="1" dirty="0"/>
            </a:br>
            <a:br>
              <a:rPr lang="en-US" dirty="0"/>
            </a:br>
            <a:r>
              <a:rPr lang="en-US" b="1" dirty="0"/>
              <a:t>Matthew 19</a:t>
            </a:r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57B50F-6000-886F-ABE0-E977ECB1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BCEFC-6A72-F8F4-0EB2-829F9456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726E6-874C-A142-0A0A-2B2A041D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17BCB-50C4-0E4B-39CF-06B55AEDE526}"/>
              </a:ext>
            </a:extLst>
          </p:cNvPr>
          <p:cNvSpPr txBox="1"/>
          <p:nvPr/>
        </p:nvSpPr>
        <p:spPr>
          <a:xfrm>
            <a:off x="812656" y="2121408"/>
            <a:ext cx="97006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Prayer Focus for Persecuted Christians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Afghanistan</a:t>
            </a:r>
          </a:p>
        </p:txBody>
      </p:sp>
    </p:spTree>
    <p:extLst>
      <p:ext uri="{BB962C8B-B14F-4D97-AF65-F5344CB8AC3E}">
        <p14:creationId xmlns:p14="http://schemas.microsoft.com/office/powerpoint/2010/main" val="16293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141C7-87E7-A5BD-D277-D2D86C66A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4B9409-0C0D-B3A6-F4F1-095FBA15C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24" y="132557"/>
            <a:ext cx="4767940" cy="65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03066" y="629213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19:1-2 – Jesus begins His journey to Jerusalem, which is</a:t>
            </a:r>
            <a:br>
              <a:rPr lang="en-US" sz="2800" dirty="0"/>
            </a:br>
            <a:r>
              <a:rPr lang="en-US" sz="2800" dirty="0"/>
              <a:t>    ultimately His journey to </a:t>
            </a:r>
            <a:r>
              <a:rPr lang="en-US" sz="2800" i="1" u="sng" dirty="0"/>
              <a:t>the cross.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7CCAB-EB51-FAFB-6E27-CB265E588BE4}"/>
              </a:ext>
            </a:extLst>
          </p:cNvPr>
          <p:cNvSpPr txBox="1"/>
          <p:nvPr/>
        </p:nvSpPr>
        <p:spPr>
          <a:xfrm>
            <a:off x="803066" y="1816839"/>
            <a:ext cx="94005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19:3-12 –The hypocrisy of the Pharisees: seeking to justify their</a:t>
            </a:r>
            <a:br>
              <a:rPr lang="en-US" sz="2800" dirty="0"/>
            </a:br>
            <a:r>
              <a:rPr lang="en-US" sz="2800" dirty="0"/>
              <a:t>   unbiblical practice of </a:t>
            </a:r>
            <a:r>
              <a:rPr lang="en-US" sz="2800" i="1" u="sng" dirty="0"/>
              <a:t>divorce.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0E998-A801-64F4-6441-0641BD178D4F}"/>
              </a:ext>
            </a:extLst>
          </p:cNvPr>
          <p:cNvSpPr txBox="1"/>
          <p:nvPr/>
        </p:nvSpPr>
        <p:spPr>
          <a:xfrm>
            <a:off x="1081605" y="3004465"/>
            <a:ext cx="619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Pharisees and their abuse of </a:t>
            </a:r>
            <a:r>
              <a:rPr lang="en-US" sz="2800" i="1" u="sng" dirty="0"/>
              <a:t>women.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C5AF6-7CCB-6CDC-7290-3911C167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96" y="3954589"/>
            <a:ext cx="3512655" cy="2187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DC208-CFD6-B75B-94BB-F996227E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163" y="3761203"/>
            <a:ext cx="3095559" cy="2381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A5983-88E9-2495-3B34-39CE6A84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134" y="3761202"/>
            <a:ext cx="4584209" cy="260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99995-A4AB-2911-33AC-29E39AAE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DBDAE5-58F1-66EC-AF9C-9369BB8C0830}"/>
              </a:ext>
            </a:extLst>
          </p:cNvPr>
          <p:cNvSpPr txBox="1"/>
          <p:nvPr/>
        </p:nvSpPr>
        <p:spPr>
          <a:xfrm>
            <a:off x="803066" y="629213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19:1-2 – Jesus begins His journey to Jerusalem, which is</a:t>
            </a:r>
            <a:br>
              <a:rPr lang="en-US" sz="2800" dirty="0"/>
            </a:br>
            <a:r>
              <a:rPr lang="en-US" sz="2800" dirty="0"/>
              <a:t>    ultimately His journey to </a:t>
            </a:r>
            <a:r>
              <a:rPr lang="en-US" sz="2800" i="1" u="sng" dirty="0"/>
              <a:t>the cross.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C6C84A-44AE-8BDE-75BD-7CB697975E54}"/>
              </a:ext>
            </a:extLst>
          </p:cNvPr>
          <p:cNvSpPr txBox="1"/>
          <p:nvPr/>
        </p:nvSpPr>
        <p:spPr>
          <a:xfrm>
            <a:off x="803066" y="1816839"/>
            <a:ext cx="92178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19:3-9 –The hypocrisy of the Pharisees: seeking to justify their</a:t>
            </a:r>
            <a:br>
              <a:rPr lang="en-US" sz="2800" dirty="0"/>
            </a:br>
            <a:r>
              <a:rPr lang="en-US" sz="2800" dirty="0"/>
              <a:t>   unbiblical practice of </a:t>
            </a:r>
            <a:r>
              <a:rPr lang="en-US" sz="2800" i="1" u="sng" dirty="0"/>
              <a:t>divorce.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8574B-1F85-B501-D614-3309ADAB8A93}"/>
              </a:ext>
            </a:extLst>
          </p:cNvPr>
          <p:cNvSpPr txBox="1"/>
          <p:nvPr/>
        </p:nvSpPr>
        <p:spPr>
          <a:xfrm>
            <a:off x="1081605" y="3004465"/>
            <a:ext cx="6191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Pharisees and their abuse of </a:t>
            </a:r>
            <a:r>
              <a:rPr lang="en-US" sz="2800" i="1" u="sng" dirty="0"/>
              <a:t>women.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07C2D1-68D1-7158-6F22-3E2525C01899}"/>
              </a:ext>
            </a:extLst>
          </p:cNvPr>
          <p:cNvSpPr txBox="1"/>
          <p:nvPr/>
        </p:nvSpPr>
        <p:spPr>
          <a:xfrm>
            <a:off x="1081605" y="3761204"/>
            <a:ext cx="88435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Jesus affirms the scriptural teaching on marriage: </a:t>
            </a:r>
            <a:r>
              <a:rPr lang="en-US" sz="2800" i="1" u="sng" dirty="0"/>
              <a:t>one flesh.</a:t>
            </a:r>
            <a:br>
              <a:rPr lang="en-US" sz="2800" i="1" u="sng" dirty="0"/>
            </a:br>
            <a:r>
              <a:rPr lang="en-US" sz="2800" dirty="0"/>
              <a:t>   In other words, in God’s eyes the “two” are </a:t>
            </a:r>
            <a:r>
              <a:rPr lang="en-US" sz="2800" i="1" u="sng" dirty="0"/>
              <a:t>“one.”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CE974-A9B7-6786-E8B0-20A41F0E6853}"/>
              </a:ext>
            </a:extLst>
          </p:cNvPr>
          <p:cNvSpPr txBox="1"/>
          <p:nvPr/>
        </p:nvSpPr>
        <p:spPr>
          <a:xfrm>
            <a:off x="1081605" y="4948830"/>
            <a:ext cx="707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Marriage: a “type” and symbol of </a:t>
            </a:r>
            <a:r>
              <a:rPr lang="en-US" sz="2800" i="1" u="sng" dirty="0"/>
              <a:t>the Godhead.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D7987-AF81-6499-04FE-FA8219289974}"/>
              </a:ext>
            </a:extLst>
          </p:cNvPr>
          <p:cNvSpPr txBox="1"/>
          <p:nvPr/>
        </p:nvSpPr>
        <p:spPr>
          <a:xfrm>
            <a:off x="803066" y="5705567"/>
            <a:ext cx="8720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19:10-12: Jesus compares commitment to that of </a:t>
            </a:r>
            <a:r>
              <a:rPr lang="en-US" sz="2800" i="1" u="sng" dirty="0"/>
              <a:t>eunuchs.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28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9A6E4-BC5D-74B1-E8F2-7A47CF6EC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B1376C-785A-17A4-2119-A6C29AB75DF7}"/>
              </a:ext>
            </a:extLst>
          </p:cNvPr>
          <p:cNvSpPr txBox="1"/>
          <p:nvPr/>
        </p:nvSpPr>
        <p:spPr>
          <a:xfrm>
            <a:off x="858890" y="629213"/>
            <a:ext cx="9746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19:13-15 – The faith of children should be reflected in the faith</a:t>
            </a:r>
            <a:br>
              <a:rPr lang="en-US" sz="2800" dirty="0"/>
            </a:br>
            <a:r>
              <a:rPr lang="en-US" sz="2800" dirty="0"/>
              <a:t>     of Jesus’ </a:t>
            </a:r>
            <a:r>
              <a:rPr lang="en-US" sz="2800" i="1" u="sng" dirty="0"/>
              <a:t>followers.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5C2F1-4E92-E60D-374F-09F3D33F2F50}"/>
              </a:ext>
            </a:extLst>
          </p:cNvPr>
          <p:cNvSpPr txBox="1"/>
          <p:nvPr/>
        </p:nvSpPr>
        <p:spPr>
          <a:xfrm>
            <a:off x="858890" y="2113745"/>
            <a:ext cx="863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19:16-26 – Jesus’ sad encounter with the </a:t>
            </a:r>
            <a:r>
              <a:rPr lang="en-US" sz="2800" i="1" u="sng" dirty="0"/>
              <a:t>rich young ruler.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FA201-BB40-135A-9FBB-E6FA60465C28}"/>
              </a:ext>
            </a:extLst>
          </p:cNvPr>
          <p:cNvSpPr txBox="1"/>
          <p:nvPr/>
        </p:nvSpPr>
        <p:spPr>
          <a:xfrm>
            <a:off x="858890" y="3167390"/>
            <a:ext cx="93330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19:27-30 – The disciples’ deception of having left everything to</a:t>
            </a:r>
            <a:br>
              <a:rPr lang="en-US" sz="2800" dirty="0"/>
            </a:br>
            <a:r>
              <a:rPr lang="en-US" sz="2800" dirty="0"/>
              <a:t>    follow Jesus: they’re thinking rewards, not </a:t>
            </a:r>
            <a:r>
              <a:rPr lang="en-US" sz="2800" i="1" u="sng" dirty="0"/>
              <a:t>the cost.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211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2698</TotalTime>
  <Words>226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22</cp:revision>
  <dcterms:created xsi:type="dcterms:W3CDTF">2024-09-25T23:04:28Z</dcterms:created>
  <dcterms:modified xsi:type="dcterms:W3CDTF">2026-02-16T14:47:41Z</dcterms:modified>
</cp:coreProperties>
</file>