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B48606-141D-4D8F-A0CA-CEBAAA1536D6}" v="52" dt="2026-02-14T23:39:00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84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undo custSel addSld modSld">
      <pc:chgData name="william walthall" userId="f772a56296823cba" providerId="LiveId" clId="{2C5D25F4-40BD-47DD-B903-FB8832FEFCE6}" dt="2026-02-14T23:39:00.560" v="70" actId="114"/>
      <pc:docMkLst>
        <pc:docMk/>
      </pc:docMkLst>
      <pc:sldChg chg="addSp delSp modSp mod">
        <pc:chgData name="william walthall" userId="f772a56296823cba" providerId="LiveId" clId="{2C5D25F4-40BD-47DD-B903-FB8832FEFCE6}" dt="2026-02-14T20:40:13.608" v="59" actId="1076"/>
        <pc:sldMkLst>
          <pc:docMk/>
          <pc:sldMk cId="4000795167" sldId="256"/>
        </pc:sldMkLst>
        <pc:spChg chg="del mod">
          <ac:chgData name="william walthall" userId="f772a56296823cba" providerId="LiveId" clId="{2C5D25F4-40BD-47DD-B903-FB8832FEFCE6}" dt="2026-02-13T19:03:01.581" v="51"/>
          <ac:spMkLst>
            <pc:docMk/>
            <pc:sldMk cId="4000795167" sldId="256"/>
            <ac:spMk id="2" creationId="{99713718-7740-0E34-4380-77FBEC6DFF7E}"/>
          </ac:spMkLst>
        </pc:spChg>
        <pc:spChg chg="del">
          <ac:chgData name="william walthall" userId="f772a56296823cba" providerId="LiveId" clId="{2C5D25F4-40BD-47DD-B903-FB8832FEFCE6}" dt="2026-02-13T19:03:11.951" v="55" actId="478"/>
          <ac:spMkLst>
            <pc:docMk/>
            <pc:sldMk cId="4000795167" sldId="256"/>
            <ac:spMk id="3" creationId="{E0DB0445-294E-5364-DEFB-010B0E388F9F}"/>
          </ac:spMkLst>
        </pc:spChg>
        <pc:spChg chg="add del mod">
          <ac:chgData name="william walthall" userId="f772a56296823cba" providerId="LiveId" clId="{2C5D25F4-40BD-47DD-B903-FB8832FEFCE6}" dt="2026-02-14T20:40:13.608" v="59" actId="1076"/>
          <ac:spMkLst>
            <pc:docMk/>
            <pc:sldMk cId="4000795167" sldId="256"/>
            <ac:spMk id="7" creationId="{923199FE-40B2-CD53-4238-6211C35E9CB7}"/>
          </ac:spMkLst>
        </pc:spChg>
        <pc:spChg chg="add del mod">
          <ac:chgData name="william walthall" userId="f772a56296823cba" providerId="LiveId" clId="{2C5D25F4-40BD-47DD-B903-FB8832FEFCE6}" dt="2026-02-14T20:40:03.617" v="58" actId="478"/>
          <ac:spMkLst>
            <pc:docMk/>
            <pc:sldMk cId="4000795167" sldId="256"/>
            <ac:spMk id="9" creationId="{5B1ACE8C-232E-9A4D-139D-360077AD6A5F}"/>
          </ac:spMkLst>
        </pc:spChg>
      </pc:sldChg>
      <pc:sldChg chg="delSp modSp mod delAnim">
        <pc:chgData name="william walthall" userId="f772a56296823cba" providerId="LiveId" clId="{2C5D25F4-40BD-47DD-B903-FB8832FEFCE6}" dt="2026-02-11T22:02:34.966" v="49" actId="20577"/>
        <pc:sldMkLst>
          <pc:docMk/>
          <pc:sldMk cId="1525269399" sldId="257"/>
        </pc:sldMkLst>
        <pc:spChg chg="mod">
          <ac:chgData name="william walthall" userId="f772a56296823cba" providerId="LiveId" clId="{2C5D25F4-40BD-47DD-B903-FB8832FEFCE6}" dt="2026-02-11T22:01:41.255" v="27" actId="20577"/>
          <ac:spMkLst>
            <pc:docMk/>
            <pc:sldMk cId="1525269399" sldId="257"/>
            <ac:spMk id="2" creationId="{D740E998-A801-64F4-6441-0641BD178D4F}"/>
          </ac:spMkLst>
        </pc:spChg>
        <pc:spChg chg="mod">
          <ac:chgData name="william walthall" userId="f772a56296823cba" providerId="LiveId" clId="{2C5D25F4-40BD-47DD-B903-FB8832FEFCE6}" dt="2026-02-11T22:02:34.966" v="49" actId="20577"/>
          <ac:spMkLst>
            <pc:docMk/>
            <pc:sldMk cId="1525269399" sldId="257"/>
            <ac:spMk id="3" creationId="{DA677DC4-D188-E660-627E-BF6CEBDACBFC}"/>
          </ac:spMkLst>
        </pc:spChg>
        <pc:spChg chg="mod">
          <ac:chgData name="william walthall" userId="f772a56296823cba" providerId="LiveId" clId="{2C5D25F4-40BD-47DD-B903-FB8832FEFCE6}" dt="2026-02-11T21:37:11.937" v="2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2C5D25F4-40BD-47DD-B903-FB8832FEFCE6}" dt="2026-02-11T21:49:16.140" v="25" actId="465"/>
          <ac:spMkLst>
            <pc:docMk/>
            <pc:sldMk cId="1525269399" sldId="257"/>
            <ac:spMk id="6" creationId="{DAE29B25-515A-7CB0-0A5D-94933F44AB72}"/>
          </ac:spMkLst>
        </pc:spChg>
        <pc:spChg chg="mod">
          <ac:chgData name="william walthall" userId="f772a56296823cba" providerId="LiveId" clId="{2C5D25F4-40BD-47DD-B903-FB8832FEFCE6}" dt="2026-02-11T21:49:04.561" v="24" actId="1076"/>
          <ac:spMkLst>
            <pc:docMk/>
            <pc:sldMk cId="1525269399" sldId="257"/>
            <ac:spMk id="8" creationId="{3E5E22F7-57CA-2C76-9D08-167131579235}"/>
          </ac:spMkLst>
        </pc:spChg>
      </pc:sldChg>
      <pc:sldChg chg="modSp">
        <pc:chgData name="william walthall" userId="f772a56296823cba" providerId="LiveId" clId="{2C5D25F4-40BD-47DD-B903-FB8832FEFCE6}" dt="2026-02-14T23:39:00.560" v="70" actId="114"/>
        <pc:sldMkLst>
          <pc:docMk/>
          <pc:sldMk cId="2592113771" sldId="258"/>
        </pc:sldMkLst>
        <pc:spChg chg="mod">
          <ac:chgData name="william walthall" userId="f772a56296823cba" providerId="LiveId" clId="{2C5D25F4-40BD-47DD-B903-FB8832FEFCE6}" dt="2026-02-14T23:39:00.560" v="70" actId="114"/>
          <ac:spMkLst>
            <pc:docMk/>
            <pc:sldMk cId="2592113771" sldId="258"/>
            <ac:spMk id="4" creationId="{E41FA201-BB40-135A-9FBB-E6FA60465C28}"/>
          </ac:spMkLst>
        </pc:spChg>
      </pc:sldChg>
      <pc:sldChg chg="addSp delSp modSp new mod">
        <pc:chgData name="william walthall" userId="f772a56296823cba" providerId="LiveId" clId="{2C5D25F4-40BD-47DD-B903-FB8832FEFCE6}" dt="2026-02-14T22:01:08.320" v="64" actId="1076"/>
        <pc:sldMkLst>
          <pc:docMk/>
          <pc:sldMk cId="4039679938" sldId="259"/>
        </pc:sldMkLst>
        <pc:spChg chg="del">
          <ac:chgData name="william walthall" userId="f772a56296823cba" providerId="LiveId" clId="{2C5D25F4-40BD-47DD-B903-FB8832FEFCE6}" dt="2026-02-14T22:00:59.040" v="61" actId="478"/>
          <ac:spMkLst>
            <pc:docMk/>
            <pc:sldMk cId="4039679938" sldId="259"/>
            <ac:spMk id="2" creationId="{89A1D70B-6EA2-3D9A-4A33-F329B881DCAD}"/>
          </ac:spMkLst>
        </pc:spChg>
        <pc:spChg chg="del">
          <ac:chgData name="william walthall" userId="f772a56296823cba" providerId="LiveId" clId="{2C5D25F4-40BD-47DD-B903-FB8832FEFCE6}" dt="2026-02-14T22:01:02.205" v="62" actId="478"/>
          <ac:spMkLst>
            <pc:docMk/>
            <pc:sldMk cId="4039679938" sldId="259"/>
            <ac:spMk id="3" creationId="{5292382D-97B4-B048-791B-3D8DDBF7F89A}"/>
          </ac:spMkLst>
        </pc:spChg>
        <pc:spChg chg="add mod">
          <ac:chgData name="william walthall" userId="f772a56296823cba" providerId="LiveId" clId="{2C5D25F4-40BD-47DD-B903-FB8832FEFCE6}" dt="2026-02-14T22:01:08.320" v="64" actId="1076"/>
          <ac:spMkLst>
            <pc:docMk/>
            <pc:sldMk cId="4039679938" sldId="259"/>
            <ac:spMk id="7" creationId="{4C40449F-9ADD-B7EB-8137-366069D5586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23199FE-40B2-CD53-4238-6211C35E9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7696" y="167100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Welcome to</a:t>
            </a:r>
            <a:br>
              <a:rPr lang="en-US" sz="4400" b="1" dirty="0"/>
            </a:br>
            <a:r>
              <a:rPr lang="en-US" sz="4000" dirty="0"/>
              <a:t>Walk With the Word</a:t>
            </a:r>
            <a:br>
              <a:rPr lang="en-US" sz="5400" b="1" dirty="0"/>
            </a:br>
            <a:br>
              <a:rPr lang="en-US" dirty="0"/>
            </a:br>
            <a:r>
              <a:rPr lang="en-US" b="1" dirty="0"/>
              <a:t>Matthew 18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C4A5A-A28A-6436-D564-B6874F9A1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29C80-BF7E-DDC3-F6E1-AE6D030EF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08D83-D65C-13E5-615F-363256A6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40449F-9ADD-B7EB-8137-366069D55862}"/>
              </a:ext>
            </a:extLst>
          </p:cNvPr>
          <p:cNvSpPr txBox="1"/>
          <p:nvPr/>
        </p:nvSpPr>
        <p:spPr>
          <a:xfrm>
            <a:off x="1245697" y="1810512"/>
            <a:ext cx="970060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/>
              <a:t>Prayer Focus for Persecuted Christians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/>
              <a:t>Cuba</a:t>
            </a:r>
          </a:p>
        </p:txBody>
      </p:sp>
    </p:spTree>
    <p:extLst>
      <p:ext uri="{BB962C8B-B14F-4D97-AF65-F5344CB8AC3E}">
        <p14:creationId xmlns:p14="http://schemas.microsoft.com/office/powerpoint/2010/main" val="403967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8890" y="62921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18:1-9 – The challenges of acquiring and maintaining </a:t>
            </a:r>
            <a:r>
              <a:rPr lang="en-US" sz="2800" i="1" u="sng" dirty="0"/>
              <a:t>faith.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E29B25-515A-7CB0-0A5D-94933F44AB72}"/>
              </a:ext>
            </a:extLst>
          </p:cNvPr>
          <p:cNvSpPr txBox="1"/>
          <p:nvPr/>
        </p:nvSpPr>
        <p:spPr>
          <a:xfrm>
            <a:off x="1213135" y="1678766"/>
            <a:ext cx="8418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v. 3: Having saving faith requires a </a:t>
            </a:r>
            <a:r>
              <a:rPr lang="en-US" sz="2800" i="1" u="sng" dirty="0"/>
              <a:t>child-like commitment.</a:t>
            </a: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40E998-A801-64F4-6441-0641BD178D4F}"/>
              </a:ext>
            </a:extLst>
          </p:cNvPr>
          <p:cNvSpPr txBox="1"/>
          <p:nvPr/>
        </p:nvSpPr>
        <p:spPr>
          <a:xfrm>
            <a:off x="1213135" y="2728318"/>
            <a:ext cx="949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v. 6: There will always be those who seek to destroy (</a:t>
            </a:r>
            <a:r>
              <a:rPr lang="en-US" sz="2800" i="1" u="sng" dirty="0"/>
              <a:t>your) faith.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677DC4-D188-E660-627E-BF6CEBDACBFC}"/>
              </a:ext>
            </a:extLst>
          </p:cNvPr>
          <p:cNvSpPr txBox="1"/>
          <p:nvPr/>
        </p:nvSpPr>
        <p:spPr>
          <a:xfrm>
            <a:off x="1213135" y="3777871"/>
            <a:ext cx="847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v. 7</a:t>
            </a:r>
            <a:r>
              <a:rPr lang="en-US" sz="2800"/>
              <a:t>: Severe consequences await </a:t>
            </a:r>
            <a:r>
              <a:rPr lang="en-US" sz="2800" dirty="0"/>
              <a:t>those who </a:t>
            </a:r>
            <a:r>
              <a:rPr lang="en-US" sz="2800" i="1" u="sng" dirty="0"/>
              <a:t>destroy faith.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5E22F7-57CA-2C76-9D08-167131579235}"/>
              </a:ext>
            </a:extLst>
          </p:cNvPr>
          <p:cNvSpPr txBox="1"/>
          <p:nvPr/>
        </p:nvSpPr>
        <p:spPr>
          <a:xfrm>
            <a:off x="858890" y="4827423"/>
            <a:ext cx="8270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18:10-14 – God cares about those who </a:t>
            </a:r>
            <a:r>
              <a:rPr lang="en-US" sz="2800" i="1" u="sng" dirty="0"/>
              <a:t>stray from faith.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9A6E4-BC5D-74B1-E8F2-7A47CF6EC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B1376C-785A-17A4-2119-A6C29AB75DF7}"/>
              </a:ext>
            </a:extLst>
          </p:cNvPr>
          <p:cNvSpPr txBox="1"/>
          <p:nvPr/>
        </p:nvSpPr>
        <p:spPr>
          <a:xfrm>
            <a:off x="858890" y="62921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18:15-20 – How to deal with those </a:t>
            </a:r>
            <a:r>
              <a:rPr lang="en-US" sz="2800" i="1" dirty="0"/>
              <a:t>in the church </a:t>
            </a:r>
            <a:r>
              <a:rPr lang="en-US" sz="2800" i="1" u="sng" dirty="0"/>
              <a:t>who sin.</a:t>
            </a:r>
            <a:endParaRPr lang="en-US" sz="28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35C2F1-4E92-E60D-374F-09F3D33F2F50}"/>
              </a:ext>
            </a:extLst>
          </p:cNvPr>
          <p:cNvSpPr txBox="1"/>
          <p:nvPr/>
        </p:nvSpPr>
        <p:spPr>
          <a:xfrm>
            <a:off x="1213135" y="1416118"/>
            <a:ext cx="8083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There </a:t>
            </a:r>
            <a:r>
              <a:rPr lang="en-US" sz="2800" i="1" dirty="0"/>
              <a:t>will</a:t>
            </a:r>
            <a:r>
              <a:rPr lang="en-US" sz="2800" dirty="0"/>
              <a:t> be those </a:t>
            </a:r>
            <a:r>
              <a:rPr lang="en-US" sz="2800" i="1" dirty="0"/>
              <a:t>in the church</a:t>
            </a:r>
            <a:r>
              <a:rPr lang="en-US" sz="2800" dirty="0"/>
              <a:t> who refuse to </a:t>
            </a:r>
            <a:r>
              <a:rPr lang="en-US" sz="2800" i="1" u="sng" dirty="0"/>
              <a:t>repent.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1FA201-BB40-135A-9FBB-E6FA60465C28}"/>
              </a:ext>
            </a:extLst>
          </p:cNvPr>
          <p:cNvSpPr txBox="1"/>
          <p:nvPr/>
        </p:nvSpPr>
        <p:spPr>
          <a:xfrm>
            <a:off x="1213135" y="2203023"/>
            <a:ext cx="9030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“you” here is probably directed toward </a:t>
            </a:r>
            <a:r>
              <a:rPr lang="en-US" sz="2800" i="1" dirty="0"/>
              <a:t>only</a:t>
            </a:r>
            <a:r>
              <a:rPr lang="en-US" sz="2800" dirty="0"/>
              <a:t> </a:t>
            </a:r>
            <a:r>
              <a:rPr lang="en-US" sz="2800" i="1" u="sng" dirty="0"/>
              <a:t>the apostles.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F37B07-3840-8120-9065-25796F2C43A2}"/>
              </a:ext>
            </a:extLst>
          </p:cNvPr>
          <p:cNvSpPr txBox="1"/>
          <p:nvPr/>
        </p:nvSpPr>
        <p:spPr>
          <a:xfrm>
            <a:off x="858890" y="3776833"/>
            <a:ext cx="98516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18:21-35 – The most powerful teaching in Scripture on </a:t>
            </a:r>
            <a:r>
              <a:rPr lang="en-US" sz="2800" i="1" u="sng" dirty="0"/>
              <a:t>forgiveness.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9211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2965</TotalTime>
  <Words>139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Welcome to Walk With the Word  Matthew 18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21</cp:revision>
  <dcterms:created xsi:type="dcterms:W3CDTF">2024-09-25T23:04:28Z</dcterms:created>
  <dcterms:modified xsi:type="dcterms:W3CDTF">2026-02-14T23:39:07Z</dcterms:modified>
</cp:coreProperties>
</file>