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18" r:id="rId3"/>
    <p:sldId id="294" r:id="rId4"/>
    <p:sldId id="266" r:id="rId5"/>
    <p:sldId id="295" r:id="rId6"/>
    <p:sldId id="267" r:id="rId7"/>
    <p:sldId id="258" r:id="rId8"/>
    <p:sldId id="307" r:id="rId9"/>
    <p:sldId id="270" r:id="rId10"/>
    <p:sldId id="259" r:id="rId11"/>
    <p:sldId id="269" r:id="rId12"/>
    <p:sldId id="268" r:id="rId13"/>
    <p:sldId id="271" r:id="rId14"/>
    <p:sldId id="260" r:id="rId15"/>
    <p:sldId id="272" r:id="rId16"/>
    <p:sldId id="273" r:id="rId17"/>
    <p:sldId id="261" r:id="rId18"/>
    <p:sldId id="262" r:id="rId19"/>
    <p:sldId id="274" r:id="rId20"/>
    <p:sldId id="263" r:id="rId21"/>
    <p:sldId id="306" r:id="rId22"/>
    <p:sldId id="275" r:id="rId23"/>
    <p:sldId id="264" r:id="rId24"/>
    <p:sldId id="293" r:id="rId25"/>
    <p:sldId id="291" r:id="rId26"/>
    <p:sldId id="308" r:id="rId27"/>
    <p:sldId id="288" r:id="rId28"/>
    <p:sldId id="287" r:id="rId29"/>
    <p:sldId id="278" r:id="rId30"/>
    <p:sldId id="289" r:id="rId31"/>
    <p:sldId id="290" r:id="rId32"/>
    <p:sldId id="299" r:id="rId33"/>
    <p:sldId id="309" r:id="rId34"/>
    <p:sldId id="315" r:id="rId35"/>
    <p:sldId id="316" r:id="rId36"/>
    <p:sldId id="311" r:id="rId37"/>
    <p:sldId id="312" r:id="rId38"/>
    <p:sldId id="313" r:id="rId39"/>
    <p:sldId id="31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1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BF92B-3BB7-2BB8-AAC3-F7DA48BBB8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0DBFF7-B044-5764-EB22-97ECC39453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EBD0ED-DF18-BD83-7411-689005615FF5}"/>
              </a:ext>
            </a:extLst>
          </p:cNvPr>
          <p:cNvSpPr>
            <a:spLocks noGrp="1"/>
          </p:cNvSpPr>
          <p:nvPr>
            <p:ph type="dt" sz="half" idx="10"/>
          </p:nvPr>
        </p:nvSpPr>
        <p:spPr/>
        <p:txBody>
          <a:bodyPr/>
          <a:lstStyle/>
          <a:p>
            <a:fld id="{E256FC7C-8FBB-44A7-9DC8-81AC8A3A76D8}" type="datetimeFigureOut">
              <a:rPr lang="en-US" smtClean="0"/>
              <a:t>1/3/2026</a:t>
            </a:fld>
            <a:endParaRPr lang="en-US"/>
          </a:p>
        </p:txBody>
      </p:sp>
      <p:sp>
        <p:nvSpPr>
          <p:cNvPr id="5" name="Footer Placeholder 4">
            <a:extLst>
              <a:ext uri="{FF2B5EF4-FFF2-40B4-BE49-F238E27FC236}">
                <a16:creationId xmlns:a16="http://schemas.microsoft.com/office/drawing/2014/main" id="{BA6EE604-6E22-C0D9-16E1-8E7BF5BA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85A12-D8BD-FF81-63AA-C55183130DEB}"/>
              </a:ext>
            </a:extLst>
          </p:cNvPr>
          <p:cNvSpPr>
            <a:spLocks noGrp="1"/>
          </p:cNvSpPr>
          <p:nvPr>
            <p:ph type="sldNum" sz="quarter" idx="12"/>
          </p:nvPr>
        </p:nvSpPr>
        <p:spPr/>
        <p:txBody>
          <a:bodyPr/>
          <a:lstStyle/>
          <a:p>
            <a:fld id="{D5216897-3CB4-47E6-BD31-A4335F1206ED}" type="slidenum">
              <a:rPr lang="en-US" smtClean="0"/>
              <a:t>‹#›</a:t>
            </a:fld>
            <a:endParaRPr lang="en-US"/>
          </a:p>
        </p:txBody>
      </p:sp>
    </p:spTree>
    <p:extLst>
      <p:ext uri="{BB962C8B-B14F-4D97-AF65-F5344CB8AC3E}">
        <p14:creationId xmlns:p14="http://schemas.microsoft.com/office/powerpoint/2010/main" val="3840422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AFEE7-CC57-AE2F-1C89-0E8A21C49C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B7288A-801F-2DB7-6AE2-37807005A9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B8D95-B010-56BC-EA29-D706AAC8EB3A}"/>
              </a:ext>
            </a:extLst>
          </p:cNvPr>
          <p:cNvSpPr>
            <a:spLocks noGrp="1"/>
          </p:cNvSpPr>
          <p:nvPr>
            <p:ph type="dt" sz="half" idx="10"/>
          </p:nvPr>
        </p:nvSpPr>
        <p:spPr/>
        <p:txBody>
          <a:bodyPr/>
          <a:lstStyle/>
          <a:p>
            <a:fld id="{E256FC7C-8FBB-44A7-9DC8-81AC8A3A76D8}" type="datetimeFigureOut">
              <a:rPr lang="en-US" smtClean="0"/>
              <a:t>1/3/2026</a:t>
            </a:fld>
            <a:endParaRPr lang="en-US"/>
          </a:p>
        </p:txBody>
      </p:sp>
      <p:sp>
        <p:nvSpPr>
          <p:cNvPr id="5" name="Footer Placeholder 4">
            <a:extLst>
              <a:ext uri="{FF2B5EF4-FFF2-40B4-BE49-F238E27FC236}">
                <a16:creationId xmlns:a16="http://schemas.microsoft.com/office/drawing/2014/main" id="{23123F55-A4BD-5C97-BD77-ECE279F21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4F95F-06C5-F6BF-411C-49117D5E3E5E}"/>
              </a:ext>
            </a:extLst>
          </p:cNvPr>
          <p:cNvSpPr>
            <a:spLocks noGrp="1"/>
          </p:cNvSpPr>
          <p:nvPr>
            <p:ph type="sldNum" sz="quarter" idx="12"/>
          </p:nvPr>
        </p:nvSpPr>
        <p:spPr/>
        <p:txBody>
          <a:bodyPr/>
          <a:lstStyle/>
          <a:p>
            <a:fld id="{D5216897-3CB4-47E6-BD31-A4335F1206ED}" type="slidenum">
              <a:rPr lang="en-US" smtClean="0"/>
              <a:t>‹#›</a:t>
            </a:fld>
            <a:endParaRPr lang="en-US"/>
          </a:p>
        </p:txBody>
      </p:sp>
    </p:spTree>
    <p:extLst>
      <p:ext uri="{BB962C8B-B14F-4D97-AF65-F5344CB8AC3E}">
        <p14:creationId xmlns:p14="http://schemas.microsoft.com/office/powerpoint/2010/main" val="332306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F05B53-C642-EB34-20A9-415FF2A343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947D4B-95B9-180F-1ED1-45453AEE3B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A7B9B-1B19-3200-D607-D40C0F20E036}"/>
              </a:ext>
            </a:extLst>
          </p:cNvPr>
          <p:cNvSpPr>
            <a:spLocks noGrp="1"/>
          </p:cNvSpPr>
          <p:nvPr>
            <p:ph type="dt" sz="half" idx="10"/>
          </p:nvPr>
        </p:nvSpPr>
        <p:spPr/>
        <p:txBody>
          <a:bodyPr/>
          <a:lstStyle/>
          <a:p>
            <a:fld id="{E256FC7C-8FBB-44A7-9DC8-81AC8A3A76D8}" type="datetimeFigureOut">
              <a:rPr lang="en-US" smtClean="0"/>
              <a:t>1/3/2026</a:t>
            </a:fld>
            <a:endParaRPr lang="en-US"/>
          </a:p>
        </p:txBody>
      </p:sp>
      <p:sp>
        <p:nvSpPr>
          <p:cNvPr id="5" name="Footer Placeholder 4">
            <a:extLst>
              <a:ext uri="{FF2B5EF4-FFF2-40B4-BE49-F238E27FC236}">
                <a16:creationId xmlns:a16="http://schemas.microsoft.com/office/drawing/2014/main" id="{9D1571A7-8A93-BD59-3490-0C9F875F5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4C8E4-338D-A4C9-FC7A-D0859A1F3E8A}"/>
              </a:ext>
            </a:extLst>
          </p:cNvPr>
          <p:cNvSpPr>
            <a:spLocks noGrp="1"/>
          </p:cNvSpPr>
          <p:nvPr>
            <p:ph type="sldNum" sz="quarter" idx="12"/>
          </p:nvPr>
        </p:nvSpPr>
        <p:spPr/>
        <p:txBody>
          <a:bodyPr/>
          <a:lstStyle/>
          <a:p>
            <a:fld id="{D5216897-3CB4-47E6-BD31-A4335F1206ED}" type="slidenum">
              <a:rPr lang="en-US" smtClean="0"/>
              <a:t>‹#›</a:t>
            </a:fld>
            <a:endParaRPr lang="en-US"/>
          </a:p>
        </p:txBody>
      </p:sp>
    </p:spTree>
    <p:extLst>
      <p:ext uri="{BB962C8B-B14F-4D97-AF65-F5344CB8AC3E}">
        <p14:creationId xmlns:p14="http://schemas.microsoft.com/office/powerpoint/2010/main" val="1763353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67E136-FE93-4B7C-8AAC-D499D845D8CC}"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499A5-4CA4-4D83-8F3A-4B92ED9C141F}" type="slidenum">
              <a:rPr lang="en-US" smtClean="0"/>
              <a:t>‹#›</a:t>
            </a:fld>
            <a:endParaRPr lang="en-US"/>
          </a:p>
        </p:txBody>
      </p:sp>
    </p:spTree>
    <p:extLst>
      <p:ext uri="{BB962C8B-B14F-4D97-AF65-F5344CB8AC3E}">
        <p14:creationId xmlns:p14="http://schemas.microsoft.com/office/powerpoint/2010/main" val="3023566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67E136-FE93-4B7C-8AAC-D499D845D8CC}"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499A5-4CA4-4D83-8F3A-4B92ED9C141F}" type="slidenum">
              <a:rPr lang="en-US" smtClean="0"/>
              <a:t>‹#›</a:t>
            </a:fld>
            <a:endParaRPr lang="en-US"/>
          </a:p>
        </p:txBody>
      </p:sp>
    </p:spTree>
    <p:extLst>
      <p:ext uri="{BB962C8B-B14F-4D97-AF65-F5344CB8AC3E}">
        <p14:creationId xmlns:p14="http://schemas.microsoft.com/office/powerpoint/2010/main" val="196652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67E136-FE93-4B7C-8AAC-D499D845D8CC}"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499A5-4CA4-4D83-8F3A-4B92ED9C141F}" type="slidenum">
              <a:rPr lang="en-US" smtClean="0"/>
              <a:t>‹#›</a:t>
            </a:fld>
            <a:endParaRPr lang="en-US"/>
          </a:p>
        </p:txBody>
      </p:sp>
    </p:spTree>
    <p:extLst>
      <p:ext uri="{BB962C8B-B14F-4D97-AF65-F5344CB8AC3E}">
        <p14:creationId xmlns:p14="http://schemas.microsoft.com/office/powerpoint/2010/main" val="1705520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67E136-FE93-4B7C-8AAC-D499D845D8CC}" type="datetimeFigureOut">
              <a:rPr lang="en-US" smtClean="0"/>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499A5-4CA4-4D83-8F3A-4B92ED9C141F}" type="slidenum">
              <a:rPr lang="en-US" smtClean="0"/>
              <a:t>‹#›</a:t>
            </a:fld>
            <a:endParaRPr lang="en-US"/>
          </a:p>
        </p:txBody>
      </p:sp>
    </p:spTree>
    <p:extLst>
      <p:ext uri="{BB962C8B-B14F-4D97-AF65-F5344CB8AC3E}">
        <p14:creationId xmlns:p14="http://schemas.microsoft.com/office/powerpoint/2010/main" val="287600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67E136-FE93-4B7C-8AAC-D499D845D8CC}" type="datetimeFigureOut">
              <a:rPr lang="en-US" smtClean="0"/>
              <a:t>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9499A5-4CA4-4D83-8F3A-4B92ED9C141F}" type="slidenum">
              <a:rPr lang="en-US" smtClean="0"/>
              <a:t>‹#›</a:t>
            </a:fld>
            <a:endParaRPr lang="en-US"/>
          </a:p>
        </p:txBody>
      </p:sp>
    </p:spTree>
    <p:extLst>
      <p:ext uri="{BB962C8B-B14F-4D97-AF65-F5344CB8AC3E}">
        <p14:creationId xmlns:p14="http://schemas.microsoft.com/office/powerpoint/2010/main" val="738002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67E136-FE93-4B7C-8AAC-D499D845D8CC}" type="datetimeFigureOut">
              <a:rPr lang="en-US" smtClean="0"/>
              <a:t>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9499A5-4CA4-4D83-8F3A-4B92ED9C141F}" type="slidenum">
              <a:rPr lang="en-US" smtClean="0"/>
              <a:t>‹#›</a:t>
            </a:fld>
            <a:endParaRPr lang="en-US"/>
          </a:p>
        </p:txBody>
      </p:sp>
    </p:spTree>
    <p:extLst>
      <p:ext uri="{BB962C8B-B14F-4D97-AF65-F5344CB8AC3E}">
        <p14:creationId xmlns:p14="http://schemas.microsoft.com/office/powerpoint/2010/main" val="575336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7E136-FE93-4B7C-8AAC-D499D845D8CC}" type="datetimeFigureOut">
              <a:rPr lang="en-US" smtClean="0"/>
              <a:t>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9499A5-4CA4-4D83-8F3A-4B92ED9C141F}" type="slidenum">
              <a:rPr lang="en-US" smtClean="0"/>
              <a:t>‹#›</a:t>
            </a:fld>
            <a:endParaRPr lang="en-US"/>
          </a:p>
        </p:txBody>
      </p:sp>
    </p:spTree>
    <p:extLst>
      <p:ext uri="{BB962C8B-B14F-4D97-AF65-F5344CB8AC3E}">
        <p14:creationId xmlns:p14="http://schemas.microsoft.com/office/powerpoint/2010/main" val="2974190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67E136-FE93-4B7C-8AAC-D499D845D8CC}" type="datetimeFigureOut">
              <a:rPr lang="en-US" smtClean="0"/>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499A5-4CA4-4D83-8F3A-4B92ED9C141F}" type="slidenum">
              <a:rPr lang="en-US" smtClean="0"/>
              <a:t>‹#›</a:t>
            </a:fld>
            <a:endParaRPr lang="en-US"/>
          </a:p>
        </p:txBody>
      </p:sp>
    </p:spTree>
    <p:extLst>
      <p:ext uri="{BB962C8B-B14F-4D97-AF65-F5344CB8AC3E}">
        <p14:creationId xmlns:p14="http://schemas.microsoft.com/office/powerpoint/2010/main" val="3293237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8BB9-B8D1-9F6A-710B-9BFC46EC7E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411AC5-71FA-A235-2A38-E59393DB3D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D9071-6412-4286-E4A2-A1E867F6975F}"/>
              </a:ext>
            </a:extLst>
          </p:cNvPr>
          <p:cNvSpPr>
            <a:spLocks noGrp="1"/>
          </p:cNvSpPr>
          <p:nvPr>
            <p:ph type="dt" sz="half" idx="10"/>
          </p:nvPr>
        </p:nvSpPr>
        <p:spPr/>
        <p:txBody>
          <a:bodyPr/>
          <a:lstStyle/>
          <a:p>
            <a:fld id="{E256FC7C-8FBB-44A7-9DC8-81AC8A3A76D8}" type="datetimeFigureOut">
              <a:rPr lang="en-US" smtClean="0"/>
              <a:t>1/3/2026</a:t>
            </a:fld>
            <a:endParaRPr lang="en-US"/>
          </a:p>
        </p:txBody>
      </p:sp>
      <p:sp>
        <p:nvSpPr>
          <p:cNvPr id="5" name="Footer Placeholder 4">
            <a:extLst>
              <a:ext uri="{FF2B5EF4-FFF2-40B4-BE49-F238E27FC236}">
                <a16:creationId xmlns:a16="http://schemas.microsoft.com/office/drawing/2014/main" id="{37F15C2D-B85A-0B2C-1D9B-70F56A5A4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73422-E75B-E3A9-1570-4ED318EE5BA4}"/>
              </a:ext>
            </a:extLst>
          </p:cNvPr>
          <p:cNvSpPr>
            <a:spLocks noGrp="1"/>
          </p:cNvSpPr>
          <p:nvPr>
            <p:ph type="sldNum" sz="quarter" idx="12"/>
          </p:nvPr>
        </p:nvSpPr>
        <p:spPr/>
        <p:txBody>
          <a:bodyPr/>
          <a:lstStyle/>
          <a:p>
            <a:fld id="{D5216897-3CB4-47E6-BD31-A4335F1206ED}" type="slidenum">
              <a:rPr lang="en-US" smtClean="0"/>
              <a:t>‹#›</a:t>
            </a:fld>
            <a:endParaRPr lang="en-US"/>
          </a:p>
        </p:txBody>
      </p:sp>
    </p:spTree>
    <p:extLst>
      <p:ext uri="{BB962C8B-B14F-4D97-AF65-F5344CB8AC3E}">
        <p14:creationId xmlns:p14="http://schemas.microsoft.com/office/powerpoint/2010/main" val="3519717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67E136-FE93-4B7C-8AAC-D499D845D8CC}" type="datetimeFigureOut">
              <a:rPr lang="en-US" smtClean="0"/>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499A5-4CA4-4D83-8F3A-4B92ED9C141F}" type="slidenum">
              <a:rPr lang="en-US" smtClean="0"/>
              <a:t>‹#›</a:t>
            </a:fld>
            <a:endParaRPr lang="en-US"/>
          </a:p>
        </p:txBody>
      </p:sp>
    </p:spTree>
    <p:extLst>
      <p:ext uri="{BB962C8B-B14F-4D97-AF65-F5344CB8AC3E}">
        <p14:creationId xmlns:p14="http://schemas.microsoft.com/office/powerpoint/2010/main" val="301646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67E136-FE93-4B7C-8AAC-D499D845D8CC}"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499A5-4CA4-4D83-8F3A-4B92ED9C141F}" type="slidenum">
              <a:rPr lang="en-US" smtClean="0"/>
              <a:t>‹#›</a:t>
            </a:fld>
            <a:endParaRPr lang="en-US"/>
          </a:p>
        </p:txBody>
      </p:sp>
    </p:spTree>
    <p:extLst>
      <p:ext uri="{BB962C8B-B14F-4D97-AF65-F5344CB8AC3E}">
        <p14:creationId xmlns:p14="http://schemas.microsoft.com/office/powerpoint/2010/main" val="4272354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67E136-FE93-4B7C-8AAC-D499D845D8CC}"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499A5-4CA4-4D83-8F3A-4B92ED9C141F}" type="slidenum">
              <a:rPr lang="en-US" smtClean="0"/>
              <a:t>‹#›</a:t>
            </a:fld>
            <a:endParaRPr lang="en-US"/>
          </a:p>
        </p:txBody>
      </p:sp>
    </p:spTree>
    <p:extLst>
      <p:ext uri="{BB962C8B-B14F-4D97-AF65-F5344CB8AC3E}">
        <p14:creationId xmlns:p14="http://schemas.microsoft.com/office/powerpoint/2010/main" val="949982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AF93B-C1D9-16B7-2E71-C7F895F7D1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723333-2277-EE16-8016-CD1DE1A69B5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8F937D-340B-4860-4328-5F031E82BB11}"/>
              </a:ext>
            </a:extLst>
          </p:cNvPr>
          <p:cNvSpPr>
            <a:spLocks noGrp="1"/>
          </p:cNvSpPr>
          <p:nvPr>
            <p:ph type="dt" sz="half" idx="10"/>
          </p:nvPr>
        </p:nvSpPr>
        <p:spPr/>
        <p:txBody>
          <a:bodyPr/>
          <a:lstStyle/>
          <a:p>
            <a:fld id="{E256FC7C-8FBB-44A7-9DC8-81AC8A3A76D8}" type="datetimeFigureOut">
              <a:rPr lang="en-US" smtClean="0"/>
              <a:t>1/3/2026</a:t>
            </a:fld>
            <a:endParaRPr lang="en-US"/>
          </a:p>
        </p:txBody>
      </p:sp>
      <p:sp>
        <p:nvSpPr>
          <p:cNvPr id="5" name="Footer Placeholder 4">
            <a:extLst>
              <a:ext uri="{FF2B5EF4-FFF2-40B4-BE49-F238E27FC236}">
                <a16:creationId xmlns:a16="http://schemas.microsoft.com/office/drawing/2014/main" id="{9575F561-625F-F71A-2203-4B94D9EB3A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4236A-FF1A-CA84-1DFA-B44BED87FECA}"/>
              </a:ext>
            </a:extLst>
          </p:cNvPr>
          <p:cNvSpPr>
            <a:spLocks noGrp="1"/>
          </p:cNvSpPr>
          <p:nvPr>
            <p:ph type="sldNum" sz="quarter" idx="12"/>
          </p:nvPr>
        </p:nvSpPr>
        <p:spPr/>
        <p:txBody>
          <a:bodyPr/>
          <a:lstStyle/>
          <a:p>
            <a:fld id="{D5216897-3CB4-47E6-BD31-A4335F1206ED}" type="slidenum">
              <a:rPr lang="en-US" smtClean="0"/>
              <a:t>‹#›</a:t>
            </a:fld>
            <a:endParaRPr lang="en-US"/>
          </a:p>
        </p:txBody>
      </p:sp>
    </p:spTree>
    <p:extLst>
      <p:ext uri="{BB962C8B-B14F-4D97-AF65-F5344CB8AC3E}">
        <p14:creationId xmlns:p14="http://schemas.microsoft.com/office/powerpoint/2010/main" val="295127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70ADF-EEEF-107C-A940-E5D514A811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085947-B31C-F9AF-6A56-105DCEF7B1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7CF56E-1285-9FFF-1F38-F48EFB1040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A052F9-0D5B-2C98-1635-241C8CB5E206}"/>
              </a:ext>
            </a:extLst>
          </p:cNvPr>
          <p:cNvSpPr>
            <a:spLocks noGrp="1"/>
          </p:cNvSpPr>
          <p:nvPr>
            <p:ph type="dt" sz="half" idx="10"/>
          </p:nvPr>
        </p:nvSpPr>
        <p:spPr/>
        <p:txBody>
          <a:bodyPr/>
          <a:lstStyle/>
          <a:p>
            <a:fld id="{E256FC7C-8FBB-44A7-9DC8-81AC8A3A76D8}" type="datetimeFigureOut">
              <a:rPr lang="en-US" smtClean="0"/>
              <a:t>1/3/2026</a:t>
            </a:fld>
            <a:endParaRPr lang="en-US"/>
          </a:p>
        </p:txBody>
      </p:sp>
      <p:sp>
        <p:nvSpPr>
          <p:cNvPr id="6" name="Footer Placeholder 5">
            <a:extLst>
              <a:ext uri="{FF2B5EF4-FFF2-40B4-BE49-F238E27FC236}">
                <a16:creationId xmlns:a16="http://schemas.microsoft.com/office/drawing/2014/main" id="{44C7194F-BAC8-A422-7F6A-C89674D2F7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CEDBC-823A-F5F9-A90F-F0C77F9E8FC2}"/>
              </a:ext>
            </a:extLst>
          </p:cNvPr>
          <p:cNvSpPr>
            <a:spLocks noGrp="1"/>
          </p:cNvSpPr>
          <p:nvPr>
            <p:ph type="sldNum" sz="quarter" idx="12"/>
          </p:nvPr>
        </p:nvSpPr>
        <p:spPr/>
        <p:txBody>
          <a:bodyPr/>
          <a:lstStyle/>
          <a:p>
            <a:fld id="{D5216897-3CB4-47E6-BD31-A4335F1206ED}" type="slidenum">
              <a:rPr lang="en-US" smtClean="0"/>
              <a:t>‹#›</a:t>
            </a:fld>
            <a:endParaRPr lang="en-US"/>
          </a:p>
        </p:txBody>
      </p:sp>
    </p:spTree>
    <p:extLst>
      <p:ext uri="{BB962C8B-B14F-4D97-AF65-F5344CB8AC3E}">
        <p14:creationId xmlns:p14="http://schemas.microsoft.com/office/powerpoint/2010/main" val="344112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7289F-C4D3-B3CF-1816-79DCA1F2D9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787506-B577-FCCD-9468-D452545CAB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9E5622-26E7-94D1-CFC0-714FB5BCC6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829EA9-68A1-5156-5B14-9B698487E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7FDFB4-A95E-9763-2BAA-F51E00DBC7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70B83C-32FB-200C-0433-2BD80E4D701D}"/>
              </a:ext>
            </a:extLst>
          </p:cNvPr>
          <p:cNvSpPr>
            <a:spLocks noGrp="1"/>
          </p:cNvSpPr>
          <p:nvPr>
            <p:ph type="dt" sz="half" idx="10"/>
          </p:nvPr>
        </p:nvSpPr>
        <p:spPr/>
        <p:txBody>
          <a:bodyPr/>
          <a:lstStyle/>
          <a:p>
            <a:fld id="{E256FC7C-8FBB-44A7-9DC8-81AC8A3A76D8}" type="datetimeFigureOut">
              <a:rPr lang="en-US" smtClean="0"/>
              <a:t>1/3/2026</a:t>
            </a:fld>
            <a:endParaRPr lang="en-US"/>
          </a:p>
        </p:txBody>
      </p:sp>
      <p:sp>
        <p:nvSpPr>
          <p:cNvPr id="8" name="Footer Placeholder 7">
            <a:extLst>
              <a:ext uri="{FF2B5EF4-FFF2-40B4-BE49-F238E27FC236}">
                <a16:creationId xmlns:a16="http://schemas.microsoft.com/office/drawing/2014/main" id="{14D1DA5B-F20F-77B4-C901-D9FDA4C20D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77D68F-4900-C68C-5B5F-C7366026D86D}"/>
              </a:ext>
            </a:extLst>
          </p:cNvPr>
          <p:cNvSpPr>
            <a:spLocks noGrp="1"/>
          </p:cNvSpPr>
          <p:nvPr>
            <p:ph type="sldNum" sz="quarter" idx="12"/>
          </p:nvPr>
        </p:nvSpPr>
        <p:spPr/>
        <p:txBody>
          <a:bodyPr/>
          <a:lstStyle/>
          <a:p>
            <a:fld id="{D5216897-3CB4-47E6-BD31-A4335F1206ED}" type="slidenum">
              <a:rPr lang="en-US" smtClean="0"/>
              <a:t>‹#›</a:t>
            </a:fld>
            <a:endParaRPr lang="en-US"/>
          </a:p>
        </p:txBody>
      </p:sp>
    </p:spTree>
    <p:extLst>
      <p:ext uri="{BB962C8B-B14F-4D97-AF65-F5344CB8AC3E}">
        <p14:creationId xmlns:p14="http://schemas.microsoft.com/office/powerpoint/2010/main" val="1058365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BAF62-7CD9-9108-579B-6EDAC40DA8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AB2FDE-318A-E240-016E-E27DB95958EA}"/>
              </a:ext>
            </a:extLst>
          </p:cNvPr>
          <p:cNvSpPr>
            <a:spLocks noGrp="1"/>
          </p:cNvSpPr>
          <p:nvPr>
            <p:ph type="dt" sz="half" idx="10"/>
          </p:nvPr>
        </p:nvSpPr>
        <p:spPr/>
        <p:txBody>
          <a:bodyPr/>
          <a:lstStyle/>
          <a:p>
            <a:fld id="{E256FC7C-8FBB-44A7-9DC8-81AC8A3A76D8}" type="datetimeFigureOut">
              <a:rPr lang="en-US" smtClean="0"/>
              <a:t>1/3/2026</a:t>
            </a:fld>
            <a:endParaRPr lang="en-US"/>
          </a:p>
        </p:txBody>
      </p:sp>
      <p:sp>
        <p:nvSpPr>
          <p:cNvPr id="4" name="Footer Placeholder 3">
            <a:extLst>
              <a:ext uri="{FF2B5EF4-FFF2-40B4-BE49-F238E27FC236}">
                <a16:creationId xmlns:a16="http://schemas.microsoft.com/office/drawing/2014/main" id="{62011C65-ED8F-BA39-9E24-B9EDCEDA0C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8FC26-66ED-616E-4D0D-51E6EDFA3466}"/>
              </a:ext>
            </a:extLst>
          </p:cNvPr>
          <p:cNvSpPr>
            <a:spLocks noGrp="1"/>
          </p:cNvSpPr>
          <p:nvPr>
            <p:ph type="sldNum" sz="quarter" idx="12"/>
          </p:nvPr>
        </p:nvSpPr>
        <p:spPr/>
        <p:txBody>
          <a:bodyPr/>
          <a:lstStyle/>
          <a:p>
            <a:fld id="{D5216897-3CB4-47E6-BD31-A4335F1206ED}" type="slidenum">
              <a:rPr lang="en-US" smtClean="0"/>
              <a:t>‹#›</a:t>
            </a:fld>
            <a:endParaRPr lang="en-US"/>
          </a:p>
        </p:txBody>
      </p:sp>
    </p:spTree>
    <p:extLst>
      <p:ext uri="{BB962C8B-B14F-4D97-AF65-F5344CB8AC3E}">
        <p14:creationId xmlns:p14="http://schemas.microsoft.com/office/powerpoint/2010/main" val="680255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34DF08-AE6F-A3BB-6E30-6A3D76917D30}"/>
              </a:ext>
            </a:extLst>
          </p:cNvPr>
          <p:cNvSpPr>
            <a:spLocks noGrp="1"/>
          </p:cNvSpPr>
          <p:nvPr>
            <p:ph type="dt" sz="half" idx="10"/>
          </p:nvPr>
        </p:nvSpPr>
        <p:spPr/>
        <p:txBody>
          <a:bodyPr/>
          <a:lstStyle/>
          <a:p>
            <a:fld id="{E256FC7C-8FBB-44A7-9DC8-81AC8A3A76D8}" type="datetimeFigureOut">
              <a:rPr lang="en-US" smtClean="0"/>
              <a:t>1/3/2026</a:t>
            </a:fld>
            <a:endParaRPr lang="en-US"/>
          </a:p>
        </p:txBody>
      </p:sp>
      <p:sp>
        <p:nvSpPr>
          <p:cNvPr id="3" name="Footer Placeholder 2">
            <a:extLst>
              <a:ext uri="{FF2B5EF4-FFF2-40B4-BE49-F238E27FC236}">
                <a16:creationId xmlns:a16="http://schemas.microsoft.com/office/drawing/2014/main" id="{502859D6-CF92-1DFA-2AAA-0832DE4CF1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D564CA-649B-107D-D0E4-C3758E83491A}"/>
              </a:ext>
            </a:extLst>
          </p:cNvPr>
          <p:cNvSpPr>
            <a:spLocks noGrp="1"/>
          </p:cNvSpPr>
          <p:nvPr>
            <p:ph type="sldNum" sz="quarter" idx="12"/>
          </p:nvPr>
        </p:nvSpPr>
        <p:spPr/>
        <p:txBody>
          <a:bodyPr/>
          <a:lstStyle/>
          <a:p>
            <a:fld id="{D5216897-3CB4-47E6-BD31-A4335F1206ED}" type="slidenum">
              <a:rPr lang="en-US" smtClean="0"/>
              <a:t>‹#›</a:t>
            </a:fld>
            <a:endParaRPr lang="en-US"/>
          </a:p>
        </p:txBody>
      </p:sp>
    </p:spTree>
    <p:extLst>
      <p:ext uri="{BB962C8B-B14F-4D97-AF65-F5344CB8AC3E}">
        <p14:creationId xmlns:p14="http://schemas.microsoft.com/office/powerpoint/2010/main" val="1071610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799A-0CBF-78C5-6692-241CE618F4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B1D31B-6569-1D62-9B1A-E41F3C5DB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C0F79D-4C71-4CF8-29C9-23483767A2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6522B5-3DBF-E056-8441-596B2134BD4D}"/>
              </a:ext>
            </a:extLst>
          </p:cNvPr>
          <p:cNvSpPr>
            <a:spLocks noGrp="1"/>
          </p:cNvSpPr>
          <p:nvPr>
            <p:ph type="dt" sz="half" idx="10"/>
          </p:nvPr>
        </p:nvSpPr>
        <p:spPr/>
        <p:txBody>
          <a:bodyPr/>
          <a:lstStyle/>
          <a:p>
            <a:fld id="{E256FC7C-8FBB-44A7-9DC8-81AC8A3A76D8}" type="datetimeFigureOut">
              <a:rPr lang="en-US" smtClean="0"/>
              <a:t>1/3/2026</a:t>
            </a:fld>
            <a:endParaRPr lang="en-US"/>
          </a:p>
        </p:txBody>
      </p:sp>
      <p:sp>
        <p:nvSpPr>
          <p:cNvPr id="6" name="Footer Placeholder 5">
            <a:extLst>
              <a:ext uri="{FF2B5EF4-FFF2-40B4-BE49-F238E27FC236}">
                <a16:creationId xmlns:a16="http://schemas.microsoft.com/office/drawing/2014/main" id="{4191D8C3-F087-94C0-F50A-0FF603BDC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D97A72-D84B-5EA4-06CA-0839172ECA57}"/>
              </a:ext>
            </a:extLst>
          </p:cNvPr>
          <p:cNvSpPr>
            <a:spLocks noGrp="1"/>
          </p:cNvSpPr>
          <p:nvPr>
            <p:ph type="sldNum" sz="quarter" idx="12"/>
          </p:nvPr>
        </p:nvSpPr>
        <p:spPr/>
        <p:txBody>
          <a:bodyPr/>
          <a:lstStyle/>
          <a:p>
            <a:fld id="{D5216897-3CB4-47E6-BD31-A4335F1206ED}" type="slidenum">
              <a:rPr lang="en-US" smtClean="0"/>
              <a:t>‹#›</a:t>
            </a:fld>
            <a:endParaRPr lang="en-US"/>
          </a:p>
        </p:txBody>
      </p:sp>
    </p:spTree>
    <p:extLst>
      <p:ext uri="{BB962C8B-B14F-4D97-AF65-F5344CB8AC3E}">
        <p14:creationId xmlns:p14="http://schemas.microsoft.com/office/powerpoint/2010/main" val="127352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C651-0D12-EF9F-D974-37624E0D02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D2144F-4CEA-5787-E9D7-AC39285213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85B4C5-E162-7ED5-C90A-DD3768CFBA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5776AE-C543-1D1A-9E13-8BE4CCADD1F5}"/>
              </a:ext>
            </a:extLst>
          </p:cNvPr>
          <p:cNvSpPr>
            <a:spLocks noGrp="1"/>
          </p:cNvSpPr>
          <p:nvPr>
            <p:ph type="dt" sz="half" idx="10"/>
          </p:nvPr>
        </p:nvSpPr>
        <p:spPr/>
        <p:txBody>
          <a:bodyPr/>
          <a:lstStyle/>
          <a:p>
            <a:fld id="{E256FC7C-8FBB-44A7-9DC8-81AC8A3A76D8}" type="datetimeFigureOut">
              <a:rPr lang="en-US" smtClean="0"/>
              <a:t>1/3/2026</a:t>
            </a:fld>
            <a:endParaRPr lang="en-US"/>
          </a:p>
        </p:txBody>
      </p:sp>
      <p:sp>
        <p:nvSpPr>
          <p:cNvPr id="6" name="Footer Placeholder 5">
            <a:extLst>
              <a:ext uri="{FF2B5EF4-FFF2-40B4-BE49-F238E27FC236}">
                <a16:creationId xmlns:a16="http://schemas.microsoft.com/office/drawing/2014/main" id="{4916F36A-7ACD-FC15-7338-F2D2683A9C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67435B-BD69-C1A2-64DB-90C59B6A4244}"/>
              </a:ext>
            </a:extLst>
          </p:cNvPr>
          <p:cNvSpPr>
            <a:spLocks noGrp="1"/>
          </p:cNvSpPr>
          <p:nvPr>
            <p:ph type="sldNum" sz="quarter" idx="12"/>
          </p:nvPr>
        </p:nvSpPr>
        <p:spPr/>
        <p:txBody>
          <a:bodyPr/>
          <a:lstStyle/>
          <a:p>
            <a:fld id="{D5216897-3CB4-47E6-BD31-A4335F1206ED}" type="slidenum">
              <a:rPr lang="en-US" smtClean="0"/>
              <a:t>‹#›</a:t>
            </a:fld>
            <a:endParaRPr lang="en-US"/>
          </a:p>
        </p:txBody>
      </p:sp>
    </p:spTree>
    <p:extLst>
      <p:ext uri="{BB962C8B-B14F-4D97-AF65-F5344CB8AC3E}">
        <p14:creationId xmlns:p14="http://schemas.microsoft.com/office/powerpoint/2010/main" val="1955733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D69087-7AA3-7ED8-6C1B-A0B11931A2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542D20-4466-71D8-AC63-FF12155915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BE053-E2FA-A17F-E07E-7BB3C90271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56FC7C-8FBB-44A7-9DC8-81AC8A3A76D8}" type="datetimeFigureOut">
              <a:rPr lang="en-US" smtClean="0"/>
              <a:t>1/3/2026</a:t>
            </a:fld>
            <a:endParaRPr lang="en-US"/>
          </a:p>
        </p:txBody>
      </p:sp>
      <p:sp>
        <p:nvSpPr>
          <p:cNvPr id="5" name="Footer Placeholder 4">
            <a:extLst>
              <a:ext uri="{FF2B5EF4-FFF2-40B4-BE49-F238E27FC236}">
                <a16:creationId xmlns:a16="http://schemas.microsoft.com/office/drawing/2014/main" id="{F17640B1-B98E-2DD1-3275-18F871B3F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7CC2FF2-6F3E-E2DD-FD33-3AC066C5F2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216897-3CB4-47E6-BD31-A4335F1206ED}" type="slidenum">
              <a:rPr lang="en-US" smtClean="0"/>
              <a:t>‹#›</a:t>
            </a:fld>
            <a:endParaRPr lang="en-US"/>
          </a:p>
        </p:txBody>
      </p:sp>
    </p:spTree>
    <p:extLst>
      <p:ext uri="{BB962C8B-B14F-4D97-AF65-F5344CB8AC3E}">
        <p14:creationId xmlns:p14="http://schemas.microsoft.com/office/powerpoint/2010/main" val="1515901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B467E136-FE93-4B7C-8AAC-D499D845D8CC}" type="datetimeFigureOut">
              <a:rPr lang="en-US" smtClean="0"/>
              <a:t>1/3/2026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909499A5-4CA4-4D83-8F3A-4B92ED9C141F}" type="slidenum">
              <a:rPr lang="en-US" smtClean="0"/>
              <a:t>‹#›</a:t>
            </a:fld>
            <a:endParaRPr lang="en-US"/>
          </a:p>
        </p:txBody>
      </p:sp>
    </p:spTree>
    <p:extLst>
      <p:ext uri="{BB962C8B-B14F-4D97-AF65-F5344CB8AC3E}">
        <p14:creationId xmlns:p14="http://schemas.microsoft.com/office/powerpoint/2010/main" val="177989979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728C89A-C68A-7481-D64E-A145935BA1B2}"/>
              </a:ext>
            </a:extLst>
          </p:cNvPr>
          <p:cNvSpPr>
            <a:spLocks noGrp="1"/>
          </p:cNvSpPr>
          <p:nvPr>
            <p:ph type="subTitle" idx="1"/>
          </p:nvPr>
        </p:nvSpPr>
        <p:spPr>
          <a:xfrm>
            <a:off x="615743" y="2653448"/>
            <a:ext cx="5367337" cy="1655762"/>
          </a:xfrm>
        </p:spPr>
        <p:txBody>
          <a:bodyPr>
            <a:normAutofit/>
          </a:bodyPr>
          <a:lstStyle/>
          <a:p>
            <a:pPr algn="l"/>
            <a:r>
              <a:rPr lang="en-US" sz="5400" dirty="0"/>
              <a:t>Session 1: Kingdom Come</a:t>
            </a:r>
          </a:p>
        </p:txBody>
      </p:sp>
      <p:pic>
        <p:nvPicPr>
          <p:cNvPr id="4" name="Picture 3">
            <a:extLst>
              <a:ext uri="{FF2B5EF4-FFF2-40B4-BE49-F238E27FC236}">
                <a16:creationId xmlns:a16="http://schemas.microsoft.com/office/drawing/2014/main" id="{8A67F339-4F57-7682-E8A0-7EC9060BE527}"/>
              </a:ext>
            </a:extLst>
          </p:cNvPr>
          <p:cNvPicPr>
            <a:picLocks noChangeAspect="1"/>
          </p:cNvPicPr>
          <p:nvPr/>
        </p:nvPicPr>
        <p:blipFill>
          <a:blip r:embed="rId2"/>
          <a:srcRect l="31813" t="50000" r="35220" b="2418"/>
          <a:stretch>
            <a:fillRect/>
          </a:stretch>
        </p:blipFill>
        <p:spPr>
          <a:xfrm>
            <a:off x="6583776" y="1425702"/>
            <a:ext cx="4806120" cy="3901938"/>
          </a:xfrm>
          <a:prstGeom prst="rect">
            <a:avLst/>
          </a:prstGeom>
          <a:ln w="28575">
            <a:solidFill>
              <a:schemeClr val="accent2"/>
            </a:solidFill>
          </a:ln>
        </p:spPr>
      </p:pic>
    </p:spTree>
    <p:extLst>
      <p:ext uri="{BB962C8B-B14F-4D97-AF65-F5344CB8AC3E}">
        <p14:creationId xmlns:p14="http://schemas.microsoft.com/office/powerpoint/2010/main" val="3240830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8E515F-543A-4505-B199-F438EED66674}"/>
              </a:ext>
            </a:extLst>
          </p:cNvPr>
          <p:cNvSpPr>
            <a:spLocks noGrp="1"/>
          </p:cNvSpPr>
          <p:nvPr>
            <p:ph type="title"/>
          </p:nvPr>
        </p:nvSpPr>
        <p:spPr>
          <a:xfrm>
            <a:off x="6981824" y="1367673"/>
            <a:ext cx="4375151" cy="2665509"/>
          </a:xfrm>
        </p:spPr>
        <p:txBody>
          <a:bodyPr vert="horz" lIns="91440" tIns="45720" rIns="91440" bIns="45720" rtlCol="0" anchor="b">
            <a:normAutofit/>
          </a:bodyPr>
          <a:lstStyle/>
          <a:p>
            <a:pPr algn="r"/>
            <a:r>
              <a:rPr lang="en-US" sz="7200" dirty="0">
                <a:solidFill>
                  <a:schemeClr val="bg1"/>
                </a:solidFill>
              </a:rPr>
              <a:t>The Exile</a:t>
            </a:r>
          </a:p>
        </p:txBody>
      </p:sp>
      <p:sp>
        <p:nvSpPr>
          <p:cNvPr id="29" name="Content Placeholder 7">
            <a:extLst>
              <a:ext uri="{FF2B5EF4-FFF2-40B4-BE49-F238E27FC236}">
                <a16:creationId xmlns:a16="http://schemas.microsoft.com/office/drawing/2014/main" id="{AC650DF1-033B-469E-AD3C-4F8B42DAF38C}"/>
              </a:ext>
            </a:extLst>
          </p:cNvPr>
          <p:cNvSpPr>
            <a:spLocks noGrp="1"/>
          </p:cNvSpPr>
          <p:nvPr>
            <p:ph idx="1"/>
          </p:nvPr>
        </p:nvSpPr>
        <p:spPr>
          <a:xfrm>
            <a:off x="6249304" y="4033181"/>
            <a:ext cx="5416146" cy="1954663"/>
          </a:xfrm>
        </p:spPr>
        <p:txBody>
          <a:bodyPr vert="horz" lIns="91440" tIns="45720" rIns="91440" bIns="45720" rtlCol="0">
            <a:normAutofit/>
          </a:bodyPr>
          <a:lstStyle/>
          <a:p>
            <a:pPr marL="0" indent="0" algn="r">
              <a:buNone/>
            </a:pPr>
            <a:r>
              <a:rPr lang="en-US" sz="3200" dirty="0">
                <a:solidFill>
                  <a:schemeClr val="bg1"/>
                </a:solidFill>
              </a:rPr>
              <a:t>In 586-7 B.C., Judah was taken by Babylon, but with the promise of a return</a:t>
            </a:r>
          </a:p>
        </p:txBody>
      </p:sp>
      <p:pic>
        <p:nvPicPr>
          <p:cNvPr id="4" name="Content Placeholder 3">
            <a:extLst>
              <a:ext uri="{FF2B5EF4-FFF2-40B4-BE49-F238E27FC236}">
                <a16:creationId xmlns:a16="http://schemas.microsoft.com/office/drawing/2014/main" id="{CF9003D4-80E6-4F76-AE90-AF401E1C9C2F}"/>
              </a:ext>
            </a:extLst>
          </p:cNvPr>
          <p:cNvPicPr>
            <a:picLocks noChangeAspect="1"/>
          </p:cNvPicPr>
          <p:nvPr/>
        </p:nvPicPr>
        <p:blipFill rotWithShape="1">
          <a:blip r:embed="rId2"/>
          <a:srcRect l="14144" r="13182" b="-2"/>
          <a:stretch>
            <a:fillRect/>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36" name="Freeform: Shape 35">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1110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A4F8D6A-1ECA-4E11-8D50-A8AEB844CF51}"/>
              </a:ext>
            </a:extLst>
          </p:cNvPr>
          <p:cNvPicPr>
            <a:picLocks noChangeAspect="1"/>
          </p:cNvPicPr>
          <p:nvPr/>
        </p:nvPicPr>
        <p:blipFill rotWithShape="1">
          <a:blip r:embed="rId2"/>
          <a:srcRect l="16062" t="6483" r="3262" b="-1"/>
          <a:stretch>
            <a:fillRect/>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FED9BF-9AE0-4986-8D32-0BC48568EAC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solidFill>
                  <a:schemeClr val="bg1"/>
                </a:solidFill>
              </a:rPr>
              <a:t>By the waters of Babylon we sat down and wept…</a:t>
            </a:r>
            <a:endParaRPr lang="en-US" sz="4800">
              <a:solidFill>
                <a:schemeClr val="bg1"/>
              </a:solidFill>
            </a:endParaRPr>
          </a:p>
        </p:txBody>
      </p:sp>
      <p:sp>
        <p:nvSpPr>
          <p:cNvPr id="8" name="Content Placeholder 7">
            <a:extLst>
              <a:ext uri="{FF2B5EF4-FFF2-40B4-BE49-F238E27FC236}">
                <a16:creationId xmlns:a16="http://schemas.microsoft.com/office/drawing/2014/main" id="{B9200A73-C2F7-49B5-8FFD-EFD977921E6B}"/>
              </a:ext>
            </a:extLst>
          </p:cNvPr>
          <p:cNvSpPr>
            <a:spLocks noGrp="1"/>
          </p:cNvSpPr>
          <p:nvPr>
            <p:ph idx="1"/>
          </p:nvPr>
        </p:nvSpPr>
        <p:spPr>
          <a:xfrm>
            <a:off x="477980" y="4872922"/>
            <a:ext cx="4752781" cy="1208141"/>
          </a:xfrm>
        </p:spPr>
        <p:txBody>
          <a:bodyPr vert="horz" lIns="91440" tIns="45720" rIns="91440" bIns="45720" rtlCol="0">
            <a:normAutofit/>
          </a:bodyPr>
          <a:lstStyle/>
          <a:p>
            <a:pPr marL="0" indent="0">
              <a:buNone/>
            </a:pPr>
            <a:r>
              <a:rPr lang="en-US" sz="4000" dirty="0">
                <a:solidFill>
                  <a:schemeClr val="bg1"/>
                </a:solidFill>
              </a:rPr>
              <a:t>Jews spent 70 years in Babylon</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00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F752E73-83BC-4713-817B-706D164A0419}"/>
              </a:ext>
            </a:extLst>
          </p:cNvPr>
          <p:cNvSpPr>
            <a:spLocks noGrp="1"/>
          </p:cNvSpPr>
          <p:nvPr>
            <p:ph type="title"/>
          </p:nvPr>
        </p:nvSpPr>
        <p:spPr>
          <a:xfrm>
            <a:off x="354105" y="2767106"/>
            <a:ext cx="3431314" cy="3071906"/>
          </a:xfrm>
        </p:spPr>
        <p:txBody>
          <a:bodyPr vert="horz" lIns="91440" tIns="45720" rIns="91440" bIns="45720" rtlCol="0" anchor="t">
            <a:normAutofit/>
          </a:bodyPr>
          <a:lstStyle/>
          <a:p>
            <a:r>
              <a:rPr lang="en-US" sz="5400" kern="1200" dirty="0">
                <a:solidFill>
                  <a:srgbClr val="FFFFFF"/>
                </a:solidFill>
                <a:latin typeface="+mj-lt"/>
                <a:ea typeface="+mj-ea"/>
                <a:cs typeface="+mj-cs"/>
              </a:rPr>
              <a:t>The Persians! (539 BC)</a:t>
            </a:r>
          </a:p>
        </p:txBody>
      </p:sp>
      <p:pic>
        <p:nvPicPr>
          <p:cNvPr id="4" name="Content Placeholder 3">
            <a:extLst>
              <a:ext uri="{FF2B5EF4-FFF2-40B4-BE49-F238E27FC236}">
                <a16:creationId xmlns:a16="http://schemas.microsoft.com/office/drawing/2014/main" id="{81E92A93-07F8-4563-BF8B-A7E604EB7A3D}"/>
              </a:ext>
            </a:extLst>
          </p:cNvPr>
          <p:cNvPicPr>
            <a:picLocks noGrp="1" noChangeAspect="1"/>
          </p:cNvPicPr>
          <p:nvPr>
            <p:ph idx="1"/>
          </p:nvPr>
        </p:nvPicPr>
        <p:blipFill rotWithShape="1">
          <a:blip r:embed="rId2"/>
          <a:srcRect l="19713" r="8128" b="6767"/>
          <a:stretch/>
        </p:blipFill>
        <p:spPr>
          <a:xfrm>
            <a:off x="4693926" y="467208"/>
            <a:ext cx="6842751" cy="5923584"/>
          </a:xfrm>
          <a:prstGeom prst="rect">
            <a:avLst/>
          </a:prstGeom>
        </p:spPr>
      </p:pic>
    </p:spTree>
    <p:extLst>
      <p:ext uri="{BB962C8B-B14F-4D97-AF65-F5344CB8AC3E}">
        <p14:creationId xmlns:p14="http://schemas.microsoft.com/office/powerpoint/2010/main" val="1680901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8C81F7-0B83-4723-9E49-F6BA60C8DD34}"/>
              </a:ext>
            </a:extLst>
          </p:cNvPr>
          <p:cNvSpPr>
            <a:spLocks noGrp="1"/>
          </p:cNvSpPr>
          <p:nvPr>
            <p:ph type="title"/>
          </p:nvPr>
        </p:nvSpPr>
        <p:spPr>
          <a:xfrm>
            <a:off x="699714" y="5490971"/>
            <a:ext cx="6962072" cy="1159200"/>
          </a:xfrm>
        </p:spPr>
        <p:txBody>
          <a:bodyPr vert="horz" lIns="91440" tIns="45720" rIns="91440" bIns="45720" rtlCol="0" anchor="ctr">
            <a:normAutofit/>
          </a:bodyPr>
          <a:lstStyle/>
          <a:p>
            <a:r>
              <a:rPr lang="en-US" sz="5400" kern="1200" dirty="0">
                <a:solidFill>
                  <a:srgbClr val="FFFFFF"/>
                </a:solidFill>
                <a:latin typeface="+mj-lt"/>
                <a:ea typeface="+mj-ea"/>
                <a:cs typeface="+mj-cs"/>
              </a:rPr>
              <a:t>The Persian Kingdom</a:t>
            </a:r>
          </a:p>
        </p:txBody>
      </p:sp>
      <p:pic>
        <p:nvPicPr>
          <p:cNvPr id="4" name="Content Placeholder 3">
            <a:extLst>
              <a:ext uri="{FF2B5EF4-FFF2-40B4-BE49-F238E27FC236}">
                <a16:creationId xmlns:a16="http://schemas.microsoft.com/office/drawing/2014/main" id="{1CBF0144-BE94-4629-B0F8-341C83FF297C}"/>
              </a:ext>
            </a:extLst>
          </p:cNvPr>
          <p:cNvPicPr>
            <a:picLocks noGrp="1" noChangeAspect="1"/>
          </p:cNvPicPr>
          <p:nvPr>
            <p:ph idx="1"/>
          </p:nvPr>
        </p:nvPicPr>
        <p:blipFill rotWithShape="1">
          <a:blip r:embed="rId2"/>
          <a:srcRect r="2" b="7029"/>
          <a:stretch/>
        </p:blipFill>
        <p:spPr>
          <a:xfrm>
            <a:off x="998730" y="390832"/>
            <a:ext cx="10287158" cy="4519114"/>
          </a:xfrm>
          <a:prstGeom prst="rect">
            <a:avLst/>
          </a:prstGeom>
        </p:spPr>
      </p:pic>
    </p:spTree>
    <p:extLst>
      <p:ext uri="{BB962C8B-B14F-4D97-AF65-F5344CB8AC3E}">
        <p14:creationId xmlns:p14="http://schemas.microsoft.com/office/powerpoint/2010/main" val="68211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B6BC5FA-63E3-4B5D-AC3D-121405552F0F}"/>
              </a:ext>
            </a:extLst>
          </p:cNvPr>
          <p:cNvPicPr>
            <a:picLocks noGrp="1" noChangeAspect="1"/>
          </p:cNvPicPr>
          <p:nvPr>
            <p:ph idx="1"/>
          </p:nvPr>
        </p:nvPicPr>
        <p:blipFill rotWithShape="1">
          <a:blip r:embed="rId2"/>
          <a:srcRect l="6839" r="2975"/>
          <a:stretch>
            <a:fillRect/>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3" name="Picture 2">
            <a:extLst>
              <a:ext uri="{FF2B5EF4-FFF2-40B4-BE49-F238E27FC236}">
                <a16:creationId xmlns:a16="http://schemas.microsoft.com/office/drawing/2014/main" id="{48606D53-48BF-5ED2-B2B2-C407B6904627}"/>
              </a:ext>
            </a:extLst>
          </p:cNvPr>
          <p:cNvPicPr>
            <a:picLocks noChangeAspect="1"/>
          </p:cNvPicPr>
          <p:nvPr/>
        </p:nvPicPr>
        <p:blipFill>
          <a:blip r:embed="rId3"/>
          <a:srcRect l="700" r="14014"/>
          <a:stretch>
            <a:fillRect/>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16" name="Freeform: Shape 15">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4DEA24-B2EC-472E-9CD6-F0D662A28488}"/>
              </a:ext>
            </a:extLst>
          </p:cNvPr>
          <p:cNvSpPr>
            <a:spLocks noGrp="1"/>
          </p:cNvSpPr>
          <p:nvPr>
            <p:ph type="title"/>
          </p:nvPr>
        </p:nvSpPr>
        <p:spPr>
          <a:xfrm>
            <a:off x="422920" y="923169"/>
            <a:ext cx="3430958" cy="3470218"/>
          </a:xfrm>
        </p:spPr>
        <p:txBody>
          <a:bodyPr vert="horz" lIns="91440" tIns="45720" rIns="91440" bIns="45720" rtlCol="0" anchor="b">
            <a:normAutofit/>
          </a:bodyPr>
          <a:lstStyle/>
          <a:p>
            <a:r>
              <a:rPr lang="en-US" sz="3600" kern="1200" dirty="0">
                <a:solidFill>
                  <a:schemeClr val="tx1"/>
                </a:solidFill>
                <a:latin typeface="+mj-lt"/>
                <a:ea typeface="+mj-ea"/>
                <a:cs typeface="+mj-cs"/>
              </a:rPr>
              <a:t>In 539 BC, </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Cyrus the Great </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invades Babylon and says, “You can go home” to the Jews!</a:t>
            </a:r>
          </a:p>
        </p:txBody>
      </p:sp>
      <p:sp>
        <p:nvSpPr>
          <p:cNvPr id="15" name="Rectangle 14">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7" name="Rectangle 16">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2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2D4071F-499A-40B2-94DD-C191D64888C8}"/>
              </a:ext>
            </a:extLst>
          </p:cNvPr>
          <p:cNvSpPr>
            <a:spLocks noGrp="1"/>
          </p:cNvSpPr>
          <p:nvPr>
            <p:ph type="title"/>
          </p:nvPr>
        </p:nvSpPr>
        <p:spPr>
          <a:xfrm>
            <a:off x="108155" y="2261419"/>
            <a:ext cx="3719053" cy="3577593"/>
          </a:xfrm>
        </p:spPr>
        <p:txBody>
          <a:bodyPr vert="horz" lIns="91440" tIns="45720" rIns="91440" bIns="45720" rtlCol="0" anchor="t">
            <a:normAutofit fontScale="90000"/>
          </a:bodyPr>
          <a:lstStyle/>
          <a:p>
            <a:r>
              <a:rPr lang="en-US" sz="5400" kern="1200" dirty="0">
                <a:solidFill>
                  <a:srgbClr val="FFFFFF"/>
                </a:solidFill>
                <a:latin typeface="+mj-lt"/>
                <a:ea typeface="+mj-ea"/>
                <a:cs typeface="+mj-cs"/>
              </a:rPr>
              <a:t>But…</a:t>
            </a:r>
            <a:br>
              <a:rPr lang="en-US" sz="5400" kern="1200" dirty="0">
                <a:solidFill>
                  <a:srgbClr val="FFFFFF"/>
                </a:solidFill>
                <a:latin typeface="+mj-lt"/>
                <a:ea typeface="+mj-ea"/>
                <a:cs typeface="+mj-cs"/>
              </a:rPr>
            </a:br>
            <a:r>
              <a:rPr lang="en-US" sz="5400" kern="1200" dirty="0">
                <a:solidFill>
                  <a:srgbClr val="FFFFFF"/>
                </a:solidFill>
                <a:latin typeface="+mj-lt"/>
                <a:ea typeface="+mj-ea"/>
                <a:cs typeface="+mj-cs"/>
              </a:rPr>
              <a:t>Alexander and the Greeks! </a:t>
            </a:r>
            <a:br>
              <a:rPr lang="en-US" sz="5400" kern="1200" dirty="0">
                <a:solidFill>
                  <a:srgbClr val="FFFFFF"/>
                </a:solidFill>
                <a:latin typeface="+mj-lt"/>
                <a:ea typeface="+mj-ea"/>
                <a:cs typeface="+mj-cs"/>
              </a:rPr>
            </a:br>
            <a:r>
              <a:rPr lang="en-US" sz="5400" kern="1200" dirty="0">
                <a:solidFill>
                  <a:srgbClr val="FFFFFF"/>
                </a:solidFill>
                <a:latin typeface="+mj-lt"/>
                <a:ea typeface="+mj-ea"/>
                <a:cs typeface="+mj-cs"/>
              </a:rPr>
              <a:t>(332 BC)</a:t>
            </a:r>
          </a:p>
        </p:txBody>
      </p:sp>
      <p:pic>
        <p:nvPicPr>
          <p:cNvPr id="4" name="Content Placeholder 3">
            <a:extLst>
              <a:ext uri="{FF2B5EF4-FFF2-40B4-BE49-F238E27FC236}">
                <a16:creationId xmlns:a16="http://schemas.microsoft.com/office/drawing/2014/main" id="{CE2A5678-9FA3-4265-94C0-A21714D08C7E}"/>
              </a:ext>
            </a:extLst>
          </p:cNvPr>
          <p:cNvPicPr>
            <a:picLocks noGrp="1" noChangeAspect="1"/>
          </p:cNvPicPr>
          <p:nvPr>
            <p:ph idx="1"/>
          </p:nvPr>
        </p:nvPicPr>
        <p:blipFill rotWithShape="1">
          <a:blip r:embed="rId2"/>
          <a:srcRect l="10213" r="9982" b="2006"/>
          <a:stretch/>
        </p:blipFill>
        <p:spPr>
          <a:xfrm>
            <a:off x="4693963" y="467208"/>
            <a:ext cx="6842678" cy="5923584"/>
          </a:xfrm>
          <a:prstGeom prst="rect">
            <a:avLst/>
          </a:prstGeom>
        </p:spPr>
      </p:pic>
    </p:spTree>
    <p:extLst>
      <p:ext uri="{BB962C8B-B14F-4D97-AF65-F5344CB8AC3E}">
        <p14:creationId xmlns:p14="http://schemas.microsoft.com/office/powerpoint/2010/main" val="3931311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9D6B8-2421-491A-9774-D5D01F09AD90}"/>
              </a:ext>
            </a:extLst>
          </p:cNvPr>
          <p:cNvSpPr>
            <a:spLocks noGrp="1"/>
          </p:cNvSpPr>
          <p:nvPr>
            <p:ph type="title"/>
          </p:nvPr>
        </p:nvSpPr>
        <p:spPr>
          <a:xfrm>
            <a:off x="699714" y="5490971"/>
            <a:ext cx="6962072" cy="1159200"/>
          </a:xfrm>
        </p:spPr>
        <p:txBody>
          <a:bodyPr vert="horz" lIns="91440" tIns="45720" rIns="91440" bIns="45720" rtlCol="0" anchor="ctr">
            <a:normAutofit/>
          </a:bodyPr>
          <a:lstStyle/>
          <a:p>
            <a:r>
              <a:rPr lang="en-US" sz="4000" kern="1200">
                <a:solidFill>
                  <a:srgbClr val="FFFFFF"/>
                </a:solidFill>
                <a:latin typeface="+mj-lt"/>
                <a:ea typeface="+mj-ea"/>
                <a:cs typeface="+mj-cs"/>
              </a:rPr>
              <a:t>The Greek Kingdom</a:t>
            </a:r>
          </a:p>
        </p:txBody>
      </p:sp>
      <p:pic>
        <p:nvPicPr>
          <p:cNvPr id="5" name="Content Placeholder 4">
            <a:extLst>
              <a:ext uri="{FF2B5EF4-FFF2-40B4-BE49-F238E27FC236}">
                <a16:creationId xmlns:a16="http://schemas.microsoft.com/office/drawing/2014/main" id="{992E6800-1ED0-4EDB-91B1-B53A6F428881}"/>
              </a:ext>
            </a:extLst>
          </p:cNvPr>
          <p:cNvPicPr>
            <a:picLocks noGrp="1" noChangeAspect="1"/>
          </p:cNvPicPr>
          <p:nvPr>
            <p:ph idx="1"/>
          </p:nvPr>
        </p:nvPicPr>
        <p:blipFill rotWithShape="1">
          <a:blip r:embed="rId2"/>
          <a:srcRect t="6474" r="2" b="10249"/>
          <a:stretch/>
        </p:blipFill>
        <p:spPr>
          <a:xfrm>
            <a:off x="998712" y="390832"/>
            <a:ext cx="10287195" cy="4519114"/>
          </a:xfrm>
          <a:prstGeom prst="rect">
            <a:avLst/>
          </a:prstGeom>
        </p:spPr>
      </p:pic>
    </p:spTree>
    <p:extLst>
      <p:ext uri="{BB962C8B-B14F-4D97-AF65-F5344CB8AC3E}">
        <p14:creationId xmlns:p14="http://schemas.microsoft.com/office/powerpoint/2010/main" val="3477439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1DEE49D-50CC-44BC-8578-D546A40F27FA}"/>
              </a:ext>
            </a:extLst>
          </p:cNvPr>
          <p:cNvSpPr>
            <a:spLocks noGrp="1"/>
          </p:cNvSpPr>
          <p:nvPr>
            <p:ph type="title"/>
          </p:nvPr>
        </p:nvSpPr>
        <p:spPr>
          <a:xfrm>
            <a:off x="265471" y="2767106"/>
            <a:ext cx="3275398" cy="3071906"/>
          </a:xfrm>
        </p:spPr>
        <p:txBody>
          <a:bodyPr vert="horz" lIns="91440" tIns="45720" rIns="91440" bIns="45720" rtlCol="0" anchor="t">
            <a:normAutofit/>
          </a:bodyPr>
          <a:lstStyle/>
          <a:p>
            <a:r>
              <a:rPr lang="en-US" sz="5400" kern="1200" dirty="0">
                <a:solidFill>
                  <a:srgbClr val="FFFFFF"/>
                </a:solidFill>
                <a:latin typeface="+mj-lt"/>
                <a:ea typeface="+mj-ea"/>
                <a:cs typeface="+mj-cs"/>
              </a:rPr>
              <a:t>The Split… (around 300 BC)</a:t>
            </a:r>
          </a:p>
        </p:txBody>
      </p:sp>
      <p:pic>
        <p:nvPicPr>
          <p:cNvPr id="4" name="Content Placeholder 3">
            <a:extLst>
              <a:ext uri="{FF2B5EF4-FFF2-40B4-BE49-F238E27FC236}">
                <a16:creationId xmlns:a16="http://schemas.microsoft.com/office/drawing/2014/main" id="{FB766D10-1C41-4E91-8486-BE8CE9CE2755}"/>
              </a:ext>
            </a:extLst>
          </p:cNvPr>
          <p:cNvPicPr>
            <a:picLocks noGrp="1" noChangeAspect="1"/>
          </p:cNvPicPr>
          <p:nvPr>
            <p:ph idx="1"/>
          </p:nvPr>
        </p:nvPicPr>
        <p:blipFill rotWithShape="1">
          <a:blip r:embed="rId2"/>
          <a:srcRect t="6117" b="15912"/>
          <a:stretch/>
        </p:blipFill>
        <p:spPr>
          <a:xfrm>
            <a:off x="3611155" y="1578308"/>
            <a:ext cx="8438362" cy="3700953"/>
          </a:xfrm>
          <a:prstGeom prst="rect">
            <a:avLst/>
          </a:prstGeom>
        </p:spPr>
      </p:pic>
    </p:spTree>
    <p:extLst>
      <p:ext uri="{BB962C8B-B14F-4D97-AF65-F5344CB8AC3E}">
        <p14:creationId xmlns:p14="http://schemas.microsoft.com/office/powerpoint/2010/main" val="3542068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CD1579-188F-4951-A057-82B72F2AA7C2}"/>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b="1" kern="1200">
                <a:solidFill>
                  <a:schemeClr val="tx1"/>
                </a:solidFill>
                <a:latin typeface="+mj-lt"/>
                <a:ea typeface="+mj-ea"/>
                <a:cs typeface="+mj-cs"/>
              </a:rPr>
              <a:t>The Maccabean Revolt (164 BC)</a:t>
            </a:r>
          </a:p>
        </p:txBody>
      </p:sp>
      <p:pic>
        <p:nvPicPr>
          <p:cNvPr id="4" name="Content Placeholder 3">
            <a:extLst>
              <a:ext uri="{FF2B5EF4-FFF2-40B4-BE49-F238E27FC236}">
                <a16:creationId xmlns:a16="http://schemas.microsoft.com/office/drawing/2014/main" id="{C1F9B11D-E46A-4094-A1C4-33770607A630}"/>
              </a:ext>
            </a:extLst>
          </p:cNvPr>
          <p:cNvPicPr>
            <a:picLocks noGrp="1" noChangeAspect="1"/>
          </p:cNvPicPr>
          <p:nvPr>
            <p:ph idx="1"/>
          </p:nvPr>
        </p:nvPicPr>
        <p:blipFill rotWithShape="1">
          <a:blip r:embed="rId2"/>
          <a:srcRect t="5346" b="17708"/>
          <a:stretch/>
        </p:blipFill>
        <p:spPr>
          <a:xfrm>
            <a:off x="818618" y="557189"/>
            <a:ext cx="10554763" cy="4629236"/>
          </a:xfrm>
          <a:prstGeom prst="rect">
            <a:avLst/>
          </a:prstGeom>
        </p:spPr>
      </p:pic>
    </p:spTree>
    <p:extLst>
      <p:ext uri="{BB962C8B-B14F-4D97-AF65-F5344CB8AC3E}">
        <p14:creationId xmlns:p14="http://schemas.microsoft.com/office/powerpoint/2010/main" val="986584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DD287-22FE-4216-B513-044619B1D50F}"/>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The Return of the </a:t>
            </a:r>
            <a:br>
              <a:rPr lang="en-US" sz="4800" kern="1200">
                <a:solidFill>
                  <a:srgbClr val="FFFFFF"/>
                </a:solidFill>
                <a:latin typeface="+mj-lt"/>
                <a:ea typeface="+mj-ea"/>
                <a:cs typeface="+mj-cs"/>
              </a:rPr>
            </a:br>
            <a:r>
              <a:rPr lang="en-US" sz="4800" kern="1200">
                <a:solidFill>
                  <a:srgbClr val="FFFFFF"/>
                </a:solidFill>
                <a:latin typeface="+mj-lt"/>
                <a:ea typeface="+mj-ea"/>
                <a:cs typeface="+mj-cs"/>
              </a:rPr>
              <a:t>Kingdom of Israel!</a:t>
            </a:r>
          </a:p>
        </p:txBody>
      </p:sp>
      <p:pic>
        <p:nvPicPr>
          <p:cNvPr id="4" name="Content Placeholder 3">
            <a:extLst>
              <a:ext uri="{FF2B5EF4-FFF2-40B4-BE49-F238E27FC236}">
                <a16:creationId xmlns:a16="http://schemas.microsoft.com/office/drawing/2014/main" id="{68CD047D-EDB8-45CB-AAB4-0B1FFA650B33}"/>
              </a:ext>
            </a:extLst>
          </p:cNvPr>
          <p:cNvPicPr>
            <a:picLocks noGrp="1" noChangeAspect="1"/>
          </p:cNvPicPr>
          <p:nvPr>
            <p:ph idx="1"/>
          </p:nvPr>
        </p:nvPicPr>
        <p:blipFill rotWithShape="1">
          <a:blip r:embed="rId2"/>
          <a:srcRect l="2506" r="6283" b="22026"/>
          <a:stretch/>
        </p:blipFill>
        <p:spPr>
          <a:xfrm>
            <a:off x="5535562" y="-114371"/>
            <a:ext cx="5574890" cy="7086742"/>
          </a:xfrm>
          <a:prstGeom prst="rect">
            <a:avLst/>
          </a:prstGeom>
        </p:spPr>
      </p:pic>
    </p:spTree>
    <p:extLst>
      <p:ext uri="{BB962C8B-B14F-4D97-AF65-F5344CB8AC3E}">
        <p14:creationId xmlns:p14="http://schemas.microsoft.com/office/powerpoint/2010/main" val="1115833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F45F8DA3-5421-4D79-A26E-F24C7D4696AF}"/>
              </a:ext>
            </a:extLst>
          </p:cNvPr>
          <p:cNvSpPr>
            <a:spLocks noGrp="1"/>
          </p:cNvSpPr>
          <p:nvPr>
            <p:ph type="title"/>
          </p:nvPr>
        </p:nvSpPr>
        <p:spPr>
          <a:xfrm>
            <a:off x="757085" y="707132"/>
            <a:ext cx="5338916" cy="2387600"/>
          </a:xfrm>
        </p:spPr>
        <p:txBody>
          <a:bodyPr vert="horz" lIns="91440" tIns="45720" rIns="91440" bIns="45720" rtlCol="0" anchor="b">
            <a:normAutofit/>
          </a:bodyPr>
          <a:lstStyle/>
          <a:p>
            <a:r>
              <a:rPr lang="en-US" sz="4800" kern="1200" dirty="0">
                <a:solidFill>
                  <a:schemeClr val="bg1"/>
                </a:solidFill>
                <a:latin typeface="+mj-lt"/>
                <a:ea typeface="+mj-ea"/>
                <a:cs typeface="+mj-cs"/>
              </a:rPr>
              <a:t>David—the good old days (c.1000 B.C.)</a:t>
            </a:r>
          </a:p>
        </p:txBody>
      </p:sp>
      <p:cxnSp>
        <p:nvCxnSpPr>
          <p:cNvPr id="11" name="Straight Connector 10">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3209925"/>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7217805A-AE76-4DD2-B639-2D35A8A56B17}"/>
              </a:ext>
            </a:extLst>
          </p:cNvPr>
          <p:cNvPicPr>
            <a:picLocks noGrp="1" noChangeAspect="1"/>
          </p:cNvPicPr>
          <p:nvPr>
            <p:ph idx="1"/>
          </p:nvPr>
        </p:nvPicPr>
        <p:blipFill rotWithShape="1">
          <a:blip r:embed="rId2"/>
          <a:srcRect l="5600" b="2703"/>
          <a:stretch/>
        </p:blipFill>
        <p:spPr>
          <a:xfrm>
            <a:off x="7347472" y="430076"/>
            <a:ext cx="4718321" cy="5997844"/>
          </a:xfrm>
          <a:prstGeom prst="rect">
            <a:avLst/>
          </a:prstGeom>
        </p:spPr>
      </p:pic>
      <p:sp>
        <p:nvSpPr>
          <p:cNvPr id="13" name="Rectangle 12">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9536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6" name="Rectangle 513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7" name="Rectangle 513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Rectangle 5132">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5" name="Freeform: Shape 5134">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AC216C1-58BB-843D-F343-0CD3A2FD6F64}"/>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The Hasmodean Dynasty </a:t>
            </a:r>
          </a:p>
        </p:txBody>
      </p:sp>
      <p:pic>
        <p:nvPicPr>
          <p:cNvPr id="5122" name="Picture 2" descr="Hasmonean dynasty - Wikipedia">
            <a:extLst>
              <a:ext uri="{FF2B5EF4-FFF2-40B4-BE49-F238E27FC236}">
                <a16:creationId xmlns:a16="http://schemas.microsoft.com/office/drawing/2014/main" id="{F1753E01-8DF3-A9DB-81C9-EC91B102E8D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091" t="9572" b="10820"/>
          <a:stretch>
            <a:fillRect/>
          </a:stretch>
        </p:blipFill>
        <p:spPr bwMode="auto">
          <a:xfrm>
            <a:off x="5717055" y="61538"/>
            <a:ext cx="6017742" cy="673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06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5380A57-789D-4416-AB39-EE4DFD40276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5400" kern="1200" dirty="0">
                <a:solidFill>
                  <a:srgbClr val="FFFFFF"/>
                </a:solidFill>
                <a:latin typeface="+mj-lt"/>
                <a:ea typeface="+mj-ea"/>
                <a:cs typeface="+mj-cs"/>
              </a:rPr>
              <a:t>But…the Romans.</a:t>
            </a:r>
          </a:p>
        </p:txBody>
      </p:sp>
      <p:pic>
        <p:nvPicPr>
          <p:cNvPr id="4" name="Content Placeholder 3">
            <a:extLst>
              <a:ext uri="{FF2B5EF4-FFF2-40B4-BE49-F238E27FC236}">
                <a16:creationId xmlns:a16="http://schemas.microsoft.com/office/drawing/2014/main" id="{25578AB1-712A-47A0-A996-FEBA3540A801}"/>
              </a:ext>
            </a:extLst>
          </p:cNvPr>
          <p:cNvPicPr>
            <a:picLocks noGrp="1" noChangeAspect="1"/>
          </p:cNvPicPr>
          <p:nvPr>
            <p:ph idx="1"/>
          </p:nvPr>
        </p:nvPicPr>
        <p:blipFill rotWithShape="1">
          <a:blip r:embed="rId2"/>
          <a:srcRect t="3350" r="2" b="17854"/>
          <a:stretch/>
        </p:blipFill>
        <p:spPr>
          <a:xfrm>
            <a:off x="4502428" y="1841877"/>
            <a:ext cx="7225748" cy="3174246"/>
          </a:xfrm>
          <a:prstGeom prst="rect">
            <a:avLst/>
          </a:prstGeom>
        </p:spPr>
      </p:pic>
    </p:spTree>
    <p:extLst>
      <p:ext uri="{BB962C8B-B14F-4D97-AF65-F5344CB8AC3E}">
        <p14:creationId xmlns:p14="http://schemas.microsoft.com/office/powerpoint/2010/main" val="1312053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408F47-8318-451B-9456-F0B4A172A7FA}"/>
              </a:ext>
            </a:extLst>
          </p:cNvPr>
          <p:cNvSpPr>
            <a:spLocks noGrp="1"/>
          </p:cNvSpPr>
          <p:nvPr>
            <p:ph type="title"/>
          </p:nvPr>
        </p:nvSpPr>
        <p:spPr>
          <a:xfrm>
            <a:off x="2564137" y="289506"/>
            <a:ext cx="7063721" cy="1159200"/>
          </a:xfrm>
        </p:spPr>
        <p:txBody>
          <a:bodyPr vert="horz" lIns="91440" tIns="45720" rIns="91440" bIns="45720" rtlCol="0" anchor="ctr">
            <a:normAutofit/>
          </a:bodyPr>
          <a:lstStyle/>
          <a:p>
            <a:pPr algn="ctr"/>
            <a:r>
              <a:rPr lang="en-US" sz="5400" b="1" kern="1200" dirty="0">
                <a:solidFill>
                  <a:srgbClr val="FFFFFF"/>
                </a:solidFill>
                <a:latin typeface="+mj-lt"/>
                <a:ea typeface="+mj-ea"/>
                <a:cs typeface="+mj-cs"/>
              </a:rPr>
              <a:t>The Roman Kingdom</a:t>
            </a:r>
          </a:p>
        </p:txBody>
      </p:sp>
      <p:pic>
        <p:nvPicPr>
          <p:cNvPr id="4" name="Content Placeholder 3">
            <a:extLst>
              <a:ext uri="{FF2B5EF4-FFF2-40B4-BE49-F238E27FC236}">
                <a16:creationId xmlns:a16="http://schemas.microsoft.com/office/drawing/2014/main" id="{C79FC925-B3E5-41E1-9907-E71BE542A736}"/>
              </a:ext>
            </a:extLst>
          </p:cNvPr>
          <p:cNvPicPr>
            <a:picLocks noGrp="1" noChangeAspect="1"/>
          </p:cNvPicPr>
          <p:nvPr>
            <p:ph idx="1"/>
          </p:nvPr>
        </p:nvPicPr>
        <p:blipFill rotWithShape="1">
          <a:blip r:embed="rId2"/>
          <a:srcRect t="8689" r="-1" b="8147"/>
          <a:stretch>
            <a:fillRect/>
          </a:stretch>
        </p:blipFill>
        <p:spPr>
          <a:xfrm>
            <a:off x="1175672" y="1574310"/>
            <a:ext cx="9840655" cy="5409294"/>
          </a:xfrm>
          <a:prstGeom prst="rect">
            <a:avLst/>
          </a:prstGeom>
        </p:spPr>
      </p:pic>
    </p:spTree>
    <p:extLst>
      <p:ext uri="{BB962C8B-B14F-4D97-AF65-F5344CB8AC3E}">
        <p14:creationId xmlns:p14="http://schemas.microsoft.com/office/powerpoint/2010/main" val="289797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3439A-1499-4BBE-AF69-C8E80F9A1362}"/>
              </a:ext>
            </a:extLst>
          </p:cNvPr>
          <p:cNvSpPr>
            <a:spLocks noGrp="1"/>
          </p:cNvSpPr>
          <p:nvPr>
            <p:ph type="title"/>
          </p:nvPr>
        </p:nvSpPr>
        <p:spPr>
          <a:xfrm>
            <a:off x="1268774" y="492041"/>
            <a:ext cx="9218084" cy="1013486"/>
          </a:xfrm>
        </p:spPr>
        <p:txBody>
          <a:bodyPr>
            <a:normAutofit fontScale="90000"/>
          </a:bodyPr>
          <a:lstStyle/>
          <a:p>
            <a:pPr algn="ctr"/>
            <a:r>
              <a:rPr lang="en-US" dirty="0"/>
              <a:t>Caesar Augustus…“I’m cool and I know it.”</a:t>
            </a:r>
          </a:p>
        </p:txBody>
      </p:sp>
      <p:pic>
        <p:nvPicPr>
          <p:cNvPr id="4" name="Content Placeholder 3">
            <a:extLst>
              <a:ext uri="{FF2B5EF4-FFF2-40B4-BE49-F238E27FC236}">
                <a16:creationId xmlns:a16="http://schemas.microsoft.com/office/drawing/2014/main" id="{D5D54D54-5035-40EB-A902-308B8FA0CC0F}"/>
              </a:ext>
            </a:extLst>
          </p:cNvPr>
          <p:cNvPicPr>
            <a:picLocks noGrp="1" noChangeAspect="1"/>
          </p:cNvPicPr>
          <p:nvPr>
            <p:ph idx="1"/>
          </p:nvPr>
        </p:nvPicPr>
        <p:blipFill>
          <a:blip r:embed="rId2"/>
          <a:stretch>
            <a:fillRect/>
          </a:stretch>
        </p:blipFill>
        <p:spPr>
          <a:xfrm>
            <a:off x="3042254" y="1435188"/>
            <a:ext cx="6107491" cy="5056909"/>
          </a:xfrm>
          <a:prstGeom prst="rect">
            <a:avLst/>
          </a:prstGeom>
        </p:spPr>
      </p:pic>
      <p:sp>
        <p:nvSpPr>
          <p:cNvPr id="8" name="Oval 7">
            <a:extLst>
              <a:ext uri="{FF2B5EF4-FFF2-40B4-BE49-F238E27FC236}">
                <a16:creationId xmlns:a16="http://schemas.microsoft.com/office/drawing/2014/main" id="{4FDC7D78-7FC5-4F1E-B941-26DD5609B73B}"/>
              </a:ext>
            </a:extLst>
          </p:cNvPr>
          <p:cNvSpPr/>
          <p:nvPr/>
        </p:nvSpPr>
        <p:spPr>
          <a:xfrm>
            <a:off x="5200991" y="2773287"/>
            <a:ext cx="207819" cy="11083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50B0D5-E581-4715-BA3F-F3A32102101E}"/>
              </a:ext>
            </a:extLst>
          </p:cNvPr>
          <p:cNvSpPr/>
          <p:nvPr/>
        </p:nvSpPr>
        <p:spPr>
          <a:xfrm rot="904713">
            <a:off x="5465617" y="2828705"/>
            <a:ext cx="207819" cy="11083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D314BD3-5922-4578-9BCE-F33548C8B211}"/>
              </a:ext>
            </a:extLst>
          </p:cNvPr>
          <p:cNvCxnSpPr>
            <a:cxnSpLocks/>
          </p:cNvCxnSpPr>
          <p:nvPr/>
        </p:nvCxnSpPr>
        <p:spPr>
          <a:xfrm>
            <a:off x="5312377" y="2804686"/>
            <a:ext cx="260513" cy="39186"/>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A7BB82C3-A13B-4987-8C43-44657E5385A7}"/>
              </a:ext>
            </a:extLst>
          </p:cNvPr>
          <p:cNvCxnSpPr>
            <a:cxnSpLocks/>
          </p:cNvCxnSpPr>
          <p:nvPr/>
        </p:nvCxnSpPr>
        <p:spPr>
          <a:xfrm>
            <a:off x="4884888" y="2795465"/>
            <a:ext cx="404506" cy="16232"/>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58675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CEC963-CBBD-4B20-94FF-234C0A601D28}"/>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The Good News and the “Son of God”</a:t>
            </a:r>
          </a:p>
        </p:txBody>
      </p:sp>
      <p:sp>
        <p:nvSpPr>
          <p:cNvPr id="3" name="Content Placeholder 2">
            <a:extLst>
              <a:ext uri="{FF2B5EF4-FFF2-40B4-BE49-F238E27FC236}">
                <a16:creationId xmlns:a16="http://schemas.microsoft.com/office/drawing/2014/main" id="{F3026387-ECD3-429E-91B0-A2FDAAA1500A}"/>
              </a:ext>
            </a:extLst>
          </p:cNvPr>
          <p:cNvSpPr>
            <a:spLocks noGrp="1"/>
          </p:cNvSpPr>
          <p:nvPr>
            <p:ph idx="1"/>
          </p:nvPr>
        </p:nvSpPr>
        <p:spPr>
          <a:xfrm>
            <a:off x="4134810" y="10138"/>
            <a:ext cx="7752389" cy="6837724"/>
          </a:xfrm>
        </p:spPr>
        <p:txBody>
          <a:bodyPr anchor="ctr">
            <a:normAutofit fontScale="92500" lnSpcReduction="10000"/>
          </a:bodyPr>
          <a:lstStyle/>
          <a:p>
            <a:pPr marL="0" indent="0">
              <a:buNone/>
            </a:pPr>
            <a:r>
              <a:rPr lang="en-US" sz="3200" dirty="0"/>
              <a:t>The most divine Caesar…we should consider equal to the </a:t>
            </a:r>
            <a:r>
              <a:rPr lang="en-US" sz="3200" b="1" dirty="0"/>
              <a:t>Beginning of all things</a:t>
            </a:r>
            <a:r>
              <a:rPr lang="en-US" sz="3200" dirty="0"/>
              <a:t>…; for when everything was falling [into disorder] and tending toward dissolution, he restored it once more and gave to the whole world a new aura; Caesar…and who being sent to us and our descendants as </a:t>
            </a:r>
            <a:r>
              <a:rPr lang="en-US" sz="3200" b="1" dirty="0"/>
              <a:t>Savior</a:t>
            </a:r>
            <a:r>
              <a:rPr lang="en-US" sz="3200" dirty="0"/>
              <a:t>, has put an end to war and has set all things in order; and [whereas,] having become </a:t>
            </a:r>
            <a:r>
              <a:rPr lang="en-US" sz="3200" b="1" dirty="0"/>
              <a:t>[god] manifest </a:t>
            </a:r>
            <a:r>
              <a:rPr lang="en-US" sz="3200" dirty="0"/>
              <a:t>(</a:t>
            </a:r>
            <a:r>
              <a:rPr lang="en-US" sz="3200" dirty="0" err="1"/>
              <a:t>phaneis</a:t>
            </a:r>
            <a:r>
              <a:rPr lang="en-US" sz="3200" dirty="0"/>
              <a:t>), Caesar has fulfilled all the hopes of earlier times …in surpassing all the benefactors who preceded him…, and whereas, finally, the birthday of the god [Augustus] has been for the whole world the beginning of </a:t>
            </a:r>
            <a:r>
              <a:rPr lang="en-US" sz="3200" b="1" dirty="0"/>
              <a:t>good news </a:t>
            </a:r>
            <a:r>
              <a:rPr lang="en-US" sz="3200" dirty="0"/>
              <a:t>(</a:t>
            </a:r>
            <a:r>
              <a:rPr lang="en-US" sz="3200" dirty="0" err="1"/>
              <a:t>euangelion</a:t>
            </a:r>
            <a:r>
              <a:rPr lang="en-US" sz="3200" dirty="0"/>
              <a:t>) concerning him [therefore let a new era begin from his birth]. (OGIS 2.#458)</a:t>
            </a:r>
          </a:p>
        </p:txBody>
      </p:sp>
    </p:spTree>
    <p:extLst>
      <p:ext uri="{BB962C8B-B14F-4D97-AF65-F5344CB8AC3E}">
        <p14:creationId xmlns:p14="http://schemas.microsoft.com/office/powerpoint/2010/main" val="4067768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87CD1A-AFF7-E67E-2815-4BF2B676413B}"/>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4 Responses to Reclaim the Kingdom of David (and of God)</a:t>
            </a:r>
          </a:p>
        </p:txBody>
      </p:sp>
      <p:pic>
        <p:nvPicPr>
          <p:cNvPr id="4" name="Content Placeholder 3">
            <a:extLst>
              <a:ext uri="{FF2B5EF4-FFF2-40B4-BE49-F238E27FC236}">
                <a16:creationId xmlns:a16="http://schemas.microsoft.com/office/drawing/2014/main" id="{3067ACA4-1EB6-F581-6CAE-400988C15325}"/>
              </a:ext>
            </a:extLst>
          </p:cNvPr>
          <p:cNvPicPr>
            <a:picLocks noGrp="1" noChangeAspect="1"/>
          </p:cNvPicPr>
          <p:nvPr>
            <p:ph idx="1"/>
          </p:nvPr>
        </p:nvPicPr>
        <p:blipFill>
          <a:blip r:embed="rId2"/>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724886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3043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E2E7D9-0CDA-4E93-9A51-B56D19929D51}"/>
              </a:ext>
            </a:extLst>
          </p:cNvPr>
          <p:cNvSpPr>
            <a:spLocks noGrp="1"/>
          </p:cNvSpPr>
          <p:nvPr>
            <p:ph type="title"/>
          </p:nvPr>
        </p:nvSpPr>
        <p:spPr>
          <a:xfrm>
            <a:off x="556532" y="5322147"/>
            <a:ext cx="11210925" cy="744836"/>
          </a:xfrm>
        </p:spPr>
        <p:txBody>
          <a:bodyPr vert="horz" lIns="91440" tIns="45720" rIns="91440" bIns="45720" rtlCol="0" anchor="ctr">
            <a:normAutofit/>
          </a:bodyPr>
          <a:lstStyle/>
          <a:p>
            <a:pPr algn="ctr"/>
            <a:r>
              <a:rPr lang="en-US" sz="3600" kern="1200" dirty="0">
                <a:solidFill>
                  <a:schemeClr val="bg1"/>
                </a:solidFill>
                <a:latin typeface="+mj-lt"/>
                <a:ea typeface="+mj-ea"/>
                <a:cs typeface="+mj-cs"/>
              </a:rPr>
              <a:t>The Sadducees: We give up on the Kingdom of God.</a:t>
            </a:r>
          </a:p>
        </p:txBody>
      </p:sp>
      <p:pic>
        <p:nvPicPr>
          <p:cNvPr id="4" name="Content Placeholder 3">
            <a:extLst>
              <a:ext uri="{FF2B5EF4-FFF2-40B4-BE49-F238E27FC236}">
                <a16:creationId xmlns:a16="http://schemas.microsoft.com/office/drawing/2014/main" id="{7DFAEDE7-7C3F-48A0-AA5A-364403026613}"/>
              </a:ext>
            </a:extLst>
          </p:cNvPr>
          <p:cNvPicPr>
            <a:picLocks noGrp="1" noChangeAspect="1"/>
          </p:cNvPicPr>
          <p:nvPr>
            <p:ph idx="1"/>
          </p:nvPr>
        </p:nvPicPr>
        <p:blipFill rotWithShape="1">
          <a:blip r:embed="rId2"/>
          <a:srcRect l="4808" r="2" b="2"/>
          <a:stretch/>
        </p:blipFill>
        <p:spPr>
          <a:xfrm>
            <a:off x="1086512" y="364587"/>
            <a:ext cx="10018975" cy="4394199"/>
          </a:xfrm>
          <a:prstGeom prst="rect">
            <a:avLst/>
          </a:prstGeom>
        </p:spPr>
      </p:pic>
    </p:spTree>
    <p:extLst>
      <p:ext uri="{BB962C8B-B14F-4D97-AF65-F5344CB8AC3E}">
        <p14:creationId xmlns:p14="http://schemas.microsoft.com/office/powerpoint/2010/main" val="1096006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3043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CC0239-7B1F-442B-9448-3FD40861F093}"/>
              </a:ext>
            </a:extLst>
          </p:cNvPr>
          <p:cNvSpPr>
            <a:spLocks noGrp="1"/>
          </p:cNvSpPr>
          <p:nvPr>
            <p:ph type="title"/>
          </p:nvPr>
        </p:nvSpPr>
        <p:spPr>
          <a:xfrm>
            <a:off x="556532" y="5322147"/>
            <a:ext cx="11210925" cy="744836"/>
          </a:xfrm>
        </p:spPr>
        <p:txBody>
          <a:bodyPr vert="horz" lIns="91440" tIns="45720" rIns="91440" bIns="45720" rtlCol="0" anchor="ctr">
            <a:normAutofit/>
          </a:bodyPr>
          <a:lstStyle/>
          <a:p>
            <a:pPr algn="ctr"/>
            <a:r>
              <a:rPr lang="en-US" sz="3600" kern="1200" dirty="0">
                <a:solidFill>
                  <a:schemeClr val="bg1"/>
                </a:solidFill>
                <a:latin typeface="+mj-lt"/>
                <a:ea typeface="+mj-ea"/>
                <a:cs typeface="+mj-cs"/>
              </a:rPr>
              <a:t>The Pharisees: We keep rules to bring God’s Kingdom</a:t>
            </a:r>
          </a:p>
        </p:txBody>
      </p:sp>
      <p:pic>
        <p:nvPicPr>
          <p:cNvPr id="4" name="Content Placeholder 3">
            <a:extLst>
              <a:ext uri="{FF2B5EF4-FFF2-40B4-BE49-F238E27FC236}">
                <a16:creationId xmlns:a16="http://schemas.microsoft.com/office/drawing/2014/main" id="{E469B042-7ED0-41F4-8EED-ACD672C3500A}"/>
              </a:ext>
            </a:extLst>
          </p:cNvPr>
          <p:cNvPicPr>
            <a:picLocks noGrp="1" noChangeAspect="1"/>
          </p:cNvPicPr>
          <p:nvPr>
            <p:ph idx="1"/>
          </p:nvPr>
        </p:nvPicPr>
        <p:blipFill rotWithShape="1">
          <a:blip r:embed="rId2"/>
          <a:srcRect t="21881" r="2" b="31386"/>
          <a:stretch/>
        </p:blipFill>
        <p:spPr>
          <a:xfrm>
            <a:off x="1094623" y="364587"/>
            <a:ext cx="10002754" cy="4394199"/>
          </a:xfrm>
          <a:prstGeom prst="rect">
            <a:avLst/>
          </a:prstGeom>
        </p:spPr>
      </p:pic>
    </p:spTree>
    <p:extLst>
      <p:ext uri="{BB962C8B-B14F-4D97-AF65-F5344CB8AC3E}">
        <p14:creationId xmlns:p14="http://schemas.microsoft.com/office/powerpoint/2010/main" val="2006163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3043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8514E0-D2D6-4B97-8748-9569430CE4D6}"/>
              </a:ext>
            </a:extLst>
          </p:cNvPr>
          <p:cNvSpPr>
            <a:spLocks noGrp="1"/>
          </p:cNvSpPr>
          <p:nvPr>
            <p:ph type="title"/>
          </p:nvPr>
        </p:nvSpPr>
        <p:spPr>
          <a:xfrm>
            <a:off x="556532" y="5322147"/>
            <a:ext cx="11210925" cy="744836"/>
          </a:xfrm>
        </p:spPr>
        <p:txBody>
          <a:bodyPr vert="horz" lIns="91440" tIns="45720" rIns="91440" bIns="45720" rtlCol="0" anchor="ctr">
            <a:normAutofit/>
          </a:bodyPr>
          <a:lstStyle/>
          <a:p>
            <a:pPr algn="ctr"/>
            <a:r>
              <a:rPr lang="en-US" sz="4000" kern="1200" dirty="0">
                <a:solidFill>
                  <a:schemeClr val="bg1"/>
                </a:solidFill>
                <a:latin typeface="+mj-lt"/>
                <a:ea typeface="+mj-ea"/>
                <a:cs typeface="+mj-cs"/>
              </a:rPr>
              <a:t>Pharisees vs. Sadducees</a:t>
            </a:r>
          </a:p>
        </p:txBody>
      </p:sp>
      <p:pic>
        <p:nvPicPr>
          <p:cNvPr id="4" name="Content Placeholder 3">
            <a:extLst>
              <a:ext uri="{FF2B5EF4-FFF2-40B4-BE49-F238E27FC236}">
                <a16:creationId xmlns:a16="http://schemas.microsoft.com/office/drawing/2014/main" id="{EDDE5CF6-2FC8-410C-91B1-FCF6D2B6D165}"/>
              </a:ext>
            </a:extLst>
          </p:cNvPr>
          <p:cNvPicPr>
            <a:picLocks noGrp="1" noChangeAspect="1"/>
          </p:cNvPicPr>
          <p:nvPr>
            <p:ph idx="1"/>
          </p:nvPr>
        </p:nvPicPr>
        <p:blipFill>
          <a:blip r:embed="rId2"/>
          <a:stretch>
            <a:fillRect/>
          </a:stretch>
        </p:blipFill>
        <p:spPr>
          <a:xfrm>
            <a:off x="2190045" y="364587"/>
            <a:ext cx="7811910" cy="4394199"/>
          </a:xfrm>
          <a:prstGeom prst="rect">
            <a:avLst/>
          </a:prstGeom>
        </p:spPr>
      </p:pic>
    </p:spTree>
    <p:extLst>
      <p:ext uri="{BB962C8B-B14F-4D97-AF65-F5344CB8AC3E}">
        <p14:creationId xmlns:p14="http://schemas.microsoft.com/office/powerpoint/2010/main" val="3976213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3043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58EB0A-59B9-47F7-90C6-45962A443285}"/>
              </a:ext>
            </a:extLst>
          </p:cNvPr>
          <p:cNvSpPr>
            <a:spLocks noGrp="1"/>
          </p:cNvSpPr>
          <p:nvPr>
            <p:ph type="title"/>
          </p:nvPr>
        </p:nvSpPr>
        <p:spPr>
          <a:xfrm>
            <a:off x="556532" y="5322147"/>
            <a:ext cx="11210925" cy="744836"/>
          </a:xfrm>
        </p:spPr>
        <p:txBody>
          <a:bodyPr vert="horz" lIns="91440" tIns="45720" rIns="91440" bIns="45720" rtlCol="0" anchor="ctr">
            <a:normAutofit/>
          </a:bodyPr>
          <a:lstStyle/>
          <a:p>
            <a:pPr algn="ctr"/>
            <a:r>
              <a:rPr lang="en-US" sz="3600" kern="1200" dirty="0">
                <a:solidFill>
                  <a:schemeClr val="bg1"/>
                </a:solidFill>
                <a:latin typeface="+mj-lt"/>
                <a:ea typeface="+mj-ea"/>
                <a:cs typeface="+mj-cs"/>
              </a:rPr>
              <a:t>The Essenes: We wait for the Kingdom of God (just for us)</a:t>
            </a:r>
          </a:p>
        </p:txBody>
      </p:sp>
      <p:pic>
        <p:nvPicPr>
          <p:cNvPr id="4" name="Content Placeholder 3">
            <a:extLst>
              <a:ext uri="{FF2B5EF4-FFF2-40B4-BE49-F238E27FC236}">
                <a16:creationId xmlns:a16="http://schemas.microsoft.com/office/drawing/2014/main" id="{19606D95-03B7-4134-9208-23E9C5F7C673}"/>
              </a:ext>
            </a:extLst>
          </p:cNvPr>
          <p:cNvPicPr>
            <a:picLocks noChangeAspect="1"/>
          </p:cNvPicPr>
          <p:nvPr/>
        </p:nvPicPr>
        <p:blipFill rotWithShape="1">
          <a:blip r:embed="rId2"/>
          <a:srcRect t="12500" b="12500"/>
          <a:stretch>
            <a:fillRect/>
          </a:stretch>
        </p:blipFill>
        <p:spPr>
          <a:xfrm>
            <a:off x="2190045" y="364587"/>
            <a:ext cx="7811909" cy="4394199"/>
          </a:xfrm>
          <a:prstGeom prst="rect">
            <a:avLst/>
          </a:prstGeom>
        </p:spPr>
      </p:pic>
    </p:spTree>
    <p:extLst>
      <p:ext uri="{BB962C8B-B14F-4D97-AF65-F5344CB8AC3E}">
        <p14:creationId xmlns:p14="http://schemas.microsoft.com/office/powerpoint/2010/main" val="324836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D3197A95-2F37-414F-B0AB-FBC8FF0E8056}"/>
              </a:ext>
            </a:extLst>
          </p:cNvPr>
          <p:cNvSpPr>
            <a:spLocks noGrp="1"/>
          </p:cNvSpPr>
          <p:nvPr>
            <p:ph type="title"/>
          </p:nvPr>
        </p:nvSpPr>
        <p:spPr>
          <a:xfrm>
            <a:off x="668595" y="707132"/>
            <a:ext cx="5427406" cy="2387600"/>
          </a:xfrm>
        </p:spPr>
        <p:txBody>
          <a:bodyPr vert="horz" lIns="91440" tIns="45720" rIns="91440" bIns="45720" rtlCol="0" anchor="b">
            <a:normAutofit/>
          </a:bodyPr>
          <a:lstStyle/>
          <a:p>
            <a:r>
              <a:rPr lang="en-US" sz="4800" kern="1200" dirty="0">
                <a:solidFill>
                  <a:schemeClr val="bg1"/>
                </a:solidFill>
                <a:latin typeface="+mj-lt"/>
                <a:ea typeface="+mj-ea"/>
                <a:cs typeface="+mj-cs"/>
              </a:rPr>
              <a:t>Kicking Butt and Taking Names.</a:t>
            </a:r>
          </a:p>
        </p:txBody>
      </p:sp>
      <p:cxnSp>
        <p:nvCxnSpPr>
          <p:cNvPr id="14" name="Straight Connector 13">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3209925"/>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5B1BC5F2-8CD8-4384-8B88-6A2BCB4FB469}"/>
              </a:ext>
            </a:extLst>
          </p:cNvPr>
          <p:cNvPicPr>
            <a:picLocks noGrp="1" noChangeAspect="1"/>
          </p:cNvPicPr>
          <p:nvPr>
            <p:ph idx="1"/>
          </p:nvPr>
        </p:nvPicPr>
        <p:blipFill rotWithShape="1">
          <a:blip r:embed="rId2"/>
          <a:srcRect l="7693" r="1396" b="19394"/>
          <a:stretch/>
        </p:blipFill>
        <p:spPr>
          <a:xfrm>
            <a:off x="7347472" y="430083"/>
            <a:ext cx="4718321" cy="5997829"/>
          </a:xfrm>
          <a:prstGeom prst="rect">
            <a:avLst/>
          </a:prstGeom>
        </p:spPr>
      </p:pic>
      <p:sp>
        <p:nvSpPr>
          <p:cNvPr id="16" name="Rectangle 15">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6027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4B963-0ACE-47E9-99D4-320760F3B6BC}"/>
              </a:ext>
            </a:extLst>
          </p:cNvPr>
          <p:cNvSpPr>
            <a:spLocks noGrp="1"/>
          </p:cNvSpPr>
          <p:nvPr>
            <p:ph type="title"/>
          </p:nvPr>
        </p:nvSpPr>
        <p:spPr>
          <a:xfrm>
            <a:off x="638881" y="4474080"/>
            <a:ext cx="10909640" cy="1065836"/>
          </a:xfrm>
        </p:spPr>
        <p:txBody>
          <a:bodyPr vert="horz" lIns="91440" tIns="45720" rIns="91440" bIns="45720" rtlCol="0" anchor="ctr">
            <a:normAutofit/>
          </a:bodyPr>
          <a:lstStyle/>
          <a:p>
            <a:pPr algn="ctr"/>
            <a:r>
              <a:rPr lang="en-US" dirty="0"/>
              <a:t>The Zealots: We slit Roman throats.</a:t>
            </a:r>
          </a:p>
        </p:txBody>
      </p:sp>
      <p:pic>
        <p:nvPicPr>
          <p:cNvPr id="4" name="Content Placeholder 3">
            <a:extLst>
              <a:ext uri="{FF2B5EF4-FFF2-40B4-BE49-F238E27FC236}">
                <a16:creationId xmlns:a16="http://schemas.microsoft.com/office/drawing/2014/main" id="{AAA0C778-8200-4F83-B467-21B285EC779C}"/>
              </a:ext>
            </a:extLst>
          </p:cNvPr>
          <p:cNvPicPr>
            <a:picLocks noGrp="1" noChangeAspect="1"/>
          </p:cNvPicPr>
          <p:nvPr>
            <p:ph idx="1"/>
          </p:nvPr>
        </p:nvPicPr>
        <p:blipFill>
          <a:blip r:embed="rId2"/>
          <a:stretch>
            <a:fillRect/>
          </a:stretch>
        </p:blipFill>
        <p:spPr>
          <a:xfrm>
            <a:off x="301752" y="234800"/>
            <a:ext cx="4020526" cy="4222470"/>
          </a:xfrm>
          <a:prstGeom prst="rect">
            <a:avLst/>
          </a:prstGeom>
        </p:spPr>
      </p:pic>
      <p:pic>
        <p:nvPicPr>
          <p:cNvPr id="6" name="Picture 5">
            <a:extLst>
              <a:ext uri="{FF2B5EF4-FFF2-40B4-BE49-F238E27FC236}">
                <a16:creationId xmlns:a16="http://schemas.microsoft.com/office/drawing/2014/main" id="{05DE65C6-B182-4BEA-B2B4-072C8970C936}"/>
              </a:ext>
            </a:extLst>
          </p:cNvPr>
          <p:cNvPicPr>
            <a:picLocks noChangeAspect="1"/>
          </p:cNvPicPr>
          <p:nvPr/>
        </p:nvPicPr>
        <p:blipFill>
          <a:blip r:embed="rId3"/>
          <a:stretch>
            <a:fillRect/>
          </a:stretch>
        </p:blipFill>
        <p:spPr>
          <a:xfrm>
            <a:off x="4620980" y="234800"/>
            <a:ext cx="7269268" cy="4325215"/>
          </a:xfrm>
          <a:prstGeom prst="rect">
            <a:avLst/>
          </a:prstGeom>
        </p:spPr>
      </p:pic>
      <p:pic>
        <p:nvPicPr>
          <p:cNvPr id="5" name="Picture 4">
            <a:extLst>
              <a:ext uri="{FF2B5EF4-FFF2-40B4-BE49-F238E27FC236}">
                <a16:creationId xmlns:a16="http://schemas.microsoft.com/office/drawing/2014/main" id="{FDFE658B-9D2F-4704-84DA-0274783BF158}"/>
              </a:ext>
            </a:extLst>
          </p:cNvPr>
          <p:cNvPicPr>
            <a:picLocks noChangeAspect="1"/>
          </p:cNvPicPr>
          <p:nvPr/>
        </p:nvPicPr>
        <p:blipFill>
          <a:blip r:embed="rId4"/>
          <a:stretch>
            <a:fillRect/>
          </a:stretch>
        </p:blipFill>
        <p:spPr>
          <a:xfrm>
            <a:off x="3599096" y="5700477"/>
            <a:ext cx="4989210" cy="1110098"/>
          </a:xfrm>
          <a:prstGeom prst="rect">
            <a:avLst/>
          </a:prstGeom>
        </p:spPr>
      </p:pic>
    </p:spTree>
    <p:extLst>
      <p:ext uri="{BB962C8B-B14F-4D97-AF65-F5344CB8AC3E}">
        <p14:creationId xmlns:p14="http://schemas.microsoft.com/office/powerpoint/2010/main" val="1571571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F10FA-5248-4A3B-9CA7-D312442FD05E}"/>
              </a:ext>
            </a:extLst>
          </p:cNvPr>
          <p:cNvSpPr>
            <a:spLocks noGrp="1"/>
          </p:cNvSpPr>
          <p:nvPr>
            <p:ph type="title"/>
          </p:nvPr>
        </p:nvSpPr>
        <p:spPr>
          <a:xfrm>
            <a:off x="1061754" y="0"/>
            <a:ext cx="10644587" cy="1280626"/>
          </a:xfrm>
        </p:spPr>
        <p:txBody>
          <a:bodyPr vert="horz" wrap="square" lIns="91440" tIns="45720" rIns="91440" bIns="45720" rtlCol="0" anchor="ctr">
            <a:noAutofit/>
          </a:bodyPr>
          <a:lstStyle/>
          <a:p>
            <a:pPr algn="ctr"/>
            <a:r>
              <a:rPr lang="en-US" sz="3600" dirty="0"/>
              <a:t>Normal Society: When Will God Defeat Our Enemies and Restore the Kingdom? </a:t>
            </a:r>
          </a:p>
        </p:txBody>
      </p:sp>
      <p:pic>
        <p:nvPicPr>
          <p:cNvPr id="2050" name="Picture 2" descr="Fishermen with nets in ancient Palestine #5878138 Framed Prints">
            <a:extLst>
              <a:ext uri="{FF2B5EF4-FFF2-40B4-BE49-F238E27FC236}">
                <a16:creationId xmlns:a16="http://schemas.microsoft.com/office/drawing/2014/main" id="{7C8B2EF6-8DBC-4E35-9A60-CFC959DD83C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702" r="14855"/>
          <a:stretch/>
        </p:blipFill>
        <p:spPr bwMode="auto">
          <a:xfrm>
            <a:off x="576973" y="1557339"/>
            <a:ext cx="3537530" cy="4752000"/>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3074" name="Picture 2" descr="ANCIENT NAZARETH, HOME TOWN OF JESUS, with Bible study questions">
            <a:extLst>
              <a:ext uri="{FF2B5EF4-FFF2-40B4-BE49-F238E27FC236}">
                <a16:creationId xmlns:a16="http://schemas.microsoft.com/office/drawing/2014/main" id="{240111E9-0554-4697-823C-5FA2121F48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69"/>
          <a:stretch/>
        </p:blipFill>
        <p:spPr bwMode="auto">
          <a:xfrm>
            <a:off x="8723932" y="1557338"/>
            <a:ext cx="3340514" cy="4752000"/>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D00DDB-074C-F0BE-E804-7B75ACFD0BF2}"/>
              </a:ext>
            </a:extLst>
          </p:cNvPr>
          <p:cNvPicPr>
            <a:picLocks noChangeAspect="1"/>
          </p:cNvPicPr>
          <p:nvPr/>
        </p:nvPicPr>
        <p:blipFill>
          <a:blip r:embed="rId4"/>
          <a:srcRect l="27159" r="16690"/>
          <a:stretch>
            <a:fillRect/>
          </a:stretch>
        </p:blipFill>
        <p:spPr>
          <a:xfrm>
            <a:off x="4457044" y="1280626"/>
            <a:ext cx="3854008" cy="5305425"/>
          </a:xfrm>
          <a:prstGeom prst="rect">
            <a:avLst/>
          </a:prstGeom>
        </p:spPr>
      </p:pic>
    </p:spTree>
    <p:extLst>
      <p:ext uri="{BB962C8B-B14F-4D97-AF65-F5344CB8AC3E}">
        <p14:creationId xmlns:p14="http://schemas.microsoft.com/office/powerpoint/2010/main" val="2323540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A9928-192C-F33A-4330-648FFD71642C}"/>
              </a:ext>
            </a:extLst>
          </p:cNvPr>
          <p:cNvSpPr>
            <a:spLocks noGrp="1"/>
          </p:cNvSpPr>
          <p:nvPr>
            <p:ph type="title"/>
          </p:nvPr>
        </p:nvSpPr>
        <p:spPr/>
        <p:txBody>
          <a:bodyPr>
            <a:normAutofit/>
          </a:bodyPr>
          <a:lstStyle/>
          <a:p>
            <a:r>
              <a:rPr lang="en-US" sz="5400"/>
              <a:t>Ancient Prophecies</a:t>
            </a:r>
          </a:p>
        </p:txBody>
      </p:sp>
      <p:sp>
        <p:nvSpPr>
          <p:cNvPr id="3" name="Content Placeholder 2">
            <a:extLst>
              <a:ext uri="{FF2B5EF4-FFF2-40B4-BE49-F238E27FC236}">
                <a16:creationId xmlns:a16="http://schemas.microsoft.com/office/drawing/2014/main" id="{BCFFE5FC-B87D-6630-A4FD-AE3C901E496C}"/>
              </a:ext>
            </a:extLst>
          </p:cNvPr>
          <p:cNvSpPr>
            <a:spLocks noGrp="1"/>
          </p:cNvSpPr>
          <p:nvPr>
            <p:ph idx="1"/>
          </p:nvPr>
        </p:nvSpPr>
        <p:spPr>
          <a:xfrm>
            <a:off x="499872" y="1929383"/>
            <a:ext cx="10853928" cy="4563491"/>
          </a:xfrm>
        </p:spPr>
        <p:txBody>
          <a:bodyPr>
            <a:normAutofit fontScale="92500"/>
          </a:bodyPr>
          <a:lstStyle/>
          <a:p>
            <a:pPr>
              <a:buNone/>
            </a:pPr>
            <a:r>
              <a:rPr lang="en-US" sz="3600" b="1" i="1" dirty="0">
                <a:effectLst/>
                <a:latin typeface="Avenir"/>
              </a:rPr>
              <a:t>“The scepter will not depart from Judah, </a:t>
            </a:r>
            <a:endParaRPr lang="en-US" sz="3600" b="0" i="0" dirty="0">
              <a:effectLst/>
              <a:latin typeface="Avenir"/>
            </a:endParaRPr>
          </a:p>
          <a:p>
            <a:pPr>
              <a:spcBef>
                <a:spcPts val="750"/>
              </a:spcBef>
              <a:buNone/>
            </a:pPr>
            <a:r>
              <a:rPr lang="en-US" sz="3600" b="1" i="1" dirty="0">
                <a:effectLst/>
                <a:latin typeface="Avenir"/>
              </a:rPr>
              <a:t>nor the ruler’s staff from between his feet,</a:t>
            </a:r>
            <a:endParaRPr lang="en-US" sz="3600" b="0" i="0" dirty="0">
              <a:effectLst/>
              <a:latin typeface="Avenir"/>
            </a:endParaRPr>
          </a:p>
          <a:p>
            <a:pPr>
              <a:buNone/>
            </a:pPr>
            <a:r>
              <a:rPr lang="en-US" sz="3600" b="1" i="1" dirty="0">
                <a:effectLst/>
                <a:latin typeface="Avenir"/>
              </a:rPr>
              <a:t>until He comes to whom it belongs</a:t>
            </a:r>
            <a:endParaRPr lang="en-US" sz="3600" b="0" i="0" dirty="0">
              <a:effectLst/>
              <a:latin typeface="Avenir"/>
            </a:endParaRPr>
          </a:p>
          <a:p>
            <a:pPr>
              <a:buNone/>
            </a:pPr>
            <a:r>
              <a:rPr lang="en-US" sz="3600" b="1" i="1" dirty="0">
                <a:effectLst/>
                <a:latin typeface="Avenir"/>
              </a:rPr>
              <a:t>and the obedience of the nations is His”</a:t>
            </a:r>
            <a:r>
              <a:rPr lang="en-US" sz="3600" b="0" i="0" dirty="0">
                <a:effectLst/>
                <a:latin typeface="Avenir"/>
              </a:rPr>
              <a:t> (Genesis 49:10)</a:t>
            </a:r>
          </a:p>
          <a:p>
            <a:pPr>
              <a:buNone/>
            </a:pPr>
            <a:endParaRPr lang="en-US" sz="3600" b="0" i="0" dirty="0">
              <a:effectLst/>
              <a:latin typeface="Avenir"/>
            </a:endParaRPr>
          </a:p>
          <a:p>
            <a:pPr marL="0" indent="0">
              <a:buNone/>
            </a:pPr>
            <a:r>
              <a:rPr lang="en-US" sz="3600" b="0" i="0" dirty="0">
                <a:effectLst/>
                <a:latin typeface="Avenir"/>
              </a:rPr>
              <a:t>“I see him, but not now; I behold him, but not near. A star will come out of Jacob; a scepter will rise out of Israel . . . a ruler will come out of Jacob . . .” (Numbers 24:17,19)</a:t>
            </a:r>
          </a:p>
        </p:txBody>
      </p:sp>
    </p:spTree>
    <p:extLst>
      <p:ext uri="{BB962C8B-B14F-4D97-AF65-F5344CB8AC3E}">
        <p14:creationId xmlns:p14="http://schemas.microsoft.com/office/powerpoint/2010/main" val="3466826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C21EA-7172-6D2C-23DC-6C1B19C4D974}"/>
              </a:ext>
            </a:extLst>
          </p:cNvPr>
          <p:cNvSpPr>
            <a:spLocks noGrp="1"/>
          </p:cNvSpPr>
          <p:nvPr>
            <p:ph type="title"/>
          </p:nvPr>
        </p:nvSpPr>
        <p:spPr>
          <a:xfrm>
            <a:off x="640080" y="325369"/>
            <a:ext cx="4368602" cy="1956841"/>
          </a:xfrm>
        </p:spPr>
        <p:txBody>
          <a:bodyPr anchor="b">
            <a:normAutofit/>
          </a:bodyPr>
          <a:lstStyle/>
          <a:p>
            <a:r>
              <a:rPr lang="en-US" sz="5400" dirty="0"/>
              <a:t>The Son of David</a:t>
            </a:r>
          </a:p>
        </p:txBody>
      </p:sp>
      <p:sp>
        <p:nvSpPr>
          <p:cNvPr id="3" name="Content Placeholder 2">
            <a:extLst>
              <a:ext uri="{FF2B5EF4-FFF2-40B4-BE49-F238E27FC236}">
                <a16:creationId xmlns:a16="http://schemas.microsoft.com/office/drawing/2014/main" id="{A5BC9B8D-9C5D-F860-0417-07A9FB045AB4}"/>
              </a:ext>
            </a:extLst>
          </p:cNvPr>
          <p:cNvSpPr>
            <a:spLocks noGrp="1"/>
          </p:cNvSpPr>
          <p:nvPr>
            <p:ph idx="1"/>
          </p:nvPr>
        </p:nvSpPr>
        <p:spPr>
          <a:xfrm>
            <a:off x="265471" y="2371411"/>
            <a:ext cx="5046231" cy="4209122"/>
          </a:xfrm>
        </p:spPr>
        <p:txBody>
          <a:bodyPr>
            <a:normAutofit fontScale="92500" lnSpcReduction="10000"/>
          </a:bodyPr>
          <a:lstStyle/>
          <a:p>
            <a:pPr marL="0" indent="0">
              <a:buNone/>
            </a:pPr>
            <a:r>
              <a:rPr lang="en-US" sz="3200" dirty="0"/>
              <a:t>“When your days are over and you rest with your ancestors, I will raise up your offspring to succeed you, your own flesh and blood, and I will establish his kingdom. He is the one who will build a house for my Name, and I will establish the throne of his kingdom forever” (2 Samuel 7:12-13)</a:t>
            </a:r>
          </a:p>
          <a:p>
            <a:endParaRPr lang="en-US" sz="2400" dirty="0"/>
          </a:p>
        </p:txBody>
      </p:sp>
      <p:pic>
        <p:nvPicPr>
          <p:cNvPr id="4" name="Picture 3">
            <a:extLst>
              <a:ext uri="{FF2B5EF4-FFF2-40B4-BE49-F238E27FC236}">
                <a16:creationId xmlns:a16="http://schemas.microsoft.com/office/drawing/2014/main" id="{374F3FB5-5D86-0135-B1BE-2193830DB610}"/>
              </a:ext>
            </a:extLst>
          </p:cNvPr>
          <p:cNvPicPr>
            <a:picLocks noChangeAspect="1"/>
          </p:cNvPicPr>
          <p:nvPr/>
        </p:nvPicPr>
        <p:blipFill>
          <a:blip r:embed="rId2"/>
          <a:srcRect l="27649" r="5398"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49825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4639-294B-E21A-971A-808EA11D3C93}"/>
              </a:ext>
            </a:extLst>
          </p:cNvPr>
          <p:cNvSpPr>
            <a:spLocks noGrp="1"/>
          </p:cNvSpPr>
          <p:nvPr>
            <p:ph type="title"/>
          </p:nvPr>
        </p:nvSpPr>
        <p:spPr/>
        <p:txBody>
          <a:bodyPr/>
          <a:lstStyle/>
          <a:p>
            <a:r>
              <a:rPr lang="en-US" dirty="0"/>
              <a:t>A Mighty King</a:t>
            </a:r>
          </a:p>
        </p:txBody>
      </p:sp>
      <p:sp>
        <p:nvSpPr>
          <p:cNvPr id="3" name="Content Placeholder 2">
            <a:extLst>
              <a:ext uri="{FF2B5EF4-FFF2-40B4-BE49-F238E27FC236}">
                <a16:creationId xmlns:a16="http://schemas.microsoft.com/office/drawing/2014/main" id="{29E909ED-EC57-4BFC-0F62-34A5E2DE1B5D}"/>
              </a:ext>
            </a:extLst>
          </p:cNvPr>
          <p:cNvSpPr>
            <a:spLocks noGrp="1"/>
          </p:cNvSpPr>
          <p:nvPr>
            <p:ph idx="1"/>
          </p:nvPr>
        </p:nvSpPr>
        <p:spPr/>
        <p:txBody>
          <a:bodyPr>
            <a:normAutofit fontScale="92500" lnSpcReduction="10000"/>
          </a:bodyPr>
          <a:lstStyle/>
          <a:p>
            <a:r>
              <a:rPr lang="en-US" sz="3600" dirty="0"/>
              <a:t>“You are my Son, today I have become your Father. Ask of me, and I will make the nations your inheritance; the ends of the earth your possession. You will rule them with an iron scepter, you will dash them to pieces like pottery.” (Psalm 2;7-9)</a:t>
            </a:r>
          </a:p>
          <a:p>
            <a:r>
              <a:rPr lang="en-US" sz="3600" dirty="0"/>
              <a:t>“Here is my servant, whom I uphold, my chosen one in whom I delight; I will put my Spirit on him and he will bring justice to the nations . . . He will not falter or be discouraged till he establishes justice on earth…” (Isaiah 42:1-4)</a:t>
            </a:r>
          </a:p>
          <a:p>
            <a:endParaRPr lang="en-US" dirty="0"/>
          </a:p>
          <a:p>
            <a:endParaRPr lang="en-US" dirty="0"/>
          </a:p>
        </p:txBody>
      </p:sp>
    </p:spTree>
    <p:extLst>
      <p:ext uri="{BB962C8B-B14F-4D97-AF65-F5344CB8AC3E}">
        <p14:creationId xmlns:p14="http://schemas.microsoft.com/office/powerpoint/2010/main" val="2805817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ECC53C-3BBB-333E-A184-B4E2EFFE7F22}"/>
              </a:ext>
            </a:extLst>
          </p:cNvPr>
          <p:cNvSpPr>
            <a:spLocks noGrp="1"/>
          </p:cNvSpPr>
          <p:nvPr>
            <p:ph type="title"/>
          </p:nvPr>
        </p:nvSpPr>
        <p:spPr/>
        <p:txBody>
          <a:bodyPr/>
          <a:lstStyle/>
          <a:p>
            <a:r>
              <a:rPr lang="en-US" dirty="0"/>
              <a:t>A Global Ruler! (Isaiah 9:5-7)</a:t>
            </a:r>
          </a:p>
        </p:txBody>
      </p:sp>
      <p:sp>
        <p:nvSpPr>
          <p:cNvPr id="3" name="Content Placeholder 2">
            <a:extLst>
              <a:ext uri="{FF2B5EF4-FFF2-40B4-BE49-F238E27FC236}">
                <a16:creationId xmlns:a16="http://schemas.microsoft.com/office/drawing/2014/main" id="{DE34AA23-3A6A-E0B5-A27C-846F670C2BEC}"/>
              </a:ext>
            </a:extLst>
          </p:cNvPr>
          <p:cNvSpPr>
            <a:spLocks noGrp="1"/>
          </p:cNvSpPr>
          <p:nvPr>
            <p:ph sz="half" idx="1"/>
          </p:nvPr>
        </p:nvSpPr>
        <p:spPr/>
        <p:txBody>
          <a:bodyPr>
            <a:normAutofit fontScale="92500"/>
          </a:bodyPr>
          <a:lstStyle/>
          <a:p>
            <a:pPr marL="0" indent="0">
              <a:buNone/>
            </a:pPr>
            <a:r>
              <a:rPr lang="en-US" b="0" i="0" dirty="0">
                <a:solidFill>
                  <a:srgbClr val="000000"/>
                </a:solidFill>
                <a:effectLst/>
                <a:latin typeface="system-ui"/>
              </a:rPr>
              <a:t>…</a:t>
            </a:r>
            <a:r>
              <a:rPr lang="en-US" b="0" i="0" dirty="0">
                <a:effectLst/>
                <a:latin typeface="system-ui"/>
              </a:rPr>
              <a:t>Every warrior’s boot used in battle</a:t>
            </a:r>
            <a:br>
              <a:rPr lang="en-US" dirty="0"/>
            </a:br>
            <a:r>
              <a:rPr lang="en-US" b="0" i="0" dirty="0">
                <a:effectLst/>
                <a:latin typeface="Courier New" panose="02070309020205020404" pitchFamily="49" charset="0"/>
              </a:rPr>
              <a:t> </a:t>
            </a:r>
            <a:r>
              <a:rPr lang="en-US" b="0" i="0" dirty="0">
                <a:effectLst/>
                <a:latin typeface="system-ui"/>
              </a:rPr>
              <a:t>and every garment rolled in blood</a:t>
            </a:r>
            <a:br>
              <a:rPr lang="en-US" dirty="0"/>
            </a:br>
            <a:r>
              <a:rPr lang="en-US" b="0" i="0" dirty="0">
                <a:effectLst/>
                <a:latin typeface="system-ui"/>
              </a:rPr>
              <a:t>will be destined for burning,</a:t>
            </a:r>
            <a:br>
              <a:rPr lang="en-US" dirty="0"/>
            </a:br>
            <a:r>
              <a:rPr lang="en-US" b="0" i="0" dirty="0">
                <a:effectLst/>
                <a:latin typeface="Courier New" panose="02070309020205020404" pitchFamily="49" charset="0"/>
              </a:rPr>
              <a:t>    </a:t>
            </a:r>
            <a:r>
              <a:rPr lang="en-US" b="0" i="0" dirty="0">
                <a:effectLst/>
                <a:latin typeface="system-ui"/>
              </a:rPr>
              <a:t>will be fuel for the fire.</a:t>
            </a:r>
            <a:br>
              <a:rPr lang="en-US" dirty="0"/>
            </a:br>
            <a:r>
              <a:rPr lang="en-US" b="1" i="0" baseline="30000" dirty="0">
                <a:effectLst/>
                <a:latin typeface="system-ui"/>
              </a:rPr>
              <a:t>6 </a:t>
            </a:r>
            <a:r>
              <a:rPr lang="en-US" b="0" i="0" dirty="0">
                <a:effectLst/>
                <a:latin typeface="system-ui"/>
              </a:rPr>
              <a:t>For to us a child is born,</a:t>
            </a:r>
            <a:br>
              <a:rPr lang="en-US" dirty="0"/>
            </a:br>
            <a:r>
              <a:rPr lang="en-US" b="0" i="0" dirty="0">
                <a:effectLst/>
                <a:latin typeface="system-ui"/>
              </a:rPr>
              <a:t>to us a son is given, and the government will be on his shoulders.</a:t>
            </a:r>
            <a:br>
              <a:rPr lang="en-US" dirty="0"/>
            </a:br>
            <a:r>
              <a:rPr lang="en-US" b="0" i="0" dirty="0">
                <a:effectLst/>
                <a:latin typeface="system-ui"/>
              </a:rPr>
              <a:t>And he will be called</a:t>
            </a:r>
            <a:br>
              <a:rPr lang="en-US" dirty="0"/>
            </a:br>
            <a:r>
              <a:rPr lang="en-US" b="0" i="0" dirty="0">
                <a:effectLst/>
                <a:latin typeface="system-ui"/>
              </a:rPr>
              <a:t>Wonderful Counselor, Mighty God,</a:t>
            </a:r>
            <a:br>
              <a:rPr lang="en-US" dirty="0"/>
            </a:br>
            <a:r>
              <a:rPr lang="en-US" b="0" i="0" dirty="0">
                <a:effectLst/>
                <a:latin typeface="system-ui"/>
              </a:rPr>
              <a:t>Everlasting Father, Prince of Peace.</a:t>
            </a:r>
            <a:br>
              <a:rPr lang="en-US" dirty="0"/>
            </a:br>
            <a:endParaRPr lang="en-US" dirty="0"/>
          </a:p>
        </p:txBody>
      </p:sp>
      <p:sp>
        <p:nvSpPr>
          <p:cNvPr id="5" name="Content Placeholder 4">
            <a:extLst>
              <a:ext uri="{FF2B5EF4-FFF2-40B4-BE49-F238E27FC236}">
                <a16:creationId xmlns:a16="http://schemas.microsoft.com/office/drawing/2014/main" id="{FB3CC9F6-E739-FD26-2DA3-4DD118044FDA}"/>
              </a:ext>
            </a:extLst>
          </p:cNvPr>
          <p:cNvSpPr>
            <a:spLocks noGrp="1"/>
          </p:cNvSpPr>
          <p:nvPr>
            <p:ph sz="half" idx="2"/>
          </p:nvPr>
        </p:nvSpPr>
        <p:spPr/>
        <p:txBody>
          <a:bodyPr>
            <a:normAutofit fontScale="92500"/>
          </a:bodyPr>
          <a:lstStyle/>
          <a:p>
            <a:pPr marL="0" indent="0" algn="ctr">
              <a:buNone/>
            </a:pPr>
            <a:r>
              <a:rPr lang="en-US" b="1" i="0" baseline="30000" dirty="0">
                <a:effectLst/>
                <a:latin typeface="system-ui"/>
              </a:rPr>
              <a:t>7 </a:t>
            </a:r>
            <a:r>
              <a:rPr lang="en-US" b="0" i="0" dirty="0">
                <a:effectLst/>
                <a:latin typeface="system-ui"/>
              </a:rPr>
              <a:t>Of the greatness of his government and peace</a:t>
            </a:r>
            <a:br>
              <a:rPr lang="en-US" dirty="0"/>
            </a:br>
            <a:r>
              <a:rPr lang="en-US" b="0" i="0" dirty="0">
                <a:effectLst/>
                <a:latin typeface="system-ui"/>
              </a:rPr>
              <a:t>there will be no end.</a:t>
            </a:r>
            <a:br>
              <a:rPr lang="en-US" dirty="0"/>
            </a:br>
            <a:r>
              <a:rPr lang="en-US" b="0" i="0" dirty="0">
                <a:effectLst/>
                <a:latin typeface="system-ui"/>
              </a:rPr>
              <a:t>He will reign on David’s throne</a:t>
            </a:r>
            <a:br>
              <a:rPr lang="en-US" dirty="0"/>
            </a:br>
            <a:r>
              <a:rPr lang="en-US" b="0" i="0" dirty="0">
                <a:effectLst/>
                <a:latin typeface="system-ui"/>
              </a:rPr>
              <a:t>and over his kingdom,</a:t>
            </a:r>
            <a:br>
              <a:rPr lang="en-US" dirty="0"/>
            </a:br>
            <a:r>
              <a:rPr lang="en-US" b="0" i="0" dirty="0">
                <a:effectLst/>
                <a:latin typeface="system-ui"/>
              </a:rPr>
              <a:t>establishing and upholding it</a:t>
            </a:r>
            <a:br>
              <a:rPr lang="en-US" dirty="0"/>
            </a:br>
            <a:r>
              <a:rPr lang="en-US" b="0" i="0" dirty="0">
                <a:effectLst/>
                <a:latin typeface="system-ui"/>
              </a:rPr>
              <a:t>with justice and righteousness</a:t>
            </a:r>
            <a:br>
              <a:rPr lang="en-US" dirty="0"/>
            </a:br>
            <a:r>
              <a:rPr lang="en-US" b="0" i="0" dirty="0">
                <a:effectLst/>
                <a:latin typeface="Courier New" panose="02070309020205020404" pitchFamily="49" charset="0"/>
              </a:rPr>
              <a:t> </a:t>
            </a:r>
            <a:r>
              <a:rPr lang="en-US" b="0" i="0" dirty="0">
                <a:effectLst/>
                <a:latin typeface="system-ui"/>
              </a:rPr>
              <a:t>from that time on and forever.</a:t>
            </a:r>
            <a:br>
              <a:rPr lang="en-US" dirty="0"/>
            </a:br>
            <a:r>
              <a:rPr lang="en-US" b="0" i="0" dirty="0">
                <a:effectLst/>
                <a:latin typeface="system-ui"/>
              </a:rPr>
              <a:t>The zeal of the </a:t>
            </a:r>
            <a:r>
              <a:rPr lang="en-US" b="0" i="0" cap="small" dirty="0">
                <a:effectLst/>
                <a:latin typeface="system-ui"/>
              </a:rPr>
              <a:t>Lord</a:t>
            </a:r>
            <a:r>
              <a:rPr lang="en-US" b="0" i="0" dirty="0">
                <a:effectLst/>
                <a:latin typeface="system-ui"/>
              </a:rPr>
              <a:t> Almighty</a:t>
            </a:r>
            <a:br>
              <a:rPr lang="en-US" dirty="0"/>
            </a:br>
            <a:r>
              <a:rPr lang="en-US" b="0" i="0" dirty="0">
                <a:effectLst/>
                <a:latin typeface="Courier New" panose="02070309020205020404" pitchFamily="49" charset="0"/>
              </a:rPr>
              <a:t> </a:t>
            </a:r>
            <a:r>
              <a:rPr lang="en-US" b="0" i="0" dirty="0">
                <a:effectLst/>
                <a:latin typeface="system-ui"/>
              </a:rPr>
              <a:t>will accomplish this</a:t>
            </a:r>
            <a:r>
              <a:rPr lang="en-US" b="0" i="0" dirty="0">
                <a:solidFill>
                  <a:srgbClr val="000000"/>
                </a:solidFill>
                <a:effectLst/>
                <a:latin typeface="system-ui"/>
              </a:rPr>
              <a:t>.</a:t>
            </a:r>
            <a:endParaRPr lang="en-US" dirty="0"/>
          </a:p>
        </p:txBody>
      </p:sp>
    </p:spTree>
    <p:extLst>
      <p:ext uri="{BB962C8B-B14F-4D97-AF65-F5344CB8AC3E}">
        <p14:creationId xmlns:p14="http://schemas.microsoft.com/office/powerpoint/2010/main" val="1697872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1CED5D-B495-A51E-35D4-CB92E678386F}"/>
              </a:ext>
            </a:extLst>
          </p:cNvPr>
          <p:cNvSpPr>
            <a:spLocks noGrp="1"/>
          </p:cNvSpPr>
          <p:nvPr>
            <p:ph type="title"/>
          </p:nvPr>
        </p:nvSpPr>
        <p:spPr/>
        <p:txBody>
          <a:bodyPr/>
          <a:lstStyle/>
          <a:p>
            <a:r>
              <a:rPr lang="en-US" dirty="0"/>
              <a:t>Daniel’s Clock</a:t>
            </a:r>
          </a:p>
        </p:txBody>
      </p:sp>
      <p:sp>
        <p:nvSpPr>
          <p:cNvPr id="6" name="Content Placeholder 5">
            <a:extLst>
              <a:ext uri="{FF2B5EF4-FFF2-40B4-BE49-F238E27FC236}">
                <a16:creationId xmlns:a16="http://schemas.microsoft.com/office/drawing/2014/main" id="{C63DEC4C-3338-A30B-1A8F-5913C4E318CD}"/>
              </a:ext>
            </a:extLst>
          </p:cNvPr>
          <p:cNvSpPr>
            <a:spLocks noGrp="1"/>
          </p:cNvSpPr>
          <p:nvPr>
            <p:ph idx="1"/>
          </p:nvPr>
        </p:nvSpPr>
        <p:spPr/>
        <p:txBody>
          <a:bodyPr>
            <a:normAutofit lnSpcReduction="10000"/>
          </a:bodyPr>
          <a:lstStyle/>
          <a:p>
            <a:pPr marL="0" indent="0">
              <a:buNone/>
            </a:pPr>
            <a:r>
              <a:rPr lang="en-US" i="1" dirty="0"/>
              <a:t>“Know therefore and understand, that from the going forth of the command to restore and build Jerusalem </a:t>
            </a:r>
            <a:r>
              <a:rPr lang="en-US" b="1" i="1" dirty="0"/>
              <a:t>until Messiah the Prince</a:t>
            </a:r>
            <a:r>
              <a:rPr lang="en-US" i="1" dirty="0"/>
              <a:t>, there shall be seven weeks and sixty-two weeks;</a:t>
            </a:r>
            <a:r>
              <a:rPr lang="en-US" dirty="0"/>
              <a:t> </a:t>
            </a:r>
            <a:r>
              <a:rPr lang="en-US" i="1" dirty="0"/>
              <a:t>The street shall be built again, and the wall, even in troublesome times. And after the sixty-two weeks </a:t>
            </a:r>
            <a:r>
              <a:rPr lang="en-US" b="1" i="1" dirty="0"/>
              <a:t>Messiah shall be cut off,</a:t>
            </a:r>
            <a:r>
              <a:rPr lang="en-US" i="1" dirty="0"/>
              <a:t> but not for Himself, and the people of the prince who is to come shall destroy the city and the sanctuary.” (Daniel 9:26-27)</a:t>
            </a:r>
            <a:endParaRPr lang="en-US" dirty="0"/>
          </a:p>
          <a:p>
            <a:r>
              <a:rPr lang="en-US" dirty="0"/>
              <a:t>Daniel, one of the ancient magi of the Chaldeans, gets the heads up about the timing of Messiah’s coming, and the fact that would be “cut off” before the destruction of the second temple. Counting from the order to rebuild Jerusalem, it would be 7 weeks + 62 “weeks” – 483 years.</a:t>
            </a:r>
          </a:p>
          <a:p>
            <a:endParaRPr lang="en-US" dirty="0"/>
          </a:p>
        </p:txBody>
      </p:sp>
    </p:spTree>
    <p:extLst>
      <p:ext uri="{BB962C8B-B14F-4D97-AF65-F5344CB8AC3E}">
        <p14:creationId xmlns:p14="http://schemas.microsoft.com/office/powerpoint/2010/main" val="2923546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47485-AE4E-2F38-3AB2-71E4B83C45E5}"/>
              </a:ext>
            </a:extLst>
          </p:cNvPr>
          <p:cNvSpPr>
            <a:spLocks noGrp="1"/>
          </p:cNvSpPr>
          <p:nvPr>
            <p:ph type="title"/>
          </p:nvPr>
        </p:nvSpPr>
        <p:spPr>
          <a:xfrm>
            <a:off x="640080" y="325369"/>
            <a:ext cx="4368602" cy="1956841"/>
          </a:xfrm>
        </p:spPr>
        <p:txBody>
          <a:bodyPr anchor="b">
            <a:normAutofit fontScale="90000"/>
          </a:bodyPr>
          <a:lstStyle/>
          <a:p>
            <a:r>
              <a:rPr lang="en-US" sz="5400" dirty="0"/>
              <a:t>Isaiah 60: No More Conquest </a:t>
            </a:r>
          </a:p>
        </p:txBody>
      </p:sp>
      <p:sp>
        <p:nvSpPr>
          <p:cNvPr id="8" name="Content Placeholder 7">
            <a:extLst>
              <a:ext uri="{FF2B5EF4-FFF2-40B4-BE49-F238E27FC236}">
                <a16:creationId xmlns:a16="http://schemas.microsoft.com/office/drawing/2014/main" id="{F5ECD6FA-8533-14E1-66DD-7556C30F8EB0}"/>
              </a:ext>
            </a:extLst>
          </p:cNvPr>
          <p:cNvSpPr>
            <a:spLocks noGrp="1"/>
          </p:cNvSpPr>
          <p:nvPr>
            <p:ph idx="1"/>
          </p:nvPr>
        </p:nvSpPr>
        <p:spPr>
          <a:xfrm>
            <a:off x="285136" y="2846334"/>
            <a:ext cx="5025041" cy="3966812"/>
          </a:xfrm>
        </p:spPr>
        <p:txBody>
          <a:bodyPr>
            <a:normAutofit/>
          </a:bodyPr>
          <a:lstStyle/>
          <a:p>
            <a:r>
              <a:rPr lang="en-US" sz="3200" dirty="0"/>
              <a:t>Some day, God would restore Israel</a:t>
            </a:r>
          </a:p>
          <a:p>
            <a:r>
              <a:rPr lang="en-US" sz="3200" dirty="0"/>
              <a:t>“Nations will come to your light, and kings to the brightness of your dawn.”</a:t>
            </a:r>
          </a:p>
          <a:p>
            <a:r>
              <a:rPr lang="en-US" sz="3200" dirty="0"/>
              <a:t>The nations were to come, bearing “gold and frankincense” </a:t>
            </a:r>
          </a:p>
          <a:p>
            <a:endParaRPr lang="en-US" sz="2200" dirty="0"/>
          </a:p>
        </p:txBody>
      </p:sp>
      <p:pic>
        <p:nvPicPr>
          <p:cNvPr id="4" name="Content Placeholder 3">
            <a:extLst>
              <a:ext uri="{FF2B5EF4-FFF2-40B4-BE49-F238E27FC236}">
                <a16:creationId xmlns:a16="http://schemas.microsoft.com/office/drawing/2014/main" id="{B0B7BDD9-1491-02EE-34D9-698C8A90C230}"/>
              </a:ext>
            </a:extLst>
          </p:cNvPr>
          <p:cNvPicPr>
            <a:picLocks noChangeAspect="1"/>
          </p:cNvPicPr>
          <p:nvPr/>
        </p:nvPicPr>
        <p:blipFill>
          <a:blip r:embed="rId2"/>
          <a:srcRect t="14434" r="1" b="8800"/>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51791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76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22AA1A8-9D56-D170-B40B-41ED1736D149}"/>
              </a:ext>
            </a:extLst>
          </p:cNvPr>
          <p:cNvPicPr>
            <a:picLocks noGrp="1" noChangeAspect="1"/>
          </p:cNvPicPr>
          <p:nvPr>
            <p:ph idx="1"/>
          </p:nvPr>
        </p:nvPicPr>
        <p:blipFill>
          <a:blip r:embed="rId2"/>
          <a:srcRect t="10430" b="8342"/>
          <a:stretch>
            <a:fillRect/>
          </a:stretch>
        </p:blipFill>
        <p:spPr>
          <a:xfrm>
            <a:off x="2261603" y="705820"/>
            <a:ext cx="9682350" cy="5446360"/>
          </a:xfrm>
          <a:prstGeom prst="rect">
            <a:avLst/>
          </a:prstGeom>
        </p:spPr>
      </p:pic>
      <p:sp>
        <p:nvSpPr>
          <p:cNvPr id="2" name="Title 1">
            <a:extLst>
              <a:ext uri="{FF2B5EF4-FFF2-40B4-BE49-F238E27FC236}">
                <a16:creationId xmlns:a16="http://schemas.microsoft.com/office/drawing/2014/main" id="{FF1F9C29-94FA-E20A-398B-3B9338C9D59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Has the Kingdom of David Finally Come? </a:t>
            </a:r>
          </a:p>
        </p:txBody>
      </p:sp>
    </p:spTree>
    <p:extLst>
      <p:ext uri="{BB962C8B-B14F-4D97-AF65-F5344CB8AC3E}">
        <p14:creationId xmlns:p14="http://schemas.microsoft.com/office/powerpoint/2010/main" val="3234295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B4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4976AA-7544-4F64-A224-B371D0DB5F6D}"/>
              </a:ext>
            </a:extLst>
          </p:cNvPr>
          <p:cNvSpPr>
            <a:spLocks noGrp="1"/>
          </p:cNvSpPr>
          <p:nvPr>
            <p:ph type="title"/>
          </p:nvPr>
        </p:nvSpPr>
        <p:spPr>
          <a:xfrm>
            <a:off x="255639" y="1435510"/>
            <a:ext cx="3903405" cy="3348129"/>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3600" kern="1200" dirty="0">
                <a:solidFill>
                  <a:srgbClr val="FFFFFF"/>
                </a:solidFill>
                <a:latin typeface="+mj-lt"/>
                <a:ea typeface="+mj-ea"/>
                <a:cs typeface="+mj-cs"/>
              </a:rPr>
              <a:t>The O.G. Kingdom of Israel, under David and Solomon</a:t>
            </a:r>
          </a:p>
        </p:txBody>
      </p:sp>
      <p:pic>
        <p:nvPicPr>
          <p:cNvPr id="4" name="Content Placeholder 3">
            <a:extLst>
              <a:ext uri="{FF2B5EF4-FFF2-40B4-BE49-F238E27FC236}">
                <a16:creationId xmlns:a16="http://schemas.microsoft.com/office/drawing/2014/main" id="{CF41DDCA-68EA-4270-BD57-46A789D36098}"/>
              </a:ext>
            </a:extLst>
          </p:cNvPr>
          <p:cNvPicPr>
            <a:picLocks noGrp="1" noChangeAspect="1"/>
          </p:cNvPicPr>
          <p:nvPr>
            <p:ph idx="1"/>
          </p:nvPr>
        </p:nvPicPr>
        <p:blipFill>
          <a:blip r:embed="rId2"/>
          <a:srcRect r="28646" b="-1"/>
          <a:stretch>
            <a:fillRect/>
          </a:stretch>
        </p:blipFill>
        <p:spPr>
          <a:xfrm>
            <a:off x="4297703" y="961812"/>
            <a:ext cx="6669992" cy="4930987"/>
          </a:xfrm>
          <a:prstGeom prst="rect">
            <a:avLst/>
          </a:prstGeom>
        </p:spPr>
      </p:pic>
    </p:spTree>
    <p:extLst>
      <p:ext uri="{BB962C8B-B14F-4D97-AF65-F5344CB8AC3E}">
        <p14:creationId xmlns:p14="http://schemas.microsoft.com/office/powerpoint/2010/main" val="941154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4A813B-59EE-4A9A-8BC7-DF73E4445DFE}"/>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5400" kern="1200" dirty="0">
                <a:solidFill>
                  <a:srgbClr val="FFFFFF"/>
                </a:solidFill>
                <a:latin typeface="+mj-lt"/>
                <a:ea typeface="+mj-ea"/>
                <a:cs typeface="+mj-cs"/>
              </a:rPr>
              <a:t>The Assyrians</a:t>
            </a:r>
          </a:p>
        </p:txBody>
      </p:sp>
      <p:pic>
        <p:nvPicPr>
          <p:cNvPr id="4" name="Content Placeholder 3">
            <a:extLst>
              <a:ext uri="{FF2B5EF4-FFF2-40B4-BE49-F238E27FC236}">
                <a16:creationId xmlns:a16="http://schemas.microsoft.com/office/drawing/2014/main" id="{DFB8BBC4-5CF9-44F6-933F-48C1E9FD59B6}"/>
              </a:ext>
            </a:extLst>
          </p:cNvPr>
          <p:cNvPicPr>
            <a:picLocks noGrp="1" noChangeAspect="1"/>
          </p:cNvPicPr>
          <p:nvPr>
            <p:ph idx="1"/>
          </p:nvPr>
        </p:nvPicPr>
        <p:blipFill>
          <a:blip r:embed="rId2"/>
          <a:srcRect r="10991" b="-2"/>
          <a:stretch>
            <a:fillRect/>
          </a:stretch>
        </p:blipFill>
        <p:spPr>
          <a:xfrm>
            <a:off x="4600358" y="467208"/>
            <a:ext cx="7029888" cy="5923584"/>
          </a:xfrm>
          <a:prstGeom prst="rect">
            <a:avLst/>
          </a:prstGeom>
        </p:spPr>
      </p:pic>
    </p:spTree>
    <p:extLst>
      <p:ext uri="{BB962C8B-B14F-4D97-AF65-F5344CB8AC3E}">
        <p14:creationId xmlns:p14="http://schemas.microsoft.com/office/powerpoint/2010/main" val="371153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ED75873-1175-427C-807E-C363D5714BD9}"/>
              </a:ext>
            </a:extLst>
          </p:cNvPr>
          <p:cNvSpPr>
            <a:spLocks noGrp="1"/>
          </p:cNvSpPr>
          <p:nvPr>
            <p:ph type="title"/>
          </p:nvPr>
        </p:nvSpPr>
        <p:spPr>
          <a:xfrm>
            <a:off x="245806" y="2767106"/>
            <a:ext cx="3382297" cy="3071906"/>
          </a:xfrm>
        </p:spPr>
        <p:txBody>
          <a:bodyPr vert="horz" lIns="91440" tIns="45720" rIns="91440" bIns="45720" rtlCol="0" anchor="t">
            <a:normAutofit/>
          </a:bodyPr>
          <a:lstStyle/>
          <a:p>
            <a:r>
              <a:rPr lang="en-US" sz="5400" kern="1200" dirty="0">
                <a:solidFill>
                  <a:srgbClr val="FFFFFF"/>
                </a:solidFill>
                <a:latin typeface="+mj-lt"/>
                <a:ea typeface="+mj-ea"/>
                <a:cs typeface="+mj-cs"/>
              </a:rPr>
              <a:t>The Assyrian Kingdom </a:t>
            </a:r>
          </a:p>
        </p:txBody>
      </p:sp>
      <p:pic>
        <p:nvPicPr>
          <p:cNvPr id="4" name="Content Placeholder 3">
            <a:extLst>
              <a:ext uri="{FF2B5EF4-FFF2-40B4-BE49-F238E27FC236}">
                <a16:creationId xmlns:a16="http://schemas.microsoft.com/office/drawing/2014/main" id="{09CD48A4-5868-42E5-BB94-AD835FE7596E}"/>
              </a:ext>
            </a:extLst>
          </p:cNvPr>
          <p:cNvPicPr>
            <a:picLocks noGrp="1" noChangeAspect="1"/>
          </p:cNvPicPr>
          <p:nvPr>
            <p:ph idx="1"/>
          </p:nvPr>
        </p:nvPicPr>
        <p:blipFill>
          <a:blip r:embed="rId2"/>
          <a:srcRect l="13686" r="4724"/>
          <a:stretch>
            <a:fillRect/>
          </a:stretch>
        </p:blipFill>
        <p:spPr>
          <a:xfrm>
            <a:off x="4600355" y="467208"/>
            <a:ext cx="7029893" cy="5923584"/>
          </a:xfrm>
          <a:prstGeom prst="rect">
            <a:avLst/>
          </a:prstGeom>
        </p:spPr>
      </p:pic>
    </p:spTree>
    <p:extLst>
      <p:ext uri="{BB962C8B-B14F-4D97-AF65-F5344CB8AC3E}">
        <p14:creationId xmlns:p14="http://schemas.microsoft.com/office/powerpoint/2010/main" val="2795481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12529F-09F4-38E4-DFFA-3D94511A4CC8}"/>
              </a:ext>
            </a:extLst>
          </p:cNvPr>
          <p:cNvSpPr>
            <a:spLocks noGrp="1"/>
          </p:cNvSpPr>
          <p:nvPr>
            <p:ph type="title"/>
          </p:nvPr>
        </p:nvSpPr>
        <p:spPr>
          <a:xfrm>
            <a:off x="6981824" y="1367673"/>
            <a:ext cx="4375151" cy="2665509"/>
          </a:xfrm>
        </p:spPr>
        <p:txBody>
          <a:bodyPr vert="horz" lIns="91440" tIns="45720" rIns="91440" bIns="45720" rtlCol="0" anchor="b">
            <a:normAutofit/>
          </a:bodyPr>
          <a:lstStyle/>
          <a:p>
            <a:pPr algn="r"/>
            <a:r>
              <a:rPr lang="en-US" sz="6700" dirty="0">
                <a:solidFill>
                  <a:schemeClr val="bg1"/>
                </a:solidFill>
              </a:rPr>
              <a:t>Israel Taken Captive</a:t>
            </a:r>
          </a:p>
        </p:txBody>
      </p:sp>
      <p:sp>
        <p:nvSpPr>
          <p:cNvPr id="3" name="Content Placeholder 2">
            <a:extLst>
              <a:ext uri="{FF2B5EF4-FFF2-40B4-BE49-F238E27FC236}">
                <a16:creationId xmlns:a16="http://schemas.microsoft.com/office/drawing/2014/main" id="{6E6C1CED-7A9E-15E6-770D-A0B587374A32}"/>
              </a:ext>
            </a:extLst>
          </p:cNvPr>
          <p:cNvSpPr>
            <a:spLocks noGrp="1"/>
          </p:cNvSpPr>
          <p:nvPr>
            <p:ph idx="1"/>
          </p:nvPr>
        </p:nvSpPr>
        <p:spPr>
          <a:xfrm>
            <a:off x="6400800" y="4414180"/>
            <a:ext cx="4956175" cy="1298362"/>
          </a:xfrm>
        </p:spPr>
        <p:txBody>
          <a:bodyPr vert="horz" lIns="91440" tIns="45720" rIns="91440" bIns="45720" rtlCol="0">
            <a:normAutofit fontScale="92500"/>
          </a:bodyPr>
          <a:lstStyle/>
          <a:p>
            <a:pPr marL="0" indent="0" algn="r">
              <a:buNone/>
            </a:pPr>
            <a:r>
              <a:rPr lang="en-US" sz="3600" dirty="0">
                <a:solidFill>
                  <a:schemeClr val="bg1"/>
                </a:solidFill>
              </a:rPr>
              <a:t>In 722 BC, Israel is taken captive and never returns. </a:t>
            </a:r>
          </a:p>
        </p:txBody>
      </p:sp>
      <p:pic>
        <p:nvPicPr>
          <p:cNvPr id="4" name="Picture 3">
            <a:extLst>
              <a:ext uri="{FF2B5EF4-FFF2-40B4-BE49-F238E27FC236}">
                <a16:creationId xmlns:a16="http://schemas.microsoft.com/office/drawing/2014/main" id="{8A1F8F8A-E5DC-E00E-C2EE-A533F205BCDB}"/>
              </a:ext>
            </a:extLst>
          </p:cNvPr>
          <p:cNvPicPr>
            <a:picLocks noChangeAspect="1"/>
          </p:cNvPicPr>
          <p:nvPr/>
        </p:nvPicPr>
        <p:blipFill>
          <a:blip r:embed="rId2"/>
          <a:srcRect l="15996" r="17255" b="-1"/>
          <a:stretch>
            <a:fillRect/>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18" name="Freeform: Shape 17">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1640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401763E-5EDA-4FD8-8EF3-9EB414DE4C78}"/>
              </a:ext>
            </a:extLst>
          </p:cNvPr>
          <p:cNvSpPr>
            <a:spLocks noGrp="1"/>
          </p:cNvSpPr>
          <p:nvPr>
            <p:ph type="title"/>
          </p:nvPr>
        </p:nvSpPr>
        <p:spPr>
          <a:xfrm>
            <a:off x="216310" y="2767106"/>
            <a:ext cx="3647767" cy="3071906"/>
          </a:xfrm>
        </p:spPr>
        <p:txBody>
          <a:bodyPr vert="horz" lIns="91440" tIns="45720" rIns="91440" bIns="45720" rtlCol="0" anchor="t">
            <a:normAutofit/>
          </a:bodyPr>
          <a:lstStyle/>
          <a:p>
            <a:r>
              <a:rPr lang="en-US" sz="5400" kern="1200" dirty="0">
                <a:solidFill>
                  <a:srgbClr val="FFFFFF"/>
                </a:solidFill>
                <a:latin typeface="+mj-lt"/>
                <a:ea typeface="+mj-ea"/>
                <a:cs typeface="+mj-cs"/>
              </a:rPr>
              <a:t>The Babylonians </a:t>
            </a:r>
          </a:p>
        </p:txBody>
      </p:sp>
      <p:pic>
        <p:nvPicPr>
          <p:cNvPr id="4" name="Content Placeholder 3">
            <a:extLst>
              <a:ext uri="{FF2B5EF4-FFF2-40B4-BE49-F238E27FC236}">
                <a16:creationId xmlns:a16="http://schemas.microsoft.com/office/drawing/2014/main" id="{EC4F459D-C47E-48C9-B4D8-BEFFA3287140}"/>
              </a:ext>
            </a:extLst>
          </p:cNvPr>
          <p:cNvPicPr>
            <a:picLocks noGrp="1" noChangeAspect="1"/>
          </p:cNvPicPr>
          <p:nvPr>
            <p:ph idx="1"/>
          </p:nvPr>
        </p:nvPicPr>
        <p:blipFill rotWithShape="1">
          <a:blip r:embed="rId2"/>
          <a:srcRect t="6022" b="8649"/>
          <a:stretch>
            <a:fillRect/>
          </a:stretch>
        </p:blipFill>
        <p:spPr>
          <a:xfrm>
            <a:off x="4600339" y="467208"/>
            <a:ext cx="7029926" cy="5923584"/>
          </a:xfrm>
          <a:prstGeom prst="rect">
            <a:avLst/>
          </a:prstGeom>
        </p:spPr>
      </p:pic>
    </p:spTree>
    <p:extLst>
      <p:ext uri="{BB962C8B-B14F-4D97-AF65-F5344CB8AC3E}">
        <p14:creationId xmlns:p14="http://schemas.microsoft.com/office/powerpoint/2010/main" val="2722632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6B1CA86-0035-4FF6-A3DA-96D06CD39AA9}"/>
              </a:ext>
            </a:extLst>
          </p:cNvPr>
          <p:cNvSpPr>
            <a:spLocks noGrp="1"/>
          </p:cNvSpPr>
          <p:nvPr>
            <p:ph type="title"/>
          </p:nvPr>
        </p:nvSpPr>
        <p:spPr>
          <a:xfrm>
            <a:off x="157316" y="2767106"/>
            <a:ext cx="3383553" cy="3071906"/>
          </a:xfrm>
        </p:spPr>
        <p:txBody>
          <a:bodyPr vert="horz" lIns="91440" tIns="45720" rIns="91440" bIns="45720" rtlCol="0" anchor="t">
            <a:normAutofit/>
          </a:bodyPr>
          <a:lstStyle/>
          <a:p>
            <a:r>
              <a:rPr lang="en-US" sz="5400" kern="1200" dirty="0">
                <a:solidFill>
                  <a:srgbClr val="FFFFFF"/>
                </a:solidFill>
                <a:latin typeface="+mj-lt"/>
                <a:ea typeface="+mj-ea"/>
                <a:cs typeface="+mj-cs"/>
              </a:rPr>
              <a:t>The Babylonian Kingdom</a:t>
            </a:r>
          </a:p>
        </p:txBody>
      </p:sp>
      <p:pic>
        <p:nvPicPr>
          <p:cNvPr id="4" name="Content Placeholder 3">
            <a:extLst>
              <a:ext uri="{FF2B5EF4-FFF2-40B4-BE49-F238E27FC236}">
                <a16:creationId xmlns:a16="http://schemas.microsoft.com/office/drawing/2014/main" id="{E3930793-755C-485F-930B-A0D7DB0ADEF0}"/>
              </a:ext>
            </a:extLst>
          </p:cNvPr>
          <p:cNvPicPr>
            <a:picLocks noGrp="1" noChangeAspect="1"/>
          </p:cNvPicPr>
          <p:nvPr>
            <p:ph idx="1"/>
          </p:nvPr>
        </p:nvPicPr>
        <p:blipFill>
          <a:blip r:embed="rId2"/>
          <a:srcRect l="12409" r="4812" b="-2"/>
          <a:stretch>
            <a:fillRect/>
          </a:stretch>
        </p:blipFill>
        <p:spPr>
          <a:xfrm>
            <a:off x="4600329" y="467208"/>
            <a:ext cx="7029945" cy="5923584"/>
          </a:xfrm>
          <a:prstGeom prst="rect">
            <a:avLst/>
          </a:prstGeom>
        </p:spPr>
      </p:pic>
    </p:spTree>
    <p:extLst>
      <p:ext uri="{BB962C8B-B14F-4D97-AF65-F5344CB8AC3E}">
        <p14:creationId xmlns:p14="http://schemas.microsoft.com/office/powerpoint/2010/main" val="35623965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docProps/app.xml><?xml version="1.0" encoding="utf-8"?>
<Properties xmlns="http://schemas.openxmlformats.org/officeDocument/2006/extended-properties" xmlns:vt="http://schemas.openxmlformats.org/officeDocument/2006/docPropsVTypes">
  <TotalTime>19</TotalTime>
  <Words>1054</Words>
  <Application>Microsoft Office PowerPoint</Application>
  <PresentationFormat>Widescreen</PresentationFormat>
  <Paragraphs>58</Paragraphs>
  <Slides>38</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Aptos</vt:lpstr>
      <vt:lpstr>Aptos Display</vt:lpstr>
      <vt:lpstr>Arial</vt:lpstr>
      <vt:lpstr>Avenir</vt:lpstr>
      <vt:lpstr>Avenir Next LT Pro</vt:lpstr>
      <vt:lpstr>Calibri</vt:lpstr>
      <vt:lpstr>Courier New</vt:lpstr>
      <vt:lpstr>system-ui</vt:lpstr>
      <vt:lpstr>Office Theme</vt:lpstr>
      <vt:lpstr>1_Office Theme</vt:lpstr>
      <vt:lpstr>PowerPoint Presentation</vt:lpstr>
      <vt:lpstr>David—the good old days (c.1000 B.C.)</vt:lpstr>
      <vt:lpstr>Kicking Butt and Taking Names.</vt:lpstr>
      <vt:lpstr>The O.G. Kingdom of Israel, under David and Solomon</vt:lpstr>
      <vt:lpstr>The Assyrians</vt:lpstr>
      <vt:lpstr>The Assyrian Kingdom </vt:lpstr>
      <vt:lpstr>Israel Taken Captive</vt:lpstr>
      <vt:lpstr>The Babylonians </vt:lpstr>
      <vt:lpstr>The Babylonian Kingdom</vt:lpstr>
      <vt:lpstr>The Exile</vt:lpstr>
      <vt:lpstr>By the waters of Babylon we sat down and wept…</vt:lpstr>
      <vt:lpstr>The Persians! (539 BC)</vt:lpstr>
      <vt:lpstr>The Persian Kingdom</vt:lpstr>
      <vt:lpstr>In 539 BC,  Cyrus the Great  invades Babylon and says, “You can go home” to the Jews!</vt:lpstr>
      <vt:lpstr>But… Alexander and the Greeks!  (332 BC)</vt:lpstr>
      <vt:lpstr>The Greek Kingdom</vt:lpstr>
      <vt:lpstr>The Split… (around 300 BC)</vt:lpstr>
      <vt:lpstr>The Maccabean Revolt (164 BC)</vt:lpstr>
      <vt:lpstr>The Return of the  Kingdom of Israel!</vt:lpstr>
      <vt:lpstr>The Hasmodean Dynasty </vt:lpstr>
      <vt:lpstr>But…the Romans.</vt:lpstr>
      <vt:lpstr>The Roman Kingdom</vt:lpstr>
      <vt:lpstr>Caesar Augustus…“I’m cool and I know it.”</vt:lpstr>
      <vt:lpstr>The Good News and the “Son of God”</vt:lpstr>
      <vt:lpstr>4 Responses to Reclaim the Kingdom of David (and of God)</vt:lpstr>
      <vt:lpstr>The Sadducees: We give up on the Kingdom of God.</vt:lpstr>
      <vt:lpstr>The Pharisees: We keep rules to bring God’s Kingdom</vt:lpstr>
      <vt:lpstr>Pharisees vs. Sadducees</vt:lpstr>
      <vt:lpstr>The Essenes: We wait for the Kingdom of God (just for us)</vt:lpstr>
      <vt:lpstr>The Zealots: We slit Roman throats.</vt:lpstr>
      <vt:lpstr>Normal Society: When Will God Defeat Our Enemies and Restore the Kingdom? </vt:lpstr>
      <vt:lpstr>Ancient Prophecies</vt:lpstr>
      <vt:lpstr>The Son of David</vt:lpstr>
      <vt:lpstr>A Mighty King</vt:lpstr>
      <vt:lpstr>A Global Ruler! (Isaiah 9:5-7)</vt:lpstr>
      <vt:lpstr>Daniel’s Clock</vt:lpstr>
      <vt:lpstr>Isaiah 60: No More Conquest </vt:lpstr>
      <vt:lpstr>Has the Kingdom of David Finally Come?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Gotta</dc:creator>
  <cp:lastModifiedBy>James Gotta</cp:lastModifiedBy>
  <cp:revision>1</cp:revision>
  <dcterms:created xsi:type="dcterms:W3CDTF">2026-01-03T07:17:54Z</dcterms:created>
  <dcterms:modified xsi:type="dcterms:W3CDTF">2026-01-03T07:37:36Z</dcterms:modified>
</cp:coreProperties>
</file>