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61B67-8C11-6537-1E63-FA1B38B36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3BA13-61B7-4B4C-E1FD-7C92D41E02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05248-F1FC-FADA-E4AF-8985A2A6A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77E5-4938-47F3-82BD-97BFF935238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B0956-E5FD-901C-D8C1-7A72FABEB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25166-DBFF-9546-E0DA-0AADA8CA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6AEA-8B88-4F93-ADC6-EF9A3C55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2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CBE6B-7D56-858B-BC8D-4E34FF93D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2F00E4-50D4-4C74-E30C-0DBFA1F92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2A9D7-A397-658A-39C0-268F4A6B0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77E5-4938-47F3-82BD-97BFF935238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58AE0-F378-2024-2353-348DCA044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9BD21-79F7-E2D8-B092-EA83322C2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6AEA-8B88-4F93-ADC6-EF9A3C55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29EE55-2088-E336-36A1-87AFDA5D38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40180F-768C-FB5C-B5AD-64B621BF4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7BF54-EDC4-023B-D450-188D0BE28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77E5-4938-47F3-82BD-97BFF935238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9EB66-7757-25F8-26FA-FA76366C2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13726-08EB-65FC-9AB7-DF79BC43D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6AEA-8B88-4F93-ADC6-EF9A3C55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9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48361-4E72-ED22-864B-F9CAEAA27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F521B-5F62-C95E-5F8C-F95FD7F08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2C6D7-C2F1-D2AC-6B31-110CA0B68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77E5-4938-47F3-82BD-97BFF935238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75B6D-358C-CB33-BB44-BEC0BA07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3EC89-D3D0-A0A1-D2A1-9ACBB0FB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6AEA-8B88-4F93-ADC6-EF9A3C55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4CE9-71B9-729C-0595-276CC8705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3D348-BA9F-9BCF-145D-1573294DE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89FCA-9907-041D-A4E3-2973B3C42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77E5-4938-47F3-82BD-97BFF935238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44FB2-FC21-C3DC-AF08-F1A6B9979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1D6DE-84D6-C9F5-0BB8-E9645C38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6AEA-8B88-4F93-ADC6-EF9A3C55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2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0280B-5C3B-C430-89FB-B823C9AD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786CB-A025-CF5C-3471-3AD601EA07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364AF5-9C8F-8F1C-A35C-4DAC355EB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4AEF0-A154-D098-8B52-2296F25D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77E5-4938-47F3-82BD-97BFF935238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ED6E5-815D-397C-E5A3-BE9FD6AAA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C929A-EB61-C023-008E-5FD207D33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6AEA-8B88-4F93-ADC6-EF9A3C55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2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6F44-8CDE-199E-7979-05A631A8A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34BFC-CD75-35C7-8F46-95E694C86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141EE-BCB0-E50C-B72B-48EA7EA58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F46EC9-9375-CE26-D34A-820B4690D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A2D608-FD43-23CA-6076-7871CAF7EB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6B0CA9-CB35-811F-65D3-7A1DC24BF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77E5-4938-47F3-82BD-97BFF935238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8B5A9-AEBD-A435-25C6-5112441C6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719550-A5B7-3A8B-D714-08C44D7F3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6AEA-8B88-4F93-ADC6-EF9A3C55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1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C74E4-A4D8-0DB7-B256-537EA617C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5293AA-EC99-5CF2-0400-B1EDB4682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77E5-4938-47F3-82BD-97BFF935238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F91E16-DBC5-F637-EB1A-0A47AB4F8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6C481-49E9-AB8D-4C06-D16CD2D0E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6AEA-8B88-4F93-ADC6-EF9A3C55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6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0B55A9-A33A-A1DD-0CA5-934938EA3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77E5-4938-47F3-82BD-97BFF935238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16100-8A89-6041-2CB5-6F5504A44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DF0A0-6CE8-6962-17EB-B1E1DF6A8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6AEA-8B88-4F93-ADC6-EF9A3C55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6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DE6B2-72D5-EDD5-07A2-E7D152BD9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8002B-2DE9-4E2F-D99A-6E215BD7F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76A07-2A9E-E751-9B7C-8E06D0CFD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A504D-70C1-A84D-0B62-D0AB32D9C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77E5-4938-47F3-82BD-97BFF935238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6BB4C-2044-8C5D-E279-9CEF579CD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EC220-7DA2-97FC-CCE3-75B8D25C8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6AEA-8B88-4F93-ADC6-EF9A3C55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4E7F1-F470-3DF9-664A-BAC4903C8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F45D43-B7C3-BDF7-7F38-77D942898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01BC6-6FD1-B7A1-B95A-DC26F3FA1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ACC691-D216-0D73-9A6D-6CA6E13E4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77E5-4938-47F3-82BD-97BFF935238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7F2C6A-7556-54EB-6A03-CAD8D60C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B9E79-BE15-629A-DC13-AA3EA9C3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6AEA-8B88-4F93-ADC6-EF9A3C55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9D549-F526-861D-C9F3-37C4518BE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213E4-AB8A-DCBA-ADF9-A3C800E8C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DD57C-3422-3734-2E06-EC5603E414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377E5-4938-47F3-82BD-97BFF935238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2CD90-ADC7-0FC2-AD1D-4F0AE20E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F755E-4002-812B-F80C-278D879805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96AEA-8B88-4F93-ADC6-EF9A3C55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89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AC770-D183-AAB5-9AF4-B63A38D545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atin typeface="BLACK MARKER" pitchFamily="2" charset="0"/>
              </a:rPr>
              <a:t>Ministry Fair 2025</a:t>
            </a:r>
          </a:p>
        </p:txBody>
      </p:sp>
    </p:spTree>
    <p:extLst>
      <p:ext uri="{BB962C8B-B14F-4D97-AF65-F5344CB8AC3E}">
        <p14:creationId xmlns:p14="http://schemas.microsoft.com/office/powerpoint/2010/main" val="40323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sch Trust Fund">
            <a:extLst>
              <a:ext uri="{FF2B5EF4-FFF2-40B4-BE49-F238E27FC236}">
                <a16:creationId xmlns:a16="http://schemas.microsoft.com/office/drawing/2014/main" id="{D5F5402A-BD0C-E3AC-0A4C-B1C3615DA5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d Making Ministry">
            <a:extLst>
              <a:ext uri="{FF2B5EF4-FFF2-40B4-BE49-F238E27FC236}">
                <a16:creationId xmlns:a16="http://schemas.microsoft.com/office/drawing/2014/main" id="{78CF157C-3612-8A8B-1772-636CDED98F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0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ld Protection">
            <a:extLst>
              <a:ext uri="{FF2B5EF4-FFF2-40B4-BE49-F238E27FC236}">
                <a16:creationId xmlns:a16="http://schemas.microsoft.com/office/drawing/2014/main" id="{933E3FDA-E7AC-C2D4-B9A4-1A38BC5195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4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ldren and Youth Choir">
            <a:extLst>
              <a:ext uri="{FF2B5EF4-FFF2-40B4-BE49-F238E27FC236}">
                <a16:creationId xmlns:a16="http://schemas.microsoft.com/office/drawing/2014/main" id="{45DAB310-3804-B223-241D-914537F25C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5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ldren's Ministries">
            <a:extLst>
              <a:ext uri="{FF2B5EF4-FFF2-40B4-BE49-F238E27FC236}">
                <a16:creationId xmlns:a16="http://schemas.microsoft.com/office/drawing/2014/main" id="{46D19A60-2AEE-045D-C28B-C867F2B854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ristian Ed Co">
            <a:extLst>
              <a:ext uri="{FF2B5EF4-FFF2-40B4-BE49-F238E27FC236}">
                <a16:creationId xmlns:a16="http://schemas.microsoft.com/office/drawing/2014/main" id="{22CBDCD7-87B2-64B0-245B-819045765A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urch Office Help">
            <a:extLst>
              <a:ext uri="{FF2B5EF4-FFF2-40B4-BE49-F238E27FC236}">
                <a16:creationId xmlns:a16="http://schemas.microsoft.com/office/drawing/2014/main" id="{6C845B82-D65E-6277-4C67-177409A6B4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0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mpelled to Serve">
            <a:extLst>
              <a:ext uri="{FF2B5EF4-FFF2-40B4-BE49-F238E27FC236}">
                <a16:creationId xmlns:a16="http://schemas.microsoft.com/office/drawing/2014/main" id="{C2575968-B81B-ED5D-87F4-350F6E349E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mputer Skills Administration">
            <a:extLst>
              <a:ext uri="{FF2B5EF4-FFF2-40B4-BE49-F238E27FC236}">
                <a16:creationId xmlns:a16="http://schemas.microsoft.com/office/drawing/2014/main" id="{97B5A353-2F01-C483-43EC-7D6C5647D5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9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mporary Worship">
            <a:extLst>
              <a:ext uri="{FF2B5EF4-FFF2-40B4-BE49-F238E27FC236}">
                <a16:creationId xmlns:a16="http://schemas.microsoft.com/office/drawing/2014/main" id="{F43C0806-E28F-10A6-E9C4-855F2B6A70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4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Strands">
            <a:extLst>
              <a:ext uri="{FF2B5EF4-FFF2-40B4-BE49-F238E27FC236}">
                <a16:creationId xmlns:a16="http://schemas.microsoft.com/office/drawing/2014/main" id="{B4F29E37-2FBF-5CBD-8756-6414BDDAAB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3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aconess Ministry">
            <a:extLst>
              <a:ext uri="{FF2B5EF4-FFF2-40B4-BE49-F238E27FC236}">
                <a16:creationId xmlns:a16="http://schemas.microsoft.com/office/drawing/2014/main" id="{1227D607-952C-0345-5F65-04F293D785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5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acons">
            <a:extLst>
              <a:ext uri="{FF2B5EF4-FFF2-40B4-BE49-F238E27FC236}">
                <a16:creationId xmlns:a16="http://schemas.microsoft.com/office/drawing/2014/main" id="{615B9E3D-A097-787C-BB8F-D13030AAC3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corating Committee">
            <a:extLst>
              <a:ext uri="{FF2B5EF4-FFF2-40B4-BE49-F238E27FC236}">
                <a16:creationId xmlns:a16="http://schemas.microsoft.com/office/drawing/2014/main" id="{E26E2C0F-91E4-FB85-B35C-01D3C3CE3F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9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ders">
            <a:extLst>
              <a:ext uri="{FF2B5EF4-FFF2-40B4-BE49-F238E27FC236}">
                <a16:creationId xmlns:a16="http://schemas.microsoft.com/office/drawing/2014/main" id="{CF408694-B7DC-0E46-2D03-6C3F16E30D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7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er Ready Bereans">
            <a:extLst>
              <a:ext uri="{FF2B5EF4-FFF2-40B4-BE49-F238E27FC236}">
                <a16:creationId xmlns:a16="http://schemas.microsoft.com/office/drawing/2014/main" id="{2D4E669D-B120-C793-3EC6-3F974159D8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2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nance Committee">
            <a:extLst>
              <a:ext uri="{FF2B5EF4-FFF2-40B4-BE49-F238E27FC236}">
                <a16:creationId xmlns:a16="http://schemas.microsoft.com/office/drawing/2014/main" id="{34065BDF-4D57-C413-158C-BD939EB66B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sh Start">
            <a:extLst>
              <a:ext uri="{FF2B5EF4-FFF2-40B4-BE49-F238E27FC236}">
                <a16:creationId xmlns:a16="http://schemas.microsoft.com/office/drawing/2014/main" id="{417FF8E2-BE0B-7515-3F70-B066CB793F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t Connected">
            <a:extLst>
              <a:ext uri="{FF2B5EF4-FFF2-40B4-BE49-F238E27FC236}">
                <a16:creationId xmlns:a16="http://schemas.microsoft.com/office/drawing/2014/main" id="{6540EA45-AFA8-2A58-E66F-5D2E7B0A94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iefShare">
            <a:extLst>
              <a:ext uri="{FF2B5EF4-FFF2-40B4-BE49-F238E27FC236}">
                <a16:creationId xmlns:a16="http://schemas.microsoft.com/office/drawing/2014/main" id="{A739234B-A184-BFDB-79D5-AB63A23A13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surance Committee">
            <a:extLst>
              <a:ext uri="{FF2B5EF4-FFF2-40B4-BE49-F238E27FC236}">
                <a16:creationId xmlns:a16="http://schemas.microsoft.com/office/drawing/2014/main" id="{0F82DBB9-A986-50E2-9195-9246F52613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 Year Celebration">
            <a:extLst>
              <a:ext uri="{FF2B5EF4-FFF2-40B4-BE49-F238E27FC236}">
                <a16:creationId xmlns:a16="http://schemas.microsoft.com/office/drawing/2014/main" id="{09B921CB-DB68-1D62-F662-D63536B507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oy Seekers">
            <a:extLst>
              <a:ext uri="{FF2B5EF4-FFF2-40B4-BE49-F238E27FC236}">
                <a16:creationId xmlns:a16="http://schemas.microsoft.com/office/drawing/2014/main" id="{D4E76CE0-48A9-B0A9-BCF2-01B81FCC6C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5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inetics">
            <a:extLst>
              <a:ext uri="{FF2B5EF4-FFF2-40B4-BE49-F238E27FC236}">
                <a16:creationId xmlns:a16="http://schemas.microsoft.com/office/drawing/2014/main" id="{016A8F61-6578-C656-B5DC-E52220D821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dies in Step">
            <a:extLst>
              <a:ext uri="{FF2B5EF4-FFF2-40B4-BE49-F238E27FC236}">
                <a16:creationId xmlns:a16="http://schemas.microsoft.com/office/drawing/2014/main" id="{63A8BEAC-A1F2-CEAE-58A3-F057A15CF8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6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brary">
            <a:extLst>
              <a:ext uri="{FF2B5EF4-FFF2-40B4-BE49-F238E27FC236}">
                <a16:creationId xmlns:a16="http://schemas.microsoft.com/office/drawing/2014/main" id="{D69485B1-18BB-19B7-833A-14D6D29FEF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ing Holy in Christ">
            <a:extLst>
              <a:ext uri="{FF2B5EF4-FFF2-40B4-BE49-F238E27FC236}">
                <a16:creationId xmlns:a16="http://schemas.microsoft.com/office/drawing/2014/main" id="{EC6FBFAE-7061-EB39-50B0-D7077250FF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8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ing Stones">
            <a:extLst>
              <a:ext uri="{FF2B5EF4-FFF2-40B4-BE49-F238E27FC236}">
                <a16:creationId xmlns:a16="http://schemas.microsoft.com/office/drawing/2014/main" id="{B7748B38-549B-43DD-D27A-5282D68E48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0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n's Alliance">
            <a:extLst>
              <a:ext uri="{FF2B5EF4-FFF2-40B4-BE49-F238E27FC236}">
                <a16:creationId xmlns:a16="http://schemas.microsoft.com/office/drawing/2014/main" id="{ED0845B7-45F2-449A-2D5D-37DED41A39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nday Morning Bible Study">
            <a:extLst>
              <a:ext uri="{FF2B5EF4-FFF2-40B4-BE49-F238E27FC236}">
                <a16:creationId xmlns:a16="http://schemas.microsoft.com/office/drawing/2014/main" id="{F5043549-FD60-F696-76E7-6846845CC1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sic Committee">
            <a:extLst>
              <a:ext uri="{FF2B5EF4-FFF2-40B4-BE49-F238E27FC236}">
                <a16:creationId xmlns:a16="http://schemas.microsoft.com/office/drawing/2014/main" id="{96C3A68F-FAEE-685E-97E1-AB6379B458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2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 Beginnings">
            <a:extLst>
              <a:ext uri="{FF2B5EF4-FFF2-40B4-BE49-F238E27FC236}">
                <a16:creationId xmlns:a16="http://schemas.microsoft.com/office/drawing/2014/main" id="{751E4577-80E6-C93C-818D-D0B734B4C2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8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ult Care Group">
            <a:extLst>
              <a:ext uri="{FF2B5EF4-FFF2-40B4-BE49-F238E27FC236}">
                <a16:creationId xmlns:a16="http://schemas.microsoft.com/office/drawing/2014/main" id="{BF187BF3-A4E7-435B-B7FD-6EAC15BC00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5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treach Committee">
            <a:extLst>
              <a:ext uri="{FF2B5EF4-FFF2-40B4-BE49-F238E27FC236}">
                <a16:creationId xmlns:a16="http://schemas.microsoft.com/office/drawing/2014/main" id="{9ED52C36-41F2-65FD-7700-ACEB6EFFB4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3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.S.A.L.M. Ministry">
            <a:extLst>
              <a:ext uri="{FF2B5EF4-FFF2-40B4-BE49-F238E27FC236}">
                <a16:creationId xmlns:a16="http://schemas.microsoft.com/office/drawing/2014/main" id="{B0658580-B1E8-7B32-EA0A-C58C507116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king Lot Committee">
            <a:extLst>
              <a:ext uri="{FF2B5EF4-FFF2-40B4-BE49-F238E27FC236}">
                <a16:creationId xmlns:a16="http://schemas.microsoft.com/office/drawing/2014/main" id="{16A64B21-A713-4E89-7841-00EBC431CF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acemakers">
            <a:extLst>
              <a:ext uri="{FF2B5EF4-FFF2-40B4-BE49-F238E27FC236}">
                <a16:creationId xmlns:a16="http://schemas.microsoft.com/office/drawing/2014/main" id="{3895F0FA-6111-5ACD-0C26-AA330ED853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ayer Ministry">
            <a:extLst>
              <a:ext uri="{FF2B5EF4-FFF2-40B4-BE49-F238E27FC236}">
                <a16:creationId xmlns:a16="http://schemas.microsoft.com/office/drawing/2014/main" id="{275A45F4-558B-8853-5D90-451165799B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8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ilted Hope">
            <a:extLst>
              <a:ext uri="{FF2B5EF4-FFF2-40B4-BE49-F238E27FC236}">
                <a16:creationId xmlns:a16="http://schemas.microsoft.com/office/drawing/2014/main" id="{D35D2164-BF24-D16A-1AA6-2858F8D48E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1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.H.A.P.E">
            <a:extLst>
              <a:ext uri="{FF2B5EF4-FFF2-40B4-BE49-F238E27FC236}">
                <a16:creationId xmlns:a16="http://schemas.microsoft.com/office/drawing/2014/main" id="{3708B2E3-B90D-02CC-0BE1-5761A4083F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fety and Security">
            <a:extLst>
              <a:ext uri="{FF2B5EF4-FFF2-40B4-BE49-F238E27FC236}">
                <a16:creationId xmlns:a16="http://schemas.microsoft.com/office/drawing/2014/main" id="{1898BD19-3C08-E815-705A-9B126C40EA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olarship Committee">
            <a:extLst>
              <a:ext uri="{FF2B5EF4-FFF2-40B4-BE49-F238E27FC236}">
                <a16:creationId xmlns:a16="http://schemas.microsoft.com/office/drawing/2014/main" id="{A0591F6B-5EFD-9AE6-CD63-6808992B0A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2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rving in the Community">
            <a:extLst>
              <a:ext uri="{FF2B5EF4-FFF2-40B4-BE49-F238E27FC236}">
                <a16:creationId xmlns:a16="http://schemas.microsoft.com/office/drawing/2014/main" id="{D7A131C2-42F7-D7AD-499E-2986022377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ult Choir">
            <a:extLst>
              <a:ext uri="{FF2B5EF4-FFF2-40B4-BE49-F238E27FC236}">
                <a16:creationId xmlns:a16="http://schemas.microsoft.com/office/drawing/2014/main" id="{18FFD950-8706-B943-DF3C-ED26C56183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0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ul and Body Works">
            <a:extLst>
              <a:ext uri="{FF2B5EF4-FFF2-40B4-BE49-F238E27FC236}">
                <a16:creationId xmlns:a16="http://schemas.microsoft.com/office/drawing/2014/main" id="{AA2D2722-96BA-546B-6C7F-9D17759FE8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9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chnology Committee">
            <a:extLst>
              <a:ext uri="{FF2B5EF4-FFF2-40B4-BE49-F238E27FC236}">
                <a16:creationId xmlns:a16="http://schemas.microsoft.com/office/drawing/2014/main" id="{26AD5EC5-EA92-94E9-F242-D469DC3A0F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4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ustees">
            <a:extLst>
              <a:ext uri="{FF2B5EF4-FFF2-40B4-BE49-F238E27FC236}">
                <a16:creationId xmlns:a16="http://schemas.microsoft.com/office/drawing/2014/main" id="{FF007D79-2535-4E48-0911-DC7705D0E3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6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hers">
            <a:extLst>
              <a:ext uri="{FF2B5EF4-FFF2-40B4-BE49-F238E27FC236}">
                <a16:creationId xmlns:a16="http://schemas.microsoft.com/office/drawing/2014/main" id="{0FFFAA2E-0661-20C4-519E-F000E51CDF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1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an Ministry">
            <a:extLst>
              <a:ext uri="{FF2B5EF4-FFF2-40B4-BE49-F238E27FC236}">
                <a16:creationId xmlns:a16="http://schemas.microsoft.com/office/drawing/2014/main" id="{5FBBF354-1E4F-23D6-8278-0D5E81598B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5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sitation Ministry">
            <a:extLst>
              <a:ext uri="{FF2B5EF4-FFF2-40B4-BE49-F238E27FC236}">
                <a16:creationId xmlns:a16="http://schemas.microsoft.com/office/drawing/2014/main" id="{5356D6EF-ECF4-B09B-6484-6077226E35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6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lcome Ministry">
            <a:extLst>
              <a:ext uri="{FF2B5EF4-FFF2-40B4-BE49-F238E27FC236}">
                <a16:creationId xmlns:a16="http://schemas.microsoft.com/office/drawing/2014/main" id="{5E789359-31F8-9013-7B0C-90219B9F46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4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lling Workers 2">
            <a:extLst>
              <a:ext uri="{FF2B5EF4-FFF2-40B4-BE49-F238E27FC236}">
                <a16:creationId xmlns:a16="http://schemas.microsoft.com/office/drawing/2014/main" id="{46AA6A34-DF56-AB7A-773D-23BEA74E80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lling Workers">
            <a:extLst>
              <a:ext uri="{FF2B5EF4-FFF2-40B4-BE49-F238E27FC236}">
                <a16:creationId xmlns:a16="http://schemas.microsoft.com/office/drawing/2014/main" id="{82D85A1A-90BB-7E42-2EAE-04283C8888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3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men's Alliance">
            <a:extLst>
              <a:ext uri="{FF2B5EF4-FFF2-40B4-BE49-F238E27FC236}">
                <a16:creationId xmlns:a16="http://schemas.microsoft.com/office/drawing/2014/main" id="{4F546118-518C-F069-2356-CBE76D11BE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reciation Committee">
            <a:extLst>
              <a:ext uri="{FF2B5EF4-FFF2-40B4-BE49-F238E27FC236}">
                <a16:creationId xmlns:a16="http://schemas.microsoft.com/office/drawing/2014/main" id="{116D0BBE-6751-B862-0E27-4F5773414A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5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men's Bible Study">
            <a:extLst>
              <a:ext uri="{FF2B5EF4-FFF2-40B4-BE49-F238E27FC236}">
                <a16:creationId xmlns:a16="http://schemas.microsoft.com/office/drawing/2014/main" id="{D93742F0-2D31-3103-8DA0-4998929B48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8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oung Adult Ministry">
            <a:extLst>
              <a:ext uri="{FF2B5EF4-FFF2-40B4-BE49-F238E27FC236}">
                <a16:creationId xmlns:a16="http://schemas.microsoft.com/office/drawing/2014/main" id="{8360FDCF-2B71-47E1-26D1-4C0D382FE4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outh Group">
            <a:extLst>
              <a:ext uri="{FF2B5EF4-FFF2-40B4-BE49-F238E27FC236}">
                <a16:creationId xmlns:a16="http://schemas.microsoft.com/office/drawing/2014/main" id="{DA29CE3E-FB13-22D7-2167-35AABF1CF0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6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king and Culinary Skills">
            <a:extLst>
              <a:ext uri="{FF2B5EF4-FFF2-40B4-BE49-F238E27FC236}">
                <a16:creationId xmlns:a16="http://schemas.microsoft.com/office/drawing/2014/main" id="{616C4BCA-9901-F710-6E93-4B7A84F67A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autification">
            <a:extLst>
              <a:ext uri="{FF2B5EF4-FFF2-40B4-BE49-F238E27FC236}">
                <a16:creationId xmlns:a16="http://schemas.microsoft.com/office/drawing/2014/main" id="{6923C96E-0817-5DFA-FE0E-BED0528CAC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4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Quizzing">
            <a:extLst>
              <a:ext uri="{FF2B5EF4-FFF2-40B4-BE49-F238E27FC236}">
                <a16:creationId xmlns:a16="http://schemas.microsoft.com/office/drawing/2014/main" id="{63D64BDC-513D-2813-2948-4FB6760E4F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9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Widescreen</PresentationFormat>
  <Paragraphs>1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BLACK MARKER</vt:lpstr>
      <vt:lpstr>Calibri</vt:lpstr>
      <vt:lpstr>Calibri Light</vt:lpstr>
      <vt:lpstr>Office Theme</vt:lpstr>
      <vt:lpstr>Ministry Fair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AD_Assistant</dc:creator>
  <cp:lastModifiedBy>AD_Assistant</cp:lastModifiedBy>
  <cp:revision>2</cp:revision>
  <dcterms:created xsi:type="dcterms:W3CDTF">2025-10-20T16:28:33Z</dcterms:created>
  <dcterms:modified xsi:type="dcterms:W3CDTF">2025-10-20T16:29:23Z</dcterms:modified>
</cp:coreProperties>
</file>