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8229600" cx="10515600"/>
  <p:notesSz cx="7010400" cy="9296400"/>
  <p:embeddedFontLst>
    <p:embeddedFont>
      <p:font typeface="EB Garamond"/>
      <p:regular r:id="rId9"/>
      <p:bold r:id="rId10"/>
      <p:italic r:id="rId11"/>
      <p:boldItalic r:id="rId12"/>
    </p:embeddedFont>
    <p:embeddedFont>
      <p:font typeface="Bell MT"/>
      <p:regular r:id="rId13"/>
      <p:bold r:id="rId14"/>
      <p:italic r:id="rId15"/>
      <p:boldItalic r:id="rId16"/>
    </p:embeddedFont>
    <p:embeddedFont>
      <p:font typeface="Dancing Script"/>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i6iEhqRV/Y4lM5/OeYkeLuPu/K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EBGaramond-italic.fntdata"/><Relationship Id="rId10" Type="http://schemas.openxmlformats.org/officeDocument/2006/relationships/font" Target="fonts/EBGaramond-bold.fntdata"/><Relationship Id="rId13" Type="http://schemas.openxmlformats.org/officeDocument/2006/relationships/font" Target="fonts/BellMT-regular.fntdata"/><Relationship Id="rId12" Type="http://schemas.openxmlformats.org/officeDocument/2006/relationships/font" Target="fonts/EBGaramon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EBGaramond-regular.fntdata"/><Relationship Id="rId15" Type="http://schemas.openxmlformats.org/officeDocument/2006/relationships/font" Target="fonts/BellMT-italic.fntdata"/><Relationship Id="rId14" Type="http://schemas.openxmlformats.org/officeDocument/2006/relationships/font" Target="fonts/BellMT-bold.fntdata"/><Relationship Id="rId17" Type="http://schemas.openxmlformats.org/officeDocument/2006/relationships/font" Target="fonts/DancingScript-regular.fntdata"/><Relationship Id="rId16" Type="http://schemas.openxmlformats.org/officeDocument/2006/relationships/font" Target="fonts/BellMT-boldItalic.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DancingScrip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98131" y="697225"/>
            <a:ext cx="46149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98131" y="697225"/>
            <a:ext cx="46149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2:notes"/>
          <p:cNvSpPr/>
          <p:nvPr>
            <p:ph idx="2" type="sldImg"/>
          </p:nvPr>
        </p:nvSpPr>
        <p:spPr>
          <a:xfrm>
            <a:off x="1198131" y="697225"/>
            <a:ext cx="46149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032d62129_0_18:notes"/>
          <p:cNvSpPr txBox="1"/>
          <p:nvPr>
            <p:ph idx="1" type="body"/>
          </p:nvPr>
        </p:nvSpPr>
        <p:spPr>
          <a:xfrm>
            <a:off x="701025" y="4415775"/>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g2e032d62129_0_18:notes"/>
          <p:cNvSpPr/>
          <p:nvPr>
            <p:ph idx="2" type="sldImg"/>
          </p:nvPr>
        </p:nvSpPr>
        <p:spPr>
          <a:xfrm>
            <a:off x="1198131" y="697225"/>
            <a:ext cx="46149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e032d62129_0_124:notes"/>
          <p:cNvSpPr txBox="1"/>
          <p:nvPr>
            <p:ph idx="1" type="body"/>
          </p:nvPr>
        </p:nvSpPr>
        <p:spPr>
          <a:xfrm>
            <a:off x="701025" y="4415775"/>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2e032d62129_0_124:notes"/>
          <p:cNvSpPr/>
          <p:nvPr>
            <p:ph idx="2" type="sldImg"/>
          </p:nvPr>
        </p:nvSpPr>
        <p:spPr>
          <a:xfrm>
            <a:off x="1198131" y="697225"/>
            <a:ext cx="46149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788670" y="1346835"/>
            <a:ext cx="8938200" cy="2865000"/>
          </a:xfrm>
          <a:prstGeom prst="rect">
            <a:avLst/>
          </a:prstGeom>
          <a:noFill/>
          <a:ln>
            <a:noFill/>
          </a:ln>
        </p:spPr>
        <p:txBody>
          <a:bodyPr anchorCtr="0" anchor="b" bIns="47975" lIns="96000" spcFirstLastPara="1" rIns="96000" wrap="square" tIns="47975">
            <a:normAutofit/>
          </a:bodyPr>
          <a:lstStyle>
            <a:lvl1pPr lvl="0" algn="ctr">
              <a:lnSpc>
                <a:spcPct val="90000"/>
              </a:lnSpc>
              <a:spcBef>
                <a:spcPts val="0"/>
              </a:spcBef>
              <a:spcAft>
                <a:spcPts val="0"/>
              </a:spcAft>
              <a:buClr>
                <a:schemeClr val="dk1"/>
              </a:buClr>
              <a:buSzPts val="6900"/>
              <a:buFont typeface="Calibri"/>
              <a:buNone/>
              <a:defRPr sz="69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 name="Google Shape;13;p6"/>
          <p:cNvSpPr txBox="1"/>
          <p:nvPr>
            <p:ph idx="1" type="subTitle"/>
          </p:nvPr>
        </p:nvSpPr>
        <p:spPr>
          <a:xfrm>
            <a:off x="1314450" y="4322446"/>
            <a:ext cx="7886700" cy="1986900"/>
          </a:xfrm>
          <a:prstGeom prst="rect">
            <a:avLst/>
          </a:prstGeom>
          <a:noFill/>
          <a:ln>
            <a:noFill/>
          </a:ln>
        </p:spPr>
        <p:txBody>
          <a:bodyPr anchorCtr="0" anchor="t" bIns="47975" lIns="96000" spcFirstLastPara="1" rIns="96000" wrap="square" tIns="47975">
            <a:normAutofit/>
          </a:bodyPr>
          <a:lstStyle>
            <a:lvl1pPr lvl="0" algn="ctr">
              <a:lnSpc>
                <a:spcPct val="90000"/>
              </a:lnSpc>
              <a:spcBef>
                <a:spcPts val="1200"/>
              </a:spcBef>
              <a:spcAft>
                <a:spcPts val="0"/>
              </a:spcAft>
              <a:buClr>
                <a:schemeClr val="dk1"/>
              </a:buClr>
              <a:buSzPts val="2800"/>
              <a:buNone/>
              <a:defRPr sz="2800"/>
            </a:lvl1pPr>
            <a:lvl2pPr lvl="1" algn="ctr">
              <a:lnSpc>
                <a:spcPct val="90000"/>
              </a:lnSpc>
              <a:spcBef>
                <a:spcPts val="600"/>
              </a:spcBef>
              <a:spcAft>
                <a:spcPts val="0"/>
              </a:spcAft>
              <a:buClr>
                <a:schemeClr val="dk1"/>
              </a:buClr>
              <a:buSzPts val="2300"/>
              <a:buNone/>
              <a:defRPr sz="2300"/>
            </a:lvl2pPr>
            <a:lvl3pPr lvl="2" algn="ctr">
              <a:lnSpc>
                <a:spcPct val="90000"/>
              </a:lnSpc>
              <a:spcBef>
                <a:spcPts val="600"/>
              </a:spcBef>
              <a:spcAft>
                <a:spcPts val="0"/>
              </a:spcAft>
              <a:buClr>
                <a:schemeClr val="dk1"/>
              </a:buClr>
              <a:buSzPts val="2100"/>
              <a:buNone/>
              <a:defRPr sz="2100"/>
            </a:lvl3pPr>
            <a:lvl4pPr lvl="3" algn="ctr">
              <a:lnSpc>
                <a:spcPct val="90000"/>
              </a:lnSpc>
              <a:spcBef>
                <a:spcPts val="600"/>
              </a:spcBef>
              <a:spcAft>
                <a:spcPts val="0"/>
              </a:spcAft>
              <a:buClr>
                <a:schemeClr val="dk1"/>
              </a:buClr>
              <a:buSzPts val="1800"/>
              <a:buNone/>
              <a:defRPr sz="1800"/>
            </a:lvl4pPr>
            <a:lvl5pPr lvl="4" algn="ctr">
              <a:lnSpc>
                <a:spcPct val="90000"/>
              </a:lnSpc>
              <a:spcBef>
                <a:spcPts val="600"/>
              </a:spcBef>
              <a:spcAft>
                <a:spcPts val="0"/>
              </a:spcAft>
              <a:buClr>
                <a:schemeClr val="dk1"/>
              </a:buClr>
              <a:buSzPts val="1800"/>
              <a:buNone/>
              <a:defRPr sz="1800"/>
            </a:lvl5pPr>
            <a:lvl6pPr lvl="5" algn="ctr">
              <a:lnSpc>
                <a:spcPct val="90000"/>
              </a:lnSpc>
              <a:spcBef>
                <a:spcPts val="600"/>
              </a:spcBef>
              <a:spcAft>
                <a:spcPts val="0"/>
              </a:spcAft>
              <a:buClr>
                <a:schemeClr val="dk1"/>
              </a:buClr>
              <a:buSzPts val="1800"/>
              <a:buNone/>
              <a:defRPr sz="1800"/>
            </a:lvl6pPr>
            <a:lvl7pPr lvl="6" algn="ctr">
              <a:lnSpc>
                <a:spcPct val="90000"/>
              </a:lnSpc>
              <a:spcBef>
                <a:spcPts val="600"/>
              </a:spcBef>
              <a:spcAft>
                <a:spcPts val="0"/>
              </a:spcAft>
              <a:buClr>
                <a:schemeClr val="dk1"/>
              </a:buClr>
              <a:buSzPts val="1800"/>
              <a:buNone/>
              <a:defRPr sz="1800"/>
            </a:lvl7pPr>
            <a:lvl8pPr lvl="7" algn="ctr">
              <a:lnSpc>
                <a:spcPct val="90000"/>
              </a:lnSpc>
              <a:spcBef>
                <a:spcPts val="600"/>
              </a:spcBef>
              <a:spcAft>
                <a:spcPts val="0"/>
              </a:spcAft>
              <a:buClr>
                <a:schemeClr val="dk1"/>
              </a:buClr>
              <a:buSzPts val="1800"/>
              <a:buNone/>
              <a:defRPr sz="1800"/>
            </a:lvl8pPr>
            <a:lvl9pPr lvl="8" algn="ctr">
              <a:lnSpc>
                <a:spcPct val="90000"/>
              </a:lnSpc>
              <a:spcBef>
                <a:spcPts val="600"/>
              </a:spcBef>
              <a:spcAft>
                <a:spcPts val="0"/>
              </a:spcAft>
              <a:buClr>
                <a:schemeClr val="dk1"/>
              </a:buClr>
              <a:buSzPts val="1800"/>
              <a:buNone/>
              <a:defRPr sz="1800"/>
            </a:lvl9pPr>
          </a:lstStyle>
          <a:p/>
        </p:txBody>
      </p:sp>
      <p:sp>
        <p:nvSpPr>
          <p:cNvPr id="14" name="Google Shape;14;p6"/>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 name="Google Shape;15;p6"/>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 name="Google Shape;16;p6"/>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722947" y="438152"/>
            <a:ext cx="9069600" cy="1590600"/>
          </a:xfrm>
          <a:prstGeom prst="rect">
            <a:avLst/>
          </a:prstGeom>
          <a:noFill/>
          <a:ln>
            <a:noFill/>
          </a:ln>
        </p:spPr>
        <p:txBody>
          <a:bodyPr anchorCtr="0" anchor="ctr" bIns="47975" lIns="96000" spcFirstLastPara="1" rIns="96000" wrap="square" tIns="47975">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0" name="Google Shape;70;p15"/>
          <p:cNvSpPr txBox="1"/>
          <p:nvPr>
            <p:ph idx="1" type="body"/>
          </p:nvPr>
        </p:nvSpPr>
        <p:spPr>
          <a:xfrm rot="5400000">
            <a:off x="2647102" y="266700"/>
            <a:ext cx="5221500" cy="9069600"/>
          </a:xfrm>
          <a:prstGeom prst="rect">
            <a:avLst/>
          </a:prstGeom>
          <a:noFill/>
          <a:ln>
            <a:noFill/>
          </a:ln>
        </p:spPr>
        <p:txBody>
          <a:bodyPr anchorCtr="0" anchor="t" bIns="47975" lIns="96000" spcFirstLastPara="1" rIns="96000" wrap="square" tIns="47975">
            <a:normAutofit/>
          </a:bodyPr>
          <a:lstStyle>
            <a:lvl1pPr indent="-349250" lvl="0" marL="457200" algn="l">
              <a:lnSpc>
                <a:spcPct val="90000"/>
              </a:lnSpc>
              <a:spcBef>
                <a:spcPts val="1200"/>
              </a:spcBef>
              <a:spcAft>
                <a:spcPts val="0"/>
              </a:spcAft>
              <a:buClr>
                <a:schemeClr val="dk1"/>
              </a:buClr>
              <a:buSzPts val="1900"/>
              <a:buChar char="•"/>
              <a:defRPr/>
            </a:lvl1pPr>
            <a:lvl2pPr indent="-349250" lvl="1" marL="914400" algn="l">
              <a:lnSpc>
                <a:spcPct val="90000"/>
              </a:lnSpc>
              <a:spcBef>
                <a:spcPts val="600"/>
              </a:spcBef>
              <a:spcAft>
                <a:spcPts val="0"/>
              </a:spcAft>
              <a:buClr>
                <a:schemeClr val="dk1"/>
              </a:buClr>
              <a:buSzPts val="1900"/>
              <a:buChar char="•"/>
              <a:defRPr/>
            </a:lvl2pPr>
            <a:lvl3pPr indent="-349250" lvl="2" marL="1371600" algn="l">
              <a:lnSpc>
                <a:spcPct val="90000"/>
              </a:lnSpc>
              <a:spcBef>
                <a:spcPts val="600"/>
              </a:spcBef>
              <a:spcAft>
                <a:spcPts val="0"/>
              </a:spcAft>
              <a:buClr>
                <a:schemeClr val="dk1"/>
              </a:buClr>
              <a:buSzPts val="1900"/>
              <a:buChar char="•"/>
              <a:defRPr/>
            </a:lvl3pPr>
            <a:lvl4pPr indent="-349250" lvl="3" marL="1828800" algn="l">
              <a:lnSpc>
                <a:spcPct val="90000"/>
              </a:lnSpc>
              <a:spcBef>
                <a:spcPts val="600"/>
              </a:spcBef>
              <a:spcAft>
                <a:spcPts val="0"/>
              </a:spcAft>
              <a:buClr>
                <a:schemeClr val="dk1"/>
              </a:buClr>
              <a:buSzPts val="1900"/>
              <a:buChar char="•"/>
              <a:defRPr/>
            </a:lvl4pPr>
            <a:lvl5pPr indent="-349250" lvl="4" marL="2286000" algn="l">
              <a:lnSpc>
                <a:spcPct val="90000"/>
              </a:lnSpc>
              <a:spcBef>
                <a:spcPts val="600"/>
              </a:spcBef>
              <a:spcAft>
                <a:spcPts val="0"/>
              </a:spcAft>
              <a:buClr>
                <a:schemeClr val="dk1"/>
              </a:buClr>
              <a:buSzPts val="1900"/>
              <a:buChar char="•"/>
              <a:defRPr/>
            </a:lvl5pPr>
            <a:lvl6pPr indent="-349250" lvl="5" marL="2743200" algn="l">
              <a:lnSpc>
                <a:spcPct val="90000"/>
              </a:lnSpc>
              <a:spcBef>
                <a:spcPts val="600"/>
              </a:spcBef>
              <a:spcAft>
                <a:spcPts val="0"/>
              </a:spcAft>
              <a:buClr>
                <a:schemeClr val="dk1"/>
              </a:buClr>
              <a:buSzPts val="1900"/>
              <a:buChar char="•"/>
              <a:defRPr/>
            </a:lvl6pPr>
            <a:lvl7pPr indent="-349250" lvl="6" marL="3200400" algn="l">
              <a:lnSpc>
                <a:spcPct val="90000"/>
              </a:lnSpc>
              <a:spcBef>
                <a:spcPts val="600"/>
              </a:spcBef>
              <a:spcAft>
                <a:spcPts val="0"/>
              </a:spcAft>
              <a:buClr>
                <a:schemeClr val="dk1"/>
              </a:buClr>
              <a:buSzPts val="1900"/>
              <a:buChar char="•"/>
              <a:defRPr/>
            </a:lvl7pPr>
            <a:lvl8pPr indent="-349250" lvl="7" marL="3657600" algn="l">
              <a:lnSpc>
                <a:spcPct val="90000"/>
              </a:lnSpc>
              <a:spcBef>
                <a:spcPts val="600"/>
              </a:spcBef>
              <a:spcAft>
                <a:spcPts val="0"/>
              </a:spcAft>
              <a:buClr>
                <a:schemeClr val="dk1"/>
              </a:buClr>
              <a:buSzPts val="1900"/>
              <a:buChar char="•"/>
              <a:defRPr/>
            </a:lvl8pPr>
            <a:lvl9pPr indent="-349250" lvl="8" marL="4114800" algn="l">
              <a:lnSpc>
                <a:spcPct val="90000"/>
              </a:lnSpc>
              <a:spcBef>
                <a:spcPts val="600"/>
              </a:spcBef>
              <a:spcAft>
                <a:spcPts val="0"/>
              </a:spcAft>
              <a:buClr>
                <a:schemeClr val="dk1"/>
              </a:buClr>
              <a:buSzPts val="1900"/>
              <a:buChar char="•"/>
              <a:defRPr/>
            </a:lvl9pPr>
          </a:lstStyle>
          <a:p/>
        </p:txBody>
      </p:sp>
      <p:sp>
        <p:nvSpPr>
          <p:cNvPr id="71" name="Google Shape;71;p15"/>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2" name="Google Shape;72;p15"/>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5"/>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5171904" y="2791500"/>
            <a:ext cx="6974100" cy="2267400"/>
          </a:xfrm>
          <a:prstGeom prst="rect">
            <a:avLst/>
          </a:prstGeom>
          <a:noFill/>
          <a:ln>
            <a:noFill/>
          </a:ln>
        </p:spPr>
        <p:txBody>
          <a:bodyPr anchorCtr="0" anchor="ctr" bIns="47975" lIns="96000" spcFirstLastPara="1" rIns="96000" wrap="square" tIns="47975">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6" name="Google Shape;76;p16"/>
          <p:cNvSpPr txBox="1"/>
          <p:nvPr>
            <p:ph idx="1" type="body"/>
          </p:nvPr>
        </p:nvSpPr>
        <p:spPr>
          <a:xfrm rot="5400000">
            <a:off x="571332" y="589800"/>
            <a:ext cx="6974100" cy="6670800"/>
          </a:xfrm>
          <a:prstGeom prst="rect">
            <a:avLst/>
          </a:prstGeom>
          <a:noFill/>
          <a:ln>
            <a:noFill/>
          </a:ln>
        </p:spPr>
        <p:txBody>
          <a:bodyPr anchorCtr="0" anchor="t" bIns="47975" lIns="96000" spcFirstLastPara="1" rIns="96000" wrap="square" tIns="47975">
            <a:normAutofit/>
          </a:bodyPr>
          <a:lstStyle>
            <a:lvl1pPr indent="-349250" lvl="0" marL="457200" algn="l">
              <a:lnSpc>
                <a:spcPct val="90000"/>
              </a:lnSpc>
              <a:spcBef>
                <a:spcPts val="1200"/>
              </a:spcBef>
              <a:spcAft>
                <a:spcPts val="0"/>
              </a:spcAft>
              <a:buClr>
                <a:schemeClr val="dk1"/>
              </a:buClr>
              <a:buSzPts val="1900"/>
              <a:buChar char="•"/>
              <a:defRPr/>
            </a:lvl1pPr>
            <a:lvl2pPr indent="-349250" lvl="1" marL="914400" algn="l">
              <a:lnSpc>
                <a:spcPct val="90000"/>
              </a:lnSpc>
              <a:spcBef>
                <a:spcPts val="600"/>
              </a:spcBef>
              <a:spcAft>
                <a:spcPts val="0"/>
              </a:spcAft>
              <a:buClr>
                <a:schemeClr val="dk1"/>
              </a:buClr>
              <a:buSzPts val="1900"/>
              <a:buChar char="•"/>
              <a:defRPr/>
            </a:lvl2pPr>
            <a:lvl3pPr indent="-349250" lvl="2" marL="1371600" algn="l">
              <a:lnSpc>
                <a:spcPct val="90000"/>
              </a:lnSpc>
              <a:spcBef>
                <a:spcPts val="600"/>
              </a:spcBef>
              <a:spcAft>
                <a:spcPts val="0"/>
              </a:spcAft>
              <a:buClr>
                <a:schemeClr val="dk1"/>
              </a:buClr>
              <a:buSzPts val="1900"/>
              <a:buChar char="•"/>
              <a:defRPr/>
            </a:lvl3pPr>
            <a:lvl4pPr indent="-349250" lvl="3" marL="1828800" algn="l">
              <a:lnSpc>
                <a:spcPct val="90000"/>
              </a:lnSpc>
              <a:spcBef>
                <a:spcPts val="600"/>
              </a:spcBef>
              <a:spcAft>
                <a:spcPts val="0"/>
              </a:spcAft>
              <a:buClr>
                <a:schemeClr val="dk1"/>
              </a:buClr>
              <a:buSzPts val="1900"/>
              <a:buChar char="•"/>
              <a:defRPr/>
            </a:lvl4pPr>
            <a:lvl5pPr indent="-349250" lvl="4" marL="2286000" algn="l">
              <a:lnSpc>
                <a:spcPct val="90000"/>
              </a:lnSpc>
              <a:spcBef>
                <a:spcPts val="600"/>
              </a:spcBef>
              <a:spcAft>
                <a:spcPts val="0"/>
              </a:spcAft>
              <a:buClr>
                <a:schemeClr val="dk1"/>
              </a:buClr>
              <a:buSzPts val="1900"/>
              <a:buChar char="•"/>
              <a:defRPr/>
            </a:lvl5pPr>
            <a:lvl6pPr indent="-349250" lvl="5" marL="2743200" algn="l">
              <a:lnSpc>
                <a:spcPct val="90000"/>
              </a:lnSpc>
              <a:spcBef>
                <a:spcPts val="600"/>
              </a:spcBef>
              <a:spcAft>
                <a:spcPts val="0"/>
              </a:spcAft>
              <a:buClr>
                <a:schemeClr val="dk1"/>
              </a:buClr>
              <a:buSzPts val="1900"/>
              <a:buChar char="•"/>
              <a:defRPr/>
            </a:lvl6pPr>
            <a:lvl7pPr indent="-349250" lvl="6" marL="3200400" algn="l">
              <a:lnSpc>
                <a:spcPct val="90000"/>
              </a:lnSpc>
              <a:spcBef>
                <a:spcPts val="600"/>
              </a:spcBef>
              <a:spcAft>
                <a:spcPts val="0"/>
              </a:spcAft>
              <a:buClr>
                <a:schemeClr val="dk1"/>
              </a:buClr>
              <a:buSzPts val="1900"/>
              <a:buChar char="•"/>
              <a:defRPr/>
            </a:lvl7pPr>
            <a:lvl8pPr indent="-349250" lvl="7" marL="3657600" algn="l">
              <a:lnSpc>
                <a:spcPct val="90000"/>
              </a:lnSpc>
              <a:spcBef>
                <a:spcPts val="600"/>
              </a:spcBef>
              <a:spcAft>
                <a:spcPts val="0"/>
              </a:spcAft>
              <a:buClr>
                <a:schemeClr val="dk1"/>
              </a:buClr>
              <a:buSzPts val="1900"/>
              <a:buChar char="•"/>
              <a:defRPr/>
            </a:lvl8pPr>
            <a:lvl9pPr indent="-349250" lvl="8" marL="4114800" algn="l">
              <a:lnSpc>
                <a:spcPct val="90000"/>
              </a:lnSpc>
              <a:spcBef>
                <a:spcPts val="600"/>
              </a:spcBef>
              <a:spcAft>
                <a:spcPts val="0"/>
              </a:spcAft>
              <a:buClr>
                <a:schemeClr val="dk1"/>
              </a:buClr>
              <a:buSzPts val="1900"/>
              <a:buChar char="•"/>
              <a:defRPr/>
            </a:lvl9pPr>
          </a:lstStyle>
          <a:p/>
        </p:txBody>
      </p:sp>
      <p:sp>
        <p:nvSpPr>
          <p:cNvPr id="77" name="Google Shape;77;p16"/>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8" name="Google Shape;78;p16"/>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16"/>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7"/>
          <p:cNvSpPr txBox="1"/>
          <p:nvPr>
            <p:ph type="title"/>
          </p:nvPr>
        </p:nvSpPr>
        <p:spPr>
          <a:xfrm>
            <a:off x="722947" y="438152"/>
            <a:ext cx="9069600" cy="1590600"/>
          </a:xfrm>
          <a:prstGeom prst="rect">
            <a:avLst/>
          </a:prstGeom>
          <a:noFill/>
          <a:ln>
            <a:noFill/>
          </a:ln>
        </p:spPr>
        <p:txBody>
          <a:bodyPr anchorCtr="0" anchor="ctr" bIns="47975" lIns="96000" spcFirstLastPara="1" rIns="96000" wrap="square" tIns="47975">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 name="Google Shape;19;p7"/>
          <p:cNvSpPr txBox="1"/>
          <p:nvPr>
            <p:ph idx="1" type="body"/>
          </p:nvPr>
        </p:nvSpPr>
        <p:spPr>
          <a:xfrm>
            <a:off x="722947" y="2190750"/>
            <a:ext cx="9069600" cy="5221500"/>
          </a:xfrm>
          <a:prstGeom prst="rect">
            <a:avLst/>
          </a:prstGeom>
          <a:noFill/>
          <a:ln>
            <a:noFill/>
          </a:ln>
        </p:spPr>
        <p:txBody>
          <a:bodyPr anchorCtr="0" anchor="t" bIns="47975" lIns="96000" spcFirstLastPara="1" rIns="96000" wrap="square" tIns="47975">
            <a:normAutofit/>
          </a:bodyPr>
          <a:lstStyle>
            <a:lvl1pPr indent="-349250" lvl="0" marL="457200" algn="l">
              <a:lnSpc>
                <a:spcPct val="90000"/>
              </a:lnSpc>
              <a:spcBef>
                <a:spcPts val="1200"/>
              </a:spcBef>
              <a:spcAft>
                <a:spcPts val="0"/>
              </a:spcAft>
              <a:buClr>
                <a:schemeClr val="dk1"/>
              </a:buClr>
              <a:buSzPts val="1900"/>
              <a:buChar char="•"/>
              <a:defRPr/>
            </a:lvl1pPr>
            <a:lvl2pPr indent="-349250" lvl="1" marL="914400" algn="l">
              <a:lnSpc>
                <a:spcPct val="90000"/>
              </a:lnSpc>
              <a:spcBef>
                <a:spcPts val="600"/>
              </a:spcBef>
              <a:spcAft>
                <a:spcPts val="0"/>
              </a:spcAft>
              <a:buClr>
                <a:schemeClr val="dk1"/>
              </a:buClr>
              <a:buSzPts val="1900"/>
              <a:buChar char="•"/>
              <a:defRPr/>
            </a:lvl2pPr>
            <a:lvl3pPr indent="-349250" lvl="2" marL="1371600" algn="l">
              <a:lnSpc>
                <a:spcPct val="90000"/>
              </a:lnSpc>
              <a:spcBef>
                <a:spcPts val="600"/>
              </a:spcBef>
              <a:spcAft>
                <a:spcPts val="0"/>
              </a:spcAft>
              <a:buClr>
                <a:schemeClr val="dk1"/>
              </a:buClr>
              <a:buSzPts val="1900"/>
              <a:buChar char="•"/>
              <a:defRPr/>
            </a:lvl3pPr>
            <a:lvl4pPr indent="-349250" lvl="3" marL="1828800" algn="l">
              <a:lnSpc>
                <a:spcPct val="90000"/>
              </a:lnSpc>
              <a:spcBef>
                <a:spcPts val="600"/>
              </a:spcBef>
              <a:spcAft>
                <a:spcPts val="0"/>
              </a:spcAft>
              <a:buClr>
                <a:schemeClr val="dk1"/>
              </a:buClr>
              <a:buSzPts val="1900"/>
              <a:buChar char="•"/>
              <a:defRPr/>
            </a:lvl4pPr>
            <a:lvl5pPr indent="-349250" lvl="4" marL="2286000" algn="l">
              <a:lnSpc>
                <a:spcPct val="90000"/>
              </a:lnSpc>
              <a:spcBef>
                <a:spcPts val="600"/>
              </a:spcBef>
              <a:spcAft>
                <a:spcPts val="0"/>
              </a:spcAft>
              <a:buClr>
                <a:schemeClr val="dk1"/>
              </a:buClr>
              <a:buSzPts val="1900"/>
              <a:buChar char="•"/>
              <a:defRPr/>
            </a:lvl5pPr>
            <a:lvl6pPr indent="-349250" lvl="5" marL="2743200" algn="l">
              <a:lnSpc>
                <a:spcPct val="90000"/>
              </a:lnSpc>
              <a:spcBef>
                <a:spcPts val="600"/>
              </a:spcBef>
              <a:spcAft>
                <a:spcPts val="0"/>
              </a:spcAft>
              <a:buClr>
                <a:schemeClr val="dk1"/>
              </a:buClr>
              <a:buSzPts val="1900"/>
              <a:buChar char="•"/>
              <a:defRPr/>
            </a:lvl6pPr>
            <a:lvl7pPr indent="-349250" lvl="6" marL="3200400" algn="l">
              <a:lnSpc>
                <a:spcPct val="90000"/>
              </a:lnSpc>
              <a:spcBef>
                <a:spcPts val="600"/>
              </a:spcBef>
              <a:spcAft>
                <a:spcPts val="0"/>
              </a:spcAft>
              <a:buClr>
                <a:schemeClr val="dk1"/>
              </a:buClr>
              <a:buSzPts val="1900"/>
              <a:buChar char="•"/>
              <a:defRPr/>
            </a:lvl7pPr>
            <a:lvl8pPr indent="-349250" lvl="7" marL="3657600" algn="l">
              <a:lnSpc>
                <a:spcPct val="90000"/>
              </a:lnSpc>
              <a:spcBef>
                <a:spcPts val="600"/>
              </a:spcBef>
              <a:spcAft>
                <a:spcPts val="0"/>
              </a:spcAft>
              <a:buClr>
                <a:schemeClr val="dk1"/>
              </a:buClr>
              <a:buSzPts val="1900"/>
              <a:buChar char="•"/>
              <a:defRPr/>
            </a:lvl8pPr>
            <a:lvl9pPr indent="-349250" lvl="8" marL="4114800" algn="l">
              <a:lnSpc>
                <a:spcPct val="90000"/>
              </a:lnSpc>
              <a:spcBef>
                <a:spcPts val="600"/>
              </a:spcBef>
              <a:spcAft>
                <a:spcPts val="0"/>
              </a:spcAft>
              <a:buClr>
                <a:schemeClr val="dk1"/>
              </a:buClr>
              <a:buSzPts val="1900"/>
              <a:buChar char="•"/>
              <a:defRPr/>
            </a:lvl9pPr>
          </a:lstStyle>
          <a:p/>
        </p:txBody>
      </p:sp>
      <p:sp>
        <p:nvSpPr>
          <p:cNvPr id="20" name="Google Shape;20;p7"/>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7"/>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2" name="Google Shape;22;p7"/>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8"/>
          <p:cNvSpPr txBox="1"/>
          <p:nvPr>
            <p:ph type="title"/>
          </p:nvPr>
        </p:nvSpPr>
        <p:spPr>
          <a:xfrm>
            <a:off x="717471" y="2051688"/>
            <a:ext cx="9069600" cy="3423300"/>
          </a:xfrm>
          <a:prstGeom prst="rect">
            <a:avLst/>
          </a:prstGeom>
          <a:noFill/>
          <a:ln>
            <a:noFill/>
          </a:ln>
        </p:spPr>
        <p:txBody>
          <a:bodyPr anchorCtr="0" anchor="b" bIns="47975" lIns="96000" spcFirstLastPara="1" rIns="96000" wrap="square" tIns="47975">
            <a:normAutofit/>
          </a:bodyPr>
          <a:lstStyle>
            <a:lvl1pPr lvl="0" algn="l">
              <a:lnSpc>
                <a:spcPct val="90000"/>
              </a:lnSpc>
              <a:spcBef>
                <a:spcPts val="0"/>
              </a:spcBef>
              <a:spcAft>
                <a:spcPts val="0"/>
              </a:spcAft>
              <a:buClr>
                <a:schemeClr val="dk1"/>
              </a:buClr>
              <a:buSzPts val="6900"/>
              <a:buFont typeface="Calibri"/>
              <a:buNone/>
              <a:defRPr sz="69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5" name="Google Shape;25;p8"/>
          <p:cNvSpPr txBox="1"/>
          <p:nvPr>
            <p:ph idx="1" type="body"/>
          </p:nvPr>
        </p:nvSpPr>
        <p:spPr>
          <a:xfrm>
            <a:off x="717471" y="5507357"/>
            <a:ext cx="9069600" cy="1800300"/>
          </a:xfrm>
          <a:prstGeom prst="rect">
            <a:avLst/>
          </a:prstGeom>
          <a:noFill/>
          <a:ln>
            <a:noFill/>
          </a:ln>
        </p:spPr>
        <p:txBody>
          <a:bodyPr anchorCtr="0" anchor="t" bIns="47975" lIns="96000" spcFirstLastPara="1" rIns="96000" wrap="square" tIns="47975">
            <a:normAutofit/>
          </a:bodyPr>
          <a:lstStyle>
            <a:lvl1pPr indent="-228600" lvl="0" marL="457200" algn="l">
              <a:lnSpc>
                <a:spcPct val="90000"/>
              </a:lnSpc>
              <a:spcBef>
                <a:spcPts val="1200"/>
              </a:spcBef>
              <a:spcAft>
                <a:spcPts val="0"/>
              </a:spcAft>
              <a:buClr>
                <a:schemeClr val="dk1"/>
              </a:buClr>
              <a:buSzPts val="2800"/>
              <a:buNone/>
              <a:defRPr sz="2800">
                <a:solidFill>
                  <a:schemeClr val="dk1"/>
                </a:solidFill>
              </a:defRPr>
            </a:lvl1pPr>
            <a:lvl2pPr indent="-228600" lvl="1" marL="914400" algn="l">
              <a:lnSpc>
                <a:spcPct val="90000"/>
              </a:lnSpc>
              <a:spcBef>
                <a:spcPts val="600"/>
              </a:spcBef>
              <a:spcAft>
                <a:spcPts val="0"/>
              </a:spcAft>
              <a:buClr>
                <a:srgbClr val="888888"/>
              </a:buClr>
              <a:buSzPts val="2300"/>
              <a:buNone/>
              <a:defRPr sz="2300">
                <a:solidFill>
                  <a:srgbClr val="888888"/>
                </a:solidFill>
              </a:defRPr>
            </a:lvl2pPr>
            <a:lvl3pPr indent="-228600" lvl="2" marL="1371600" algn="l">
              <a:lnSpc>
                <a:spcPct val="90000"/>
              </a:lnSpc>
              <a:spcBef>
                <a:spcPts val="600"/>
              </a:spcBef>
              <a:spcAft>
                <a:spcPts val="0"/>
              </a:spcAft>
              <a:buClr>
                <a:srgbClr val="888888"/>
              </a:buClr>
              <a:buSzPts val="2100"/>
              <a:buNone/>
              <a:defRPr sz="2100">
                <a:solidFill>
                  <a:srgbClr val="888888"/>
                </a:solidFill>
              </a:defRPr>
            </a:lvl3pPr>
            <a:lvl4pPr indent="-228600" lvl="3" marL="1828800" algn="l">
              <a:lnSpc>
                <a:spcPct val="90000"/>
              </a:lnSpc>
              <a:spcBef>
                <a:spcPts val="600"/>
              </a:spcBef>
              <a:spcAft>
                <a:spcPts val="0"/>
              </a:spcAft>
              <a:buClr>
                <a:srgbClr val="888888"/>
              </a:buClr>
              <a:buSzPts val="1800"/>
              <a:buNone/>
              <a:defRPr sz="1800">
                <a:solidFill>
                  <a:srgbClr val="888888"/>
                </a:solidFill>
              </a:defRPr>
            </a:lvl4pPr>
            <a:lvl5pPr indent="-228600" lvl="4" marL="2286000" algn="l">
              <a:lnSpc>
                <a:spcPct val="90000"/>
              </a:lnSpc>
              <a:spcBef>
                <a:spcPts val="600"/>
              </a:spcBef>
              <a:spcAft>
                <a:spcPts val="0"/>
              </a:spcAft>
              <a:buClr>
                <a:srgbClr val="888888"/>
              </a:buClr>
              <a:buSzPts val="1800"/>
              <a:buNone/>
              <a:defRPr sz="1800">
                <a:solidFill>
                  <a:srgbClr val="888888"/>
                </a:solidFill>
              </a:defRPr>
            </a:lvl5pPr>
            <a:lvl6pPr indent="-228600" lvl="5" marL="2743200" algn="l">
              <a:lnSpc>
                <a:spcPct val="90000"/>
              </a:lnSpc>
              <a:spcBef>
                <a:spcPts val="600"/>
              </a:spcBef>
              <a:spcAft>
                <a:spcPts val="0"/>
              </a:spcAft>
              <a:buClr>
                <a:srgbClr val="888888"/>
              </a:buClr>
              <a:buSzPts val="1800"/>
              <a:buNone/>
              <a:defRPr sz="1800">
                <a:solidFill>
                  <a:srgbClr val="888888"/>
                </a:solidFill>
              </a:defRPr>
            </a:lvl6pPr>
            <a:lvl7pPr indent="-228600" lvl="6" marL="3200400" algn="l">
              <a:lnSpc>
                <a:spcPct val="90000"/>
              </a:lnSpc>
              <a:spcBef>
                <a:spcPts val="600"/>
              </a:spcBef>
              <a:spcAft>
                <a:spcPts val="0"/>
              </a:spcAft>
              <a:buClr>
                <a:srgbClr val="888888"/>
              </a:buClr>
              <a:buSzPts val="1800"/>
              <a:buNone/>
              <a:defRPr sz="1800">
                <a:solidFill>
                  <a:srgbClr val="888888"/>
                </a:solidFill>
              </a:defRPr>
            </a:lvl7pPr>
            <a:lvl8pPr indent="-228600" lvl="7" marL="3657600" algn="l">
              <a:lnSpc>
                <a:spcPct val="90000"/>
              </a:lnSpc>
              <a:spcBef>
                <a:spcPts val="600"/>
              </a:spcBef>
              <a:spcAft>
                <a:spcPts val="0"/>
              </a:spcAft>
              <a:buClr>
                <a:srgbClr val="888888"/>
              </a:buClr>
              <a:buSzPts val="1800"/>
              <a:buNone/>
              <a:defRPr sz="1800">
                <a:solidFill>
                  <a:srgbClr val="888888"/>
                </a:solidFill>
              </a:defRPr>
            </a:lvl8pPr>
            <a:lvl9pPr indent="-228600" lvl="8" marL="4114800" algn="l">
              <a:lnSpc>
                <a:spcPct val="90000"/>
              </a:lnSpc>
              <a:spcBef>
                <a:spcPts val="600"/>
              </a:spcBef>
              <a:spcAft>
                <a:spcPts val="0"/>
              </a:spcAft>
              <a:buClr>
                <a:srgbClr val="888888"/>
              </a:buClr>
              <a:buSzPts val="1800"/>
              <a:buNone/>
              <a:defRPr sz="1800">
                <a:solidFill>
                  <a:srgbClr val="888888"/>
                </a:solidFill>
              </a:defRPr>
            </a:lvl9pPr>
          </a:lstStyle>
          <a:p/>
        </p:txBody>
      </p:sp>
      <p:sp>
        <p:nvSpPr>
          <p:cNvPr id="26" name="Google Shape;26;p8"/>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8"/>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 name="Google Shape;28;p8"/>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9"/>
          <p:cNvSpPr txBox="1"/>
          <p:nvPr>
            <p:ph type="title"/>
          </p:nvPr>
        </p:nvSpPr>
        <p:spPr>
          <a:xfrm>
            <a:off x="722947" y="438152"/>
            <a:ext cx="9069600" cy="1590600"/>
          </a:xfrm>
          <a:prstGeom prst="rect">
            <a:avLst/>
          </a:prstGeom>
          <a:noFill/>
          <a:ln>
            <a:noFill/>
          </a:ln>
        </p:spPr>
        <p:txBody>
          <a:bodyPr anchorCtr="0" anchor="ctr" bIns="47975" lIns="96000" spcFirstLastPara="1" rIns="96000" wrap="square" tIns="47975">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 name="Google Shape;31;p9"/>
          <p:cNvSpPr txBox="1"/>
          <p:nvPr>
            <p:ph idx="1" type="body"/>
          </p:nvPr>
        </p:nvSpPr>
        <p:spPr>
          <a:xfrm>
            <a:off x="722947" y="2190750"/>
            <a:ext cx="4469100" cy="5221500"/>
          </a:xfrm>
          <a:prstGeom prst="rect">
            <a:avLst/>
          </a:prstGeom>
          <a:noFill/>
          <a:ln>
            <a:noFill/>
          </a:ln>
        </p:spPr>
        <p:txBody>
          <a:bodyPr anchorCtr="0" anchor="t" bIns="47975" lIns="96000" spcFirstLastPara="1" rIns="96000" wrap="square" tIns="47975">
            <a:normAutofit/>
          </a:bodyPr>
          <a:lstStyle>
            <a:lvl1pPr indent="-349250" lvl="0" marL="457200" algn="l">
              <a:lnSpc>
                <a:spcPct val="90000"/>
              </a:lnSpc>
              <a:spcBef>
                <a:spcPts val="1200"/>
              </a:spcBef>
              <a:spcAft>
                <a:spcPts val="0"/>
              </a:spcAft>
              <a:buClr>
                <a:schemeClr val="dk1"/>
              </a:buClr>
              <a:buSzPts val="1900"/>
              <a:buChar char="•"/>
              <a:defRPr/>
            </a:lvl1pPr>
            <a:lvl2pPr indent="-349250" lvl="1" marL="914400" algn="l">
              <a:lnSpc>
                <a:spcPct val="90000"/>
              </a:lnSpc>
              <a:spcBef>
                <a:spcPts val="600"/>
              </a:spcBef>
              <a:spcAft>
                <a:spcPts val="0"/>
              </a:spcAft>
              <a:buClr>
                <a:schemeClr val="dk1"/>
              </a:buClr>
              <a:buSzPts val="1900"/>
              <a:buChar char="•"/>
              <a:defRPr/>
            </a:lvl2pPr>
            <a:lvl3pPr indent="-349250" lvl="2" marL="1371600" algn="l">
              <a:lnSpc>
                <a:spcPct val="90000"/>
              </a:lnSpc>
              <a:spcBef>
                <a:spcPts val="600"/>
              </a:spcBef>
              <a:spcAft>
                <a:spcPts val="0"/>
              </a:spcAft>
              <a:buClr>
                <a:schemeClr val="dk1"/>
              </a:buClr>
              <a:buSzPts val="1900"/>
              <a:buChar char="•"/>
              <a:defRPr/>
            </a:lvl3pPr>
            <a:lvl4pPr indent="-349250" lvl="3" marL="1828800" algn="l">
              <a:lnSpc>
                <a:spcPct val="90000"/>
              </a:lnSpc>
              <a:spcBef>
                <a:spcPts val="600"/>
              </a:spcBef>
              <a:spcAft>
                <a:spcPts val="0"/>
              </a:spcAft>
              <a:buClr>
                <a:schemeClr val="dk1"/>
              </a:buClr>
              <a:buSzPts val="1900"/>
              <a:buChar char="•"/>
              <a:defRPr/>
            </a:lvl4pPr>
            <a:lvl5pPr indent="-349250" lvl="4" marL="2286000" algn="l">
              <a:lnSpc>
                <a:spcPct val="90000"/>
              </a:lnSpc>
              <a:spcBef>
                <a:spcPts val="600"/>
              </a:spcBef>
              <a:spcAft>
                <a:spcPts val="0"/>
              </a:spcAft>
              <a:buClr>
                <a:schemeClr val="dk1"/>
              </a:buClr>
              <a:buSzPts val="1900"/>
              <a:buChar char="•"/>
              <a:defRPr/>
            </a:lvl5pPr>
            <a:lvl6pPr indent="-349250" lvl="5" marL="2743200" algn="l">
              <a:lnSpc>
                <a:spcPct val="90000"/>
              </a:lnSpc>
              <a:spcBef>
                <a:spcPts val="600"/>
              </a:spcBef>
              <a:spcAft>
                <a:spcPts val="0"/>
              </a:spcAft>
              <a:buClr>
                <a:schemeClr val="dk1"/>
              </a:buClr>
              <a:buSzPts val="1900"/>
              <a:buChar char="•"/>
              <a:defRPr/>
            </a:lvl6pPr>
            <a:lvl7pPr indent="-349250" lvl="6" marL="3200400" algn="l">
              <a:lnSpc>
                <a:spcPct val="90000"/>
              </a:lnSpc>
              <a:spcBef>
                <a:spcPts val="600"/>
              </a:spcBef>
              <a:spcAft>
                <a:spcPts val="0"/>
              </a:spcAft>
              <a:buClr>
                <a:schemeClr val="dk1"/>
              </a:buClr>
              <a:buSzPts val="1900"/>
              <a:buChar char="•"/>
              <a:defRPr/>
            </a:lvl7pPr>
            <a:lvl8pPr indent="-349250" lvl="7" marL="3657600" algn="l">
              <a:lnSpc>
                <a:spcPct val="90000"/>
              </a:lnSpc>
              <a:spcBef>
                <a:spcPts val="600"/>
              </a:spcBef>
              <a:spcAft>
                <a:spcPts val="0"/>
              </a:spcAft>
              <a:buClr>
                <a:schemeClr val="dk1"/>
              </a:buClr>
              <a:buSzPts val="1900"/>
              <a:buChar char="•"/>
              <a:defRPr/>
            </a:lvl8pPr>
            <a:lvl9pPr indent="-349250" lvl="8" marL="4114800" algn="l">
              <a:lnSpc>
                <a:spcPct val="90000"/>
              </a:lnSpc>
              <a:spcBef>
                <a:spcPts val="600"/>
              </a:spcBef>
              <a:spcAft>
                <a:spcPts val="0"/>
              </a:spcAft>
              <a:buClr>
                <a:schemeClr val="dk1"/>
              </a:buClr>
              <a:buSzPts val="1900"/>
              <a:buChar char="•"/>
              <a:defRPr/>
            </a:lvl9pPr>
          </a:lstStyle>
          <a:p/>
        </p:txBody>
      </p:sp>
      <p:sp>
        <p:nvSpPr>
          <p:cNvPr id="32" name="Google Shape;32;p9"/>
          <p:cNvSpPr txBox="1"/>
          <p:nvPr>
            <p:ph idx="2" type="body"/>
          </p:nvPr>
        </p:nvSpPr>
        <p:spPr>
          <a:xfrm>
            <a:off x="5323523" y="2190750"/>
            <a:ext cx="4469100" cy="5221500"/>
          </a:xfrm>
          <a:prstGeom prst="rect">
            <a:avLst/>
          </a:prstGeom>
          <a:noFill/>
          <a:ln>
            <a:noFill/>
          </a:ln>
        </p:spPr>
        <p:txBody>
          <a:bodyPr anchorCtr="0" anchor="t" bIns="47975" lIns="96000" spcFirstLastPara="1" rIns="96000" wrap="square" tIns="47975">
            <a:normAutofit/>
          </a:bodyPr>
          <a:lstStyle>
            <a:lvl1pPr indent="-349250" lvl="0" marL="457200" algn="l">
              <a:lnSpc>
                <a:spcPct val="90000"/>
              </a:lnSpc>
              <a:spcBef>
                <a:spcPts val="1200"/>
              </a:spcBef>
              <a:spcAft>
                <a:spcPts val="0"/>
              </a:spcAft>
              <a:buClr>
                <a:schemeClr val="dk1"/>
              </a:buClr>
              <a:buSzPts val="1900"/>
              <a:buChar char="•"/>
              <a:defRPr/>
            </a:lvl1pPr>
            <a:lvl2pPr indent="-349250" lvl="1" marL="914400" algn="l">
              <a:lnSpc>
                <a:spcPct val="90000"/>
              </a:lnSpc>
              <a:spcBef>
                <a:spcPts val="600"/>
              </a:spcBef>
              <a:spcAft>
                <a:spcPts val="0"/>
              </a:spcAft>
              <a:buClr>
                <a:schemeClr val="dk1"/>
              </a:buClr>
              <a:buSzPts val="1900"/>
              <a:buChar char="•"/>
              <a:defRPr/>
            </a:lvl2pPr>
            <a:lvl3pPr indent="-349250" lvl="2" marL="1371600" algn="l">
              <a:lnSpc>
                <a:spcPct val="90000"/>
              </a:lnSpc>
              <a:spcBef>
                <a:spcPts val="600"/>
              </a:spcBef>
              <a:spcAft>
                <a:spcPts val="0"/>
              </a:spcAft>
              <a:buClr>
                <a:schemeClr val="dk1"/>
              </a:buClr>
              <a:buSzPts val="1900"/>
              <a:buChar char="•"/>
              <a:defRPr/>
            </a:lvl3pPr>
            <a:lvl4pPr indent="-349250" lvl="3" marL="1828800" algn="l">
              <a:lnSpc>
                <a:spcPct val="90000"/>
              </a:lnSpc>
              <a:spcBef>
                <a:spcPts val="600"/>
              </a:spcBef>
              <a:spcAft>
                <a:spcPts val="0"/>
              </a:spcAft>
              <a:buClr>
                <a:schemeClr val="dk1"/>
              </a:buClr>
              <a:buSzPts val="1900"/>
              <a:buChar char="•"/>
              <a:defRPr/>
            </a:lvl4pPr>
            <a:lvl5pPr indent="-349250" lvl="4" marL="2286000" algn="l">
              <a:lnSpc>
                <a:spcPct val="90000"/>
              </a:lnSpc>
              <a:spcBef>
                <a:spcPts val="600"/>
              </a:spcBef>
              <a:spcAft>
                <a:spcPts val="0"/>
              </a:spcAft>
              <a:buClr>
                <a:schemeClr val="dk1"/>
              </a:buClr>
              <a:buSzPts val="1900"/>
              <a:buChar char="•"/>
              <a:defRPr/>
            </a:lvl5pPr>
            <a:lvl6pPr indent="-349250" lvl="5" marL="2743200" algn="l">
              <a:lnSpc>
                <a:spcPct val="90000"/>
              </a:lnSpc>
              <a:spcBef>
                <a:spcPts val="600"/>
              </a:spcBef>
              <a:spcAft>
                <a:spcPts val="0"/>
              </a:spcAft>
              <a:buClr>
                <a:schemeClr val="dk1"/>
              </a:buClr>
              <a:buSzPts val="1900"/>
              <a:buChar char="•"/>
              <a:defRPr/>
            </a:lvl6pPr>
            <a:lvl7pPr indent="-349250" lvl="6" marL="3200400" algn="l">
              <a:lnSpc>
                <a:spcPct val="90000"/>
              </a:lnSpc>
              <a:spcBef>
                <a:spcPts val="600"/>
              </a:spcBef>
              <a:spcAft>
                <a:spcPts val="0"/>
              </a:spcAft>
              <a:buClr>
                <a:schemeClr val="dk1"/>
              </a:buClr>
              <a:buSzPts val="1900"/>
              <a:buChar char="•"/>
              <a:defRPr/>
            </a:lvl7pPr>
            <a:lvl8pPr indent="-349250" lvl="7" marL="3657600" algn="l">
              <a:lnSpc>
                <a:spcPct val="90000"/>
              </a:lnSpc>
              <a:spcBef>
                <a:spcPts val="600"/>
              </a:spcBef>
              <a:spcAft>
                <a:spcPts val="0"/>
              </a:spcAft>
              <a:buClr>
                <a:schemeClr val="dk1"/>
              </a:buClr>
              <a:buSzPts val="1900"/>
              <a:buChar char="•"/>
              <a:defRPr/>
            </a:lvl8pPr>
            <a:lvl9pPr indent="-349250" lvl="8" marL="4114800" algn="l">
              <a:lnSpc>
                <a:spcPct val="90000"/>
              </a:lnSpc>
              <a:spcBef>
                <a:spcPts val="600"/>
              </a:spcBef>
              <a:spcAft>
                <a:spcPts val="0"/>
              </a:spcAft>
              <a:buClr>
                <a:schemeClr val="dk1"/>
              </a:buClr>
              <a:buSzPts val="1900"/>
              <a:buChar char="•"/>
              <a:defRPr/>
            </a:lvl9pPr>
          </a:lstStyle>
          <a:p/>
        </p:txBody>
      </p:sp>
      <p:sp>
        <p:nvSpPr>
          <p:cNvPr id="33" name="Google Shape;33;p9"/>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4" name="Google Shape;34;p9"/>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5" name="Google Shape;35;p9"/>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0"/>
          <p:cNvSpPr txBox="1"/>
          <p:nvPr>
            <p:ph type="title"/>
          </p:nvPr>
        </p:nvSpPr>
        <p:spPr>
          <a:xfrm>
            <a:off x="724317" y="438152"/>
            <a:ext cx="9069600" cy="1590600"/>
          </a:xfrm>
          <a:prstGeom prst="rect">
            <a:avLst/>
          </a:prstGeom>
          <a:noFill/>
          <a:ln>
            <a:noFill/>
          </a:ln>
        </p:spPr>
        <p:txBody>
          <a:bodyPr anchorCtr="0" anchor="ctr" bIns="47975" lIns="96000" spcFirstLastPara="1" rIns="96000" wrap="square" tIns="47975">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8" name="Google Shape;38;p10"/>
          <p:cNvSpPr txBox="1"/>
          <p:nvPr>
            <p:ph idx="1" type="body"/>
          </p:nvPr>
        </p:nvSpPr>
        <p:spPr>
          <a:xfrm>
            <a:off x="724318" y="2017396"/>
            <a:ext cx="4448700" cy="988800"/>
          </a:xfrm>
          <a:prstGeom prst="rect">
            <a:avLst/>
          </a:prstGeom>
          <a:noFill/>
          <a:ln>
            <a:noFill/>
          </a:ln>
        </p:spPr>
        <p:txBody>
          <a:bodyPr anchorCtr="0" anchor="b" bIns="47975" lIns="96000" spcFirstLastPara="1" rIns="96000" wrap="square" tIns="47975">
            <a:normAutofit/>
          </a:bodyPr>
          <a:lstStyle>
            <a:lvl1pPr indent="-228600" lvl="0" marL="457200" algn="l">
              <a:lnSpc>
                <a:spcPct val="90000"/>
              </a:lnSpc>
              <a:spcBef>
                <a:spcPts val="1200"/>
              </a:spcBef>
              <a:spcAft>
                <a:spcPts val="0"/>
              </a:spcAft>
              <a:buClr>
                <a:schemeClr val="dk1"/>
              </a:buClr>
              <a:buSzPts val="2800"/>
              <a:buNone/>
              <a:defRPr b="1" sz="2800"/>
            </a:lvl1pPr>
            <a:lvl2pPr indent="-228600" lvl="1" marL="914400" algn="l">
              <a:lnSpc>
                <a:spcPct val="90000"/>
              </a:lnSpc>
              <a:spcBef>
                <a:spcPts val="600"/>
              </a:spcBef>
              <a:spcAft>
                <a:spcPts val="0"/>
              </a:spcAft>
              <a:buClr>
                <a:schemeClr val="dk1"/>
              </a:buClr>
              <a:buSzPts val="2300"/>
              <a:buNone/>
              <a:defRPr b="1" sz="2300"/>
            </a:lvl2pPr>
            <a:lvl3pPr indent="-228600" lvl="2" marL="1371600" algn="l">
              <a:lnSpc>
                <a:spcPct val="90000"/>
              </a:lnSpc>
              <a:spcBef>
                <a:spcPts val="600"/>
              </a:spcBef>
              <a:spcAft>
                <a:spcPts val="0"/>
              </a:spcAft>
              <a:buClr>
                <a:schemeClr val="dk1"/>
              </a:buClr>
              <a:buSzPts val="2100"/>
              <a:buNone/>
              <a:defRPr b="1" sz="21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39" name="Google Shape;39;p10"/>
          <p:cNvSpPr txBox="1"/>
          <p:nvPr>
            <p:ph idx="2" type="body"/>
          </p:nvPr>
        </p:nvSpPr>
        <p:spPr>
          <a:xfrm>
            <a:off x="724318" y="3006090"/>
            <a:ext cx="4448700" cy="4421400"/>
          </a:xfrm>
          <a:prstGeom prst="rect">
            <a:avLst/>
          </a:prstGeom>
          <a:noFill/>
          <a:ln>
            <a:noFill/>
          </a:ln>
        </p:spPr>
        <p:txBody>
          <a:bodyPr anchorCtr="0" anchor="t" bIns="47975" lIns="96000" spcFirstLastPara="1" rIns="96000" wrap="square" tIns="47975">
            <a:normAutofit/>
          </a:bodyPr>
          <a:lstStyle>
            <a:lvl1pPr indent="-349250" lvl="0" marL="457200" algn="l">
              <a:lnSpc>
                <a:spcPct val="90000"/>
              </a:lnSpc>
              <a:spcBef>
                <a:spcPts val="1200"/>
              </a:spcBef>
              <a:spcAft>
                <a:spcPts val="0"/>
              </a:spcAft>
              <a:buClr>
                <a:schemeClr val="dk1"/>
              </a:buClr>
              <a:buSzPts val="1900"/>
              <a:buChar char="•"/>
              <a:defRPr/>
            </a:lvl1pPr>
            <a:lvl2pPr indent="-349250" lvl="1" marL="914400" algn="l">
              <a:lnSpc>
                <a:spcPct val="90000"/>
              </a:lnSpc>
              <a:spcBef>
                <a:spcPts val="600"/>
              </a:spcBef>
              <a:spcAft>
                <a:spcPts val="0"/>
              </a:spcAft>
              <a:buClr>
                <a:schemeClr val="dk1"/>
              </a:buClr>
              <a:buSzPts val="1900"/>
              <a:buChar char="•"/>
              <a:defRPr/>
            </a:lvl2pPr>
            <a:lvl3pPr indent="-349250" lvl="2" marL="1371600" algn="l">
              <a:lnSpc>
                <a:spcPct val="90000"/>
              </a:lnSpc>
              <a:spcBef>
                <a:spcPts val="600"/>
              </a:spcBef>
              <a:spcAft>
                <a:spcPts val="0"/>
              </a:spcAft>
              <a:buClr>
                <a:schemeClr val="dk1"/>
              </a:buClr>
              <a:buSzPts val="1900"/>
              <a:buChar char="•"/>
              <a:defRPr/>
            </a:lvl3pPr>
            <a:lvl4pPr indent="-349250" lvl="3" marL="1828800" algn="l">
              <a:lnSpc>
                <a:spcPct val="90000"/>
              </a:lnSpc>
              <a:spcBef>
                <a:spcPts val="600"/>
              </a:spcBef>
              <a:spcAft>
                <a:spcPts val="0"/>
              </a:spcAft>
              <a:buClr>
                <a:schemeClr val="dk1"/>
              </a:buClr>
              <a:buSzPts val="1900"/>
              <a:buChar char="•"/>
              <a:defRPr/>
            </a:lvl4pPr>
            <a:lvl5pPr indent="-349250" lvl="4" marL="2286000" algn="l">
              <a:lnSpc>
                <a:spcPct val="90000"/>
              </a:lnSpc>
              <a:spcBef>
                <a:spcPts val="600"/>
              </a:spcBef>
              <a:spcAft>
                <a:spcPts val="0"/>
              </a:spcAft>
              <a:buClr>
                <a:schemeClr val="dk1"/>
              </a:buClr>
              <a:buSzPts val="1900"/>
              <a:buChar char="•"/>
              <a:defRPr/>
            </a:lvl5pPr>
            <a:lvl6pPr indent="-349250" lvl="5" marL="2743200" algn="l">
              <a:lnSpc>
                <a:spcPct val="90000"/>
              </a:lnSpc>
              <a:spcBef>
                <a:spcPts val="600"/>
              </a:spcBef>
              <a:spcAft>
                <a:spcPts val="0"/>
              </a:spcAft>
              <a:buClr>
                <a:schemeClr val="dk1"/>
              </a:buClr>
              <a:buSzPts val="1900"/>
              <a:buChar char="•"/>
              <a:defRPr/>
            </a:lvl6pPr>
            <a:lvl7pPr indent="-349250" lvl="6" marL="3200400" algn="l">
              <a:lnSpc>
                <a:spcPct val="90000"/>
              </a:lnSpc>
              <a:spcBef>
                <a:spcPts val="600"/>
              </a:spcBef>
              <a:spcAft>
                <a:spcPts val="0"/>
              </a:spcAft>
              <a:buClr>
                <a:schemeClr val="dk1"/>
              </a:buClr>
              <a:buSzPts val="1900"/>
              <a:buChar char="•"/>
              <a:defRPr/>
            </a:lvl7pPr>
            <a:lvl8pPr indent="-349250" lvl="7" marL="3657600" algn="l">
              <a:lnSpc>
                <a:spcPct val="90000"/>
              </a:lnSpc>
              <a:spcBef>
                <a:spcPts val="600"/>
              </a:spcBef>
              <a:spcAft>
                <a:spcPts val="0"/>
              </a:spcAft>
              <a:buClr>
                <a:schemeClr val="dk1"/>
              </a:buClr>
              <a:buSzPts val="1900"/>
              <a:buChar char="•"/>
              <a:defRPr/>
            </a:lvl8pPr>
            <a:lvl9pPr indent="-349250" lvl="8" marL="4114800" algn="l">
              <a:lnSpc>
                <a:spcPct val="90000"/>
              </a:lnSpc>
              <a:spcBef>
                <a:spcPts val="600"/>
              </a:spcBef>
              <a:spcAft>
                <a:spcPts val="0"/>
              </a:spcAft>
              <a:buClr>
                <a:schemeClr val="dk1"/>
              </a:buClr>
              <a:buSzPts val="1900"/>
              <a:buChar char="•"/>
              <a:defRPr/>
            </a:lvl9pPr>
          </a:lstStyle>
          <a:p/>
        </p:txBody>
      </p:sp>
      <p:sp>
        <p:nvSpPr>
          <p:cNvPr id="40" name="Google Shape;40;p10"/>
          <p:cNvSpPr txBox="1"/>
          <p:nvPr>
            <p:ph idx="3" type="body"/>
          </p:nvPr>
        </p:nvSpPr>
        <p:spPr>
          <a:xfrm>
            <a:off x="5323524" y="2017396"/>
            <a:ext cx="4470600" cy="988800"/>
          </a:xfrm>
          <a:prstGeom prst="rect">
            <a:avLst/>
          </a:prstGeom>
          <a:noFill/>
          <a:ln>
            <a:noFill/>
          </a:ln>
        </p:spPr>
        <p:txBody>
          <a:bodyPr anchorCtr="0" anchor="b" bIns="47975" lIns="96000" spcFirstLastPara="1" rIns="96000" wrap="square" tIns="47975">
            <a:normAutofit/>
          </a:bodyPr>
          <a:lstStyle>
            <a:lvl1pPr indent="-228600" lvl="0" marL="457200" algn="l">
              <a:lnSpc>
                <a:spcPct val="90000"/>
              </a:lnSpc>
              <a:spcBef>
                <a:spcPts val="1200"/>
              </a:spcBef>
              <a:spcAft>
                <a:spcPts val="0"/>
              </a:spcAft>
              <a:buClr>
                <a:schemeClr val="dk1"/>
              </a:buClr>
              <a:buSzPts val="2800"/>
              <a:buNone/>
              <a:defRPr b="1" sz="2800"/>
            </a:lvl1pPr>
            <a:lvl2pPr indent="-228600" lvl="1" marL="914400" algn="l">
              <a:lnSpc>
                <a:spcPct val="90000"/>
              </a:lnSpc>
              <a:spcBef>
                <a:spcPts val="600"/>
              </a:spcBef>
              <a:spcAft>
                <a:spcPts val="0"/>
              </a:spcAft>
              <a:buClr>
                <a:schemeClr val="dk1"/>
              </a:buClr>
              <a:buSzPts val="2300"/>
              <a:buNone/>
              <a:defRPr b="1" sz="2300"/>
            </a:lvl2pPr>
            <a:lvl3pPr indent="-228600" lvl="2" marL="1371600" algn="l">
              <a:lnSpc>
                <a:spcPct val="90000"/>
              </a:lnSpc>
              <a:spcBef>
                <a:spcPts val="600"/>
              </a:spcBef>
              <a:spcAft>
                <a:spcPts val="0"/>
              </a:spcAft>
              <a:buClr>
                <a:schemeClr val="dk1"/>
              </a:buClr>
              <a:buSzPts val="2100"/>
              <a:buNone/>
              <a:defRPr b="1" sz="21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41" name="Google Shape;41;p10"/>
          <p:cNvSpPr txBox="1"/>
          <p:nvPr>
            <p:ph idx="4" type="body"/>
          </p:nvPr>
        </p:nvSpPr>
        <p:spPr>
          <a:xfrm>
            <a:off x="5323524" y="3006090"/>
            <a:ext cx="4470600" cy="4421400"/>
          </a:xfrm>
          <a:prstGeom prst="rect">
            <a:avLst/>
          </a:prstGeom>
          <a:noFill/>
          <a:ln>
            <a:noFill/>
          </a:ln>
        </p:spPr>
        <p:txBody>
          <a:bodyPr anchorCtr="0" anchor="t" bIns="47975" lIns="96000" spcFirstLastPara="1" rIns="96000" wrap="square" tIns="47975">
            <a:normAutofit/>
          </a:bodyPr>
          <a:lstStyle>
            <a:lvl1pPr indent="-349250" lvl="0" marL="457200" algn="l">
              <a:lnSpc>
                <a:spcPct val="90000"/>
              </a:lnSpc>
              <a:spcBef>
                <a:spcPts val="1200"/>
              </a:spcBef>
              <a:spcAft>
                <a:spcPts val="0"/>
              </a:spcAft>
              <a:buClr>
                <a:schemeClr val="dk1"/>
              </a:buClr>
              <a:buSzPts val="1900"/>
              <a:buChar char="•"/>
              <a:defRPr/>
            </a:lvl1pPr>
            <a:lvl2pPr indent="-349250" lvl="1" marL="914400" algn="l">
              <a:lnSpc>
                <a:spcPct val="90000"/>
              </a:lnSpc>
              <a:spcBef>
                <a:spcPts val="600"/>
              </a:spcBef>
              <a:spcAft>
                <a:spcPts val="0"/>
              </a:spcAft>
              <a:buClr>
                <a:schemeClr val="dk1"/>
              </a:buClr>
              <a:buSzPts val="1900"/>
              <a:buChar char="•"/>
              <a:defRPr/>
            </a:lvl2pPr>
            <a:lvl3pPr indent="-349250" lvl="2" marL="1371600" algn="l">
              <a:lnSpc>
                <a:spcPct val="90000"/>
              </a:lnSpc>
              <a:spcBef>
                <a:spcPts val="600"/>
              </a:spcBef>
              <a:spcAft>
                <a:spcPts val="0"/>
              </a:spcAft>
              <a:buClr>
                <a:schemeClr val="dk1"/>
              </a:buClr>
              <a:buSzPts val="1900"/>
              <a:buChar char="•"/>
              <a:defRPr/>
            </a:lvl3pPr>
            <a:lvl4pPr indent="-349250" lvl="3" marL="1828800" algn="l">
              <a:lnSpc>
                <a:spcPct val="90000"/>
              </a:lnSpc>
              <a:spcBef>
                <a:spcPts val="600"/>
              </a:spcBef>
              <a:spcAft>
                <a:spcPts val="0"/>
              </a:spcAft>
              <a:buClr>
                <a:schemeClr val="dk1"/>
              </a:buClr>
              <a:buSzPts val="1900"/>
              <a:buChar char="•"/>
              <a:defRPr/>
            </a:lvl4pPr>
            <a:lvl5pPr indent="-349250" lvl="4" marL="2286000" algn="l">
              <a:lnSpc>
                <a:spcPct val="90000"/>
              </a:lnSpc>
              <a:spcBef>
                <a:spcPts val="600"/>
              </a:spcBef>
              <a:spcAft>
                <a:spcPts val="0"/>
              </a:spcAft>
              <a:buClr>
                <a:schemeClr val="dk1"/>
              </a:buClr>
              <a:buSzPts val="1900"/>
              <a:buChar char="•"/>
              <a:defRPr/>
            </a:lvl5pPr>
            <a:lvl6pPr indent="-349250" lvl="5" marL="2743200" algn="l">
              <a:lnSpc>
                <a:spcPct val="90000"/>
              </a:lnSpc>
              <a:spcBef>
                <a:spcPts val="600"/>
              </a:spcBef>
              <a:spcAft>
                <a:spcPts val="0"/>
              </a:spcAft>
              <a:buClr>
                <a:schemeClr val="dk1"/>
              </a:buClr>
              <a:buSzPts val="1900"/>
              <a:buChar char="•"/>
              <a:defRPr/>
            </a:lvl6pPr>
            <a:lvl7pPr indent="-349250" lvl="6" marL="3200400" algn="l">
              <a:lnSpc>
                <a:spcPct val="90000"/>
              </a:lnSpc>
              <a:spcBef>
                <a:spcPts val="600"/>
              </a:spcBef>
              <a:spcAft>
                <a:spcPts val="0"/>
              </a:spcAft>
              <a:buClr>
                <a:schemeClr val="dk1"/>
              </a:buClr>
              <a:buSzPts val="1900"/>
              <a:buChar char="•"/>
              <a:defRPr/>
            </a:lvl7pPr>
            <a:lvl8pPr indent="-349250" lvl="7" marL="3657600" algn="l">
              <a:lnSpc>
                <a:spcPct val="90000"/>
              </a:lnSpc>
              <a:spcBef>
                <a:spcPts val="600"/>
              </a:spcBef>
              <a:spcAft>
                <a:spcPts val="0"/>
              </a:spcAft>
              <a:buClr>
                <a:schemeClr val="dk1"/>
              </a:buClr>
              <a:buSzPts val="1900"/>
              <a:buChar char="•"/>
              <a:defRPr/>
            </a:lvl8pPr>
            <a:lvl9pPr indent="-349250" lvl="8" marL="4114800" algn="l">
              <a:lnSpc>
                <a:spcPct val="90000"/>
              </a:lnSpc>
              <a:spcBef>
                <a:spcPts val="600"/>
              </a:spcBef>
              <a:spcAft>
                <a:spcPts val="0"/>
              </a:spcAft>
              <a:buClr>
                <a:schemeClr val="dk1"/>
              </a:buClr>
              <a:buSzPts val="1900"/>
              <a:buChar char="•"/>
              <a:defRPr/>
            </a:lvl9pPr>
          </a:lstStyle>
          <a:p/>
        </p:txBody>
      </p:sp>
      <p:sp>
        <p:nvSpPr>
          <p:cNvPr id="42" name="Google Shape;42;p10"/>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10"/>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4" name="Google Shape;44;p10"/>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1"/>
          <p:cNvSpPr txBox="1"/>
          <p:nvPr>
            <p:ph type="title"/>
          </p:nvPr>
        </p:nvSpPr>
        <p:spPr>
          <a:xfrm>
            <a:off x="722947" y="438152"/>
            <a:ext cx="9069600" cy="1590600"/>
          </a:xfrm>
          <a:prstGeom prst="rect">
            <a:avLst/>
          </a:prstGeom>
          <a:noFill/>
          <a:ln>
            <a:noFill/>
          </a:ln>
        </p:spPr>
        <p:txBody>
          <a:bodyPr anchorCtr="0" anchor="ctr" bIns="47975" lIns="96000" spcFirstLastPara="1" rIns="96000" wrap="square" tIns="47975">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7" name="Google Shape;47;p11"/>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p11"/>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11"/>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12"/>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12"/>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724317" y="548640"/>
            <a:ext cx="3391500" cy="1920300"/>
          </a:xfrm>
          <a:prstGeom prst="rect">
            <a:avLst/>
          </a:prstGeom>
          <a:noFill/>
          <a:ln>
            <a:noFill/>
          </a:ln>
        </p:spPr>
        <p:txBody>
          <a:bodyPr anchorCtr="0" anchor="b" bIns="47975" lIns="96000" spcFirstLastPara="1" rIns="96000" wrap="square" tIns="47975">
            <a:normAutofit/>
          </a:bodyPr>
          <a:lstStyle>
            <a:lvl1pPr lvl="0" algn="l">
              <a:lnSpc>
                <a:spcPct val="90000"/>
              </a:lnSpc>
              <a:spcBef>
                <a:spcPts val="0"/>
              </a:spcBef>
              <a:spcAft>
                <a:spcPts val="0"/>
              </a:spcAft>
              <a:buClr>
                <a:schemeClr val="dk1"/>
              </a:buClr>
              <a:buSzPts val="3700"/>
              <a:buFont typeface="Calibri"/>
              <a:buNone/>
              <a:defRPr sz="37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6" name="Google Shape;56;p13"/>
          <p:cNvSpPr txBox="1"/>
          <p:nvPr>
            <p:ph idx="1" type="body"/>
          </p:nvPr>
        </p:nvSpPr>
        <p:spPr>
          <a:xfrm>
            <a:off x="4470500" y="1184911"/>
            <a:ext cx="5323500" cy="5848500"/>
          </a:xfrm>
          <a:prstGeom prst="rect">
            <a:avLst/>
          </a:prstGeom>
          <a:noFill/>
          <a:ln>
            <a:noFill/>
          </a:ln>
        </p:spPr>
        <p:txBody>
          <a:bodyPr anchorCtr="0" anchor="t" bIns="47975" lIns="96000" spcFirstLastPara="1" rIns="96000" wrap="square" tIns="47975">
            <a:normAutofit/>
          </a:bodyPr>
          <a:lstStyle>
            <a:lvl1pPr indent="-463550" lvl="0" marL="457200" algn="l">
              <a:lnSpc>
                <a:spcPct val="90000"/>
              </a:lnSpc>
              <a:spcBef>
                <a:spcPts val="1200"/>
              </a:spcBef>
              <a:spcAft>
                <a:spcPts val="0"/>
              </a:spcAft>
              <a:buClr>
                <a:schemeClr val="dk1"/>
              </a:buClr>
              <a:buSzPts val="3700"/>
              <a:buChar char="•"/>
              <a:defRPr sz="3700"/>
            </a:lvl1pPr>
            <a:lvl2pPr indent="-431800" lvl="1" marL="914400" algn="l">
              <a:lnSpc>
                <a:spcPct val="90000"/>
              </a:lnSpc>
              <a:spcBef>
                <a:spcPts val="600"/>
              </a:spcBef>
              <a:spcAft>
                <a:spcPts val="0"/>
              </a:spcAft>
              <a:buClr>
                <a:schemeClr val="dk1"/>
              </a:buClr>
              <a:buSzPts val="3200"/>
              <a:buChar char="•"/>
              <a:defRPr sz="3200"/>
            </a:lvl2pPr>
            <a:lvl3pPr indent="-406400" lvl="2" marL="1371600" algn="l">
              <a:lnSpc>
                <a:spcPct val="90000"/>
              </a:lnSpc>
              <a:spcBef>
                <a:spcPts val="600"/>
              </a:spcBef>
              <a:spcAft>
                <a:spcPts val="0"/>
              </a:spcAft>
              <a:buClr>
                <a:schemeClr val="dk1"/>
              </a:buClr>
              <a:buSzPts val="2800"/>
              <a:buChar char="•"/>
              <a:defRPr sz="2800"/>
            </a:lvl3pPr>
            <a:lvl4pPr indent="-374650" lvl="3" marL="1828800" algn="l">
              <a:lnSpc>
                <a:spcPct val="90000"/>
              </a:lnSpc>
              <a:spcBef>
                <a:spcPts val="600"/>
              </a:spcBef>
              <a:spcAft>
                <a:spcPts val="0"/>
              </a:spcAft>
              <a:buClr>
                <a:schemeClr val="dk1"/>
              </a:buClr>
              <a:buSzPts val="2300"/>
              <a:buChar char="•"/>
              <a:defRPr sz="2300"/>
            </a:lvl4pPr>
            <a:lvl5pPr indent="-374650" lvl="4" marL="2286000" algn="l">
              <a:lnSpc>
                <a:spcPct val="90000"/>
              </a:lnSpc>
              <a:spcBef>
                <a:spcPts val="600"/>
              </a:spcBef>
              <a:spcAft>
                <a:spcPts val="0"/>
              </a:spcAft>
              <a:buClr>
                <a:schemeClr val="dk1"/>
              </a:buClr>
              <a:buSzPts val="2300"/>
              <a:buChar char="•"/>
              <a:defRPr sz="2300"/>
            </a:lvl5pPr>
            <a:lvl6pPr indent="-374650" lvl="5" marL="2743200" algn="l">
              <a:lnSpc>
                <a:spcPct val="90000"/>
              </a:lnSpc>
              <a:spcBef>
                <a:spcPts val="600"/>
              </a:spcBef>
              <a:spcAft>
                <a:spcPts val="0"/>
              </a:spcAft>
              <a:buClr>
                <a:schemeClr val="dk1"/>
              </a:buClr>
              <a:buSzPts val="2300"/>
              <a:buChar char="•"/>
              <a:defRPr sz="2300"/>
            </a:lvl6pPr>
            <a:lvl7pPr indent="-374650" lvl="6" marL="3200400" algn="l">
              <a:lnSpc>
                <a:spcPct val="90000"/>
              </a:lnSpc>
              <a:spcBef>
                <a:spcPts val="600"/>
              </a:spcBef>
              <a:spcAft>
                <a:spcPts val="0"/>
              </a:spcAft>
              <a:buClr>
                <a:schemeClr val="dk1"/>
              </a:buClr>
              <a:buSzPts val="2300"/>
              <a:buChar char="•"/>
              <a:defRPr sz="2300"/>
            </a:lvl7pPr>
            <a:lvl8pPr indent="-374650" lvl="7" marL="3657600" algn="l">
              <a:lnSpc>
                <a:spcPct val="90000"/>
              </a:lnSpc>
              <a:spcBef>
                <a:spcPts val="600"/>
              </a:spcBef>
              <a:spcAft>
                <a:spcPts val="0"/>
              </a:spcAft>
              <a:buClr>
                <a:schemeClr val="dk1"/>
              </a:buClr>
              <a:buSzPts val="2300"/>
              <a:buChar char="•"/>
              <a:defRPr sz="2300"/>
            </a:lvl8pPr>
            <a:lvl9pPr indent="-374650" lvl="8" marL="4114800" algn="l">
              <a:lnSpc>
                <a:spcPct val="90000"/>
              </a:lnSpc>
              <a:spcBef>
                <a:spcPts val="600"/>
              </a:spcBef>
              <a:spcAft>
                <a:spcPts val="0"/>
              </a:spcAft>
              <a:buClr>
                <a:schemeClr val="dk1"/>
              </a:buClr>
              <a:buSzPts val="2300"/>
              <a:buChar char="•"/>
              <a:defRPr sz="2300"/>
            </a:lvl9pPr>
          </a:lstStyle>
          <a:p/>
        </p:txBody>
      </p:sp>
      <p:sp>
        <p:nvSpPr>
          <p:cNvPr id="57" name="Google Shape;57;p13"/>
          <p:cNvSpPr txBox="1"/>
          <p:nvPr>
            <p:ph idx="2" type="body"/>
          </p:nvPr>
        </p:nvSpPr>
        <p:spPr>
          <a:xfrm>
            <a:off x="724317" y="2468880"/>
            <a:ext cx="3391500" cy="4573800"/>
          </a:xfrm>
          <a:prstGeom prst="rect">
            <a:avLst/>
          </a:prstGeom>
          <a:noFill/>
          <a:ln>
            <a:noFill/>
          </a:ln>
        </p:spPr>
        <p:txBody>
          <a:bodyPr anchorCtr="0" anchor="t" bIns="47975" lIns="96000" spcFirstLastPara="1" rIns="96000" wrap="square" tIns="47975">
            <a:normAutofit/>
          </a:bodyPr>
          <a:lstStyle>
            <a:lvl1pPr indent="-228600" lvl="0" marL="457200" algn="l">
              <a:lnSpc>
                <a:spcPct val="90000"/>
              </a:lnSpc>
              <a:spcBef>
                <a:spcPts val="12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200"/>
              <a:buNone/>
              <a:defRPr sz="1200"/>
            </a:lvl4pPr>
            <a:lvl5pPr indent="-228600" lvl="4" marL="2286000" algn="l">
              <a:lnSpc>
                <a:spcPct val="90000"/>
              </a:lnSpc>
              <a:spcBef>
                <a:spcPts val="600"/>
              </a:spcBef>
              <a:spcAft>
                <a:spcPts val="0"/>
              </a:spcAft>
              <a:buClr>
                <a:schemeClr val="dk1"/>
              </a:buClr>
              <a:buSzPts val="1200"/>
              <a:buNone/>
              <a:defRPr sz="1200"/>
            </a:lvl5pPr>
            <a:lvl6pPr indent="-228600" lvl="5" marL="2743200" algn="l">
              <a:lnSpc>
                <a:spcPct val="90000"/>
              </a:lnSpc>
              <a:spcBef>
                <a:spcPts val="600"/>
              </a:spcBef>
              <a:spcAft>
                <a:spcPts val="0"/>
              </a:spcAft>
              <a:buClr>
                <a:schemeClr val="dk1"/>
              </a:buClr>
              <a:buSzPts val="1200"/>
              <a:buNone/>
              <a:defRPr sz="1200"/>
            </a:lvl6pPr>
            <a:lvl7pPr indent="-228600" lvl="6" marL="3200400" algn="l">
              <a:lnSpc>
                <a:spcPct val="90000"/>
              </a:lnSpc>
              <a:spcBef>
                <a:spcPts val="600"/>
              </a:spcBef>
              <a:spcAft>
                <a:spcPts val="0"/>
              </a:spcAft>
              <a:buClr>
                <a:schemeClr val="dk1"/>
              </a:buClr>
              <a:buSzPts val="1200"/>
              <a:buNone/>
              <a:defRPr sz="1200"/>
            </a:lvl7pPr>
            <a:lvl8pPr indent="-228600" lvl="7" marL="3657600" algn="l">
              <a:lnSpc>
                <a:spcPct val="90000"/>
              </a:lnSpc>
              <a:spcBef>
                <a:spcPts val="600"/>
              </a:spcBef>
              <a:spcAft>
                <a:spcPts val="0"/>
              </a:spcAft>
              <a:buClr>
                <a:schemeClr val="dk1"/>
              </a:buClr>
              <a:buSzPts val="1200"/>
              <a:buNone/>
              <a:defRPr sz="1200"/>
            </a:lvl8pPr>
            <a:lvl9pPr indent="-228600" lvl="8" marL="4114800" algn="l">
              <a:lnSpc>
                <a:spcPct val="90000"/>
              </a:lnSpc>
              <a:spcBef>
                <a:spcPts val="600"/>
              </a:spcBef>
              <a:spcAft>
                <a:spcPts val="0"/>
              </a:spcAft>
              <a:buClr>
                <a:schemeClr val="dk1"/>
              </a:buClr>
              <a:buSzPts val="1200"/>
              <a:buNone/>
              <a:defRPr sz="1200"/>
            </a:lvl9pPr>
          </a:lstStyle>
          <a:p/>
        </p:txBody>
      </p:sp>
      <p:sp>
        <p:nvSpPr>
          <p:cNvPr id="58" name="Google Shape;58;p13"/>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9" name="Google Shape;59;p13"/>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p13"/>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724317" y="548640"/>
            <a:ext cx="3391500" cy="1920300"/>
          </a:xfrm>
          <a:prstGeom prst="rect">
            <a:avLst/>
          </a:prstGeom>
          <a:noFill/>
          <a:ln>
            <a:noFill/>
          </a:ln>
        </p:spPr>
        <p:txBody>
          <a:bodyPr anchorCtr="0" anchor="b" bIns="47975" lIns="96000" spcFirstLastPara="1" rIns="96000" wrap="square" tIns="47975">
            <a:normAutofit/>
          </a:bodyPr>
          <a:lstStyle>
            <a:lvl1pPr lvl="0" algn="l">
              <a:lnSpc>
                <a:spcPct val="90000"/>
              </a:lnSpc>
              <a:spcBef>
                <a:spcPts val="0"/>
              </a:spcBef>
              <a:spcAft>
                <a:spcPts val="0"/>
              </a:spcAft>
              <a:buClr>
                <a:schemeClr val="dk1"/>
              </a:buClr>
              <a:buSzPts val="3700"/>
              <a:buFont typeface="Calibri"/>
              <a:buNone/>
              <a:defRPr sz="37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3" name="Google Shape;63;p14"/>
          <p:cNvSpPr/>
          <p:nvPr>
            <p:ph idx="2" type="pic"/>
          </p:nvPr>
        </p:nvSpPr>
        <p:spPr>
          <a:xfrm>
            <a:off x="4470500" y="1184911"/>
            <a:ext cx="5323500" cy="5848500"/>
          </a:xfrm>
          <a:prstGeom prst="rect">
            <a:avLst/>
          </a:prstGeom>
          <a:noFill/>
          <a:ln>
            <a:noFill/>
          </a:ln>
        </p:spPr>
      </p:sp>
      <p:sp>
        <p:nvSpPr>
          <p:cNvPr id="64" name="Google Shape;64;p14"/>
          <p:cNvSpPr txBox="1"/>
          <p:nvPr>
            <p:ph idx="1" type="body"/>
          </p:nvPr>
        </p:nvSpPr>
        <p:spPr>
          <a:xfrm>
            <a:off x="724317" y="2468880"/>
            <a:ext cx="3391500" cy="4573800"/>
          </a:xfrm>
          <a:prstGeom prst="rect">
            <a:avLst/>
          </a:prstGeom>
          <a:noFill/>
          <a:ln>
            <a:noFill/>
          </a:ln>
        </p:spPr>
        <p:txBody>
          <a:bodyPr anchorCtr="0" anchor="t" bIns="47975" lIns="96000" spcFirstLastPara="1" rIns="96000" wrap="square" tIns="47975">
            <a:normAutofit/>
          </a:bodyPr>
          <a:lstStyle>
            <a:lvl1pPr indent="-228600" lvl="0" marL="457200" algn="l">
              <a:lnSpc>
                <a:spcPct val="90000"/>
              </a:lnSpc>
              <a:spcBef>
                <a:spcPts val="12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200"/>
              <a:buNone/>
              <a:defRPr sz="1200"/>
            </a:lvl4pPr>
            <a:lvl5pPr indent="-228600" lvl="4" marL="2286000" algn="l">
              <a:lnSpc>
                <a:spcPct val="90000"/>
              </a:lnSpc>
              <a:spcBef>
                <a:spcPts val="600"/>
              </a:spcBef>
              <a:spcAft>
                <a:spcPts val="0"/>
              </a:spcAft>
              <a:buClr>
                <a:schemeClr val="dk1"/>
              </a:buClr>
              <a:buSzPts val="1200"/>
              <a:buNone/>
              <a:defRPr sz="1200"/>
            </a:lvl5pPr>
            <a:lvl6pPr indent="-228600" lvl="5" marL="2743200" algn="l">
              <a:lnSpc>
                <a:spcPct val="90000"/>
              </a:lnSpc>
              <a:spcBef>
                <a:spcPts val="600"/>
              </a:spcBef>
              <a:spcAft>
                <a:spcPts val="0"/>
              </a:spcAft>
              <a:buClr>
                <a:schemeClr val="dk1"/>
              </a:buClr>
              <a:buSzPts val="1200"/>
              <a:buNone/>
              <a:defRPr sz="1200"/>
            </a:lvl6pPr>
            <a:lvl7pPr indent="-228600" lvl="6" marL="3200400" algn="l">
              <a:lnSpc>
                <a:spcPct val="90000"/>
              </a:lnSpc>
              <a:spcBef>
                <a:spcPts val="600"/>
              </a:spcBef>
              <a:spcAft>
                <a:spcPts val="0"/>
              </a:spcAft>
              <a:buClr>
                <a:schemeClr val="dk1"/>
              </a:buClr>
              <a:buSzPts val="1200"/>
              <a:buNone/>
              <a:defRPr sz="1200"/>
            </a:lvl7pPr>
            <a:lvl8pPr indent="-228600" lvl="7" marL="3657600" algn="l">
              <a:lnSpc>
                <a:spcPct val="90000"/>
              </a:lnSpc>
              <a:spcBef>
                <a:spcPts val="600"/>
              </a:spcBef>
              <a:spcAft>
                <a:spcPts val="0"/>
              </a:spcAft>
              <a:buClr>
                <a:schemeClr val="dk1"/>
              </a:buClr>
              <a:buSzPts val="1200"/>
              <a:buNone/>
              <a:defRPr sz="1200"/>
            </a:lvl8pPr>
            <a:lvl9pPr indent="-228600" lvl="8" marL="4114800" algn="l">
              <a:lnSpc>
                <a:spcPct val="90000"/>
              </a:lnSpc>
              <a:spcBef>
                <a:spcPts val="600"/>
              </a:spcBef>
              <a:spcAft>
                <a:spcPts val="0"/>
              </a:spcAft>
              <a:buClr>
                <a:schemeClr val="dk1"/>
              </a:buClr>
              <a:buSzPts val="1200"/>
              <a:buNone/>
              <a:defRPr sz="1200"/>
            </a:lvl9pPr>
          </a:lstStyle>
          <a:p/>
        </p:txBody>
      </p:sp>
      <p:sp>
        <p:nvSpPr>
          <p:cNvPr id="65" name="Google Shape;65;p14"/>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6" name="Google Shape;66;p14"/>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14"/>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722947" y="438152"/>
            <a:ext cx="9069600" cy="1590600"/>
          </a:xfrm>
          <a:prstGeom prst="rect">
            <a:avLst/>
          </a:prstGeom>
          <a:noFill/>
          <a:ln>
            <a:noFill/>
          </a:ln>
        </p:spPr>
        <p:txBody>
          <a:bodyPr anchorCtr="0" anchor="ctr" bIns="47975" lIns="96000" spcFirstLastPara="1" rIns="96000" wrap="square" tIns="47975">
            <a:normAutofit/>
          </a:bodyPr>
          <a:lstStyle>
            <a:lvl1pPr lvl="0" marR="0" rtl="0" algn="l">
              <a:lnSpc>
                <a:spcPct val="90000"/>
              </a:lnSpc>
              <a:spcBef>
                <a:spcPts val="0"/>
              </a:spcBef>
              <a:spcAft>
                <a:spcPts val="0"/>
              </a:spcAft>
              <a:buClr>
                <a:schemeClr val="dk1"/>
              </a:buClr>
              <a:buSzPts val="5100"/>
              <a:buFont typeface="Calibri"/>
              <a:buNone/>
              <a:defRPr b="0" i="0" sz="5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722947" y="2190750"/>
            <a:ext cx="9069600" cy="5221500"/>
          </a:xfrm>
          <a:prstGeom prst="rect">
            <a:avLst/>
          </a:prstGeom>
          <a:noFill/>
          <a:ln>
            <a:noFill/>
          </a:ln>
        </p:spPr>
        <p:txBody>
          <a:bodyPr anchorCtr="0" anchor="t" bIns="47975" lIns="96000" spcFirstLastPara="1" rIns="96000" wrap="square" tIns="47975">
            <a:normAutofit/>
          </a:bodyPr>
          <a:lstStyle>
            <a:lvl1pPr indent="-431800" lvl="0" marL="457200" marR="0" rtl="0" algn="l">
              <a:lnSpc>
                <a:spcPct val="90000"/>
              </a:lnSpc>
              <a:spcBef>
                <a:spcPts val="12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74650" lvl="2" marL="1371600" marR="0" rtl="0" algn="l">
              <a:lnSpc>
                <a:spcPct val="90000"/>
              </a:lnSpc>
              <a:spcBef>
                <a:spcPts val="6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3pPr>
            <a:lvl4pPr indent="-361950" lvl="3" marL="1828800" marR="0" rtl="0" algn="l">
              <a:lnSpc>
                <a:spcPct val="90000"/>
              </a:lnSpc>
              <a:spcBef>
                <a:spcPts val="6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4pPr>
            <a:lvl5pPr indent="-361950" lvl="4" marL="2286000" marR="0" rtl="0" algn="l">
              <a:lnSpc>
                <a:spcPct val="90000"/>
              </a:lnSpc>
              <a:spcBef>
                <a:spcPts val="6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5pPr>
            <a:lvl6pPr indent="-361950" lvl="5" marL="2743200" marR="0" rtl="0" algn="l">
              <a:lnSpc>
                <a:spcPct val="90000"/>
              </a:lnSpc>
              <a:spcBef>
                <a:spcPts val="6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6pPr>
            <a:lvl7pPr indent="-361950" lvl="6" marL="3200400" marR="0" rtl="0" algn="l">
              <a:lnSpc>
                <a:spcPct val="90000"/>
              </a:lnSpc>
              <a:spcBef>
                <a:spcPts val="6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7pPr>
            <a:lvl8pPr indent="-361950" lvl="7" marL="3657600" marR="0" rtl="0" algn="l">
              <a:lnSpc>
                <a:spcPct val="90000"/>
              </a:lnSpc>
              <a:spcBef>
                <a:spcPts val="6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8pPr>
            <a:lvl9pPr indent="-361950" lvl="8" marL="4114800" marR="0" rtl="0" algn="l">
              <a:lnSpc>
                <a:spcPct val="90000"/>
              </a:lnSpc>
              <a:spcBef>
                <a:spcPts val="6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722947" y="7627622"/>
            <a:ext cx="2366100" cy="438000"/>
          </a:xfrm>
          <a:prstGeom prst="rect">
            <a:avLst/>
          </a:prstGeom>
          <a:noFill/>
          <a:ln>
            <a:noFill/>
          </a:ln>
        </p:spPr>
        <p:txBody>
          <a:bodyPr anchorCtr="0" anchor="ctr" bIns="47975" lIns="96000" spcFirstLastPara="1" rIns="96000" wrap="square" tIns="47975">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3483293" y="7627622"/>
            <a:ext cx="3549000" cy="438000"/>
          </a:xfrm>
          <a:prstGeom prst="rect">
            <a:avLst/>
          </a:prstGeom>
          <a:noFill/>
          <a:ln>
            <a:noFill/>
          </a:ln>
        </p:spPr>
        <p:txBody>
          <a:bodyPr anchorCtr="0" anchor="ctr" bIns="47975" lIns="96000" spcFirstLastPara="1" rIns="96000" wrap="square" tIns="47975">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7426643" y="7627622"/>
            <a:ext cx="2366100" cy="438000"/>
          </a:xfrm>
          <a:prstGeom prst="rect">
            <a:avLst/>
          </a:prstGeom>
          <a:noFill/>
          <a:ln>
            <a:noFill/>
          </a:ln>
        </p:spPr>
        <p:txBody>
          <a:bodyPr anchorCtr="0" anchor="ctr" bIns="47975" lIns="96000" spcFirstLastPara="1" rIns="96000" wrap="square" tIns="4797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jpg"/><Relationship Id="rId5" Type="http://schemas.openxmlformats.org/officeDocument/2006/relationships/image" Target="../media/image5.png"/><Relationship Id="rId6" Type="http://schemas.openxmlformats.org/officeDocument/2006/relationships/hyperlink" Target="https://www.kingjamesbibleonline.org/James-5-7/" TargetMode="External"/><Relationship Id="rId7"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2194325" y="4727375"/>
            <a:ext cx="968700" cy="1154700"/>
          </a:xfrm>
          <a:prstGeom prst="roundRect">
            <a:avLst>
              <a:gd fmla="val 16667" name="adj"/>
            </a:avLst>
          </a:prstGeom>
          <a:solidFill>
            <a:srgbClr val="FCE2C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85" name="Google Shape;85;p1"/>
          <p:cNvPicPr preferRelativeResize="0"/>
          <p:nvPr/>
        </p:nvPicPr>
        <p:blipFill rotWithShape="1">
          <a:blip r:embed="rId3">
            <a:alphaModFix amt="50000"/>
          </a:blip>
          <a:srcRect b="0" l="0" r="0" t="0"/>
          <a:stretch/>
        </p:blipFill>
        <p:spPr>
          <a:xfrm>
            <a:off x="5420855" y="152400"/>
            <a:ext cx="4922226" cy="3305625"/>
          </a:xfrm>
          <a:prstGeom prst="rect">
            <a:avLst/>
          </a:prstGeom>
          <a:noFill/>
          <a:ln>
            <a:noFill/>
          </a:ln>
        </p:spPr>
      </p:pic>
      <p:sp>
        <p:nvSpPr>
          <p:cNvPr id="86" name="Google Shape;86;p1"/>
          <p:cNvSpPr txBox="1"/>
          <p:nvPr/>
        </p:nvSpPr>
        <p:spPr>
          <a:xfrm>
            <a:off x="5372450" y="3427525"/>
            <a:ext cx="5099400" cy="4818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B45F06"/>
                </a:solidFill>
                <a:latin typeface="EB Garamond"/>
                <a:ea typeface="EB Garamond"/>
                <a:cs typeface="EB Garamond"/>
                <a:sym typeface="EB Garamond"/>
              </a:rPr>
              <a:t>Pleasant Hill Baptist Church</a:t>
            </a:r>
            <a:endParaRPr b="0" i="0" sz="1500" u="none" cap="none" strike="noStrike">
              <a:solidFill>
                <a:srgbClr val="B45F06"/>
              </a:solidFill>
              <a:latin typeface="EB Garamond"/>
              <a:ea typeface="EB Garamond"/>
              <a:cs typeface="EB Garamond"/>
              <a:sym typeface="EB Garamond"/>
            </a:endParaRPr>
          </a:p>
        </p:txBody>
      </p:sp>
      <p:pic>
        <p:nvPicPr>
          <p:cNvPr id="87" name="Google Shape;87;p1"/>
          <p:cNvPicPr preferRelativeResize="0"/>
          <p:nvPr/>
        </p:nvPicPr>
        <p:blipFill rotWithShape="1">
          <a:blip r:embed="rId4">
            <a:alphaModFix/>
          </a:blip>
          <a:srcRect b="0" l="0" r="0" t="0"/>
          <a:stretch/>
        </p:blipFill>
        <p:spPr>
          <a:xfrm>
            <a:off x="5264581" y="3508199"/>
            <a:ext cx="699495" cy="1049243"/>
          </a:xfrm>
          <a:prstGeom prst="rect">
            <a:avLst/>
          </a:prstGeom>
          <a:noFill/>
          <a:ln>
            <a:noFill/>
          </a:ln>
        </p:spPr>
      </p:pic>
      <p:sp>
        <p:nvSpPr>
          <p:cNvPr id="88" name="Google Shape;88;p1"/>
          <p:cNvSpPr txBox="1"/>
          <p:nvPr/>
        </p:nvSpPr>
        <p:spPr>
          <a:xfrm>
            <a:off x="5461794" y="4478415"/>
            <a:ext cx="5099400" cy="1251300"/>
          </a:xfrm>
          <a:prstGeom prst="rect">
            <a:avLst/>
          </a:prstGeom>
          <a:noFill/>
          <a:ln>
            <a:noFill/>
          </a:ln>
        </p:spPr>
        <p:txBody>
          <a:bodyPr anchorCtr="0" anchor="t" bIns="47975" lIns="96000" spcFirstLastPara="1" rIns="96000" wrap="square" tIns="479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Bell MT"/>
                <a:ea typeface="Bell MT"/>
                <a:cs typeface="Bell MT"/>
                <a:sym typeface="Bell MT"/>
              </a:rPr>
              <a:t>		    Sunday School		9:30 am</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Bell MT"/>
                <a:ea typeface="Bell MT"/>
                <a:cs typeface="Bell MT"/>
                <a:sym typeface="Bell MT"/>
              </a:rPr>
              <a:t>	        Morning Worship		10:30 am</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Bell MT"/>
                <a:ea typeface="Bell MT"/>
                <a:cs typeface="Bell MT"/>
                <a:sym typeface="Bell MT"/>
              </a:rPr>
              <a:t>	           Church Training	5:00 pm</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Bell MT"/>
                <a:ea typeface="Bell MT"/>
                <a:cs typeface="Bell MT"/>
                <a:sym typeface="Bell MT"/>
              </a:rPr>
              <a:t>	         Evening Worship		6:00 pm</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Bell MT"/>
                <a:ea typeface="Bell MT"/>
                <a:cs typeface="Bell MT"/>
                <a:sym typeface="Bell MT"/>
              </a:rPr>
              <a:t> Bible Study/Prayer Meeting		7:00 pm (Wednesday)</a:t>
            </a:r>
            <a:endParaRPr b="0" i="0" sz="1500" u="none" cap="none" strike="noStrike">
              <a:solidFill>
                <a:schemeClr val="dk1"/>
              </a:solidFill>
              <a:latin typeface="Arial"/>
              <a:ea typeface="Arial"/>
              <a:cs typeface="Arial"/>
              <a:sym typeface="Arial"/>
            </a:endParaRPr>
          </a:p>
        </p:txBody>
      </p:sp>
      <p:sp>
        <p:nvSpPr>
          <p:cNvPr id="89" name="Google Shape;89;p1"/>
          <p:cNvSpPr txBox="1"/>
          <p:nvPr/>
        </p:nvSpPr>
        <p:spPr>
          <a:xfrm>
            <a:off x="5496367" y="3778043"/>
            <a:ext cx="5260500" cy="6972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Bell MT"/>
                <a:ea typeface="Bell MT"/>
                <a:cs typeface="Bell MT"/>
                <a:sym typeface="Bell MT"/>
              </a:rPr>
              <a:t>413 Vanntown Road / Flintville, TN 37335 / (931) 937-8365</a:t>
            </a:r>
            <a:endParaRPr b="0" i="0"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Bell MT"/>
                <a:ea typeface="Bell MT"/>
                <a:cs typeface="Bell MT"/>
                <a:sym typeface="Bell MT"/>
              </a:rPr>
              <a:t>Jeremy Ogle, Pastor / 931-993-3942</a:t>
            </a:r>
            <a:endParaRPr b="0" i="0"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Bell MT"/>
                <a:ea typeface="Bell MT"/>
                <a:cs typeface="Bell MT"/>
                <a:sym typeface="Bell MT"/>
              </a:rPr>
              <a:t>Milton Martin, Associate Pastor 931-625-3824</a:t>
            </a:r>
            <a:endParaRPr b="0" i="0" sz="1500" u="none" cap="none" strike="noStrike">
              <a:solidFill>
                <a:schemeClr val="dk1"/>
              </a:solidFill>
              <a:latin typeface="Arial"/>
              <a:ea typeface="Arial"/>
              <a:cs typeface="Arial"/>
              <a:sym typeface="Arial"/>
            </a:endParaRPr>
          </a:p>
        </p:txBody>
      </p:sp>
      <p:cxnSp>
        <p:nvCxnSpPr>
          <p:cNvPr id="90" name="Google Shape;90;p1"/>
          <p:cNvCxnSpPr/>
          <p:nvPr/>
        </p:nvCxnSpPr>
        <p:spPr>
          <a:xfrm>
            <a:off x="5242040" y="0"/>
            <a:ext cx="26400" cy="8229600"/>
          </a:xfrm>
          <a:prstGeom prst="straightConnector1">
            <a:avLst/>
          </a:prstGeom>
          <a:noFill/>
          <a:ln cap="flat" cmpd="sng" w="9525">
            <a:solidFill>
              <a:schemeClr val="dk1"/>
            </a:solidFill>
            <a:prstDash val="solid"/>
            <a:miter lim="800000"/>
            <a:headEnd len="sm" w="sm" type="none"/>
            <a:tailEnd len="sm" w="sm" type="none"/>
          </a:ln>
        </p:spPr>
      </p:cxnSp>
      <p:sp>
        <p:nvSpPr>
          <p:cNvPr id="91" name="Google Shape;91;p1"/>
          <p:cNvSpPr txBox="1"/>
          <p:nvPr/>
        </p:nvSpPr>
        <p:spPr>
          <a:xfrm>
            <a:off x="5256509" y="5678474"/>
            <a:ext cx="5230500" cy="8205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3400"/>
              <a:buFont typeface="Arial"/>
              <a:buNone/>
            </a:pPr>
            <a:r>
              <a:rPr b="1" i="0" lang="en-US" sz="3000" u="sng" cap="none" strike="noStrike">
                <a:solidFill>
                  <a:srgbClr val="B45F06"/>
                </a:solidFill>
                <a:latin typeface="EB Garamond"/>
                <a:ea typeface="EB Garamond"/>
                <a:cs typeface="EB Garamond"/>
                <a:sym typeface="EB Garamond"/>
              </a:rPr>
              <a:t>Calendar</a:t>
            </a:r>
            <a:endParaRPr b="0" i="0" sz="1100" u="none" cap="none" strike="noStrike">
              <a:solidFill>
                <a:srgbClr val="B45F06"/>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2100"/>
              <a:buFont typeface="Arial"/>
              <a:buNone/>
            </a:pPr>
            <a:r>
              <a:t/>
            </a:r>
            <a:endParaRPr b="0" i="0" sz="1700" u="none" cap="none" strike="noStrike">
              <a:solidFill>
                <a:srgbClr val="B45F06"/>
              </a:solidFill>
              <a:latin typeface="EB Garamond"/>
              <a:ea typeface="EB Garamond"/>
              <a:cs typeface="EB Garamond"/>
              <a:sym typeface="EB Garamond"/>
            </a:endParaRPr>
          </a:p>
        </p:txBody>
      </p:sp>
      <p:sp>
        <p:nvSpPr>
          <p:cNvPr id="92" name="Google Shape;92;p1"/>
          <p:cNvSpPr txBox="1"/>
          <p:nvPr/>
        </p:nvSpPr>
        <p:spPr>
          <a:xfrm>
            <a:off x="5312225" y="6144175"/>
            <a:ext cx="5159700" cy="22518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Sunday, September 29th - Deacons’ Meeting</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September 30th - October 4th - Madison Co. Schools Fall Break</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Wednesday, October 2nd - Business Meeting</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chemeClr val="dk1"/>
              </a:buClr>
              <a:buSzPts val="1300"/>
              <a:buFont typeface="Arial"/>
              <a:buNone/>
            </a:pPr>
            <a:r>
              <a:rPr b="0" i="0" lang="en-US" sz="1400" u="none" cap="none" strike="noStrike">
                <a:solidFill>
                  <a:schemeClr val="dk1"/>
                </a:solidFill>
                <a:latin typeface="Bell MT"/>
                <a:ea typeface="Bell MT"/>
                <a:cs typeface="Bell MT"/>
                <a:sym typeface="Bell MT"/>
              </a:rPr>
              <a:t>Thursday - October 3rd - Tate Farms</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October 7th-11th - Lincoln Co &amp; Franklin Co. Schools Fall Break</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October 19th - Children’s Fall Fellowship</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October 19th - 9:00 am - Youth Serve like Bruce Day</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October 26th - 5:00 pm - Pastor Appreciation &amp; Fall Fellowship</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 </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300"/>
              <a:buFont typeface="Arial"/>
              <a:buNone/>
            </a:pPr>
            <a:r>
              <a:t/>
            </a:r>
            <a:endParaRPr b="0" i="0" sz="1400" u="none" cap="none" strike="noStrike">
              <a:solidFill>
                <a:schemeClr val="dk1"/>
              </a:solidFill>
              <a:latin typeface="Bell MT"/>
              <a:ea typeface="Bell MT"/>
              <a:cs typeface="Bell MT"/>
              <a:sym typeface="Bell MT"/>
            </a:endParaRPr>
          </a:p>
        </p:txBody>
      </p:sp>
      <p:cxnSp>
        <p:nvCxnSpPr>
          <p:cNvPr id="93" name="Google Shape;93;p1"/>
          <p:cNvCxnSpPr/>
          <p:nvPr/>
        </p:nvCxnSpPr>
        <p:spPr>
          <a:xfrm>
            <a:off x="-40246" y="1479144"/>
            <a:ext cx="5289300" cy="0"/>
          </a:xfrm>
          <a:prstGeom prst="straightConnector1">
            <a:avLst/>
          </a:prstGeom>
          <a:noFill/>
          <a:ln cap="flat" cmpd="sng" w="9525">
            <a:solidFill>
              <a:schemeClr val="dk1"/>
            </a:solidFill>
            <a:prstDash val="dash"/>
            <a:miter lim="800000"/>
            <a:headEnd len="sm" w="sm" type="none"/>
            <a:tailEnd len="sm" w="sm" type="none"/>
          </a:ln>
        </p:spPr>
      </p:cxnSp>
      <p:sp>
        <p:nvSpPr>
          <p:cNvPr id="94" name="Google Shape;94;p1"/>
          <p:cNvSpPr txBox="1"/>
          <p:nvPr/>
        </p:nvSpPr>
        <p:spPr>
          <a:xfrm>
            <a:off x="2081570" y="226441"/>
            <a:ext cx="3160500" cy="697200"/>
          </a:xfrm>
          <a:prstGeom prst="rect">
            <a:avLst/>
          </a:prstGeom>
          <a:noFill/>
          <a:ln>
            <a:noFill/>
          </a:ln>
        </p:spPr>
        <p:txBody>
          <a:bodyPr anchorCtr="0" anchor="t" bIns="47975" lIns="96000" spcFirstLastPara="1" rIns="96000" wrap="square" tIns="47975">
            <a:spAutoFit/>
          </a:bodyPr>
          <a:lstStyle/>
          <a:p>
            <a:pPr indent="0" lvl="0" marL="0" marR="0" rtl="0" algn="ctr">
              <a:lnSpc>
                <a:spcPct val="75000"/>
              </a:lnSpc>
              <a:spcBef>
                <a:spcPts val="0"/>
              </a:spcBef>
              <a:spcAft>
                <a:spcPts val="0"/>
              </a:spcAft>
              <a:buClr>
                <a:srgbClr val="000000"/>
              </a:buClr>
              <a:buSzPts val="1300"/>
              <a:buFont typeface="Arial"/>
              <a:buNone/>
            </a:pPr>
            <a:r>
              <a:rPr b="0" i="0" lang="en-US" sz="1300" u="none" cap="none" strike="noStrike">
                <a:solidFill>
                  <a:schemeClr val="dk1"/>
                </a:solidFill>
                <a:latin typeface="Bell MT"/>
                <a:ea typeface="Bell MT"/>
                <a:cs typeface="Bell MT"/>
                <a:sym typeface="Bell MT"/>
              </a:rPr>
              <a:t>Restrooms, Nursery, Quiet Room, and Children’s Church (age 2-Kindergarten) are available just off the vestibule within easy steps of the sanctuary. </a:t>
            </a:r>
            <a:endParaRPr b="0" i="0" sz="1500" u="none" cap="none" strike="noStrike">
              <a:solidFill>
                <a:schemeClr val="dk1"/>
              </a:solidFill>
              <a:latin typeface="Arial"/>
              <a:ea typeface="Arial"/>
              <a:cs typeface="Arial"/>
              <a:sym typeface="Arial"/>
            </a:endParaRPr>
          </a:p>
        </p:txBody>
      </p:sp>
      <p:sp>
        <p:nvSpPr>
          <p:cNvPr id="95" name="Google Shape;95;p1"/>
          <p:cNvSpPr txBox="1"/>
          <p:nvPr/>
        </p:nvSpPr>
        <p:spPr>
          <a:xfrm>
            <a:off x="-40246" y="193919"/>
            <a:ext cx="2385600" cy="829500"/>
          </a:xfrm>
          <a:prstGeom prst="rect">
            <a:avLst/>
          </a:prstGeom>
          <a:noFill/>
          <a:ln>
            <a:noFill/>
          </a:ln>
        </p:spPr>
        <p:txBody>
          <a:bodyPr anchorCtr="0" anchor="t" bIns="47975" lIns="96000" spcFirstLastPara="1" rIns="96000" wrap="square" tIns="47975">
            <a:spAutoFit/>
          </a:bodyPr>
          <a:lstStyle/>
          <a:p>
            <a:pPr indent="0" lvl="0" marL="0" marR="0" rtl="0" algn="ctr">
              <a:lnSpc>
                <a:spcPct val="70000"/>
              </a:lnSpc>
              <a:spcBef>
                <a:spcPts val="0"/>
              </a:spcBef>
              <a:spcAft>
                <a:spcPts val="0"/>
              </a:spcAft>
              <a:buClr>
                <a:srgbClr val="000000"/>
              </a:buClr>
              <a:buSzPts val="3200"/>
              <a:buFont typeface="Arial"/>
              <a:buNone/>
            </a:pPr>
            <a:r>
              <a:rPr b="0" i="0" lang="en-US" sz="3400" u="none" cap="none" strike="noStrike">
                <a:solidFill>
                  <a:srgbClr val="B45F06"/>
                </a:solidFill>
                <a:latin typeface="Dancing Script"/>
                <a:ea typeface="Dancing Script"/>
                <a:cs typeface="Dancing Script"/>
                <a:sym typeface="Dancing Script"/>
              </a:rPr>
              <a:t>Welcome, Visitors!</a:t>
            </a:r>
            <a:endParaRPr b="0" i="0" sz="3400" u="none" cap="none" strike="noStrike">
              <a:solidFill>
                <a:srgbClr val="B45F06"/>
              </a:solidFill>
              <a:latin typeface="Dancing Script"/>
              <a:ea typeface="Dancing Script"/>
              <a:cs typeface="Dancing Script"/>
              <a:sym typeface="Dancing Script"/>
            </a:endParaRPr>
          </a:p>
        </p:txBody>
      </p:sp>
      <p:sp>
        <p:nvSpPr>
          <p:cNvPr id="96" name="Google Shape;96;p1"/>
          <p:cNvSpPr txBox="1"/>
          <p:nvPr/>
        </p:nvSpPr>
        <p:spPr>
          <a:xfrm>
            <a:off x="69225" y="915475"/>
            <a:ext cx="5159700" cy="547200"/>
          </a:xfrm>
          <a:prstGeom prst="rect">
            <a:avLst/>
          </a:prstGeom>
          <a:noFill/>
          <a:ln>
            <a:noFill/>
          </a:ln>
        </p:spPr>
        <p:txBody>
          <a:bodyPr anchorCtr="0" anchor="t" bIns="47975" lIns="96000" spcFirstLastPara="1" rIns="96000" wrap="square" tIns="47975">
            <a:spAutoFit/>
          </a:bodyPr>
          <a:lstStyle/>
          <a:p>
            <a:pPr indent="0" lvl="0" marL="0" marR="0" rtl="0" algn="ctr">
              <a:lnSpc>
                <a:spcPct val="75000"/>
              </a:lnSpc>
              <a:spcBef>
                <a:spcPts val="0"/>
              </a:spcBef>
              <a:spcAft>
                <a:spcPts val="0"/>
              </a:spcAft>
              <a:buClr>
                <a:srgbClr val="000000"/>
              </a:buClr>
              <a:buSzPts val="1300"/>
              <a:buFont typeface="Arial"/>
              <a:buNone/>
            </a:pPr>
            <a:r>
              <a:rPr b="0" i="0" lang="en-US" sz="1300" u="none" cap="none" strike="noStrike">
                <a:solidFill>
                  <a:schemeClr val="dk1"/>
                </a:solidFill>
                <a:latin typeface="Bell MT"/>
                <a:ea typeface="Bell MT"/>
                <a:cs typeface="Bell MT"/>
                <a:sym typeface="Bell MT"/>
              </a:rPr>
              <a:t>Help yourself to a visitor’s packet and candy in the vestibule, and please complete a Visitor’s Card, found on the back of the pew in front of you. </a:t>
            </a:r>
            <a:endParaRPr b="0" i="0" sz="1300" u="none" cap="none" strike="noStrike">
              <a:solidFill>
                <a:schemeClr val="dk1"/>
              </a:solidFill>
              <a:latin typeface="Bell MT"/>
              <a:ea typeface="Bell MT"/>
              <a:cs typeface="Bell MT"/>
              <a:sym typeface="Bell MT"/>
            </a:endParaRPr>
          </a:p>
          <a:p>
            <a:pPr indent="0" lvl="0" marL="0" marR="0" rtl="0" algn="ctr">
              <a:lnSpc>
                <a:spcPct val="75000"/>
              </a:lnSpc>
              <a:spcBef>
                <a:spcPts val="0"/>
              </a:spcBef>
              <a:spcAft>
                <a:spcPts val="0"/>
              </a:spcAft>
              <a:buClr>
                <a:srgbClr val="000000"/>
              </a:buClr>
              <a:buSzPts val="1300"/>
              <a:buFont typeface="Arial"/>
              <a:buNone/>
            </a:pPr>
            <a:r>
              <a:rPr b="0" i="0" lang="en-US" sz="1300" u="none" cap="none" strike="noStrike">
                <a:solidFill>
                  <a:schemeClr val="dk1"/>
                </a:solidFill>
                <a:latin typeface="Bell MT"/>
                <a:ea typeface="Bell MT"/>
                <a:cs typeface="Bell MT"/>
                <a:sym typeface="Bell MT"/>
              </a:rPr>
              <a:t>We are so glad you’re here!</a:t>
            </a:r>
            <a:endParaRPr b="0" i="0" sz="1300" u="none" cap="none" strike="noStrike">
              <a:solidFill>
                <a:schemeClr val="dk1"/>
              </a:solidFill>
              <a:latin typeface="Bell MT"/>
              <a:ea typeface="Bell MT"/>
              <a:cs typeface="Bell MT"/>
              <a:sym typeface="Bell MT"/>
            </a:endParaRPr>
          </a:p>
        </p:txBody>
      </p:sp>
      <p:pic>
        <p:nvPicPr>
          <p:cNvPr id="97" name="Google Shape;97;p1"/>
          <p:cNvPicPr preferRelativeResize="0"/>
          <p:nvPr/>
        </p:nvPicPr>
        <p:blipFill rotWithShape="1">
          <a:blip r:embed="rId5">
            <a:alphaModFix/>
          </a:blip>
          <a:srcRect b="31613" l="0" r="0" t="0"/>
          <a:stretch/>
        </p:blipFill>
        <p:spPr>
          <a:xfrm>
            <a:off x="3654850" y="6438250"/>
            <a:ext cx="1499100" cy="1475000"/>
          </a:xfrm>
          <a:prstGeom prst="rect">
            <a:avLst/>
          </a:prstGeom>
          <a:noFill/>
          <a:ln>
            <a:noFill/>
          </a:ln>
        </p:spPr>
      </p:pic>
      <p:sp>
        <p:nvSpPr>
          <p:cNvPr id="98" name="Google Shape;98;p1"/>
          <p:cNvSpPr txBox="1"/>
          <p:nvPr/>
        </p:nvSpPr>
        <p:spPr>
          <a:xfrm>
            <a:off x="69225" y="6372525"/>
            <a:ext cx="3624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75000"/>
              </a:lnSpc>
              <a:spcBef>
                <a:spcPts val="0"/>
              </a:spcBef>
              <a:spcAft>
                <a:spcPts val="0"/>
              </a:spcAft>
              <a:buClr>
                <a:srgbClr val="000000"/>
              </a:buClr>
              <a:buSzPts val="2600"/>
              <a:buFont typeface="Arial"/>
              <a:buNone/>
            </a:pPr>
            <a:r>
              <a:rPr b="1" i="0" lang="en-US" sz="1600" u="none" cap="none" strike="noStrike">
                <a:solidFill>
                  <a:srgbClr val="B45F06"/>
                </a:solidFill>
                <a:latin typeface="Bell MT"/>
                <a:ea typeface="Bell MT"/>
                <a:cs typeface="Bell MT"/>
                <a:sym typeface="Bell MT"/>
              </a:rPr>
              <a:t>Now available - Online Giving!</a:t>
            </a:r>
            <a:endParaRPr b="1" i="0" sz="1600" u="none" cap="none" strike="noStrike">
              <a:solidFill>
                <a:srgbClr val="B45F06"/>
              </a:solidFill>
              <a:latin typeface="Bell MT"/>
              <a:ea typeface="Bell MT"/>
              <a:cs typeface="Bell MT"/>
              <a:sym typeface="Bell MT"/>
            </a:endParaRPr>
          </a:p>
        </p:txBody>
      </p:sp>
      <p:sp>
        <p:nvSpPr>
          <p:cNvPr id="99" name="Google Shape;99;p1"/>
          <p:cNvSpPr txBox="1"/>
          <p:nvPr/>
        </p:nvSpPr>
        <p:spPr>
          <a:xfrm>
            <a:off x="145425" y="6652700"/>
            <a:ext cx="3547800" cy="1401300"/>
          </a:xfrm>
          <a:prstGeom prst="rect">
            <a:avLst/>
          </a:prstGeom>
          <a:noFill/>
          <a:ln>
            <a:noFill/>
          </a:ln>
        </p:spPr>
        <p:txBody>
          <a:bodyPr anchorCtr="0" anchor="t" bIns="91425" lIns="91425" spcFirstLastPara="1" rIns="91425" wrap="square" tIns="91425">
            <a:spAutoFit/>
          </a:bodyPr>
          <a:lstStyle/>
          <a:p>
            <a:pPr indent="0" lvl="0" marL="0" marR="0" rtl="0" algn="ctr">
              <a:lnSpc>
                <a:spcPct val="85000"/>
              </a:lnSpc>
              <a:spcBef>
                <a:spcPts val="0"/>
              </a:spcBef>
              <a:spcAft>
                <a:spcPts val="0"/>
              </a:spcAft>
              <a:buClr>
                <a:srgbClr val="000000"/>
              </a:buClr>
              <a:buSzPts val="2000"/>
              <a:buFont typeface="Arial"/>
              <a:buNone/>
            </a:pPr>
            <a:r>
              <a:rPr b="1" i="0" lang="en-US" sz="1500" u="none" cap="none" strike="noStrike">
                <a:solidFill>
                  <a:schemeClr val="dk1"/>
                </a:solidFill>
                <a:latin typeface="Bell MT"/>
                <a:ea typeface="Bell MT"/>
                <a:cs typeface="Bell MT"/>
                <a:sym typeface="Bell MT"/>
              </a:rPr>
              <a:t>Online</a:t>
            </a:r>
            <a:endParaRPr b="1" i="0" sz="1500" u="none" cap="none" strike="noStrike">
              <a:solidFill>
                <a:schemeClr val="dk1"/>
              </a:solidFill>
              <a:latin typeface="Bell MT"/>
              <a:ea typeface="Bell MT"/>
              <a:cs typeface="Bell MT"/>
              <a:sym typeface="Bell MT"/>
            </a:endParaRPr>
          </a:p>
          <a:p>
            <a:pPr indent="0" lvl="0" marL="0" marR="0" rtl="0" algn="ctr">
              <a:lnSpc>
                <a:spcPct val="85000"/>
              </a:lnSpc>
              <a:spcBef>
                <a:spcPts val="0"/>
              </a:spcBef>
              <a:spcAft>
                <a:spcPts val="0"/>
              </a:spcAft>
              <a:buClr>
                <a:srgbClr val="000000"/>
              </a:buClr>
              <a:buSzPts val="1700"/>
              <a:buFont typeface="Arial"/>
              <a:buNone/>
            </a:pPr>
            <a:r>
              <a:rPr b="0" i="0" lang="en-US" sz="1200" u="none" cap="none" strike="noStrike">
                <a:solidFill>
                  <a:schemeClr val="dk1"/>
                </a:solidFill>
                <a:latin typeface="Bell MT"/>
                <a:ea typeface="Bell MT"/>
                <a:cs typeface="Bell MT"/>
                <a:sym typeface="Bell MT"/>
              </a:rPr>
              <a:t>Visit our website ~ www.phbc-tn.org</a:t>
            </a:r>
            <a:endParaRPr b="0" i="0" sz="1200" u="none" cap="none" strike="noStrike">
              <a:solidFill>
                <a:schemeClr val="dk1"/>
              </a:solidFill>
              <a:latin typeface="Bell MT"/>
              <a:ea typeface="Bell MT"/>
              <a:cs typeface="Bell MT"/>
              <a:sym typeface="Bell MT"/>
            </a:endParaRPr>
          </a:p>
          <a:p>
            <a:pPr indent="0" lvl="0" marL="0" marR="0" rtl="0" algn="ctr">
              <a:lnSpc>
                <a:spcPct val="85000"/>
              </a:lnSpc>
              <a:spcBef>
                <a:spcPts val="0"/>
              </a:spcBef>
              <a:spcAft>
                <a:spcPts val="0"/>
              </a:spcAft>
              <a:buClr>
                <a:srgbClr val="000000"/>
              </a:buClr>
              <a:buSzPts val="2000"/>
              <a:buFont typeface="Arial"/>
              <a:buNone/>
            </a:pPr>
            <a:r>
              <a:rPr b="1" i="0" lang="en-US" sz="1500" u="none" cap="none" strike="noStrike">
                <a:solidFill>
                  <a:schemeClr val="dk1"/>
                </a:solidFill>
                <a:latin typeface="Bell MT"/>
                <a:ea typeface="Bell MT"/>
                <a:cs typeface="Bell MT"/>
                <a:sym typeface="Bell MT"/>
              </a:rPr>
              <a:t>Text</a:t>
            </a:r>
            <a:endParaRPr b="1" i="0" sz="1500" u="none" cap="none" strike="noStrike">
              <a:solidFill>
                <a:schemeClr val="dk1"/>
              </a:solidFill>
              <a:latin typeface="Bell MT"/>
              <a:ea typeface="Bell MT"/>
              <a:cs typeface="Bell MT"/>
              <a:sym typeface="Bell MT"/>
            </a:endParaRPr>
          </a:p>
          <a:p>
            <a:pPr indent="0" lvl="0" marL="0" marR="0" rtl="0" algn="ctr">
              <a:lnSpc>
                <a:spcPct val="85000"/>
              </a:lnSpc>
              <a:spcBef>
                <a:spcPts val="0"/>
              </a:spcBef>
              <a:spcAft>
                <a:spcPts val="0"/>
              </a:spcAft>
              <a:buClr>
                <a:srgbClr val="000000"/>
              </a:buClr>
              <a:buSzPts val="1700"/>
              <a:buFont typeface="Arial"/>
              <a:buNone/>
            </a:pPr>
            <a:r>
              <a:rPr b="0" i="0" lang="en-US" sz="1200" u="none" cap="none" strike="noStrike">
                <a:solidFill>
                  <a:schemeClr val="dk1"/>
                </a:solidFill>
                <a:latin typeface="Bell MT"/>
                <a:ea typeface="Bell MT"/>
                <a:cs typeface="Bell MT"/>
                <a:sym typeface="Bell MT"/>
              </a:rPr>
              <a:t>Text “PHGIVE” to 931-567-0050</a:t>
            </a:r>
            <a:endParaRPr b="0" i="0" sz="1200" u="none" cap="none" strike="noStrike">
              <a:solidFill>
                <a:schemeClr val="dk1"/>
              </a:solidFill>
              <a:latin typeface="Bell MT"/>
              <a:ea typeface="Bell MT"/>
              <a:cs typeface="Bell MT"/>
              <a:sym typeface="Bell MT"/>
            </a:endParaRPr>
          </a:p>
          <a:p>
            <a:pPr indent="0" lvl="0" marL="0" marR="0" rtl="0" algn="ctr">
              <a:lnSpc>
                <a:spcPct val="85000"/>
              </a:lnSpc>
              <a:spcBef>
                <a:spcPts val="0"/>
              </a:spcBef>
              <a:spcAft>
                <a:spcPts val="0"/>
              </a:spcAft>
              <a:buClr>
                <a:srgbClr val="000000"/>
              </a:buClr>
              <a:buSzPts val="2000"/>
              <a:buFont typeface="Arial"/>
              <a:buNone/>
            </a:pPr>
            <a:r>
              <a:rPr b="1" i="0" lang="en-US" sz="1500" u="none" cap="none" strike="noStrike">
                <a:solidFill>
                  <a:schemeClr val="dk1"/>
                </a:solidFill>
                <a:latin typeface="Bell MT"/>
                <a:ea typeface="Bell MT"/>
                <a:cs typeface="Bell MT"/>
                <a:sym typeface="Bell MT"/>
              </a:rPr>
              <a:t>QR Code</a:t>
            </a:r>
            <a:endParaRPr b="1" i="0" sz="1500" u="none" cap="none" strike="noStrike">
              <a:solidFill>
                <a:schemeClr val="dk1"/>
              </a:solidFill>
              <a:latin typeface="Bell MT"/>
              <a:ea typeface="Bell MT"/>
              <a:cs typeface="Bell MT"/>
              <a:sym typeface="Bell MT"/>
            </a:endParaRPr>
          </a:p>
          <a:p>
            <a:pPr indent="0" lvl="0" marL="0" marR="0" rtl="0" algn="ctr">
              <a:lnSpc>
                <a:spcPct val="85000"/>
              </a:lnSpc>
              <a:spcBef>
                <a:spcPts val="0"/>
              </a:spcBef>
              <a:spcAft>
                <a:spcPts val="0"/>
              </a:spcAft>
              <a:buClr>
                <a:schemeClr val="dk1"/>
              </a:buClr>
              <a:buSzPts val="1100"/>
              <a:buFont typeface="Arial"/>
              <a:buNone/>
            </a:pPr>
            <a:r>
              <a:rPr b="0" i="0" lang="en-US" sz="1200" u="none" cap="none" strike="noStrike">
                <a:solidFill>
                  <a:schemeClr val="dk1"/>
                </a:solidFill>
                <a:latin typeface="Bell MT"/>
                <a:ea typeface="Bell MT"/>
                <a:cs typeface="Bell MT"/>
                <a:sym typeface="Bell MT"/>
              </a:rPr>
              <a:t>Use the camera app on your smartphone to scan the code, then follow the link.  </a:t>
            </a:r>
            <a:endParaRPr b="0" i="0" sz="1200" u="none" cap="none" strike="noStrike">
              <a:solidFill>
                <a:schemeClr val="dk1"/>
              </a:solidFill>
              <a:latin typeface="Bell MT"/>
              <a:ea typeface="Bell MT"/>
              <a:cs typeface="Bell MT"/>
              <a:sym typeface="Bell MT"/>
            </a:endParaRPr>
          </a:p>
        </p:txBody>
      </p:sp>
      <p:cxnSp>
        <p:nvCxnSpPr>
          <p:cNvPr id="100" name="Google Shape;100;p1"/>
          <p:cNvCxnSpPr/>
          <p:nvPr/>
        </p:nvCxnSpPr>
        <p:spPr>
          <a:xfrm>
            <a:off x="-40246" y="4374744"/>
            <a:ext cx="5289300" cy="0"/>
          </a:xfrm>
          <a:prstGeom prst="straightConnector1">
            <a:avLst/>
          </a:prstGeom>
          <a:noFill/>
          <a:ln cap="flat" cmpd="sng" w="9525">
            <a:solidFill>
              <a:schemeClr val="dk1"/>
            </a:solidFill>
            <a:prstDash val="dash"/>
            <a:miter lim="800000"/>
            <a:headEnd len="sm" w="sm" type="none"/>
            <a:tailEnd len="sm" w="sm" type="none"/>
          </a:ln>
        </p:spPr>
      </p:cxnSp>
      <p:sp>
        <p:nvSpPr>
          <p:cNvPr id="101" name="Google Shape;101;p1"/>
          <p:cNvSpPr txBox="1"/>
          <p:nvPr/>
        </p:nvSpPr>
        <p:spPr>
          <a:xfrm>
            <a:off x="5303175" y="3053950"/>
            <a:ext cx="1712100" cy="54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800"/>
              <a:buFont typeface="Arial"/>
              <a:buNone/>
            </a:pPr>
            <a:r>
              <a:rPr b="1" i="0" lang="en-US" sz="1700" u="none" cap="none" strike="noStrike">
                <a:solidFill>
                  <a:srgbClr val="660000"/>
                </a:solidFill>
                <a:latin typeface="Bell MT"/>
                <a:ea typeface="Bell MT"/>
                <a:cs typeface="Bell MT"/>
                <a:sym typeface="Bell MT"/>
              </a:rPr>
              <a:t>October 2024</a:t>
            </a:r>
            <a:endParaRPr b="1" i="0" sz="1700" u="none" cap="none" strike="noStrike">
              <a:solidFill>
                <a:srgbClr val="660000"/>
              </a:solidFill>
              <a:latin typeface="Bell MT"/>
              <a:ea typeface="Bell MT"/>
              <a:cs typeface="Bell MT"/>
              <a:sym typeface="Bell MT"/>
            </a:endParaRPr>
          </a:p>
        </p:txBody>
      </p:sp>
      <p:cxnSp>
        <p:nvCxnSpPr>
          <p:cNvPr id="102" name="Google Shape;102;p1"/>
          <p:cNvCxnSpPr/>
          <p:nvPr/>
        </p:nvCxnSpPr>
        <p:spPr>
          <a:xfrm>
            <a:off x="-36576" y="6372644"/>
            <a:ext cx="5289300" cy="0"/>
          </a:xfrm>
          <a:prstGeom prst="straightConnector1">
            <a:avLst/>
          </a:prstGeom>
          <a:noFill/>
          <a:ln cap="flat" cmpd="sng" w="9525">
            <a:solidFill>
              <a:schemeClr val="dk1"/>
            </a:solidFill>
            <a:prstDash val="dash"/>
            <a:miter lim="800000"/>
            <a:headEnd len="sm" w="sm" type="none"/>
            <a:tailEnd len="sm" w="sm" type="none"/>
          </a:ln>
        </p:spPr>
      </p:cxnSp>
      <p:sp>
        <p:nvSpPr>
          <p:cNvPr id="103" name="Google Shape;103;p1"/>
          <p:cNvSpPr txBox="1"/>
          <p:nvPr/>
        </p:nvSpPr>
        <p:spPr>
          <a:xfrm>
            <a:off x="5716775" y="1479150"/>
            <a:ext cx="4347600" cy="820500"/>
          </a:xfrm>
          <a:prstGeom prst="rect">
            <a:avLst/>
          </a:prstGeom>
          <a:noFill/>
          <a:ln>
            <a:noFill/>
          </a:ln>
        </p:spPr>
        <p:txBody>
          <a:bodyPr anchorCtr="0" anchor="t" bIns="91425" lIns="91425" spcFirstLastPara="1" rIns="91425" wrap="square" tIns="91425">
            <a:noAutofit/>
          </a:bodyPr>
          <a:lstStyle/>
          <a:p>
            <a:pPr indent="0" lvl="0" marL="0" marR="0" rtl="0" algn="ctr">
              <a:lnSpc>
                <a:spcPct val="75000"/>
              </a:lnSpc>
              <a:spcBef>
                <a:spcPts val="0"/>
              </a:spcBef>
              <a:spcAft>
                <a:spcPts val="0"/>
              </a:spcAft>
              <a:buClr>
                <a:srgbClr val="000000"/>
              </a:buClr>
              <a:buSzPts val="800"/>
              <a:buFont typeface="Arial"/>
              <a:buNone/>
            </a:pPr>
            <a:r>
              <a:rPr b="1" i="0" lang="en-US" sz="1300" u="none" cap="none" strike="noStrike">
                <a:solidFill>
                  <a:srgbClr val="660000"/>
                </a:solidFill>
                <a:latin typeface="Bell MT"/>
                <a:ea typeface="Bell MT"/>
                <a:cs typeface="Bell MT"/>
                <a:sym typeface="Bell MT"/>
              </a:rPr>
              <a:t>Be patient therefore, brethren, unto the coming of the Lord. Behold, the husbandman waiteth for the precious fruit of the earth, and hath long patience for it, until he receive the early and latter rain.</a:t>
            </a:r>
            <a:endParaRPr b="1" i="0" sz="1300" u="none" cap="none" strike="noStrike">
              <a:solidFill>
                <a:srgbClr val="660000"/>
              </a:solidFill>
              <a:latin typeface="Bell MT"/>
              <a:ea typeface="Bell MT"/>
              <a:cs typeface="Bell MT"/>
              <a:sym typeface="Bell MT"/>
            </a:endParaRPr>
          </a:p>
          <a:p>
            <a:pPr indent="0" lvl="0" marL="0" marR="0" rtl="0" algn="ctr">
              <a:lnSpc>
                <a:spcPct val="75000"/>
              </a:lnSpc>
              <a:spcBef>
                <a:spcPts val="0"/>
              </a:spcBef>
              <a:spcAft>
                <a:spcPts val="0"/>
              </a:spcAft>
              <a:buClr>
                <a:schemeClr val="dk1"/>
              </a:buClr>
              <a:buSzPts val="800"/>
              <a:buFont typeface="Arial"/>
              <a:buNone/>
            </a:pPr>
            <a:r>
              <a:rPr b="1" i="0" lang="en-US" sz="1300" u="none" cap="none" strike="noStrike">
                <a:solidFill>
                  <a:srgbClr val="660000"/>
                </a:solidFill>
                <a:uFill>
                  <a:noFill/>
                </a:uFill>
                <a:latin typeface="Bell MT"/>
                <a:ea typeface="Bell MT"/>
                <a:cs typeface="Bell MT"/>
                <a:sym typeface="Bell MT"/>
                <a:hlinkClick r:id="rId6">
                  <a:extLst>
                    <a:ext uri="{A12FA001-AC4F-418D-AE19-62706E023703}">
                      <ahyp:hlinkClr val="tx"/>
                    </a:ext>
                  </a:extLst>
                </a:hlinkClick>
              </a:rPr>
              <a:t>James 5:7</a:t>
            </a:r>
            <a:endParaRPr b="1" i="0" sz="1300" u="none" cap="none" strike="noStrike">
              <a:solidFill>
                <a:srgbClr val="660000"/>
              </a:solidFill>
              <a:latin typeface="Bell MT"/>
              <a:ea typeface="Bell MT"/>
              <a:cs typeface="Bell MT"/>
              <a:sym typeface="Bell MT"/>
            </a:endParaRPr>
          </a:p>
          <a:p>
            <a:pPr indent="0" lvl="0" marL="0" marR="0" rtl="0" algn="ctr">
              <a:lnSpc>
                <a:spcPct val="75000"/>
              </a:lnSpc>
              <a:spcBef>
                <a:spcPts val="0"/>
              </a:spcBef>
              <a:spcAft>
                <a:spcPts val="0"/>
              </a:spcAft>
              <a:buClr>
                <a:srgbClr val="000000"/>
              </a:buClr>
              <a:buSzPts val="800"/>
              <a:buFont typeface="Arial"/>
              <a:buNone/>
            </a:pPr>
            <a:r>
              <a:t/>
            </a:r>
            <a:endParaRPr b="1" i="0" sz="1600" u="none" cap="none" strike="noStrike">
              <a:solidFill>
                <a:srgbClr val="660000"/>
              </a:solidFill>
              <a:latin typeface="Bell MT"/>
              <a:ea typeface="Bell MT"/>
              <a:cs typeface="Bell MT"/>
              <a:sym typeface="Bell MT"/>
            </a:endParaRPr>
          </a:p>
        </p:txBody>
      </p:sp>
      <p:pic>
        <p:nvPicPr>
          <p:cNvPr id="104" name="Google Shape;104;p1" title="Resized_Pink_Retro_Vintage_Fun_Teen_Podcast_Logo_20240821_215512_0000.JPEG"/>
          <p:cNvPicPr preferRelativeResize="0"/>
          <p:nvPr/>
        </p:nvPicPr>
        <p:blipFill rotWithShape="1">
          <a:blip r:embed="rId7">
            <a:alphaModFix/>
          </a:blip>
          <a:srcRect b="0" l="0" r="0" t="0"/>
          <a:stretch/>
        </p:blipFill>
        <p:spPr>
          <a:xfrm>
            <a:off x="2530775" y="1615075"/>
            <a:ext cx="2607274" cy="2607274"/>
          </a:xfrm>
          <a:prstGeom prst="rect">
            <a:avLst/>
          </a:prstGeom>
          <a:noFill/>
          <a:ln>
            <a:noFill/>
          </a:ln>
        </p:spPr>
      </p:pic>
      <p:sp>
        <p:nvSpPr>
          <p:cNvPr id="105" name="Google Shape;105;p1"/>
          <p:cNvSpPr txBox="1"/>
          <p:nvPr/>
        </p:nvSpPr>
        <p:spPr>
          <a:xfrm>
            <a:off x="76200" y="1462675"/>
            <a:ext cx="24363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B45F06"/>
                </a:solidFill>
                <a:latin typeface="Dancing Script"/>
                <a:ea typeface="Dancing Script"/>
                <a:cs typeface="Dancing Script"/>
                <a:sym typeface="Dancing Script"/>
              </a:rPr>
              <a:t>Get Involved!</a:t>
            </a:r>
            <a:endParaRPr b="0" i="0" sz="3200" u="none" cap="none" strike="noStrike">
              <a:solidFill>
                <a:srgbClr val="B45F06"/>
              </a:solidFill>
              <a:latin typeface="Dancing Script"/>
              <a:ea typeface="Dancing Script"/>
              <a:cs typeface="Dancing Script"/>
              <a:sym typeface="Dancing Script"/>
            </a:endParaRPr>
          </a:p>
        </p:txBody>
      </p:sp>
      <p:sp>
        <p:nvSpPr>
          <p:cNvPr id="106" name="Google Shape;106;p1"/>
          <p:cNvSpPr txBox="1"/>
          <p:nvPr/>
        </p:nvSpPr>
        <p:spPr>
          <a:xfrm>
            <a:off x="41175" y="2034650"/>
            <a:ext cx="2385600" cy="969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Bell MT"/>
                <a:ea typeface="Bell MT"/>
                <a:cs typeface="Bell MT"/>
                <a:sym typeface="Bell MT"/>
              </a:rPr>
              <a:t>Young Adult Bible Study</a:t>
            </a:r>
            <a:endParaRPr b="0" i="0" sz="17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Bell MT"/>
                <a:ea typeface="Bell MT"/>
                <a:cs typeface="Bell MT"/>
                <a:sym typeface="Bell MT"/>
              </a:rPr>
              <a:t>Mondays @ 6 pm</a:t>
            </a:r>
            <a:endParaRPr b="0" i="0" sz="17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Bell MT"/>
                <a:ea typeface="Bell MT"/>
                <a:cs typeface="Bell MT"/>
                <a:sym typeface="Bell MT"/>
              </a:rPr>
              <a:t>Fellowship Hall</a:t>
            </a:r>
            <a:endParaRPr b="0" i="0" sz="1700" u="none" cap="none" strike="noStrike">
              <a:solidFill>
                <a:schemeClr val="dk1"/>
              </a:solidFill>
              <a:latin typeface="Bell MT"/>
              <a:ea typeface="Bell MT"/>
              <a:cs typeface="Bell MT"/>
              <a:sym typeface="Bell MT"/>
            </a:endParaRPr>
          </a:p>
        </p:txBody>
      </p:sp>
      <p:sp>
        <p:nvSpPr>
          <p:cNvPr id="107" name="Google Shape;107;p1"/>
          <p:cNvSpPr txBox="1"/>
          <p:nvPr/>
        </p:nvSpPr>
        <p:spPr>
          <a:xfrm>
            <a:off x="94575" y="2901538"/>
            <a:ext cx="2385600" cy="149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Bell MT"/>
                <a:ea typeface="Bell MT"/>
                <a:cs typeface="Bell MT"/>
                <a:sym typeface="Bell MT"/>
              </a:rPr>
              <a:t>Youth Bible Study</a:t>
            </a:r>
            <a:endParaRPr b="0" i="0" sz="17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Bell MT"/>
                <a:ea typeface="Bell MT"/>
                <a:cs typeface="Bell MT"/>
                <a:sym typeface="Bell MT"/>
              </a:rPr>
              <a:t>Wednesdays @ 7 pm</a:t>
            </a:r>
            <a:endParaRPr b="0" i="0" sz="17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Bell MT"/>
                <a:ea typeface="Bell MT"/>
                <a:cs typeface="Bell MT"/>
                <a:sym typeface="Bell MT"/>
              </a:rPr>
              <a:t>Fellowship Hall</a:t>
            </a:r>
            <a:endParaRPr b="0" i="0" sz="17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Bell MT"/>
                <a:ea typeface="Bell MT"/>
                <a:cs typeface="Bell MT"/>
                <a:sym typeface="Bell MT"/>
              </a:rPr>
              <a:t>Current topic: </a:t>
            </a:r>
            <a:endParaRPr b="0" i="0" sz="17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Bell MT"/>
                <a:ea typeface="Bell MT"/>
                <a:cs typeface="Bell MT"/>
                <a:sym typeface="Bell MT"/>
              </a:rPr>
              <a:t>Book of Revelation</a:t>
            </a:r>
            <a:endParaRPr b="0" i="0" sz="1700" u="none" cap="none" strike="noStrike">
              <a:solidFill>
                <a:schemeClr val="dk1"/>
              </a:solidFill>
              <a:latin typeface="Bell MT"/>
              <a:ea typeface="Bell MT"/>
              <a:cs typeface="Bell MT"/>
              <a:sym typeface="Bell MT"/>
            </a:endParaRPr>
          </a:p>
        </p:txBody>
      </p:sp>
      <p:cxnSp>
        <p:nvCxnSpPr>
          <p:cNvPr id="108" name="Google Shape;108;p1"/>
          <p:cNvCxnSpPr/>
          <p:nvPr/>
        </p:nvCxnSpPr>
        <p:spPr>
          <a:xfrm>
            <a:off x="229950" y="2963725"/>
            <a:ext cx="1983300" cy="1500"/>
          </a:xfrm>
          <a:prstGeom prst="straightConnector1">
            <a:avLst/>
          </a:prstGeom>
          <a:noFill/>
          <a:ln cap="flat" cmpd="sng" w="9525">
            <a:solidFill>
              <a:schemeClr val="dk1"/>
            </a:solidFill>
            <a:prstDash val="dash"/>
            <a:miter lim="800000"/>
            <a:headEnd len="sm" w="sm" type="none"/>
            <a:tailEnd len="sm" w="sm" type="none"/>
          </a:ln>
        </p:spPr>
      </p:cxnSp>
      <p:sp>
        <p:nvSpPr>
          <p:cNvPr id="109" name="Google Shape;109;p1"/>
          <p:cNvSpPr txBox="1"/>
          <p:nvPr/>
        </p:nvSpPr>
        <p:spPr>
          <a:xfrm>
            <a:off x="94575" y="4440050"/>
            <a:ext cx="2121000" cy="169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Bell MT"/>
                <a:ea typeface="Bell MT"/>
                <a:cs typeface="Bell MT"/>
                <a:sym typeface="Bell MT"/>
              </a:rPr>
              <a:t>Love like Jesus;</a:t>
            </a:r>
            <a:endParaRPr b="0" i="0" sz="16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Bell MT"/>
                <a:ea typeface="Bell MT"/>
                <a:cs typeface="Bell MT"/>
                <a:sym typeface="Bell MT"/>
              </a:rPr>
              <a:t>Serve like Bruce</a:t>
            </a:r>
            <a:endParaRPr b="0" i="0" sz="16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Bell MT"/>
                <a:ea typeface="Bell MT"/>
                <a:cs typeface="Bell MT"/>
                <a:sym typeface="Bell MT"/>
              </a:rPr>
              <a:t>Join the Youth as we help with fall outdoor projects for some in our church family!</a:t>
            </a:r>
            <a:endParaRPr b="0" i="0" sz="1600" u="none" cap="none" strike="noStrike">
              <a:solidFill>
                <a:schemeClr val="dk1"/>
              </a:solidFill>
              <a:latin typeface="Bell MT"/>
              <a:ea typeface="Bell MT"/>
              <a:cs typeface="Bell MT"/>
              <a:sym typeface="Bell MT"/>
            </a:endParaRPr>
          </a:p>
        </p:txBody>
      </p:sp>
      <p:sp>
        <p:nvSpPr>
          <p:cNvPr id="110" name="Google Shape;110;p1"/>
          <p:cNvSpPr txBox="1"/>
          <p:nvPr/>
        </p:nvSpPr>
        <p:spPr>
          <a:xfrm>
            <a:off x="3163150" y="4440925"/>
            <a:ext cx="1983300" cy="169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Bell MT"/>
                <a:ea typeface="Bell MT"/>
                <a:cs typeface="Bell MT"/>
                <a:sym typeface="Bell MT"/>
              </a:rPr>
              <a:t>Children’s Fall Fellowship</a:t>
            </a:r>
            <a:endParaRPr b="0" i="0" sz="16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Bell MT"/>
                <a:ea typeface="Bell MT"/>
                <a:cs typeface="Bell MT"/>
                <a:sym typeface="Bell MT"/>
              </a:rPr>
              <a:t>See Morgan Ogle </a:t>
            </a:r>
            <a:endParaRPr b="0" i="0" sz="16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Bell MT"/>
                <a:ea typeface="Bell MT"/>
                <a:cs typeface="Bell MT"/>
                <a:sym typeface="Bell MT"/>
              </a:rPr>
              <a:t>for more information!</a:t>
            </a:r>
            <a:endParaRPr b="0" i="0" sz="1600" u="none" cap="none" strike="noStrike">
              <a:solidFill>
                <a:schemeClr val="dk1"/>
              </a:solidFill>
              <a:latin typeface="Bell MT"/>
              <a:ea typeface="Bell MT"/>
              <a:cs typeface="Bell MT"/>
              <a:sym typeface="Bell MT"/>
            </a:endParaRPr>
          </a:p>
        </p:txBody>
      </p:sp>
      <p:sp>
        <p:nvSpPr>
          <p:cNvPr id="111" name="Google Shape;111;p1"/>
          <p:cNvSpPr txBox="1"/>
          <p:nvPr/>
        </p:nvSpPr>
        <p:spPr>
          <a:xfrm>
            <a:off x="2068850" y="4735663"/>
            <a:ext cx="1206000" cy="125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B45F06"/>
                </a:solidFill>
                <a:latin typeface="Impact"/>
                <a:ea typeface="Impact"/>
                <a:cs typeface="Impact"/>
                <a:sym typeface="Impact"/>
              </a:rPr>
              <a:t>Oct. 19th</a:t>
            </a:r>
            <a:endParaRPr b="0" i="0" sz="3200" u="none" cap="none" strike="noStrike">
              <a:solidFill>
                <a:srgbClr val="B45F06"/>
              </a:solidFill>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2"/>
          <p:cNvGrpSpPr/>
          <p:nvPr/>
        </p:nvGrpSpPr>
        <p:grpSpPr>
          <a:xfrm>
            <a:off x="72074" y="6861708"/>
            <a:ext cx="3545083" cy="1807829"/>
            <a:chOff x="1959525" y="3495875"/>
            <a:chExt cx="3028950" cy="1514475"/>
          </a:xfrm>
        </p:grpSpPr>
        <p:pic>
          <p:nvPicPr>
            <p:cNvPr id="117" name="Google Shape;117;p2"/>
            <p:cNvPicPr preferRelativeResize="0"/>
            <p:nvPr/>
          </p:nvPicPr>
          <p:blipFill rotWithShape="1">
            <a:blip r:embed="rId3">
              <a:alphaModFix/>
            </a:blip>
            <a:srcRect b="0" l="0" r="0" t="0"/>
            <a:stretch/>
          </p:blipFill>
          <p:spPr>
            <a:xfrm>
              <a:off x="1959525" y="3495875"/>
              <a:ext cx="3028950" cy="1514475"/>
            </a:xfrm>
            <a:prstGeom prst="rect">
              <a:avLst/>
            </a:prstGeom>
            <a:noFill/>
            <a:ln>
              <a:noFill/>
            </a:ln>
          </p:spPr>
        </p:pic>
        <p:sp>
          <p:nvSpPr>
            <p:cNvPr id="118" name="Google Shape;118;p2"/>
            <p:cNvSpPr/>
            <p:nvPr/>
          </p:nvSpPr>
          <p:spPr>
            <a:xfrm>
              <a:off x="2903050" y="4431200"/>
              <a:ext cx="1254000" cy="285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119" name="Google Shape;119;p2"/>
          <p:cNvGrpSpPr/>
          <p:nvPr/>
        </p:nvGrpSpPr>
        <p:grpSpPr>
          <a:xfrm>
            <a:off x="3116637" y="6962212"/>
            <a:ext cx="2008507" cy="1807825"/>
            <a:chOff x="244749" y="4618282"/>
            <a:chExt cx="1716086" cy="1514472"/>
          </a:xfrm>
        </p:grpSpPr>
        <p:pic>
          <p:nvPicPr>
            <p:cNvPr id="120" name="Google Shape;120;p2"/>
            <p:cNvPicPr preferRelativeResize="0"/>
            <p:nvPr/>
          </p:nvPicPr>
          <p:blipFill rotWithShape="1">
            <a:blip r:embed="rId3">
              <a:alphaModFix/>
            </a:blip>
            <a:srcRect b="0" l="8163" r="38017" t="0"/>
            <a:stretch/>
          </p:blipFill>
          <p:spPr>
            <a:xfrm>
              <a:off x="244749" y="4618282"/>
              <a:ext cx="1630105" cy="1514472"/>
            </a:xfrm>
            <a:prstGeom prst="rect">
              <a:avLst/>
            </a:prstGeom>
            <a:noFill/>
            <a:ln>
              <a:noFill/>
            </a:ln>
          </p:spPr>
        </p:pic>
        <p:sp>
          <p:nvSpPr>
            <p:cNvPr id="121" name="Google Shape;121;p2"/>
            <p:cNvSpPr/>
            <p:nvPr/>
          </p:nvSpPr>
          <p:spPr>
            <a:xfrm>
              <a:off x="706835" y="5530010"/>
              <a:ext cx="1254000" cy="285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122" name="Google Shape;122;p2"/>
          <p:cNvGrpSpPr/>
          <p:nvPr/>
        </p:nvGrpSpPr>
        <p:grpSpPr>
          <a:xfrm>
            <a:off x="121261" y="-410354"/>
            <a:ext cx="3545083" cy="1807829"/>
            <a:chOff x="1959525" y="3495875"/>
            <a:chExt cx="3028950" cy="1514475"/>
          </a:xfrm>
        </p:grpSpPr>
        <p:pic>
          <p:nvPicPr>
            <p:cNvPr id="123" name="Google Shape;123;p2"/>
            <p:cNvPicPr preferRelativeResize="0"/>
            <p:nvPr/>
          </p:nvPicPr>
          <p:blipFill rotWithShape="1">
            <a:blip r:embed="rId3">
              <a:alphaModFix/>
            </a:blip>
            <a:srcRect b="0" l="0" r="0" t="0"/>
            <a:stretch/>
          </p:blipFill>
          <p:spPr>
            <a:xfrm>
              <a:off x="1959525" y="3495875"/>
              <a:ext cx="3028950" cy="1514475"/>
            </a:xfrm>
            <a:prstGeom prst="rect">
              <a:avLst/>
            </a:prstGeom>
            <a:noFill/>
            <a:ln>
              <a:noFill/>
            </a:ln>
          </p:spPr>
        </p:pic>
        <p:sp>
          <p:nvSpPr>
            <p:cNvPr id="124" name="Google Shape;124;p2"/>
            <p:cNvSpPr/>
            <p:nvPr/>
          </p:nvSpPr>
          <p:spPr>
            <a:xfrm>
              <a:off x="2903050" y="4431200"/>
              <a:ext cx="1254000" cy="285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125" name="Google Shape;125;p2"/>
          <p:cNvGrpSpPr/>
          <p:nvPr/>
        </p:nvGrpSpPr>
        <p:grpSpPr>
          <a:xfrm>
            <a:off x="3165825" y="-309850"/>
            <a:ext cx="2008507" cy="1807825"/>
            <a:chOff x="244749" y="4618282"/>
            <a:chExt cx="1716086" cy="1514472"/>
          </a:xfrm>
        </p:grpSpPr>
        <p:pic>
          <p:nvPicPr>
            <p:cNvPr id="126" name="Google Shape;126;p2"/>
            <p:cNvPicPr preferRelativeResize="0"/>
            <p:nvPr/>
          </p:nvPicPr>
          <p:blipFill rotWithShape="1">
            <a:blip r:embed="rId3">
              <a:alphaModFix/>
            </a:blip>
            <a:srcRect b="0" l="8163" r="38017" t="0"/>
            <a:stretch/>
          </p:blipFill>
          <p:spPr>
            <a:xfrm>
              <a:off x="244749" y="4618282"/>
              <a:ext cx="1630105" cy="1514472"/>
            </a:xfrm>
            <a:prstGeom prst="rect">
              <a:avLst/>
            </a:prstGeom>
            <a:noFill/>
            <a:ln>
              <a:noFill/>
            </a:ln>
          </p:spPr>
        </p:pic>
        <p:sp>
          <p:nvSpPr>
            <p:cNvPr id="127" name="Google Shape;127;p2"/>
            <p:cNvSpPr/>
            <p:nvPr/>
          </p:nvSpPr>
          <p:spPr>
            <a:xfrm>
              <a:off x="706835" y="5530010"/>
              <a:ext cx="1254000" cy="285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pic>
        <p:nvPicPr>
          <p:cNvPr id="128" name="Google Shape;128;p2"/>
          <p:cNvPicPr preferRelativeResize="0"/>
          <p:nvPr/>
        </p:nvPicPr>
        <p:blipFill rotWithShape="1">
          <a:blip r:embed="rId4">
            <a:alphaModFix/>
          </a:blip>
          <a:srcRect b="0" l="0" r="0" t="0"/>
          <a:stretch/>
        </p:blipFill>
        <p:spPr>
          <a:xfrm>
            <a:off x="9267119" y="1687351"/>
            <a:ext cx="1424156" cy="1356025"/>
          </a:xfrm>
          <a:prstGeom prst="rect">
            <a:avLst/>
          </a:prstGeom>
          <a:noFill/>
          <a:ln>
            <a:noFill/>
          </a:ln>
        </p:spPr>
      </p:pic>
      <p:pic>
        <p:nvPicPr>
          <p:cNvPr id="129" name="Google Shape;129;p2"/>
          <p:cNvPicPr preferRelativeResize="0"/>
          <p:nvPr/>
        </p:nvPicPr>
        <p:blipFill rotWithShape="1">
          <a:blip r:embed="rId5">
            <a:alphaModFix/>
          </a:blip>
          <a:srcRect b="0" l="0" r="0" t="0"/>
          <a:stretch/>
        </p:blipFill>
        <p:spPr>
          <a:xfrm>
            <a:off x="5305351" y="174301"/>
            <a:ext cx="1598400" cy="1356012"/>
          </a:xfrm>
          <a:prstGeom prst="rect">
            <a:avLst/>
          </a:prstGeom>
          <a:noFill/>
          <a:ln>
            <a:noFill/>
          </a:ln>
        </p:spPr>
      </p:pic>
      <p:cxnSp>
        <p:nvCxnSpPr>
          <p:cNvPr id="130" name="Google Shape;130;p2"/>
          <p:cNvCxnSpPr/>
          <p:nvPr/>
        </p:nvCxnSpPr>
        <p:spPr>
          <a:xfrm>
            <a:off x="5242040" y="0"/>
            <a:ext cx="26400" cy="8229600"/>
          </a:xfrm>
          <a:prstGeom prst="straightConnector1">
            <a:avLst/>
          </a:prstGeom>
          <a:noFill/>
          <a:ln cap="flat" cmpd="sng" w="9525">
            <a:solidFill>
              <a:schemeClr val="dk1"/>
            </a:solidFill>
            <a:prstDash val="solid"/>
            <a:miter lim="800000"/>
            <a:headEnd len="sm" w="sm" type="none"/>
            <a:tailEnd len="sm" w="sm" type="none"/>
          </a:ln>
        </p:spPr>
      </p:cxnSp>
      <p:sp>
        <p:nvSpPr>
          <p:cNvPr id="131" name="Google Shape;131;p2"/>
          <p:cNvSpPr txBox="1"/>
          <p:nvPr/>
        </p:nvSpPr>
        <p:spPr>
          <a:xfrm>
            <a:off x="6264950" y="336650"/>
            <a:ext cx="943500" cy="466200"/>
          </a:xfrm>
          <a:prstGeom prst="rect">
            <a:avLst/>
          </a:prstGeom>
          <a:noFill/>
          <a:ln>
            <a:noFill/>
          </a:ln>
        </p:spPr>
        <p:txBody>
          <a:bodyPr anchorCtr="0" anchor="t" bIns="47975" lIns="96000" spcFirstLastPara="1" rIns="96000" wrap="square" tIns="47975">
            <a:spAutoFit/>
          </a:bodyPr>
          <a:lstStyle/>
          <a:p>
            <a:pPr indent="0" lvl="0" marL="0" marR="0" rtl="0" algn="ctr">
              <a:lnSpc>
                <a:spcPct val="75000"/>
              </a:lnSpc>
              <a:spcBef>
                <a:spcPts val="0"/>
              </a:spcBef>
              <a:spcAft>
                <a:spcPts val="0"/>
              </a:spcAft>
              <a:buClr>
                <a:srgbClr val="000000"/>
              </a:buClr>
              <a:buSzPts val="3400"/>
              <a:buFont typeface="Arial"/>
              <a:buNone/>
            </a:pPr>
            <a:r>
              <a:rPr b="1" i="0" lang="en-US" sz="1600" u="none" cap="none" strike="noStrike">
                <a:solidFill>
                  <a:srgbClr val="B45F06"/>
                </a:solidFill>
                <a:latin typeface="Dancing Script"/>
                <a:ea typeface="Dancing Script"/>
                <a:cs typeface="Dancing Script"/>
                <a:sym typeface="Dancing Script"/>
              </a:rPr>
              <a:t>Church Safety</a:t>
            </a:r>
            <a:endParaRPr b="1" i="0" sz="1600" u="none" cap="none" strike="noStrike">
              <a:solidFill>
                <a:srgbClr val="B45F06"/>
              </a:solidFill>
              <a:latin typeface="Dancing Script"/>
              <a:ea typeface="Dancing Script"/>
              <a:cs typeface="Dancing Script"/>
              <a:sym typeface="Dancing Script"/>
            </a:endParaRPr>
          </a:p>
        </p:txBody>
      </p:sp>
      <p:cxnSp>
        <p:nvCxnSpPr>
          <p:cNvPr id="132" name="Google Shape;132;p2"/>
          <p:cNvCxnSpPr/>
          <p:nvPr/>
        </p:nvCxnSpPr>
        <p:spPr>
          <a:xfrm>
            <a:off x="5257649" y="3108910"/>
            <a:ext cx="5289300" cy="0"/>
          </a:xfrm>
          <a:prstGeom prst="straightConnector1">
            <a:avLst/>
          </a:prstGeom>
          <a:noFill/>
          <a:ln cap="flat" cmpd="sng" w="9525">
            <a:solidFill>
              <a:schemeClr val="dk1"/>
            </a:solidFill>
            <a:prstDash val="dash"/>
            <a:miter lim="800000"/>
            <a:headEnd len="sm" w="sm" type="none"/>
            <a:tailEnd len="sm" w="sm" type="none"/>
          </a:ln>
        </p:spPr>
      </p:cxnSp>
      <p:cxnSp>
        <p:nvCxnSpPr>
          <p:cNvPr id="133" name="Google Shape;133;p2"/>
          <p:cNvCxnSpPr/>
          <p:nvPr/>
        </p:nvCxnSpPr>
        <p:spPr>
          <a:xfrm>
            <a:off x="5249574" y="1574185"/>
            <a:ext cx="5289300" cy="0"/>
          </a:xfrm>
          <a:prstGeom prst="straightConnector1">
            <a:avLst/>
          </a:prstGeom>
          <a:noFill/>
          <a:ln cap="flat" cmpd="sng" w="9525">
            <a:solidFill>
              <a:schemeClr val="dk1"/>
            </a:solidFill>
            <a:prstDash val="dash"/>
            <a:miter lim="800000"/>
            <a:headEnd len="sm" w="sm" type="none"/>
            <a:tailEnd len="sm" w="sm" type="none"/>
          </a:ln>
        </p:spPr>
      </p:cxnSp>
      <p:cxnSp>
        <p:nvCxnSpPr>
          <p:cNvPr id="134" name="Google Shape;134;p2"/>
          <p:cNvCxnSpPr/>
          <p:nvPr/>
        </p:nvCxnSpPr>
        <p:spPr>
          <a:xfrm>
            <a:off x="-46051" y="5166310"/>
            <a:ext cx="5289300" cy="0"/>
          </a:xfrm>
          <a:prstGeom prst="straightConnector1">
            <a:avLst/>
          </a:prstGeom>
          <a:noFill/>
          <a:ln cap="flat" cmpd="sng" w="9525">
            <a:solidFill>
              <a:schemeClr val="dk1"/>
            </a:solidFill>
            <a:prstDash val="dash"/>
            <a:miter lim="800000"/>
            <a:headEnd len="sm" w="sm" type="none"/>
            <a:tailEnd len="sm" w="sm" type="none"/>
          </a:ln>
        </p:spPr>
      </p:cxnSp>
      <p:cxnSp>
        <p:nvCxnSpPr>
          <p:cNvPr id="135" name="Google Shape;135;p2"/>
          <p:cNvCxnSpPr/>
          <p:nvPr/>
        </p:nvCxnSpPr>
        <p:spPr>
          <a:xfrm>
            <a:off x="6630750" y="4411525"/>
            <a:ext cx="2493000" cy="0"/>
          </a:xfrm>
          <a:prstGeom prst="straightConnector1">
            <a:avLst/>
          </a:prstGeom>
          <a:noFill/>
          <a:ln cap="flat" cmpd="sng" w="9525">
            <a:solidFill>
              <a:schemeClr val="dk1"/>
            </a:solidFill>
            <a:prstDash val="dash"/>
            <a:miter lim="800000"/>
            <a:headEnd len="sm" w="sm" type="none"/>
            <a:tailEnd len="sm" w="sm" type="none"/>
          </a:ln>
        </p:spPr>
      </p:cxnSp>
      <p:sp>
        <p:nvSpPr>
          <p:cNvPr id="136" name="Google Shape;136;p2"/>
          <p:cNvSpPr txBox="1"/>
          <p:nvPr/>
        </p:nvSpPr>
        <p:spPr>
          <a:xfrm>
            <a:off x="5344800" y="3015100"/>
            <a:ext cx="51657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600"/>
              <a:buFont typeface="Arial"/>
              <a:buNone/>
            </a:pPr>
            <a:r>
              <a:rPr b="1" i="0" lang="en-US" sz="2800" u="none" cap="none" strike="noStrike">
                <a:solidFill>
                  <a:schemeClr val="dk1"/>
                </a:solidFill>
                <a:latin typeface="Dancing Script"/>
                <a:ea typeface="Dancing Script"/>
                <a:cs typeface="Dancing Script"/>
                <a:sym typeface="Dancing Script"/>
              </a:rPr>
              <a:t>Looking for a way to serve? </a:t>
            </a:r>
            <a:endParaRPr b="0" i="0" sz="2800" u="none" cap="none" strike="noStrike">
              <a:solidFill>
                <a:schemeClr val="dk1"/>
              </a:solidFill>
              <a:latin typeface="Dancing Script"/>
              <a:ea typeface="Dancing Script"/>
              <a:cs typeface="Dancing Script"/>
              <a:sym typeface="Dancing Script"/>
            </a:endParaRPr>
          </a:p>
        </p:txBody>
      </p:sp>
      <p:sp>
        <p:nvSpPr>
          <p:cNvPr id="137" name="Google Shape;137;p2"/>
          <p:cNvSpPr txBox="1"/>
          <p:nvPr/>
        </p:nvSpPr>
        <p:spPr>
          <a:xfrm>
            <a:off x="5257650" y="3461225"/>
            <a:ext cx="5289300" cy="939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B45F06"/>
                </a:solidFill>
                <a:latin typeface="Dancing Script"/>
                <a:ea typeface="Dancing Script"/>
                <a:cs typeface="Dancing Script"/>
                <a:sym typeface="Dancing Script"/>
              </a:rPr>
              <a:t>Consider helping the Care Crew</a:t>
            </a:r>
            <a:endParaRPr b="1" i="0" sz="2100" u="none" cap="none" strike="noStrike">
              <a:solidFill>
                <a:srgbClr val="B45F06"/>
              </a:solidFill>
              <a:latin typeface="Dancing Script"/>
              <a:ea typeface="Dancing Script"/>
              <a:cs typeface="Dancing Script"/>
              <a:sym typeface="Dancing Scrip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Meal/Restaurant gift cards needed.</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See Kayla Jean for more info.</a:t>
            </a:r>
            <a:endParaRPr b="0" i="0" sz="1400" u="none" cap="none" strike="noStrike">
              <a:solidFill>
                <a:schemeClr val="dk1"/>
              </a:solidFill>
              <a:latin typeface="Bell MT"/>
              <a:ea typeface="Bell MT"/>
              <a:cs typeface="Bell MT"/>
              <a:sym typeface="Bell MT"/>
            </a:endParaRPr>
          </a:p>
        </p:txBody>
      </p:sp>
      <p:sp>
        <p:nvSpPr>
          <p:cNvPr id="138" name="Google Shape;138;p2"/>
          <p:cNvSpPr txBox="1"/>
          <p:nvPr/>
        </p:nvSpPr>
        <p:spPr>
          <a:xfrm>
            <a:off x="5344650" y="4335325"/>
            <a:ext cx="50994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B45F06"/>
                </a:solidFill>
                <a:latin typeface="Dancing Script"/>
                <a:ea typeface="Dancing Script"/>
                <a:cs typeface="Dancing Script"/>
                <a:sym typeface="Dancing Script"/>
              </a:rPr>
              <a:t>3rd Quarter - Disaster Relief Donations</a:t>
            </a:r>
            <a:endParaRPr b="1" i="0" sz="2100" u="none" cap="none" strike="noStrike">
              <a:solidFill>
                <a:srgbClr val="B45F06"/>
              </a:solidFill>
              <a:latin typeface="Dancing Script"/>
              <a:ea typeface="Dancing Script"/>
              <a:cs typeface="Dancing Script"/>
              <a:sym typeface="Dancing Script"/>
            </a:endParaRPr>
          </a:p>
        </p:txBody>
      </p:sp>
      <p:sp>
        <p:nvSpPr>
          <p:cNvPr id="139" name="Google Shape;139;p2"/>
          <p:cNvSpPr txBox="1"/>
          <p:nvPr/>
        </p:nvSpPr>
        <p:spPr>
          <a:xfrm>
            <a:off x="5522025" y="4672425"/>
            <a:ext cx="27264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dk1"/>
              </a:buClr>
              <a:buSzPts val="1400"/>
              <a:buFont typeface="Bell MT"/>
              <a:buChar char="●"/>
            </a:pPr>
            <a:r>
              <a:rPr b="1" i="0" lang="en-US" sz="1400" u="none" cap="none" strike="noStrike">
                <a:solidFill>
                  <a:schemeClr val="dk1"/>
                </a:solidFill>
                <a:latin typeface="Bell MT"/>
                <a:ea typeface="Bell MT"/>
                <a:cs typeface="Bell MT"/>
                <a:sym typeface="Bell MT"/>
              </a:rPr>
              <a:t>Blankets</a:t>
            </a:r>
            <a:endParaRPr b="1" i="0" sz="1400" u="none" cap="none" strike="noStrike">
              <a:solidFill>
                <a:schemeClr val="dk1"/>
              </a:solidFill>
              <a:latin typeface="Bell MT"/>
              <a:ea typeface="Bell MT"/>
              <a:cs typeface="Bell MT"/>
              <a:sym typeface="Bell MT"/>
            </a:endParaRPr>
          </a:p>
          <a:p>
            <a:pPr indent="-317500" lvl="0" marL="457200" marR="0" rtl="0" algn="l">
              <a:lnSpc>
                <a:spcPct val="100000"/>
              </a:lnSpc>
              <a:spcBef>
                <a:spcPts val="0"/>
              </a:spcBef>
              <a:spcAft>
                <a:spcPts val="0"/>
              </a:spcAft>
              <a:buClr>
                <a:schemeClr val="dk1"/>
              </a:buClr>
              <a:buSzPts val="1400"/>
              <a:buFont typeface="Bell MT"/>
              <a:buChar char="●"/>
            </a:pPr>
            <a:r>
              <a:rPr b="1" i="0" lang="en-US" sz="1400" u="none" cap="none" strike="noStrike">
                <a:solidFill>
                  <a:schemeClr val="dk1"/>
                </a:solidFill>
                <a:latin typeface="Bell MT"/>
                <a:ea typeface="Bell MT"/>
                <a:cs typeface="Bell MT"/>
                <a:sym typeface="Bell MT"/>
              </a:rPr>
              <a:t>Pillows</a:t>
            </a:r>
            <a:endParaRPr b="1" i="0" sz="1400" u="none" cap="none" strike="noStrike">
              <a:solidFill>
                <a:schemeClr val="dk1"/>
              </a:solidFill>
              <a:latin typeface="Bell MT"/>
              <a:ea typeface="Bell MT"/>
              <a:cs typeface="Bell MT"/>
              <a:sym typeface="Bell MT"/>
            </a:endParaRPr>
          </a:p>
        </p:txBody>
      </p:sp>
      <p:sp>
        <p:nvSpPr>
          <p:cNvPr id="140" name="Google Shape;140;p2"/>
          <p:cNvSpPr txBox="1"/>
          <p:nvPr/>
        </p:nvSpPr>
        <p:spPr>
          <a:xfrm>
            <a:off x="7812700" y="4672425"/>
            <a:ext cx="30282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dk1"/>
              </a:buClr>
              <a:buSzPts val="1400"/>
              <a:buFont typeface="Bell MT"/>
              <a:buChar char="●"/>
            </a:pPr>
            <a:r>
              <a:rPr b="1" i="0" lang="en-US" sz="1400" u="none" cap="none" strike="noStrike">
                <a:solidFill>
                  <a:schemeClr val="dk1"/>
                </a:solidFill>
                <a:latin typeface="Bell MT"/>
                <a:ea typeface="Bell MT"/>
                <a:cs typeface="Bell MT"/>
                <a:sym typeface="Bell MT"/>
              </a:rPr>
              <a:t>Towels &amp; washcloths</a:t>
            </a:r>
            <a:endParaRPr b="1" i="0" sz="1400" u="none" cap="none" strike="noStrike">
              <a:solidFill>
                <a:schemeClr val="dk1"/>
              </a:solidFill>
              <a:latin typeface="Bell MT"/>
              <a:ea typeface="Bell MT"/>
              <a:cs typeface="Bell MT"/>
              <a:sym typeface="Bell MT"/>
            </a:endParaRPr>
          </a:p>
          <a:p>
            <a:pPr indent="-317500" lvl="0" marL="457200" marR="0" rtl="0" algn="l">
              <a:lnSpc>
                <a:spcPct val="100000"/>
              </a:lnSpc>
              <a:spcBef>
                <a:spcPts val="0"/>
              </a:spcBef>
              <a:spcAft>
                <a:spcPts val="0"/>
              </a:spcAft>
              <a:buClr>
                <a:schemeClr val="dk1"/>
              </a:buClr>
              <a:buSzPts val="1400"/>
              <a:buFont typeface="Bell MT"/>
              <a:buChar char="●"/>
            </a:pPr>
            <a:r>
              <a:rPr b="1" i="0" lang="en-US" sz="1400" u="none" cap="none" strike="noStrike">
                <a:solidFill>
                  <a:schemeClr val="dk1"/>
                </a:solidFill>
                <a:latin typeface="Bell MT"/>
                <a:ea typeface="Bell MT"/>
                <a:cs typeface="Bell MT"/>
                <a:sym typeface="Bell MT"/>
              </a:rPr>
              <a:t>Styrofoam coolers</a:t>
            </a:r>
            <a:endParaRPr b="1" i="0" sz="1400" u="none" cap="none" strike="noStrike">
              <a:solidFill>
                <a:schemeClr val="dk1"/>
              </a:solidFill>
              <a:latin typeface="Bell MT"/>
              <a:ea typeface="Bell MT"/>
              <a:cs typeface="Bell MT"/>
              <a:sym typeface="Bell MT"/>
            </a:endParaRPr>
          </a:p>
        </p:txBody>
      </p:sp>
      <p:sp>
        <p:nvSpPr>
          <p:cNvPr id="141" name="Google Shape;141;p2"/>
          <p:cNvSpPr txBox="1"/>
          <p:nvPr/>
        </p:nvSpPr>
        <p:spPr>
          <a:xfrm>
            <a:off x="5313375" y="5116725"/>
            <a:ext cx="51972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Bell MT"/>
                <a:ea typeface="Bell MT"/>
                <a:cs typeface="Bell MT"/>
                <a:sym typeface="Bell MT"/>
              </a:rPr>
              <a:t>Place donated items in the bins in the vestibule. THANK YOU!</a:t>
            </a:r>
            <a:endParaRPr b="0" i="0" sz="12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Bell MT"/>
                <a:ea typeface="Bell MT"/>
                <a:cs typeface="Bell MT"/>
                <a:sym typeface="Bell MT"/>
              </a:rPr>
              <a:t>Contact Darrell Haney (WCBA Disaster Relief Director) to Volunteer.</a:t>
            </a:r>
            <a:endParaRPr b="0" i="0" sz="12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Bell MT"/>
                <a:ea typeface="Bell MT"/>
                <a:cs typeface="Bell MT"/>
                <a:sym typeface="Bell MT"/>
              </a:rPr>
              <a:t>931-625-2115 / darrell@simplythetruthministries.org</a:t>
            </a:r>
            <a:endParaRPr b="0" i="0" sz="1200" u="none" cap="none" strike="noStrike">
              <a:solidFill>
                <a:schemeClr val="dk1"/>
              </a:solidFill>
              <a:latin typeface="Bell MT"/>
              <a:ea typeface="Bell MT"/>
              <a:cs typeface="Bell MT"/>
              <a:sym typeface="Bell MT"/>
            </a:endParaRPr>
          </a:p>
        </p:txBody>
      </p:sp>
      <p:cxnSp>
        <p:nvCxnSpPr>
          <p:cNvPr id="142" name="Google Shape;142;p2"/>
          <p:cNvCxnSpPr/>
          <p:nvPr/>
        </p:nvCxnSpPr>
        <p:spPr>
          <a:xfrm>
            <a:off x="6630750" y="5859325"/>
            <a:ext cx="2493000" cy="0"/>
          </a:xfrm>
          <a:prstGeom prst="straightConnector1">
            <a:avLst/>
          </a:prstGeom>
          <a:noFill/>
          <a:ln cap="flat" cmpd="sng" w="9525">
            <a:solidFill>
              <a:schemeClr val="dk1"/>
            </a:solidFill>
            <a:prstDash val="dash"/>
            <a:miter lim="800000"/>
            <a:headEnd len="sm" w="sm" type="none"/>
            <a:tailEnd len="sm" w="sm" type="none"/>
          </a:ln>
        </p:spPr>
      </p:cxnSp>
      <p:sp>
        <p:nvSpPr>
          <p:cNvPr id="143" name="Google Shape;143;p2"/>
          <p:cNvSpPr txBox="1"/>
          <p:nvPr/>
        </p:nvSpPr>
        <p:spPr>
          <a:xfrm>
            <a:off x="5344650" y="5859325"/>
            <a:ext cx="50994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B45F06"/>
                </a:solidFill>
                <a:latin typeface="Dancing Script"/>
                <a:ea typeface="Dancing Script"/>
                <a:cs typeface="Dancing Script"/>
                <a:sym typeface="Dancing Script"/>
              </a:rPr>
              <a:t>Clothe Our Kids</a:t>
            </a:r>
            <a:endParaRPr b="1" i="0" sz="2100" u="none" cap="none" strike="noStrike">
              <a:solidFill>
                <a:srgbClr val="B45F06"/>
              </a:solidFill>
              <a:latin typeface="Dancing Script"/>
              <a:ea typeface="Dancing Script"/>
              <a:cs typeface="Dancing Script"/>
              <a:sym typeface="Dancing Script"/>
            </a:endParaRPr>
          </a:p>
        </p:txBody>
      </p:sp>
      <p:sp>
        <p:nvSpPr>
          <p:cNvPr id="144" name="Google Shape;144;p2"/>
          <p:cNvSpPr txBox="1"/>
          <p:nvPr/>
        </p:nvSpPr>
        <p:spPr>
          <a:xfrm>
            <a:off x="5245250" y="6205325"/>
            <a:ext cx="32556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400" u="none" cap="none" strike="noStrike">
                <a:solidFill>
                  <a:schemeClr val="dk1"/>
                </a:solidFill>
                <a:latin typeface="Bell MT"/>
                <a:ea typeface="Bell MT"/>
                <a:cs typeface="Bell MT"/>
                <a:sym typeface="Bell MT"/>
              </a:rPr>
              <a:t>Boys' and girls' child-size tennis shoes </a:t>
            </a:r>
            <a:endParaRPr b="1"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Bell MT"/>
                <a:ea typeface="Bell MT"/>
                <a:cs typeface="Bell MT"/>
                <a:sym typeface="Bell MT"/>
              </a:rPr>
              <a:t>(7, 8, 9, 10, 11, 12, 13, and 1) </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chemeClr val="dk1"/>
              </a:buClr>
              <a:buSzPts val="1100"/>
              <a:buFont typeface="Arial"/>
              <a:buNone/>
            </a:pPr>
            <a:r>
              <a:rPr b="1" i="0" lang="en-US" sz="1400" u="none" cap="none" strike="noStrike">
                <a:solidFill>
                  <a:schemeClr val="dk1"/>
                </a:solidFill>
                <a:latin typeface="Bell MT"/>
                <a:ea typeface="Bell MT"/>
                <a:cs typeface="Bell MT"/>
                <a:sym typeface="Bell MT"/>
              </a:rPr>
              <a:t>Boys’ and girls’ child-size socks </a:t>
            </a:r>
            <a:endParaRPr b="1"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(Small, medium and large) </a:t>
            </a:r>
            <a:endParaRPr b="0" i="0" sz="1400" u="none" cap="none" strike="noStrike">
              <a:solidFill>
                <a:schemeClr val="dk1"/>
              </a:solidFill>
              <a:latin typeface="Bell MT"/>
              <a:ea typeface="Bell MT"/>
              <a:cs typeface="Bell MT"/>
              <a:sym typeface="Bell MT"/>
            </a:endParaRPr>
          </a:p>
        </p:txBody>
      </p:sp>
      <p:sp>
        <p:nvSpPr>
          <p:cNvPr id="145" name="Google Shape;145;p2"/>
          <p:cNvSpPr txBox="1"/>
          <p:nvPr/>
        </p:nvSpPr>
        <p:spPr>
          <a:xfrm>
            <a:off x="8871825" y="6287275"/>
            <a:ext cx="1254000" cy="8004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Bell MT"/>
                <a:ea typeface="Bell MT"/>
                <a:cs typeface="Bell MT"/>
                <a:sym typeface="Bell MT"/>
              </a:rPr>
              <a:t> Collection tub </a:t>
            </a:r>
            <a:endParaRPr b="0" i="0" sz="10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Bell MT"/>
                <a:ea typeface="Bell MT"/>
                <a:cs typeface="Bell MT"/>
                <a:sym typeface="Bell MT"/>
              </a:rPr>
              <a:t>in the vestibule.</a:t>
            </a:r>
            <a:endParaRPr b="0" i="0" sz="10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Bell MT"/>
                <a:ea typeface="Bell MT"/>
                <a:cs typeface="Bell MT"/>
                <a:sym typeface="Bell MT"/>
              </a:rPr>
              <a:t>See Julieanna Ogle </a:t>
            </a:r>
            <a:endParaRPr b="0" i="0" sz="10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Bell MT"/>
                <a:ea typeface="Bell MT"/>
                <a:cs typeface="Bell MT"/>
                <a:sym typeface="Bell MT"/>
              </a:rPr>
              <a:t>for more info.</a:t>
            </a:r>
            <a:endParaRPr b="0" i="0" sz="1000" u="none" cap="none" strike="noStrike">
              <a:solidFill>
                <a:schemeClr val="dk1"/>
              </a:solidFill>
              <a:latin typeface="Calibri"/>
              <a:ea typeface="Calibri"/>
              <a:cs typeface="Calibri"/>
              <a:sym typeface="Calibri"/>
            </a:endParaRPr>
          </a:p>
        </p:txBody>
      </p:sp>
      <p:cxnSp>
        <p:nvCxnSpPr>
          <p:cNvPr id="146" name="Google Shape;146;p2"/>
          <p:cNvCxnSpPr/>
          <p:nvPr/>
        </p:nvCxnSpPr>
        <p:spPr>
          <a:xfrm>
            <a:off x="6630750" y="7230925"/>
            <a:ext cx="2493000" cy="0"/>
          </a:xfrm>
          <a:prstGeom prst="straightConnector1">
            <a:avLst/>
          </a:prstGeom>
          <a:noFill/>
          <a:ln cap="flat" cmpd="sng" w="9525">
            <a:solidFill>
              <a:schemeClr val="dk1"/>
            </a:solidFill>
            <a:prstDash val="dash"/>
            <a:miter lim="800000"/>
            <a:headEnd len="sm" w="sm" type="none"/>
            <a:tailEnd len="sm" w="sm" type="none"/>
          </a:ln>
        </p:spPr>
      </p:cxnSp>
      <p:sp>
        <p:nvSpPr>
          <p:cNvPr id="147" name="Google Shape;147;p2"/>
          <p:cNvSpPr txBox="1"/>
          <p:nvPr/>
        </p:nvSpPr>
        <p:spPr>
          <a:xfrm>
            <a:off x="5344650" y="7230925"/>
            <a:ext cx="50994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B45F06"/>
                </a:solidFill>
                <a:latin typeface="Dancing Script"/>
                <a:ea typeface="Dancing Script"/>
                <a:cs typeface="Dancing Script"/>
                <a:sym typeface="Dancing Script"/>
              </a:rPr>
              <a:t>Upcoming Opportunities to Serve</a:t>
            </a:r>
            <a:endParaRPr b="1" i="0" sz="2100" u="none" cap="none" strike="noStrike">
              <a:solidFill>
                <a:srgbClr val="B45F06"/>
              </a:solidFill>
              <a:latin typeface="Dancing Script"/>
              <a:ea typeface="Dancing Script"/>
              <a:cs typeface="Dancing Script"/>
              <a:sym typeface="Dancing Script"/>
            </a:endParaRPr>
          </a:p>
        </p:txBody>
      </p:sp>
      <p:sp>
        <p:nvSpPr>
          <p:cNvPr id="148" name="Google Shape;148;p2"/>
          <p:cNvSpPr txBox="1"/>
          <p:nvPr/>
        </p:nvSpPr>
        <p:spPr>
          <a:xfrm>
            <a:off x="5313375" y="7555125"/>
            <a:ext cx="51972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Bell MT"/>
                <a:ea typeface="Bell MT"/>
                <a:cs typeface="Bell MT"/>
                <a:sym typeface="Bell MT"/>
              </a:rPr>
              <a:t>Nursing Home Outreach ~ birthdays, self care, entertainment, stationery</a:t>
            </a:r>
            <a:endParaRPr b="0" i="0" sz="12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Bell MT"/>
                <a:ea typeface="Bell MT"/>
                <a:cs typeface="Bell MT"/>
                <a:sym typeface="Bell MT"/>
              </a:rPr>
              <a:t>Hope Children’s Home ~ gift card donations</a:t>
            </a:r>
            <a:endParaRPr b="0" i="0" sz="1200" u="none" cap="none" strike="noStrike">
              <a:solidFill>
                <a:schemeClr val="dk1"/>
              </a:solidFill>
              <a:latin typeface="Bell MT"/>
              <a:ea typeface="Bell MT"/>
              <a:cs typeface="Bell MT"/>
              <a:sym typeface="Bell MT"/>
            </a:endParaRPr>
          </a:p>
        </p:txBody>
      </p:sp>
      <p:sp>
        <p:nvSpPr>
          <p:cNvPr id="149" name="Google Shape;149;p2"/>
          <p:cNvSpPr txBox="1"/>
          <p:nvPr/>
        </p:nvSpPr>
        <p:spPr>
          <a:xfrm>
            <a:off x="6941650" y="104850"/>
            <a:ext cx="3426300" cy="135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9/29 ~ Jamie &amp; Ella Sandlin</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10/6 ~ Kristen Howard &amp; Donna McCool</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10/13 ~ Lisa Taylor &amp; Katie Taylor</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10/20 ~ Debbie Stone &amp; Laura Beth Quick</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10/27 ~ Jenna &amp; Connor Speck</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11/3 ~ Julieanna Ogle &amp; Jennifer Ogle</a:t>
            </a:r>
            <a:endParaRPr b="0" i="0" sz="1400" u="none" cap="none" strike="noStrike">
              <a:solidFill>
                <a:schemeClr val="dk1"/>
              </a:solidFill>
              <a:latin typeface="Bell MT"/>
              <a:ea typeface="Bell MT"/>
              <a:cs typeface="Bell MT"/>
              <a:sym typeface="Bell MT"/>
            </a:endParaRPr>
          </a:p>
        </p:txBody>
      </p:sp>
      <p:sp>
        <p:nvSpPr>
          <p:cNvPr id="150" name="Google Shape;150;p2"/>
          <p:cNvSpPr txBox="1"/>
          <p:nvPr/>
        </p:nvSpPr>
        <p:spPr>
          <a:xfrm>
            <a:off x="5554638" y="1663538"/>
            <a:ext cx="3426300" cy="135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9/29 ~ Byron Howard &amp; Mark Moore</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10/6 ~ Jack Stone &amp; David Ogle</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10/13 ~ David Martin &amp; Steve Elliott</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10/20 ~ Adam Taylor &amp; Mark Moore</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10/27 ~ Jack Simms &amp; Bret Quick</a:t>
            </a:r>
            <a:endParaRPr b="0" i="0" sz="14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ell MT"/>
                <a:ea typeface="Bell MT"/>
                <a:cs typeface="Bell MT"/>
                <a:sym typeface="Bell MT"/>
              </a:rPr>
              <a:t>11/3 ~ Evan Seals &amp; Wes Ogle</a:t>
            </a:r>
            <a:endParaRPr b="0" i="0" sz="1400" u="none" cap="none" strike="noStrike">
              <a:solidFill>
                <a:schemeClr val="dk1"/>
              </a:solidFill>
              <a:latin typeface="Bell MT"/>
              <a:ea typeface="Bell MT"/>
              <a:cs typeface="Bell MT"/>
              <a:sym typeface="Bell MT"/>
            </a:endParaRPr>
          </a:p>
        </p:txBody>
      </p:sp>
      <p:sp>
        <p:nvSpPr>
          <p:cNvPr id="151" name="Google Shape;151;p2"/>
          <p:cNvSpPr txBox="1"/>
          <p:nvPr/>
        </p:nvSpPr>
        <p:spPr>
          <a:xfrm>
            <a:off x="44700" y="875225"/>
            <a:ext cx="2075700" cy="258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     Shannon Pitts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     Wrenley Morgan</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4     Eli Nunley</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5     Morgan Ogle</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5     Dale Davis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6     Sydney Frassrand</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7     Karen Seals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7     Asa Ogle</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8     Grant Quick</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8     Patricia Thomas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10   Adam Speck</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10   Trevor Murphy</a:t>
            </a:r>
            <a:endParaRPr b="0" i="0" sz="1300" u="none" cap="none" strike="noStrike">
              <a:solidFill>
                <a:srgbClr val="000000"/>
              </a:solidFill>
              <a:latin typeface="Bell MT"/>
              <a:ea typeface="Bell MT"/>
              <a:cs typeface="Bell MT"/>
              <a:sym typeface="Bell MT"/>
            </a:endParaRPr>
          </a:p>
        </p:txBody>
      </p:sp>
      <p:sp>
        <p:nvSpPr>
          <p:cNvPr id="152" name="Google Shape;152;p2"/>
          <p:cNvSpPr txBox="1"/>
          <p:nvPr/>
        </p:nvSpPr>
        <p:spPr>
          <a:xfrm>
            <a:off x="1752600" y="877825"/>
            <a:ext cx="1732200" cy="258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12    Connor Fowler</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12    Evann Fowler</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12    Samuel Fowler</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14    Ty Ogle</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15    Kim Monks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17    Charlotte Ogle</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18    Jennifer Ogle</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18    Caden King</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20    Jane Nix</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20    Cassie Edwards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21    Alan Goode</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21    Larry Hillis</a:t>
            </a:r>
            <a:endParaRPr b="0" i="0" sz="1300" u="none" cap="none" strike="noStrike">
              <a:solidFill>
                <a:srgbClr val="000000"/>
              </a:solidFill>
              <a:latin typeface="Bell MT"/>
              <a:ea typeface="Bell MT"/>
              <a:cs typeface="Bell MT"/>
              <a:sym typeface="Bell MT"/>
            </a:endParaRPr>
          </a:p>
        </p:txBody>
      </p:sp>
      <p:sp>
        <p:nvSpPr>
          <p:cNvPr id="153" name="Google Shape;153;p2"/>
          <p:cNvSpPr txBox="1"/>
          <p:nvPr/>
        </p:nvSpPr>
        <p:spPr>
          <a:xfrm>
            <a:off x="3429000" y="877825"/>
            <a:ext cx="2075700" cy="238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22	Colton Durm</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22	Jacob Howard</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22	Larry Simmons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24	Luke Dallis Ogle</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24	Deanna Smith</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25	Nora Day</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25	David Ogle</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25	April Patterson</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27	Nic Bradley</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28	Camdyn Pitts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29	Daniel Pitts</a:t>
            </a:r>
            <a:endParaRPr b="0" i="0" sz="1300" u="none" cap="none" strike="noStrike">
              <a:solidFill>
                <a:srgbClr val="000000"/>
              </a:solidFill>
              <a:latin typeface="Bell MT"/>
              <a:ea typeface="Bell MT"/>
              <a:cs typeface="Bell MT"/>
              <a:sym typeface="Bell MT"/>
            </a:endParaRPr>
          </a:p>
        </p:txBody>
      </p:sp>
      <p:sp>
        <p:nvSpPr>
          <p:cNvPr id="154" name="Google Shape;154;p2"/>
          <p:cNvSpPr txBox="1"/>
          <p:nvPr/>
        </p:nvSpPr>
        <p:spPr>
          <a:xfrm>
            <a:off x="7950" y="407013"/>
            <a:ext cx="5197200" cy="83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100" u="none" cap="none" strike="noStrike">
                <a:solidFill>
                  <a:srgbClr val="B45F06"/>
                </a:solidFill>
                <a:latin typeface="Dancing Script"/>
                <a:ea typeface="Dancing Script"/>
                <a:cs typeface="Dancing Script"/>
                <a:sym typeface="Dancing Script"/>
              </a:rPr>
              <a:t>Happy Birthday!</a:t>
            </a:r>
            <a:endParaRPr b="1" i="0" sz="3100" u="none" cap="none" strike="noStrike">
              <a:solidFill>
                <a:srgbClr val="B45F06"/>
              </a:solidFill>
              <a:latin typeface="Dancing Script"/>
              <a:ea typeface="Dancing Script"/>
              <a:cs typeface="Dancing Script"/>
              <a:sym typeface="Dancing Script"/>
            </a:endParaRPr>
          </a:p>
        </p:txBody>
      </p:sp>
      <p:pic>
        <p:nvPicPr>
          <p:cNvPr id="155" name="Google Shape;155;p2"/>
          <p:cNvPicPr preferRelativeResize="0"/>
          <p:nvPr/>
        </p:nvPicPr>
        <p:blipFill rotWithShape="1">
          <a:blip r:embed="rId3">
            <a:alphaModFix/>
          </a:blip>
          <a:srcRect b="41769" l="11415" r="11345" t="0"/>
          <a:stretch/>
        </p:blipFill>
        <p:spPr>
          <a:xfrm>
            <a:off x="101346" y="4260183"/>
            <a:ext cx="1671325" cy="789650"/>
          </a:xfrm>
          <a:prstGeom prst="rect">
            <a:avLst/>
          </a:prstGeom>
          <a:noFill/>
          <a:ln>
            <a:noFill/>
          </a:ln>
        </p:spPr>
      </p:pic>
      <p:sp>
        <p:nvSpPr>
          <p:cNvPr id="156" name="Google Shape;156;p2"/>
          <p:cNvSpPr txBox="1"/>
          <p:nvPr/>
        </p:nvSpPr>
        <p:spPr>
          <a:xfrm>
            <a:off x="121250" y="3752863"/>
            <a:ext cx="1797600" cy="1200600"/>
          </a:xfrm>
          <a:prstGeom prst="rect">
            <a:avLst/>
          </a:prstGeom>
          <a:noFill/>
          <a:ln>
            <a:noFill/>
          </a:ln>
        </p:spPr>
        <p:txBody>
          <a:bodyPr anchorCtr="0" anchor="t" bIns="91425" lIns="91425" spcFirstLastPara="1" rIns="91425" wrap="square" tIns="91425">
            <a:noAutofit/>
          </a:bodyPr>
          <a:lstStyle/>
          <a:p>
            <a:pPr indent="0" lvl="0" marL="0" marR="0" rtl="0" algn="ctr">
              <a:lnSpc>
                <a:spcPct val="85000"/>
              </a:lnSpc>
              <a:spcBef>
                <a:spcPts val="0"/>
              </a:spcBef>
              <a:spcAft>
                <a:spcPts val="0"/>
              </a:spcAft>
              <a:buClr>
                <a:srgbClr val="000000"/>
              </a:buClr>
              <a:buSzPts val="3200"/>
              <a:buFont typeface="Arial"/>
              <a:buNone/>
            </a:pPr>
            <a:r>
              <a:rPr b="1" i="0" lang="en-US" sz="2500" u="none" cap="none" strike="noStrike">
                <a:solidFill>
                  <a:srgbClr val="B45F06"/>
                </a:solidFill>
                <a:latin typeface="Dancing Script"/>
                <a:ea typeface="Dancing Script"/>
                <a:cs typeface="Dancing Script"/>
                <a:sym typeface="Dancing Script"/>
              </a:rPr>
              <a:t>Happy Anniversary!</a:t>
            </a:r>
            <a:endParaRPr b="1" i="0" sz="2500" u="none" cap="none" strike="noStrike">
              <a:solidFill>
                <a:srgbClr val="B45F06"/>
              </a:solidFill>
              <a:latin typeface="Dancing Script"/>
              <a:ea typeface="Dancing Script"/>
              <a:cs typeface="Dancing Script"/>
              <a:sym typeface="Dancing Script"/>
            </a:endParaRPr>
          </a:p>
        </p:txBody>
      </p:sp>
      <p:sp>
        <p:nvSpPr>
          <p:cNvPr id="157" name="Google Shape;157;p2"/>
          <p:cNvSpPr txBox="1"/>
          <p:nvPr/>
        </p:nvSpPr>
        <p:spPr>
          <a:xfrm>
            <a:off x="2026850" y="3416125"/>
            <a:ext cx="3444600" cy="178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2nd	Bret &amp; Laura Beth Quick	20 years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4th	Joseph &amp; Katie Taylor	3 years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6th	Marshall &amp; Shelby Wix	6 years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16th	Bob &amp; Mary Jones	           53 years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17th	Kerry &amp; Lisa Taylor	43 years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23rd	Dylan &amp; Ali McCool	3 years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24th	Jim Bob &amp; Jamie Sandlin	26 years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28th	David &amp; Sherry Ogle	52 years</a:t>
            </a:r>
            <a:endParaRPr b="0" i="0" sz="1300" u="none" cap="none" strike="noStrike">
              <a:solidFill>
                <a:srgbClr val="000000"/>
              </a:solidFill>
              <a:latin typeface="Bell MT"/>
              <a:ea typeface="Bell MT"/>
              <a:cs typeface="Bell MT"/>
              <a:sym typeface="Bell MT"/>
            </a:endParaRPr>
          </a:p>
        </p:txBody>
      </p:sp>
      <p:sp>
        <p:nvSpPr>
          <p:cNvPr id="158" name="Google Shape;158;p2"/>
          <p:cNvSpPr txBox="1"/>
          <p:nvPr/>
        </p:nvSpPr>
        <p:spPr>
          <a:xfrm>
            <a:off x="48900" y="5166325"/>
            <a:ext cx="50994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700" u="none" cap="none" strike="noStrike">
                <a:solidFill>
                  <a:srgbClr val="B45F06"/>
                </a:solidFill>
                <a:latin typeface="Dancing Script"/>
                <a:ea typeface="Dancing Script"/>
                <a:cs typeface="Dancing Script"/>
                <a:sym typeface="Dancing Script"/>
              </a:rPr>
              <a:t>Pastor Appreciation &amp; Fall Fellowship</a:t>
            </a:r>
            <a:endParaRPr b="1" i="0" sz="3000" u="none" cap="none" strike="noStrike">
              <a:solidFill>
                <a:srgbClr val="B45F06"/>
              </a:solidFill>
              <a:latin typeface="Dancing Script"/>
              <a:ea typeface="Dancing Script"/>
              <a:cs typeface="Dancing Script"/>
              <a:sym typeface="Dancing Script"/>
            </a:endParaRPr>
          </a:p>
        </p:txBody>
      </p:sp>
      <p:sp>
        <p:nvSpPr>
          <p:cNvPr id="159" name="Google Shape;159;p2"/>
          <p:cNvSpPr txBox="1"/>
          <p:nvPr/>
        </p:nvSpPr>
        <p:spPr>
          <a:xfrm>
            <a:off x="121250" y="5655850"/>
            <a:ext cx="49716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Bell MT"/>
                <a:ea typeface="Bell MT"/>
                <a:cs typeface="Bell MT"/>
                <a:sym typeface="Bell MT"/>
              </a:rPr>
              <a:t>Saturday, October 26th @ 5:00 pm</a:t>
            </a:r>
            <a:endParaRPr b="1" i="0" sz="2400" u="none" cap="none" strike="noStrike">
              <a:solidFill>
                <a:schemeClr val="dk1"/>
              </a:solidFill>
              <a:latin typeface="Bell MT"/>
              <a:ea typeface="Bell MT"/>
              <a:cs typeface="Bell MT"/>
              <a:sym typeface="Bell MT"/>
            </a:endParaRPr>
          </a:p>
        </p:txBody>
      </p:sp>
      <p:sp>
        <p:nvSpPr>
          <p:cNvPr id="160" name="Google Shape;160;p2"/>
          <p:cNvSpPr txBox="1"/>
          <p:nvPr/>
        </p:nvSpPr>
        <p:spPr>
          <a:xfrm>
            <a:off x="152400" y="6167851"/>
            <a:ext cx="49716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Bell MT"/>
                <a:ea typeface="Bell MT"/>
                <a:cs typeface="Bell MT"/>
                <a:sym typeface="Bell MT"/>
              </a:rPr>
              <a:t>Bring chilis &amp; soups to share and enjoy. </a:t>
            </a:r>
            <a:endParaRPr b="0" i="0" sz="2000" u="none" cap="none" strike="noStrike">
              <a:solidFill>
                <a:schemeClr val="dk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Bell MT"/>
                <a:ea typeface="Bell MT"/>
                <a:cs typeface="Bell MT"/>
                <a:sym typeface="Bell MT"/>
              </a:rPr>
              <a:t>Join us to honor our pastors, their wives, and their service to our church. </a:t>
            </a:r>
            <a:endParaRPr b="0" i="0" sz="2000" u="none" cap="none" strike="noStrike">
              <a:solidFill>
                <a:schemeClr val="dk1"/>
              </a:solidFill>
              <a:latin typeface="Bell MT"/>
              <a:ea typeface="Bell MT"/>
              <a:cs typeface="Bell MT"/>
              <a:sym typeface="Bell M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cxnSp>
        <p:nvCxnSpPr>
          <p:cNvPr id="165" name="Google Shape;165;g2e032d62129_0_18"/>
          <p:cNvCxnSpPr/>
          <p:nvPr/>
        </p:nvCxnSpPr>
        <p:spPr>
          <a:xfrm>
            <a:off x="5242040" y="0"/>
            <a:ext cx="26400" cy="8229600"/>
          </a:xfrm>
          <a:prstGeom prst="straightConnector1">
            <a:avLst/>
          </a:prstGeom>
          <a:noFill/>
          <a:ln cap="flat" cmpd="sng" w="9525">
            <a:solidFill>
              <a:schemeClr val="dk1"/>
            </a:solidFill>
            <a:prstDash val="solid"/>
            <a:miter lim="800000"/>
            <a:headEnd len="sm" w="sm" type="none"/>
            <a:tailEnd len="sm" w="sm" type="none"/>
          </a:ln>
        </p:spPr>
      </p:cxnSp>
      <p:sp>
        <p:nvSpPr>
          <p:cNvPr id="166" name="Google Shape;166;g2e032d62129_0_18"/>
          <p:cNvSpPr txBox="1"/>
          <p:nvPr/>
        </p:nvSpPr>
        <p:spPr>
          <a:xfrm>
            <a:off x="1565496" y="289249"/>
            <a:ext cx="1853100" cy="4818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B45F06"/>
                </a:solidFill>
                <a:latin typeface="EB Garamond"/>
                <a:ea typeface="EB Garamond"/>
                <a:cs typeface="EB Garamond"/>
                <a:sym typeface="EB Garamond"/>
              </a:rPr>
              <a:t>Prayer List</a:t>
            </a:r>
            <a:endParaRPr b="0" i="0" sz="1500" u="none" cap="none" strike="noStrike">
              <a:solidFill>
                <a:srgbClr val="B45F06"/>
              </a:solidFill>
              <a:latin typeface="EB Garamond"/>
              <a:ea typeface="EB Garamond"/>
              <a:cs typeface="EB Garamond"/>
              <a:sym typeface="EB Garamond"/>
            </a:endParaRPr>
          </a:p>
        </p:txBody>
      </p:sp>
      <p:sp>
        <p:nvSpPr>
          <p:cNvPr id="167" name="Google Shape;167;g2e032d62129_0_18"/>
          <p:cNvSpPr txBox="1"/>
          <p:nvPr/>
        </p:nvSpPr>
        <p:spPr>
          <a:xfrm>
            <a:off x="2790603" y="4239768"/>
            <a:ext cx="1762200" cy="3585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sng" cap="none" strike="noStrike">
                <a:solidFill>
                  <a:srgbClr val="B45F06"/>
                </a:solidFill>
                <a:latin typeface="EB Garamond"/>
                <a:ea typeface="EB Garamond"/>
                <a:cs typeface="EB Garamond"/>
                <a:sym typeface="EB Garamond"/>
              </a:rPr>
              <a:t>Armed Forces</a:t>
            </a:r>
            <a:endParaRPr b="0" i="0" sz="1500" u="none" cap="none" strike="noStrike">
              <a:solidFill>
                <a:srgbClr val="B45F06"/>
              </a:solidFill>
              <a:latin typeface="EB Garamond"/>
              <a:ea typeface="EB Garamond"/>
              <a:cs typeface="EB Garamond"/>
              <a:sym typeface="EB Garamond"/>
            </a:endParaRPr>
          </a:p>
        </p:txBody>
      </p:sp>
      <p:sp>
        <p:nvSpPr>
          <p:cNvPr id="168" name="Google Shape;168;g2e032d62129_0_18"/>
          <p:cNvSpPr txBox="1"/>
          <p:nvPr/>
        </p:nvSpPr>
        <p:spPr>
          <a:xfrm>
            <a:off x="2971800" y="4468368"/>
            <a:ext cx="1762200" cy="3113700"/>
          </a:xfrm>
          <a:prstGeom prst="rect">
            <a:avLst/>
          </a:prstGeom>
          <a:noFill/>
          <a:ln>
            <a:noFill/>
          </a:ln>
        </p:spPr>
        <p:txBody>
          <a:bodyPr anchorCtr="0" anchor="t" bIns="47975" lIns="96000" spcFirstLastPara="1" rIns="96000" wrap="square" tIns="47975">
            <a:spAutoFit/>
          </a:bodyPr>
          <a:lstStyle/>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Drew Merrell</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Andrew Reeves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Travis Thomas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Billy Gault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Andrew Walker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Teresa Long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Ethan Sticker</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Jake Mitchell</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Caleb Pierce</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Jackson Carlisle</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Will Vanhooser</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Allie Bonner</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Ivan Trejo</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Tyler Favreau</a:t>
            </a:r>
            <a:endParaRPr b="0" i="0" sz="1400" u="none" cap="none" strike="noStrike">
              <a:solidFill>
                <a:schemeClr val="dk1"/>
              </a:solidFill>
              <a:latin typeface="Bell MT"/>
              <a:ea typeface="Bell MT"/>
              <a:cs typeface="Bell MT"/>
              <a:sym typeface="Bell MT"/>
            </a:endParaRPr>
          </a:p>
        </p:txBody>
      </p:sp>
      <p:sp>
        <p:nvSpPr>
          <p:cNvPr id="169" name="Google Shape;169;g2e032d62129_0_18"/>
          <p:cNvSpPr txBox="1"/>
          <p:nvPr/>
        </p:nvSpPr>
        <p:spPr>
          <a:xfrm>
            <a:off x="265176" y="4466625"/>
            <a:ext cx="2212800" cy="1821000"/>
          </a:xfrm>
          <a:prstGeom prst="rect">
            <a:avLst/>
          </a:prstGeom>
          <a:noFill/>
          <a:ln>
            <a:noFill/>
          </a:ln>
        </p:spPr>
        <p:txBody>
          <a:bodyPr anchorCtr="0" anchor="t" bIns="47975" lIns="96000" spcFirstLastPara="1" rIns="96000" wrap="square" tIns="47975">
            <a:spAutoFit/>
          </a:bodyPr>
          <a:lstStyle/>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Steve Harper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Jun Monderin</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Philippine Pastors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Brandyn &amp; Alicia Knight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Michael Sutphin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Joe &amp; Dana Stoner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Ed Johnson</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Caleb Lindsay</a:t>
            </a:r>
            <a:endParaRPr b="0" i="0" sz="1400" u="none" cap="none" strike="noStrike">
              <a:solidFill>
                <a:schemeClr val="dk1"/>
              </a:solidFill>
              <a:latin typeface="Bell MT"/>
              <a:ea typeface="Bell MT"/>
              <a:cs typeface="Bell MT"/>
              <a:sym typeface="Bell MT"/>
            </a:endParaRPr>
          </a:p>
        </p:txBody>
      </p:sp>
      <p:sp>
        <p:nvSpPr>
          <p:cNvPr id="170" name="Google Shape;170;g2e032d62129_0_18"/>
          <p:cNvSpPr txBox="1"/>
          <p:nvPr/>
        </p:nvSpPr>
        <p:spPr>
          <a:xfrm>
            <a:off x="137160" y="6199632"/>
            <a:ext cx="1762200" cy="3585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sng" cap="none" strike="noStrike">
                <a:solidFill>
                  <a:srgbClr val="B45F06"/>
                </a:solidFill>
                <a:latin typeface="EB Garamond"/>
                <a:ea typeface="EB Garamond"/>
                <a:cs typeface="EB Garamond"/>
                <a:sym typeface="EB Garamond"/>
              </a:rPr>
              <a:t>Other Missions</a:t>
            </a:r>
            <a:endParaRPr b="0" i="0" sz="1500" u="none" cap="none" strike="noStrike">
              <a:solidFill>
                <a:srgbClr val="B45F06"/>
              </a:solidFill>
              <a:latin typeface="EB Garamond"/>
              <a:ea typeface="EB Garamond"/>
              <a:cs typeface="EB Garamond"/>
              <a:sym typeface="EB Garamond"/>
            </a:endParaRPr>
          </a:p>
        </p:txBody>
      </p:sp>
      <p:sp>
        <p:nvSpPr>
          <p:cNvPr id="171" name="Google Shape;171;g2e032d62129_0_18"/>
          <p:cNvSpPr txBox="1"/>
          <p:nvPr/>
        </p:nvSpPr>
        <p:spPr>
          <a:xfrm>
            <a:off x="265172" y="6417525"/>
            <a:ext cx="3331500" cy="1389900"/>
          </a:xfrm>
          <a:prstGeom prst="rect">
            <a:avLst/>
          </a:prstGeom>
          <a:noFill/>
          <a:ln>
            <a:noFill/>
          </a:ln>
        </p:spPr>
        <p:txBody>
          <a:bodyPr anchorCtr="0" anchor="t" bIns="47975" lIns="96000" spcFirstLastPara="1" rIns="96000" wrap="square" tIns="47975">
            <a:spAutoFit/>
          </a:bodyPr>
          <a:lstStyle/>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BBN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TN Children’s Home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Hope Children’s Home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Oak Grove Baptist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Gulf Coast Prison Ministry</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Crossroads Pregnancy Clinic</a:t>
            </a:r>
            <a:endParaRPr b="0" i="0" sz="1400" u="none" cap="none" strike="noStrike">
              <a:solidFill>
                <a:schemeClr val="dk1"/>
              </a:solidFill>
              <a:latin typeface="Arial"/>
              <a:ea typeface="Arial"/>
              <a:cs typeface="Arial"/>
              <a:sym typeface="Arial"/>
            </a:endParaRPr>
          </a:p>
        </p:txBody>
      </p:sp>
      <p:sp>
        <p:nvSpPr>
          <p:cNvPr id="172" name="Google Shape;172;g2e032d62129_0_18"/>
          <p:cNvSpPr txBox="1"/>
          <p:nvPr/>
        </p:nvSpPr>
        <p:spPr>
          <a:xfrm>
            <a:off x="0" y="643050"/>
            <a:ext cx="51462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Bell MT"/>
                <a:ea typeface="Bell MT"/>
                <a:cs typeface="Bell MT"/>
                <a:sym typeface="Bell MT"/>
              </a:rPr>
              <a:t>Hebrews 4:16</a:t>
            </a:r>
            <a:r>
              <a:rPr b="0" i="0" lang="en-US" sz="1200" u="none" cap="none" strike="noStrike">
                <a:solidFill>
                  <a:schemeClr val="dk1"/>
                </a:solidFill>
                <a:highlight>
                  <a:srgbClr val="FFFFFF"/>
                </a:highlight>
                <a:latin typeface="Bell MT"/>
                <a:ea typeface="Bell MT"/>
                <a:cs typeface="Bell MT"/>
                <a:sym typeface="Bell MT"/>
              </a:rPr>
              <a:t> states “Let us therefore come boldly unto the throne of grace, that we may obtain mercy, and find grace to help in time of need.” Please pray for those of our church family currently walking through valleys. </a:t>
            </a:r>
            <a:endParaRPr b="0" i="0" sz="3200" u="none" cap="none" strike="noStrike">
              <a:solidFill>
                <a:schemeClr val="dk1"/>
              </a:solidFill>
              <a:latin typeface="Bell MT"/>
              <a:ea typeface="Bell MT"/>
              <a:cs typeface="Bell MT"/>
              <a:sym typeface="Bell MT"/>
            </a:endParaRPr>
          </a:p>
        </p:txBody>
      </p:sp>
      <p:cxnSp>
        <p:nvCxnSpPr>
          <p:cNvPr id="173" name="Google Shape;173;g2e032d62129_0_18"/>
          <p:cNvCxnSpPr/>
          <p:nvPr/>
        </p:nvCxnSpPr>
        <p:spPr>
          <a:xfrm>
            <a:off x="-78926" y="1322032"/>
            <a:ext cx="5289300" cy="0"/>
          </a:xfrm>
          <a:prstGeom prst="straightConnector1">
            <a:avLst/>
          </a:prstGeom>
          <a:noFill/>
          <a:ln cap="flat" cmpd="sng" w="9525">
            <a:solidFill>
              <a:schemeClr val="dk1"/>
            </a:solidFill>
            <a:prstDash val="dash"/>
            <a:miter lim="800000"/>
            <a:headEnd len="sm" w="sm" type="none"/>
            <a:tailEnd len="sm" w="sm" type="none"/>
          </a:ln>
        </p:spPr>
      </p:cxnSp>
      <p:cxnSp>
        <p:nvCxnSpPr>
          <p:cNvPr id="174" name="Google Shape;174;g2e032d62129_0_18"/>
          <p:cNvCxnSpPr/>
          <p:nvPr/>
        </p:nvCxnSpPr>
        <p:spPr>
          <a:xfrm>
            <a:off x="5255074" y="1322032"/>
            <a:ext cx="5289300" cy="0"/>
          </a:xfrm>
          <a:prstGeom prst="straightConnector1">
            <a:avLst/>
          </a:prstGeom>
          <a:noFill/>
          <a:ln cap="flat" cmpd="sng" w="9525">
            <a:solidFill>
              <a:schemeClr val="dk1"/>
            </a:solidFill>
            <a:prstDash val="dash"/>
            <a:miter lim="800000"/>
            <a:headEnd len="sm" w="sm" type="none"/>
            <a:tailEnd len="sm" w="sm" type="none"/>
          </a:ln>
        </p:spPr>
      </p:cxnSp>
      <p:sp>
        <p:nvSpPr>
          <p:cNvPr id="175" name="Google Shape;175;g2e032d62129_0_18"/>
          <p:cNvSpPr txBox="1"/>
          <p:nvPr/>
        </p:nvSpPr>
        <p:spPr>
          <a:xfrm>
            <a:off x="6899496" y="289249"/>
            <a:ext cx="1853100" cy="4818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B45F06"/>
                </a:solidFill>
                <a:latin typeface="EB Garamond"/>
                <a:ea typeface="EB Garamond"/>
                <a:cs typeface="EB Garamond"/>
                <a:sym typeface="EB Garamond"/>
              </a:rPr>
              <a:t>Prayer List</a:t>
            </a:r>
            <a:endParaRPr b="0" i="0" sz="1500" u="none" cap="none" strike="noStrike">
              <a:solidFill>
                <a:srgbClr val="B45F06"/>
              </a:solidFill>
              <a:latin typeface="EB Garamond"/>
              <a:ea typeface="EB Garamond"/>
              <a:cs typeface="EB Garamond"/>
              <a:sym typeface="EB Garamond"/>
            </a:endParaRPr>
          </a:p>
        </p:txBody>
      </p:sp>
      <p:sp>
        <p:nvSpPr>
          <p:cNvPr id="176" name="Google Shape;176;g2e032d62129_0_18"/>
          <p:cNvSpPr txBox="1"/>
          <p:nvPr/>
        </p:nvSpPr>
        <p:spPr>
          <a:xfrm>
            <a:off x="8124603" y="4239768"/>
            <a:ext cx="1762200" cy="3585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sng" cap="none" strike="noStrike">
                <a:solidFill>
                  <a:srgbClr val="B45F06"/>
                </a:solidFill>
                <a:latin typeface="EB Garamond"/>
                <a:ea typeface="EB Garamond"/>
                <a:cs typeface="EB Garamond"/>
                <a:sym typeface="EB Garamond"/>
              </a:rPr>
              <a:t>Armed Forces</a:t>
            </a:r>
            <a:endParaRPr b="0" i="0" sz="1500" u="none" cap="none" strike="noStrike">
              <a:solidFill>
                <a:srgbClr val="B45F06"/>
              </a:solidFill>
              <a:latin typeface="EB Garamond"/>
              <a:ea typeface="EB Garamond"/>
              <a:cs typeface="EB Garamond"/>
              <a:sym typeface="EB Garamond"/>
            </a:endParaRPr>
          </a:p>
        </p:txBody>
      </p:sp>
      <p:sp>
        <p:nvSpPr>
          <p:cNvPr id="177" name="Google Shape;177;g2e032d62129_0_18"/>
          <p:cNvSpPr txBox="1"/>
          <p:nvPr/>
        </p:nvSpPr>
        <p:spPr>
          <a:xfrm>
            <a:off x="8305800" y="4468368"/>
            <a:ext cx="1762200" cy="3113700"/>
          </a:xfrm>
          <a:prstGeom prst="rect">
            <a:avLst/>
          </a:prstGeom>
          <a:noFill/>
          <a:ln>
            <a:noFill/>
          </a:ln>
        </p:spPr>
        <p:txBody>
          <a:bodyPr anchorCtr="0" anchor="t" bIns="47975" lIns="96000" spcFirstLastPara="1" rIns="96000" wrap="square" tIns="47975">
            <a:spAutoFit/>
          </a:bodyPr>
          <a:lstStyle/>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Drew Merrell</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Andrew Reeves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Travis Thomas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Billy Gault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Andrew Walker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Teresa Long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Ethan Sticker</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Jake Mitchell</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Caleb Pierce</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Jackson Carlisle</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Will Vanhooser</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Allie Bonner</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Ivan Trejo</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Tyler Favreau</a:t>
            </a:r>
            <a:endParaRPr b="0" i="0" sz="1400" u="none" cap="none" strike="noStrike">
              <a:solidFill>
                <a:schemeClr val="dk1"/>
              </a:solidFill>
              <a:latin typeface="Bell MT"/>
              <a:ea typeface="Bell MT"/>
              <a:cs typeface="Bell MT"/>
              <a:sym typeface="Bell MT"/>
            </a:endParaRPr>
          </a:p>
        </p:txBody>
      </p:sp>
      <p:sp>
        <p:nvSpPr>
          <p:cNvPr id="178" name="Google Shape;178;g2e032d62129_0_18"/>
          <p:cNvSpPr txBox="1"/>
          <p:nvPr/>
        </p:nvSpPr>
        <p:spPr>
          <a:xfrm>
            <a:off x="5333995" y="4236960"/>
            <a:ext cx="1762200" cy="3585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sng" cap="none" strike="noStrike">
                <a:solidFill>
                  <a:srgbClr val="B45F06"/>
                </a:solidFill>
                <a:latin typeface="EB Garamond"/>
                <a:ea typeface="EB Garamond"/>
                <a:cs typeface="EB Garamond"/>
                <a:sym typeface="EB Garamond"/>
              </a:rPr>
              <a:t>Missionaries</a:t>
            </a:r>
            <a:endParaRPr b="0" i="0" sz="1500" u="none" cap="none" strike="noStrike">
              <a:solidFill>
                <a:srgbClr val="B45F06"/>
              </a:solidFill>
              <a:latin typeface="EB Garamond"/>
              <a:ea typeface="EB Garamond"/>
              <a:cs typeface="EB Garamond"/>
              <a:sym typeface="EB Garamond"/>
            </a:endParaRPr>
          </a:p>
        </p:txBody>
      </p:sp>
      <p:sp>
        <p:nvSpPr>
          <p:cNvPr id="179" name="Google Shape;179;g2e032d62129_0_18"/>
          <p:cNvSpPr txBox="1"/>
          <p:nvPr/>
        </p:nvSpPr>
        <p:spPr>
          <a:xfrm>
            <a:off x="5599176" y="4466625"/>
            <a:ext cx="2212800" cy="1821000"/>
          </a:xfrm>
          <a:prstGeom prst="rect">
            <a:avLst/>
          </a:prstGeom>
          <a:noFill/>
          <a:ln>
            <a:noFill/>
          </a:ln>
        </p:spPr>
        <p:txBody>
          <a:bodyPr anchorCtr="0" anchor="t" bIns="47975" lIns="96000" spcFirstLastPara="1" rIns="96000" wrap="square" tIns="47975">
            <a:spAutoFit/>
          </a:bodyPr>
          <a:lstStyle/>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Steve Harper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Jun Monderin</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Philippine Pastors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Brandyn &amp; Alicia Knight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Michael Sutphin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Joe &amp; Dana Stoner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Ed Johnson</a:t>
            </a:r>
            <a:endParaRPr b="0" i="0" sz="1400" u="none" cap="none" strike="noStrike">
              <a:solidFill>
                <a:schemeClr val="dk1"/>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Caleb Lindsay</a:t>
            </a:r>
            <a:endParaRPr b="0" i="0" sz="1400" u="none" cap="none" strike="noStrike">
              <a:solidFill>
                <a:schemeClr val="dk1"/>
              </a:solidFill>
              <a:latin typeface="Bell MT"/>
              <a:ea typeface="Bell MT"/>
              <a:cs typeface="Bell MT"/>
              <a:sym typeface="Bell MT"/>
            </a:endParaRPr>
          </a:p>
        </p:txBody>
      </p:sp>
      <p:sp>
        <p:nvSpPr>
          <p:cNvPr id="180" name="Google Shape;180;g2e032d62129_0_18"/>
          <p:cNvSpPr txBox="1"/>
          <p:nvPr/>
        </p:nvSpPr>
        <p:spPr>
          <a:xfrm>
            <a:off x="5471160" y="6199632"/>
            <a:ext cx="1762200" cy="3585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sng" cap="none" strike="noStrike">
                <a:solidFill>
                  <a:srgbClr val="B45F06"/>
                </a:solidFill>
                <a:latin typeface="EB Garamond"/>
                <a:ea typeface="EB Garamond"/>
                <a:cs typeface="EB Garamond"/>
                <a:sym typeface="EB Garamond"/>
              </a:rPr>
              <a:t>Other Missions</a:t>
            </a:r>
            <a:endParaRPr b="0" i="0" sz="1500" u="none" cap="none" strike="noStrike">
              <a:solidFill>
                <a:srgbClr val="B45F06"/>
              </a:solidFill>
              <a:latin typeface="EB Garamond"/>
              <a:ea typeface="EB Garamond"/>
              <a:cs typeface="EB Garamond"/>
              <a:sym typeface="EB Garamond"/>
            </a:endParaRPr>
          </a:p>
        </p:txBody>
      </p:sp>
      <p:sp>
        <p:nvSpPr>
          <p:cNvPr id="181" name="Google Shape;181;g2e032d62129_0_18"/>
          <p:cNvSpPr txBox="1"/>
          <p:nvPr/>
        </p:nvSpPr>
        <p:spPr>
          <a:xfrm>
            <a:off x="5599172" y="6417525"/>
            <a:ext cx="3331500" cy="1389900"/>
          </a:xfrm>
          <a:prstGeom prst="rect">
            <a:avLst/>
          </a:prstGeom>
          <a:noFill/>
          <a:ln>
            <a:noFill/>
          </a:ln>
        </p:spPr>
        <p:txBody>
          <a:bodyPr anchorCtr="0" anchor="t" bIns="47975" lIns="96000" spcFirstLastPara="1" rIns="96000" wrap="square" tIns="47975">
            <a:spAutoFit/>
          </a:bodyPr>
          <a:lstStyle/>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BBN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TN Children’s Home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Hope Children’s Home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Oak Grove Baptist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Gulf Coast Prison Ministry</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1"/>
                </a:solidFill>
                <a:latin typeface="Bell MT"/>
                <a:ea typeface="Bell MT"/>
                <a:cs typeface="Bell MT"/>
                <a:sym typeface="Bell MT"/>
              </a:rPr>
              <a:t>Crossroads Pregnancy Clinic</a:t>
            </a:r>
            <a:endParaRPr b="0" i="0" sz="1400" u="none" cap="none" strike="noStrike">
              <a:solidFill>
                <a:schemeClr val="dk1"/>
              </a:solidFill>
              <a:latin typeface="Arial"/>
              <a:ea typeface="Arial"/>
              <a:cs typeface="Arial"/>
              <a:sym typeface="Arial"/>
            </a:endParaRPr>
          </a:p>
        </p:txBody>
      </p:sp>
      <p:sp>
        <p:nvSpPr>
          <p:cNvPr id="182" name="Google Shape;182;g2e032d62129_0_18"/>
          <p:cNvSpPr txBox="1"/>
          <p:nvPr/>
        </p:nvSpPr>
        <p:spPr>
          <a:xfrm>
            <a:off x="5334000" y="643050"/>
            <a:ext cx="51462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Bell MT"/>
                <a:ea typeface="Bell MT"/>
                <a:cs typeface="Bell MT"/>
                <a:sym typeface="Bell MT"/>
              </a:rPr>
              <a:t>Hebrews 4:16</a:t>
            </a:r>
            <a:r>
              <a:rPr b="0" i="0" lang="en-US" sz="1200" u="none" cap="none" strike="noStrike">
                <a:solidFill>
                  <a:schemeClr val="dk1"/>
                </a:solidFill>
                <a:highlight>
                  <a:srgbClr val="FFFFFF"/>
                </a:highlight>
                <a:latin typeface="Bell MT"/>
                <a:ea typeface="Bell MT"/>
                <a:cs typeface="Bell MT"/>
                <a:sym typeface="Bell MT"/>
              </a:rPr>
              <a:t> states “Let us therefore come boldly unto the throne of grace, that we may obtain mercy, and find grace to help in time of need.” Please pray for those of our church family currently walking through valleys. </a:t>
            </a:r>
            <a:endParaRPr b="0" i="0" sz="3200" u="none" cap="none" strike="noStrike">
              <a:solidFill>
                <a:schemeClr val="dk1"/>
              </a:solidFill>
              <a:latin typeface="Bell MT"/>
              <a:ea typeface="Bell MT"/>
              <a:cs typeface="Bell MT"/>
              <a:sym typeface="Bell MT"/>
            </a:endParaRPr>
          </a:p>
        </p:txBody>
      </p:sp>
      <p:sp>
        <p:nvSpPr>
          <p:cNvPr id="183" name="Google Shape;183;g2e032d62129_0_18"/>
          <p:cNvSpPr txBox="1"/>
          <p:nvPr/>
        </p:nvSpPr>
        <p:spPr>
          <a:xfrm>
            <a:off x="228600" y="1371600"/>
            <a:ext cx="30000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Audrey Edwards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Barbara Thrasher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Brandi Boles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Brenda Martin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Case Wells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Charles Farmer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Clydia Kimbrough</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Dean Isbell</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Delano Light</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Gary &amp; Jane Nix</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Harold Dean &amp; Linda Tunstill</a:t>
            </a:r>
            <a:endParaRPr b="0" i="0" sz="1400" u="none" cap="none" strike="noStrike">
              <a:solidFill>
                <a:srgbClr val="000000"/>
              </a:solidFill>
              <a:latin typeface="Bell MT"/>
              <a:ea typeface="Bell MT"/>
              <a:cs typeface="Bell MT"/>
              <a:sym typeface="Bell MT"/>
            </a:endParaRPr>
          </a:p>
        </p:txBody>
      </p:sp>
      <p:sp>
        <p:nvSpPr>
          <p:cNvPr id="184" name="Google Shape;184;g2e032d62129_0_18"/>
          <p:cNvSpPr txBox="1"/>
          <p:nvPr/>
        </p:nvSpPr>
        <p:spPr>
          <a:xfrm>
            <a:off x="2971800" y="1371600"/>
            <a:ext cx="30000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Jane Hillis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Janie Hillis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John Durm</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Lowell &amp; Elaine Bates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Mike Dodd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Ralph &amp; Jenny Wilkerson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Ray Mann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Ray Pruett</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Riley Pitts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Stanley &amp; Beth McCool</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Tim Howard</a:t>
            </a:r>
            <a:endParaRPr b="0" i="0" sz="1400" u="none" cap="none" strike="noStrike">
              <a:solidFill>
                <a:srgbClr val="000000"/>
              </a:solidFill>
              <a:latin typeface="Bell MT"/>
              <a:ea typeface="Bell MT"/>
              <a:cs typeface="Bell MT"/>
              <a:sym typeface="Bell MT"/>
            </a:endParaRPr>
          </a:p>
        </p:txBody>
      </p:sp>
      <p:sp>
        <p:nvSpPr>
          <p:cNvPr id="185" name="Google Shape;185;g2e032d62129_0_18"/>
          <p:cNvSpPr txBox="1"/>
          <p:nvPr/>
        </p:nvSpPr>
        <p:spPr>
          <a:xfrm>
            <a:off x="5562600" y="1371600"/>
            <a:ext cx="30000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Audrey Edwards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Barbara Thrasher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Brandi Boles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Brenda Martin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Case Wells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Charles Farmer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Clydia Kimbrough</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Dean Isbell</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Delano Light</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Gary &amp; Jane Nix</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Harold Dean &amp; Linda Tunstill</a:t>
            </a:r>
            <a:endParaRPr b="0" i="0" sz="1400" u="none" cap="none" strike="noStrike">
              <a:solidFill>
                <a:srgbClr val="000000"/>
              </a:solidFill>
              <a:latin typeface="Bell MT"/>
              <a:ea typeface="Bell MT"/>
              <a:cs typeface="Bell MT"/>
              <a:sym typeface="Bell MT"/>
            </a:endParaRPr>
          </a:p>
        </p:txBody>
      </p:sp>
      <p:sp>
        <p:nvSpPr>
          <p:cNvPr id="186" name="Google Shape;186;g2e032d62129_0_18"/>
          <p:cNvSpPr txBox="1"/>
          <p:nvPr/>
        </p:nvSpPr>
        <p:spPr>
          <a:xfrm>
            <a:off x="8305800" y="1371600"/>
            <a:ext cx="30000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Jane Hillis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Janie Hillis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John Durm</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Lowell &amp; Elaine Bates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Mike Dodd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Ralph &amp; Jenny Wilkerson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Ray Mann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Ray Pruett</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Riley Pitts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Stanley &amp; Beth McCool</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Tim Howard</a:t>
            </a:r>
            <a:endParaRPr b="0" i="0" sz="1400" u="none" cap="none" strike="noStrike">
              <a:solidFill>
                <a:srgbClr val="000000"/>
              </a:solidFill>
              <a:latin typeface="Bell MT"/>
              <a:ea typeface="Bell MT"/>
              <a:cs typeface="Bell MT"/>
              <a:sym typeface="Bell MT"/>
            </a:endParaRPr>
          </a:p>
        </p:txBody>
      </p:sp>
      <p:sp>
        <p:nvSpPr>
          <p:cNvPr id="187" name="Google Shape;187;g2e032d62129_0_18"/>
          <p:cNvSpPr txBox="1"/>
          <p:nvPr/>
        </p:nvSpPr>
        <p:spPr>
          <a:xfrm>
            <a:off x="18603" y="4242816"/>
            <a:ext cx="1762200" cy="3585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1700"/>
              <a:buFont typeface="Arial"/>
              <a:buNone/>
            </a:pPr>
            <a:r>
              <a:rPr b="1" lang="en-US" sz="1700" u="sng">
                <a:solidFill>
                  <a:srgbClr val="B45F06"/>
                </a:solidFill>
                <a:latin typeface="EB Garamond"/>
                <a:ea typeface="EB Garamond"/>
                <a:cs typeface="EB Garamond"/>
                <a:sym typeface="EB Garamond"/>
              </a:rPr>
              <a:t>Missionaries</a:t>
            </a:r>
            <a:endParaRPr b="0" i="0" sz="1500" u="none" cap="none" strike="noStrike">
              <a:solidFill>
                <a:srgbClr val="B45F06"/>
              </a:solidFill>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cxnSp>
        <p:nvCxnSpPr>
          <p:cNvPr id="192" name="Google Shape;192;g2e032d62129_0_124"/>
          <p:cNvCxnSpPr/>
          <p:nvPr/>
        </p:nvCxnSpPr>
        <p:spPr>
          <a:xfrm>
            <a:off x="5242040" y="0"/>
            <a:ext cx="26400" cy="8229600"/>
          </a:xfrm>
          <a:prstGeom prst="straightConnector1">
            <a:avLst/>
          </a:prstGeom>
          <a:noFill/>
          <a:ln cap="flat" cmpd="sng" w="9525">
            <a:solidFill>
              <a:schemeClr val="dk1"/>
            </a:solidFill>
            <a:prstDash val="solid"/>
            <a:miter lim="800000"/>
            <a:headEnd len="sm" w="sm" type="none"/>
            <a:tailEnd len="sm" w="sm" type="none"/>
          </a:ln>
        </p:spPr>
      </p:cxnSp>
      <p:cxnSp>
        <p:nvCxnSpPr>
          <p:cNvPr id="193" name="Google Shape;193;g2e032d62129_0_124"/>
          <p:cNvCxnSpPr/>
          <p:nvPr/>
        </p:nvCxnSpPr>
        <p:spPr>
          <a:xfrm>
            <a:off x="-78926" y="1017232"/>
            <a:ext cx="5289300" cy="0"/>
          </a:xfrm>
          <a:prstGeom prst="straightConnector1">
            <a:avLst/>
          </a:prstGeom>
          <a:noFill/>
          <a:ln cap="flat" cmpd="sng" w="9525">
            <a:solidFill>
              <a:schemeClr val="dk1"/>
            </a:solidFill>
            <a:prstDash val="dash"/>
            <a:miter lim="800000"/>
            <a:headEnd len="sm" w="sm" type="none"/>
            <a:tailEnd len="sm" w="sm" type="none"/>
          </a:ln>
        </p:spPr>
      </p:cxnSp>
      <p:cxnSp>
        <p:nvCxnSpPr>
          <p:cNvPr id="194" name="Google Shape;194;g2e032d62129_0_124"/>
          <p:cNvCxnSpPr/>
          <p:nvPr/>
        </p:nvCxnSpPr>
        <p:spPr>
          <a:xfrm>
            <a:off x="5255074" y="1017232"/>
            <a:ext cx="5289300" cy="0"/>
          </a:xfrm>
          <a:prstGeom prst="straightConnector1">
            <a:avLst/>
          </a:prstGeom>
          <a:noFill/>
          <a:ln cap="flat" cmpd="sng" w="9525">
            <a:solidFill>
              <a:schemeClr val="dk1"/>
            </a:solidFill>
            <a:prstDash val="dash"/>
            <a:miter lim="800000"/>
            <a:headEnd len="sm" w="sm" type="none"/>
            <a:tailEnd len="sm" w="sm" type="none"/>
          </a:ln>
        </p:spPr>
      </p:cxnSp>
      <p:sp>
        <p:nvSpPr>
          <p:cNvPr id="195" name="Google Shape;195;g2e032d62129_0_124"/>
          <p:cNvSpPr txBox="1"/>
          <p:nvPr/>
        </p:nvSpPr>
        <p:spPr>
          <a:xfrm>
            <a:off x="6164649" y="289560"/>
            <a:ext cx="3446100" cy="4818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B45F06"/>
                </a:solidFill>
                <a:latin typeface="EB Garamond"/>
                <a:ea typeface="EB Garamond"/>
                <a:cs typeface="EB Garamond"/>
                <a:sym typeface="EB Garamond"/>
              </a:rPr>
              <a:t>Prayer Requests</a:t>
            </a:r>
            <a:endParaRPr b="0" i="0" sz="1500" u="none" cap="none" strike="noStrike">
              <a:solidFill>
                <a:srgbClr val="B45F06"/>
              </a:solidFill>
              <a:latin typeface="EB Garamond"/>
              <a:ea typeface="EB Garamond"/>
              <a:cs typeface="EB Garamond"/>
              <a:sym typeface="EB Garamond"/>
            </a:endParaRPr>
          </a:p>
        </p:txBody>
      </p:sp>
      <p:sp>
        <p:nvSpPr>
          <p:cNvPr id="196" name="Google Shape;196;g2e032d62129_0_124"/>
          <p:cNvSpPr txBox="1"/>
          <p:nvPr/>
        </p:nvSpPr>
        <p:spPr>
          <a:xfrm>
            <a:off x="5266600" y="646176"/>
            <a:ext cx="52422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B45F06"/>
                </a:solidFill>
                <a:highlight>
                  <a:srgbClr val="FFFFFF"/>
                </a:highlight>
                <a:latin typeface="Bell MT"/>
                <a:ea typeface="Bell MT"/>
                <a:cs typeface="Bell MT"/>
                <a:sym typeface="Bell MT"/>
              </a:rPr>
              <a:t>1 Thessalonians 5:25</a:t>
            </a:r>
            <a:r>
              <a:rPr b="0" i="0" lang="en-US" sz="1200" u="none" cap="none" strike="noStrike">
                <a:solidFill>
                  <a:srgbClr val="B45F06"/>
                </a:solidFill>
                <a:highlight>
                  <a:srgbClr val="FFFFFF"/>
                </a:highlight>
                <a:latin typeface="Bell MT"/>
                <a:ea typeface="Bell MT"/>
                <a:cs typeface="Bell MT"/>
                <a:sym typeface="Bell MT"/>
              </a:rPr>
              <a:t> - “Brethren, pray for us.” </a:t>
            </a:r>
            <a:endParaRPr b="0" i="0" sz="1200" u="none" cap="none" strike="noStrike">
              <a:solidFill>
                <a:srgbClr val="B45F06"/>
              </a:solidFill>
              <a:highlight>
                <a:srgbClr val="FFFFFF"/>
              </a:highlight>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B45F06"/>
              </a:solidFill>
              <a:highlight>
                <a:srgbClr val="FFFFFF"/>
              </a:highlight>
              <a:latin typeface="Bell MT"/>
              <a:ea typeface="Bell MT"/>
              <a:cs typeface="Bell MT"/>
              <a:sym typeface="Bell MT"/>
            </a:endParaRPr>
          </a:p>
        </p:txBody>
      </p:sp>
      <p:sp>
        <p:nvSpPr>
          <p:cNvPr id="197" name="Google Shape;197;g2e032d62129_0_124"/>
          <p:cNvSpPr txBox="1"/>
          <p:nvPr/>
        </p:nvSpPr>
        <p:spPr>
          <a:xfrm>
            <a:off x="906849" y="289560"/>
            <a:ext cx="3446100" cy="481800"/>
          </a:xfrm>
          <a:prstGeom prst="rect">
            <a:avLst/>
          </a:prstGeom>
          <a:noFill/>
          <a:ln>
            <a:noFill/>
          </a:ln>
        </p:spPr>
        <p:txBody>
          <a:bodyPr anchorCtr="0" anchor="t" bIns="47975" lIns="96000" spcFirstLastPara="1" rIns="96000" wrap="square" tIns="47975">
            <a:sp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B45F06"/>
                </a:solidFill>
                <a:latin typeface="EB Garamond"/>
                <a:ea typeface="EB Garamond"/>
                <a:cs typeface="EB Garamond"/>
                <a:sym typeface="EB Garamond"/>
              </a:rPr>
              <a:t>Prayer Requests</a:t>
            </a:r>
            <a:endParaRPr b="0" i="0" sz="1500" u="none" cap="none" strike="noStrike">
              <a:solidFill>
                <a:srgbClr val="B45F06"/>
              </a:solidFill>
              <a:latin typeface="EB Garamond"/>
              <a:ea typeface="EB Garamond"/>
              <a:cs typeface="EB Garamond"/>
              <a:sym typeface="EB Garamond"/>
            </a:endParaRPr>
          </a:p>
        </p:txBody>
      </p:sp>
      <p:sp>
        <p:nvSpPr>
          <p:cNvPr id="198" name="Google Shape;198;g2e032d62129_0_124"/>
          <p:cNvSpPr txBox="1"/>
          <p:nvPr/>
        </p:nvSpPr>
        <p:spPr>
          <a:xfrm>
            <a:off x="8800" y="646176"/>
            <a:ext cx="52422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B45F06"/>
                </a:solidFill>
                <a:highlight>
                  <a:srgbClr val="FFFFFF"/>
                </a:highlight>
                <a:latin typeface="Bell MT"/>
                <a:ea typeface="Bell MT"/>
                <a:cs typeface="Bell MT"/>
                <a:sym typeface="Bell MT"/>
              </a:rPr>
              <a:t>1 Thessalonians 5:25</a:t>
            </a:r>
            <a:r>
              <a:rPr b="0" i="0" lang="en-US" sz="1200" u="none" cap="none" strike="noStrike">
                <a:solidFill>
                  <a:srgbClr val="B45F06"/>
                </a:solidFill>
                <a:highlight>
                  <a:srgbClr val="FFFFFF"/>
                </a:highlight>
                <a:latin typeface="Bell MT"/>
                <a:ea typeface="Bell MT"/>
                <a:cs typeface="Bell MT"/>
                <a:sym typeface="Bell MT"/>
              </a:rPr>
              <a:t> - “Brethren, pray for us.” </a:t>
            </a:r>
            <a:endParaRPr b="0" i="0" sz="1200" u="none" cap="none" strike="noStrike">
              <a:solidFill>
                <a:srgbClr val="B45F06"/>
              </a:solidFill>
              <a:highlight>
                <a:srgbClr val="FFFFFF"/>
              </a:highlight>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B45F06"/>
              </a:solidFill>
              <a:highlight>
                <a:srgbClr val="FFFFFF"/>
              </a:highlight>
              <a:latin typeface="Bell MT"/>
              <a:ea typeface="Bell MT"/>
              <a:cs typeface="Bell MT"/>
              <a:sym typeface="Bell MT"/>
            </a:endParaRPr>
          </a:p>
        </p:txBody>
      </p:sp>
      <p:sp>
        <p:nvSpPr>
          <p:cNvPr id="199" name="Google Shape;199;g2e032d62129_0_124"/>
          <p:cNvSpPr txBox="1"/>
          <p:nvPr/>
        </p:nvSpPr>
        <p:spPr>
          <a:xfrm>
            <a:off x="0" y="1066800"/>
            <a:ext cx="2078100" cy="615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Alex Meyering</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Allen Bennett</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Allison Ogle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Angela Neal</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Bill Askins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Billy &amp; Imogene Shields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Billy &amp; Linda Shockley</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Brandon Conley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Brandon Hutchins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Buster Fletcher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Charlene Scott</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Charlie &amp; Vera Britton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Cliff Ammons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Dan Owen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Danny Gardner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Darlene Freeman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David Lindsay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David Posey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Debbie Dempsey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Deborah Hardin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Dexter Fletcher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Dianne Doggett</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Don &amp; Carole Stewart</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Don &amp; Marvine Marks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Doug Bearden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Easton Taylor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Elliott Jeans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Gary Parks</a:t>
            </a:r>
            <a:endParaRPr b="0" i="0" sz="1400" u="none" cap="none" strike="noStrike">
              <a:solidFill>
                <a:srgbClr val="000000"/>
              </a:solidFill>
              <a:latin typeface="Bell MT"/>
              <a:ea typeface="Bell MT"/>
              <a:cs typeface="Bell MT"/>
              <a:sym typeface="Bell MT"/>
            </a:endParaRPr>
          </a:p>
        </p:txBody>
      </p:sp>
      <p:sp>
        <p:nvSpPr>
          <p:cNvPr id="200" name="Google Shape;200;g2e032d62129_0_124"/>
          <p:cNvSpPr txBox="1"/>
          <p:nvPr/>
        </p:nvSpPr>
        <p:spPr>
          <a:xfrm>
            <a:off x="1828800" y="1069850"/>
            <a:ext cx="1717500" cy="6218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Gayle Sandlin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Gertha Medley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Hannah Joy Davis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James Pollard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Jason Simmons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Jeana Grace Bates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Jennifer Hoots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Jentry Prock</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Jeraline Limbaugh</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Jerrell Ogle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Jerry Petty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Joel Pitts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Jonna Barrier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Joseph Wilkerson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Joyce Daly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JT Alexander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Katherine Walker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Kayla Kilpatrick</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Kim Hardiman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Kim Riley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Lance Stephens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Landon Jones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Leona Jeans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Linda Wallace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Mark Monks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Mary Hammond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Max Weaver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Michelle Churchill</a:t>
            </a:r>
            <a:endParaRPr b="0" i="0" sz="1400" u="none" cap="none" strike="noStrike">
              <a:solidFill>
                <a:srgbClr val="000000"/>
              </a:solidFill>
              <a:latin typeface="Bell MT"/>
              <a:ea typeface="Bell MT"/>
              <a:cs typeface="Bell MT"/>
              <a:sym typeface="Bell MT"/>
            </a:endParaRPr>
          </a:p>
        </p:txBody>
      </p:sp>
      <p:sp>
        <p:nvSpPr>
          <p:cNvPr id="201" name="Google Shape;201;g2e032d62129_0_124"/>
          <p:cNvSpPr txBox="1"/>
          <p:nvPr/>
        </p:nvSpPr>
        <p:spPr>
          <a:xfrm>
            <a:off x="3429000" y="1069850"/>
            <a:ext cx="2139600" cy="618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Myriah Collier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Nancy Clevenger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Nell Laramore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Newsom Monks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Phil Hall</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Phillip Durham</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Randy Bradford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Randy Wilbanks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Ray Gurley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Rebecca Steelman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Retus Koonce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Rhonda Wilson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Rita Shepard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Ryan Moorehead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Sandra Ivey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Scott Crumrine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Shannon Bullard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Shannon Caissie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Sherry Maddox</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Shirley Steelman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Steve Haney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Steven Dunivan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Tanya Parsons &amp; Family</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Tina Little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Wayne &amp; Christine Jeans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Wyndall Clemons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Willa Dean Campbell</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Winston Owens</a:t>
            </a:r>
            <a:endParaRPr b="0" i="0" sz="1400" u="none" cap="none" strike="noStrike">
              <a:solidFill>
                <a:srgbClr val="000000"/>
              </a:solidFill>
              <a:latin typeface="Bell MT"/>
              <a:ea typeface="Bell MT"/>
              <a:cs typeface="Bell MT"/>
              <a:sym typeface="Bell MT"/>
            </a:endParaRPr>
          </a:p>
        </p:txBody>
      </p:sp>
      <p:sp>
        <p:nvSpPr>
          <p:cNvPr id="202" name="Google Shape;202;g2e032d62129_0_124"/>
          <p:cNvSpPr txBox="1"/>
          <p:nvPr/>
        </p:nvSpPr>
        <p:spPr>
          <a:xfrm>
            <a:off x="5257800" y="1066800"/>
            <a:ext cx="2078100" cy="615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Alex Meyering</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Allen Bennett</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Allison Ogle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Angela Neal</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Bill Askins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Billy &amp; Imogene Shields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Billy &amp; Linda Shockley</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Brandon Conley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Brandon Hutchins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Buster Fletcher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Charlene Scott</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Charlie &amp; Vera Britton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Cliff Ammons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Dan Owen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Danny Gardner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Darlene Freeman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David Lindsay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David Posey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Debbie Dempsey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Deborah Hardin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Dexter Fletcher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Dianne Doggett</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Don &amp; Carole Stewart</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Don &amp; Marvine Marks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Doug Bearden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Easton Taylor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Elliott Jeans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Gary Parks</a:t>
            </a:r>
            <a:endParaRPr b="0" i="0" sz="1400" u="none" cap="none" strike="noStrike">
              <a:solidFill>
                <a:srgbClr val="000000"/>
              </a:solidFill>
              <a:latin typeface="Bell MT"/>
              <a:ea typeface="Bell MT"/>
              <a:cs typeface="Bell MT"/>
              <a:sym typeface="Bell MT"/>
            </a:endParaRPr>
          </a:p>
        </p:txBody>
      </p:sp>
      <p:sp>
        <p:nvSpPr>
          <p:cNvPr id="203" name="Google Shape;203;g2e032d62129_0_124"/>
          <p:cNvSpPr txBox="1"/>
          <p:nvPr/>
        </p:nvSpPr>
        <p:spPr>
          <a:xfrm>
            <a:off x="7010400" y="1069850"/>
            <a:ext cx="1717500" cy="6218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Gayle Sandlin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Gertha Medley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Hannah Joy Davis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James Pollard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Jason Simmons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Jeana Grace Bates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Jennifer Hoots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Jentry Prock</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Jeraline Limbaugh</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Jerrell Ogle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Jerry Petty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Joel Pitts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Jonna Barrier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Joseph Wilkerson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Joyce Daly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JT Alexander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Katherine Walker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Kayla Kilpatrick</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Kim Hardiman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Kim Riley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Lance Stephens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Landon Jones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Leona Jeans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Linda Wallace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Mark Monks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Mary Hammond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Max Weaver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Michelle Churchill</a:t>
            </a:r>
            <a:endParaRPr b="0" i="0" sz="1400" u="none" cap="none" strike="noStrike">
              <a:solidFill>
                <a:srgbClr val="000000"/>
              </a:solidFill>
              <a:latin typeface="Bell MT"/>
              <a:ea typeface="Bell MT"/>
              <a:cs typeface="Bell MT"/>
              <a:sym typeface="Bell MT"/>
            </a:endParaRPr>
          </a:p>
        </p:txBody>
      </p:sp>
      <p:sp>
        <p:nvSpPr>
          <p:cNvPr id="204" name="Google Shape;204;g2e032d62129_0_124"/>
          <p:cNvSpPr txBox="1"/>
          <p:nvPr/>
        </p:nvSpPr>
        <p:spPr>
          <a:xfrm>
            <a:off x="8610600" y="1069850"/>
            <a:ext cx="2139600" cy="618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Myriah Collier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Nancy Clevenger</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Nell Laramore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Newsom Monks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Phil Hall</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Phillip Durham</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Randy Bradford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Randy Wilbanks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Ray Gurley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Rebecca Steelman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Retus Koonce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Rhonda Wilson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Rita Shepard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Ryan Moorehead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Sandra Ivey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Scott Crumrine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Shannon Bullard</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Shannon Caissie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Sherry Maddox</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Shirley Steelman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Steve Haney</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Steven Dunivan</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Tanya Parsons &amp; Family</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Tina Little</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Bell MT"/>
                <a:ea typeface="Bell MT"/>
                <a:cs typeface="Bell MT"/>
                <a:sym typeface="Bell MT"/>
              </a:rPr>
              <a:t>Wayne &amp; Christine Jeans</a:t>
            </a:r>
            <a:endParaRPr b="0" i="0" sz="13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Wyndall Clemons</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Willa Dean Campbell</a:t>
            </a:r>
            <a:endParaRPr b="0" i="0" sz="1400" u="none" cap="none" strike="noStrike">
              <a:solidFill>
                <a:srgbClr val="000000"/>
              </a:solidFill>
              <a:latin typeface="Bell MT"/>
              <a:ea typeface="Bell MT"/>
              <a:cs typeface="Bell MT"/>
              <a:sym typeface="Bell M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ell MT"/>
                <a:ea typeface="Bell MT"/>
                <a:cs typeface="Bell MT"/>
                <a:sym typeface="Bell MT"/>
              </a:rPr>
              <a:t>Winston Owens</a:t>
            </a:r>
            <a:endParaRPr b="0" i="0" sz="1400" u="none" cap="none" strike="noStrike">
              <a:solidFill>
                <a:srgbClr val="000000"/>
              </a:solidFill>
              <a:latin typeface="Bell MT"/>
              <a:ea typeface="Bell MT"/>
              <a:cs typeface="Bell MT"/>
              <a:sym typeface="Bell M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2021-05-24T15:21:06Z</dcterms:created>
  <dc:creator>Edie Q. Martin</dc:creator>
</cp:coreProperties>
</file>