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Canva Sans" panose="020B0604020202020204" charset="0"/>
      <p:regular r:id="rId8"/>
    </p:embeddedFont>
    <p:embeddedFont>
      <p:font typeface="Solomon Sans" panose="020B0604020202020204" charset="0"/>
      <p:regular r:id="rId9"/>
    </p:embeddedFont>
    <p:embeddedFont>
      <p:font typeface="Solomon Sans Bold" panose="020B0604020202020204" charset="0"/>
      <p:regular r:id="rId10"/>
    </p:embeddedFont>
    <p:embeddedFont>
      <p:font typeface="Solomon Sans Heavy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D14048-0E83-4A4D-BB02-350412322D3E}" v="1" dt="2025-08-22T22:27:49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7" d="100"/>
          <a:sy n="67" d="100"/>
        </p:scale>
        <p:origin x="272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Denham" userId="be4c7fadcdc32356" providerId="LiveId" clId="{B2D14048-0E83-4A4D-BB02-350412322D3E}"/>
    <pc:docChg chg="custSel modSld">
      <pc:chgData name="Justin Denham" userId="be4c7fadcdc32356" providerId="LiveId" clId="{B2D14048-0E83-4A4D-BB02-350412322D3E}" dt="2025-08-29T15:26:05.741" v="124" actId="478"/>
      <pc:docMkLst>
        <pc:docMk/>
      </pc:docMkLst>
      <pc:sldChg chg="modSp mod">
        <pc:chgData name="Justin Denham" userId="be4c7fadcdc32356" providerId="LiveId" clId="{B2D14048-0E83-4A4D-BB02-350412322D3E}" dt="2025-08-21T19:31:45.400" v="1" actId="14100"/>
        <pc:sldMkLst>
          <pc:docMk/>
          <pc:sldMk cId="0" sldId="256"/>
        </pc:sldMkLst>
        <pc:spChg chg="mod">
          <ac:chgData name="Justin Denham" userId="be4c7fadcdc32356" providerId="LiveId" clId="{B2D14048-0E83-4A4D-BB02-350412322D3E}" dt="2025-08-21T19:31:45.400" v="1" actId="14100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Justin Denham" userId="be4c7fadcdc32356" providerId="LiveId" clId="{B2D14048-0E83-4A4D-BB02-350412322D3E}" dt="2025-08-22T22:30:48.098" v="121" actId="113"/>
        <pc:sldMkLst>
          <pc:docMk/>
          <pc:sldMk cId="0" sldId="257"/>
        </pc:sldMkLst>
        <pc:spChg chg="mod">
          <ac:chgData name="Justin Denham" userId="be4c7fadcdc32356" providerId="LiveId" clId="{B2D14048-0E83-4A4D-BB02-350412322D3E}" dt="2025-08-22T22:30:48.098" v="121" actId="113"/>
          <ac:spMkLst>
            <pc:docMk/>
            <pc:sldMk cId="0" sldId="257"/>
            <ac:spMk id="190" creationId="{00000000-0000-0000-0000-000000000000}"/>
          </ac:spMkLst>
        </pc:spChg>
      </pc:sldChg>
      <pc:sldChg chg="delSp modSp mod">
        <pc:chgData name="Justin Denham" userId="be4c7fadcdc32356" providerId="LiveId" clId="{B2D14048-0E83-4A4D-BB02-350412322D3E}" dt="2025-08-29T15:26:05.741" v="124" actId="478"/>
        <pc:sldMkLst>
          <pc:docMk/>
          <pc:sldMk cId="0" sldId="258"/>
        </pc:sldMkLst>
        <pc:spChg chg="del">
          <ac:chgData name="Justin Denham" userId="be4c7fadcdc32356" providerId="LiveId" clId="{B2D14048-0E83-4A4D-BB02-350412322D3E}" dt="2025-08-29T15:26:05.741" v="124" actId="478"/>
          <ac:spMkLst>
            <pc:docMk/>
            <pc:sldMk cId="0" sldId="258"/>
            <ac:spMk id="156" creationId="{00000000-0000-0000-0000-000000000000}"/>
          </ac:spMkLst>
        </pc:spChg>
        <pc:spChg chg="mod">
          <ac:chgData name="Justin Denham" userId="be4c7fadcdc32356" providerId="LiveId" clId="{B2D14048-0E83-4A4D-BB02-350412322D3E}" dt="2025-08-21T19:32:09.133" v="3" actId="14100"/>
          <ac:spMkLst>
            <pc:docMk/>
            <pc:sldMk cId="0" sldId="258"/>
            <ac:spMk id="165" creationId="{00000000-0000-0000-0000-000000000000}"/>
          </ac:spMkLst>
        </pc:spChg>
        <pc:grpChg chg="del">
          <ac:chgData name="Justin Denham" userId="be4c7fadcdc32356" providerId="LiveId" clId="{B2D14048-0E83-4A4D-BB02-350412322D3E}" dt="2025-08-29T15:26:00.560" v="123" actId="478"/>
          <ac:grpSpMkLst>
            <pc:docMk/>
            <pc:sldMk cId="0" sldId="258"/>
            <ac:grpSpMk id="153" creationId="{00000000-0000-0000-0000-000000000000}"/>
          </ac:grpSpMkLst>
        </pc:grpChg>
      </pc:sldChg>
      <pc:sldChg chg="addSp delSp modSp mod">
        <pc:chgData name="Justin Denham" userId="be4c7fadcdc32356" providerId="LiveId" clId="{B2D14048-0E83-4A4D-BB02-350412322D3E}" dt="2025-08-22T22:33:10.572" v="122" actId="113"/>
        <pc:sldMkLst>
          <pc:docMk/>
          <pc:sldMk cId="0" sldId="259"/>
        </pc:sldMkLst>
        <pc:spChg chg="mod">
          <ac:chgData name="Justin Denham" userId="be4c7fadcdc32356" providerId="LiveId" clId="{B2D14048-0E83-4A4D-BB02-350412322D3E}" dt="2025-08-22T22:33:10.572" v="122" actId="113"/>
          <ac:spMkLst>
            <pc:docMk/>
            <pc:sldMk cId="0" sldId="259"/>
            <ac:spMk id="173" creationId="{00000000-0000-0000-0000-000000000000}"/>
          </ac:spMkLst>
        </pc:spChg>
        <pc:spChg chg="add mod">
          <ac:chgData name="Justin Denham" userId="be4c7fadcdc32356" providerId="LiveId" clId="{B2D14048-0E83-4A4D-BB02-350412322D3E}" dt="2025-08-22T22:28:09.436" v="120" actId="14100"/>
          <ac:spMkLst>
            <pc:docMk/>
            <pc:sldMk cId="0" sldId="259"/>
            <ac:spMk id="233" creationId="{F4B17966-A05B-0412-EE2F-956BB6976C8C}"/>
          </ac:spMkLst>
        </pc:spChg>
      </pc:sldChg>
      <pc:sldChg chg="modSp mod">
        <pc:chgData name="Justin Denham" userId="be4c7fadcdc32356" providerId="LiveId" clId="{B2D14048-0E83-4A4D-BB02-350412322D3E}" dt="2025-08-21T19:32:40.648" v="7" actId="1076"/>
        <pc:sldMkLst>
          <pc:docMk/>
          <pc:sldMk cId="0" sldId="260"/>
        </pc:sldMkLst>
        <pc:spChg chg="mod">
          <ac:chgData name="Justin Denham" userId="be4c7fadcdc32356" providerId="LiveId" clId="{B2D14048-0E83-4A4D-BB02-350412322D3E}" dt="2025-08-21T19:32:40.648" v="7" actId="1076"/>
          <ac:spMkLst>
            <pc:docMk/>
            <pc:sldMk cId="0" sldId="260"/>
            <ac:spMk id="197" creationId="{00000000-0000-0000-0000-000000000000}"/>
          </ac:spMkLst>
        </pc:spChg>
      </pc:sldChg>
      <pc:sldChg chg="modSp mod">
        <pc:chgData name="Justin Denham" userId="be4c7fadcdc32356" providerId="LiveId" clId="{B2D14048-0E83-4A4D-BB02-350412322D3E}" dt="2025-08-21T19:32:57.261" v="20" actId="1036"/>
        <pc:sldMkLst>
          <pc:docMk/>
          <pc:sldMk cId="0" sldId="261"/>
        </pc:sldMkLst>
        <pc:spChg chg="mod">
          <ac:chgData name="Justin Denham" userId="be4c7fadcdc32356" providerId="LiveId" clId="{B2D14048-0E83-4A4D-BB02-350412322D3E}" dt="2025-08-21T19:32:57.261" v="20" actId="1036"/>
          <ac:spMkLst>
            <pc:docMk/>
            <pc:sldMk cId="0" sldId="261"/>
            <ac:spMk id="18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>
                <a:alpha val="100000"/>
              </a:srgbClr>
            </a:gs>
            <a:gs pos="100000">
              <a:srgbClr val="3432C7">
                <a:alpha val="100000"/>
              </a:srgbClr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772825" y="261342"/>
            <a:ext cx="8742349" cy="8742349"/>
          </a:xfrm>
          <a:custGeom>
            <a:avLst/>
            <a:gdLst/>
            <a:ahLst/>
            <a:cxnLst/>
            <a:rect l="l" t="t" r="r" b="b"/>
            <a:pathLst>
              <a:path w="8742349" h="8742349">
                <a:moveTo>
                  <a:pt x="0" y="0"/>
                </a:moveTo>
                <a:lnTo>
                  <a:pt x="8742350" y="0"/>
                </a:lnTo>
                <a:lnTo>
                  <a:pt x="8742350" y="8742349"/>
                </a:lnTo>
                <a:lnTo>
                  <a:pt x="0" y="874234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2590800" y="9163050"/>
            <a:ext cx="12953999" cy="8626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999"/>
              </a:lnSpc>
              <a:spcBef>
                <a:spcPct val="0"/>
              </a:spcBef>
            </a:pPr>
            <a:r>
              <a:rPr lang="en-US" sz="4999" dirty="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Kingdom Men Called to Grow Together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>
                <a:alpha val="100000"/>
              </a:srgbClr>
            </a:gs>
            <a:gs pos="100000">
              <a:srgbClr val="3432C7">
                <a:alpha val="100000"/>
              </a:srgbClr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39292" y="2166030"/>
            <a:ext cx="1636631" cy="1082844"/>
            <a:chOff x="0" y="0"/>
            <a:chExt cx="431047" cy="285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839292" y="3437214"/>
            <a:ext cx="1636631" cy="1082844"/>
            <a:chOff x="0" y="0"/>
            <a:chExt cx="431047" cy="28519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839292" y="4709997"/>
            <a:ext cx="1636631" cy="1082844"/>
            <a:chOff x="0" y="0"/>
            <a:chExt cx="431047" cy="28519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686179" y="2166030"/>
            <a:ext cx="1636631" cy="1082844"/>
            <a:chOff x="0" y="0"/>
            <a:chExt cx="431047" cy="28519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686179" y="3437214"/>
            <a:ext cx="1636631" cy="1082844"/>
            <a:chOff x="0" y="0"/>
            <a:chExt cx="431047" cy="28519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6686179" y="4709997"/>
            <a:ext cx="1636631" cy="1082844"/>
            <a:chOff x="0" y="0"/>
            <a:chExt cx="431047" cy="28519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533067" y="2166030"/>
            <a:ext cx="1636631" cy="1082844"/>
            <a:chOff x="0" y="0"/>
            <a:chExt cx="431047" cy="28519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533067" y="3437214"/>
            <a:ext cx="1636631" cy="1082844"/>
            <a:chOff x="0" y="0"/>
            <a:chExt cx="431047" cy="28519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533067" y="4709997"/>
            <a:ext cx="1636631" cy="1082844"/>
            <a:chOff x="0" y="0"/>
            <a:chExt cx="431047" cy="28519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379954" y="2166030"/>
            <a:ext cx="1636631" cy="1082844"/>
            <a:chOff x="0" y="0"/>
            <a:chExt cx="431047" cy="285193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379954" y="3437214"/>
            <a:ext cx="1636631" cy="1082844"/>
            <a:chOff x="0" y="0"/>
            <a:chExt cx="431047" cy="285193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379954" y="4709997"/>
            <a:ext cx="1636631" cy="1082844"/>
            <a:chOff x="0" y="0"/>
            <a:chExt cx="431047" cy="285193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2226842" y="2166030"/>
            <a:ext cx="1636631" cy="1082844"/>
            <a:chOff x="0" y="0"/>
            <a:chExt cx="431047" cy="28519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2226842" y="3437214"/>
            <a:ext cx="1636631" cy="1082844"/>
            <a:chOff x="0" y="0"/>
            <a:chExt cx="431047" cy="28519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2226842" y="4709997"/>
            <a:ext cx="1636631" cy="1082844"/>
            <a:chOff x="0" y="0"/>
            <a:chExt cx="431047" cy="28519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4073729" y="2166030"/>
            <a:ext cx="1636631" cy="1082844"/>
            <a:chOff x="0" y="0"/>
            <a:chExt cx="431047" cy="285193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4073729" y="3437214"/>
            <a:ext cx="1636631" cy="1082844"/>
            <a:chOff x="0" y="0"/>
            <a:chExt cx="431047" cy="28519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4073729" y="4709997"/>
            <a:ext cx="1636631" cy="1082844"/>
            <a:chOff x="0" y="0"/>
            <a:chExt cx="431047" cy="285193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5920616" y="2166030"/>
            <a:ext cx="1636631" cy="1082844"/>
            <a:chOff x="0" y="0"/>
            <a:chExt cx="431047" cy="285193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920616" y="3437214"/>
            <a:ext cx="1636631" cy="1082844"/>
            <a:chOff x="0" y="0"/>
            <a:chExt cx="431047" cy="285193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5920616" y="4709997"/>
            <a:ext cx="1636631" cy="1082844"/>
            <a:chOff x="0" y="0"/>
            <a:chExt cx="431047" cy="285193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4839292" y="5982780"/>
            <a:ext cx="1636631" cy="1082844"/>
            <a:chOff x="0" y="0"/>
            <a:chExt cx="431047" cy="285193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686179" y="5982780"/>
            <a:ext cx="1636631" cy="1082844"/>
            <a:chOff x="0" y="0"/>
            <a:chExt cx="431047" cy="285193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533067" y="5982780"/>
            <a:ext cx="1636631" cy="1082844"/>
            <a:chOff x="0" y="0"/>
            <a:chExt cx="431047" cy="285193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0379954" y="5982780"/>
            <a:ext cx="1636631" cy="1082844"/>
            <a:chOff x="0" y="0"/>
            <a:chExt cx="431047" cy="285193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12226842" y="5982780"/>
            <a:ext cx="1636631" cy="1082844"/>
            <a:chOff x="0" y="0"/>
            <a:chExt cx="431047" cy="285193"/>
          </a:xfrm>
        </p:grpSpPr>
        <p:sp>
          <p:nvSpPr>
            <p:cNvPr id="78" name="Freeform 7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14073729" y="5982780"/>
            <a:ext cx="1636631" cy="1082844"/>
            <a:chOff x="0" y="0"/>
            <a:chExt cx="431047" cy="285193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15920616" y="5982780"/>
            <a:ext cx="1636631" cy="1082844"/>
            <a:chOff x="0" y="0"/>
            <a:chExt cx="431047" cy="285193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4839292" y="7255563"/>
            <a:ext cx="1636631" cy="1082844"/>
            <a:chOff x="0" y="0"/>
            <a:chExt cx="431047" cy="285193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6686179" y="7255563"/>
            <a:ext cx="1636631" cy="1082844"/>
            <a:chOff x="0" y="0"/>
            <a:chExt cx="431047" cy="285193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8533067" y="7255563"/>
            <a:ext cx="1636631" cy="1082844"/>
            <a:chOff x="0" y="0"/>
            <a:chExt cx="431047" cy="285193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Box 9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10379954" y="7255563"/>
            <a:ext cx="1636631" cy="1082844"/>
            <a:chOff x="0" y="0"/>
            <a:chExt cx="431047" cy="285193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12226842" y="7255563"/>
            <a:ext cx="1636631" cy="1082844"/>
            <a:chOff x="0" y="0"/>
            <a:chExt cx="431047" cy="285193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14073729" y="7255563"/>
            <a:ext cx="1636631" cy="1082844"/>
            <a:chOff x="0" y="0"/>
            <a:chExt cx="431047" cy="285193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15904187" y="7255563"/>
            <a:ext cx="1636631" cy="1082844"/>
            <a:chOff x="0" y="0"/>
            <a:chExt cx="431047" cy="285193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Box 10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4839292" y="8528347"/>
            <a:ext cx="1636631" cy="1082844"/>
            <a:chOff x="0" y="0"/>
            <a:chExt cx="431047" cy="285193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TextBox 10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6686179" y="8528347"/>
            <a:ext cx="1636631" cy="1082844"/>
            <a:chOff x="0" y="0"/>
            <a:chExt cx="431047" cy="285193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Box 11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8533067" y="8528347"/>
            <a:ext cx="1636631" cy="1082844"/>
            <a:chOff x="0" y="0"/>
            <a:chExt cx="431047" cy="285193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TextBox 11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10379954" y="8528347"/>
            <a:ext cx="1636631" cy="1082844"/>
            <a:chOff x="0" y="0"/>
            <a:chExt cx="431047" cy="285193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TextBox 11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12226842" y="8528347"/>
            <a:ext cx="1636631" cy="1082844"/>
            <a:chOff x="0" y="0"/>
            <a:chExt cx="431047" cy="285193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TextBox 12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14073729" y="8528347"/>
            <a:ext cx="1636631" cy="1082844"/>
            <a:chOff x="0" y="0"/>
            <a:chExt cx="431047" cy="285193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15920616" y="8528347"/>
            <a:ext cx="1636631" cy="1082844"/>
            <a:chOff x="0" y="0"/>
            <a:chExt cx="431047" cy="285193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730752" y="619192"/>
            <a:ext cx="16826495" cy="1035853"/>
            <a:chOff x="0" y="0"/>
            <a:chExt cx="4431669" cy="272817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4431669" cy="272817"/>
            </a:xfrm>
            <a:custGeom>
              <a:avLst/>
              <a:gdLst/>
              <a:ahLst/>
              <a:cxnLst/>
              <a:rect l="l" t="t" r="r" b="b"/>
              <a:pathLst>
                <a:path w="4431669" h="272817">
                  <a:moveTo>
                    <a:pt x="4601" y="0"/>
                  </a:moveTo>
                  <a:lnTo>
                    <a:pt x="4427069" y="0"/>
                  </a:lnTo>
                  <a:cubicBezTo>
                    <a:pt x="4429609" y="0"/>
                    <a:pt x="4431669" y="2060"/>
                    <a:pt x="4431669" y="4601"/>
                  </a:cubicBezTo>
                  <a:lnTo>
                    <a:pt x="4431669" y="268216"/>
                  </a:lnTo>
                  <a:cubicBezTo>
                    <a:pt x="4431669" y="269437"/>
                    <a:pt x="4431185" y="270607"/>
                    <a:pt x="4430322" y="271470"/>
                  </a:cubicBezTo>
                  <a:cubicBezTo>
                    <a:pt x="4429459" y="272333"/>
                    <a:pt x="4428289" y="272817"/>
                    <a:pt x="4427069" y="272817"/>
                  </a:cubicBezTo>
                  <a:lnTo>
                    <a:pt x="4601" y="272817"/>
                  </a:lnTo>
                  <a:cubicBezTo>
                    <a:pt x="2060" y="272817"/>
                    <a:pt x="0" y="270757"/>
                    <a:pt x="0" y="268216"/>
                  </a:cubicBezTo>
                  <a:lnTo>
                    <a:pt x="0" y="4601"/>
                  </a:lnTo>
                  <a:cubicBezTo>
                    <a:pt x="0" y="2060"/>
                    <a:pt x="2060" y="0"/>
                    <a:pt x="4601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38100"/>
              <a:ext cx="4431669" cy="3109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15922028" y="8047505"/>
            <a:ext cx="1636631" cy="290902"/>
            <a:chOff x="0" y="0"/>
            <a:chExt cx="431047" cy="76616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TextBox 133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4859048" y="8047505"/>
            <a:ext cx="1636631" cy="290902"/>
            <a:chOff x="0" y="0"/>
            <a:chExt cx="431047" cy="76616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solidFill>
              <a:srgbClr val="EC0558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TextBox 136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7" name="Freeform 137"/>
          <p:cNvSpPr/>
          <p:nvPr/>
        </p:nvSpPr>
        <p:spPr>
          <a:xfrm>
            <a:off x="1332002" y="7230963"/>
            <a:ext cx="2513327" cy="2513327"/>
          </a:xfrm>
          <a:custGeom>
            <a:avLst/>
            <a:gdLst/>
            <a:ahLst/>
            <a:cxnLst/>
            <a:rect l="l" t="t" r="r" b="b"/>
            <a:pathLst>
              <a:path w="2513327" h="2513327">
                <a:moveTo>
                  <a:pt x="0" y="0"/>
                </a:moveTo>
                <a:lnTo>
                  <a:pt x="2513327" y="0"/>
                </a:lnTo>
                <a:lnTo>
                  <a:pt x="2513327" y="2513327"/>
                </a:lnTo>
                <a:lnTo>
                  <a:pt x="0" y="25133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8" name="TextBox 138"/>
          <p:cNvSpPr txBox="1"/>
          <p:nvPr/>
        </p:nvSpPr>
        <p:spPr>
          <a:xfrm>
            <a:off x="6404328" y="713975"/>
            <a:ext cx="5479345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40"/>
              </a:lnSpc>
            </a:pPr>
            <a:r>
              <a:rPr lang="en-US" sz="65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AUGUST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4952718" y="2271353"/>
            <a:ext cx="61890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4952718" y="3544137"/>
            <a:ext cx="32802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4952718" y="4816920"/>
            <a:ext cx="55025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10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4952718" y="6087003"/>
            <a:ext cx="48195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17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4952718" y="7403234"/>
            <a:ext cx="70489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24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4952718" y="8668181"/>
            <a:ext cx="52123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31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10492674" y="2271353"/>
            <a:ext cx="70305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10492674" y="3544137"/>
            <a:ext cx="35970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10492674" y="4816920"/>
            <a:ext cx="53519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13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10492674" y="6087003"/>
            <a:ext cx="7055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20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10492674" y="7403234"/>
            <a:ext cx="63547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0492674" y="8668181"/>
            <a:ext cx="33681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6798900" y="2271353"/>
            <a:ext cx="70064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6798900" y="3544137"/>
            <a:ext cx="39619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6798900" y="4816920"/>
            <a:ext cx="40892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11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6798900" y="6087003"/>
            <a:ext cx="55534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18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6798900" y="7403234"/>
            <a:ext cx="70700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25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6798900" y="8668181"/>
            <a:ext cx="20446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57" name="TextBox 157"/>
          <p:cNvSpPr txBox="1"/>
          <p:nvPr/>
        </p:nvSpPr>
        <p:spPr>
          <a:xfrm>
            <a:off x="12338856" y="2271353"/>
            <a:ext cx="55661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31</a:t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12338856" y="3544137"/>
            <a:ext cx="30834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7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12338856" y="4816920"/>
            <a:ext cx="60611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14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12338856" y="6087003"/>
            <a:ext cx="55925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21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12338856" y="7403234"/>
            <a:ext cx="70700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12338856" y="8668181"/>
            <a:ext cx="39979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8645787" y="2271353"/>
            <a:ext cx="70119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8645787" y="3544137"/>
            <a:ext cx="35004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8645787" y="4816920"/>
            <a:ext cx="54304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12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8645787" y="6087003"/>
            <a:ext cx="55919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19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8645787" y="7403234"/>
            <a:ext cx="7055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26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8645787" y="8668181"/>
            <a:ext cx="34270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69" name="TextBox 169"/>
          <p:cNvSpPr txBox="1"/>
          <p:nvPr/>
        </p:nvSpPr>
        <p:spPr>
          <a:xfrm>
            <a:off x="14211221" y="2271353"/>
            <a:ext cx="18750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14211221" y="3544137"/>
            <a:ext cx="32177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8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14211221" y="4816920"/>
            <a:ext cx="51511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15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14211221" y="6087003"/>
            <a:ext cx="64114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22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14211221" y="8668181"/>
            <a:ext cx="32761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16033336" y="2271353"/>
            <a:ext cx="41906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16033336" y="3544137"/>
            <a:ext cx="43880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9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16033336" y="4816920"/>
            <a:ext cx="68916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16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16033336" y="6087003"/>
            <a:ext cx="83453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23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16033336" y="7403234"/>
            <a:ext cx="86818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79" name="TextBox 179"/>
          <p:cNvSpPr txBox="1"/>
          <p:nvPr/>
        </p:nvSpPr>
        <p:spPr>
          <a:xfrm>
            <a:off x="14166256" y="7403234"/>
            <a:ext cx="65625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16033336" y="8668181"/>
            <a:ext cx="44418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5043095" y="1864595"/>
            <a:ext cx="122902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SUN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6856654" y="1864595"/>
            <a:ext cx="129568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MON</a:t>
            </a:r>
          </a:p>
        </p:txBody>
      </p:sp>
      <p:sp>
        <p:nvSpPr>
          <p:cNvPr id="183" name="TextBox 183"/>
          <p:cNvSpPr txBox="1"/>
          <p:nvPr/>
        </p:nvSpPr>
        <p:spPr>
          <a:xfrm>
            <a:off x="8723029" y="1864595"/>
            <a:ext cx="1256708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TUE</a:t>
            </a:r>
          </a:p>
        </p:txBody>
      </p:sp>
      <p:sp>
        <p:nvSpPr>
          <p:cNvPr id="184" name="TextBox 184"/>
          <p:cNvSpPr txBox="1"/>
          <p:nvPr/>
        </p:nvSpPr>
        <p:spPr>
          <a:xfrm>
            <a:off x="10512867" y="1864595"/>
            <a:ext cx="137080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WED</a:t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12379242" y="1864595"/>
            <a:ext cx="133183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THU</a:t>
            </a:r>
          </a:p>
        </p:txBody>
      </p:sp>
      <p:sp>
        <p:nvSpPr>
          <p:cNvPr id="186" name="TextBox 186"/>
          <p:cNvSpPr txBox="1"/>
          <p:nvPr/>
        </p:nvSpPr>
        <p:spPr>
          <a:xfrm>
            <a:off x="14245616" y="1864595"/>
            <a:ext cx="1292857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FRI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16062957" y="1864595"/>
            <a:ext cx="1351949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SAT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16377919" y="7467051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KICKOFF</a:t>
            </a:r>
          </a:p>
        </p:txBody>
      </p:sp>
      <p:sp>
        <p:nvSpPr>
          <p:cNvPr id="189" name="TextBox 189"/>
          <p:cNvSpPr txBox="1"/>
          <p:nvPr/>
        </p:nvSpPr>
        <p:spPr>
          <a:xfrm>
            <a:off x="5434676" y="7519820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SIGN UP TABLE </a:t>
            </a:r>
          </a:p>
        </p:txBody>
      </p:sp>
      <p:sp>
        <p:nvSpPr>
          <p:cNvPr id="190" name="TextBox 190"/>
          <p:cNvSpPr txBox="1"/>
          <p:nvPr/>
        </p:nvSpPr>
        <p:spPr>
          <a:xfrm>
            <a:off x="3735270" y="9773114"/>
            <a:ext cx="14552730" cy="289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380"/>
              </a:lnSpc>
              <a:spcBef>
                <a:spcPct val="0"/>
              </a:spcBef>
            </a:pPr>
            <a:r>
              <a:rPr lang="en-US" sz="1700" b="1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“</a:t>
            </a:r>
            <a:r>
              <a:rPr lang="en-US" sz="1700" b="1" dirty="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As iron sharpens iron, so one man sharpens another — Proverbs 27:17</a:t>
            </a:r>
            <a:endParaRPr lang="en-US" sz="1700" b="1" dirty="0">
              <a:solidFill>
                <a:srgbClr val="000000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grpSp>
        <p:nvGrpSpPr>
          <p:cNvPr id="191" name="Group 191"/>
          <p:cNvGrpSpPr/>
          <p:nvPr/>
        </p:nvGrpSpPr>
        <p:grpSpPr>
          <a:xfrm>
            <a:off x="14073729" y="8031958"/>
            <a:ext cx="1620689" cy="306449"/>
            <a:chOff x="0" y="0"/>
            <a:chExt cx="426848" cy="80711"/>
          </a:xfrm>
        </p:grpSpPr>
        <p:sp>
          <p:nvSpPr>
            <p:cNvPr id="192" name="Freeform 192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TextBox 193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94" name="TextBox 194"/>
          <p:cNvSpPr txBox="1"/>
          <p:nvPr/>
        </p:nvSpPr>
        <p:spPr>
          <a:xfrm>
            <a:off x="14468777" y="7382660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grpSp>
        <p:nvGrpSpPr>
          <p:cNvPr id="195" name="Group 195"/>
          <p:cNvGrpSpPr/>
          <p:nvPr/>
        </p:nvGrpSpPr>
        <p:grpSpPr>
          <a:xfrm>
            <a:off x="616452" y="2166030"/>
            <a:ext cx="3898990" cy="4903008"/>
            <a:chOff x="0" y="0"/>
            <a:chExt cx="5198653" cy="6537345"/>
          </a:xfrm>
        </p:grpSpPr>
        <p:grpSp>
          <p:nvGrpSpPr>
            <p:cNvPr id="196" name="Group 196"/>
            <p:cNvGrpSpPr/>
            <p:nvPr/>
          </p:nvGrpSpPr>
          <p:grpSpPr>
            <a:xfrm>
              <a:off x="0" y="0"/>
              <a:ext cx="5198653" cy="6537345"/>
              <a:chOff x="0" y="0"/>
              <a:chExt cx="1026894" cy="1291327"/>
            </a:xfrm>
          </p:grpSpPr>
          <p:sp>
            <p:nvSpPr>
              <p:cNvPr id="197" name="Freeform 197"/>
              <p:cNvSpPr/>
              <p:nvPr/>
            </p:nvSpPr>
            <p:spPr>
              <a:xfrm>
                <a:off x="0" y="0"/>
                <a:ext cx="1026894" cy="1291327"/>
              </a:xfrm>
              <a:custGeom>
                <a:avLst/>
                <a:gdLst/>
                <a:ahLst/>
                <a:cxnLst/>
                <a:rect l="l" t="t" r="r" b="b"/>
                <a:pathLst>
                  <a:path w="1026894" h="1291327">
                    <a:moveTo>
                      <a:pt x="19856" y="0"/>
                    </a:moveTo>
                    <a:lnTo>
                      <a:pt x="1007038" y="0"/>
                    </a:lnTo>
                    <a:cubicBezTo>
                      <a:pt x="1018004" y="0"/>
                      <a:pt x="1026894" y="8890"/>
                      <a:pt x="1026894" y="19856"/>
                    </a:cubicBezTo>
                    <a:lnTo>
                      <a:pt x="1026894" y="1271471"/>
                    </a:lnTo>
                    <a:cubicBezTo>
                      <a:pt x="1026894" y="1282437"/>
                      <a:pt x="1018004" y="1291327"/>
                      <a:pt x="1007038" y="1291327"/>
                    </a:cubicBezTo>
                    <a:lnTo>
                      <a:pt x="19856" y="1291327"/>
                    </a:lnTo>
                    <a:cubicBezTo>
                      <a:pt x="8890" y="1291327"/>
                      <a:pt x="0" y="1282437"/>
                      <a:pt x="0" y="1271471"/>
                    </a:cubicBezTo>
                    <a:lnTo>
                      <a:pt x="0" y="19856"/>
                    </a:lnTo>
                    <a:cubicBezTo>
                      <a:pt x="0" y="8890"/>
                      <a:pt x="8890" y="0"/>
                      <a:pt x="19856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TextBox 198"/>
              <p:cNvSpPr txBox="1"/>
              <p:nvPr/>
            </p:nvSpPr>
            <p:spPr>
              <a:xfrm>
                <a:off x="0" y="-38100"/>
                <a:ext cx="1026894" cy="132942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99" name="TextBox 199"/>
            <p:cNvSpPr txBox="1"/>
            <p:nvPr/>
          </p:nvSpPr>
          <p:spPr>
            <a:xfrm>
              <a:off x="1728541" y="414343"/>
              <a:ext cx="3412795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MAN UP MEETING</a:t>
              </a:r>
            </a:p>
          </p:txBody>
        </p:sp>
        <p:sp>
          <p:nvSpPr>
            <p:cNvPr id="200" name="TextBox 200"/>
            <p:cNvSpPr txBox="1"/>
            <p:nvPr/>
          </p:nvSpPr>
          <p:spPr>
            <a:xfrm>
              <a:off x="1728541" y="1214049"/>
              <a:ext cx="2945226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OUTREACH</a:t>
              </a:r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1728541" y="1788642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NIGHT OUT WITH THE BOYS</a:t>
              </a:r>
            </a:p>
          </p:txBody>
        </p:sp>
        <p:sp>
          <p:nvSpPr>
            <p:cNvPr id="202" name="TextBox 202"/>
            <p:cNvSpPr txBox="1"/>
            <p:nvPr/>
          </p:nvSpPr>
          <p:spPr>
            <a:xfrm>
              <a:off x="1728541" y="261645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WEAR MAN UP SHIRT</a:t>
              </a:r>
            </a:p>
          </p:txBody>
        </p:sp>
        <p:grpSp>
          <p:nvGrpSpPr>
            <p:cNvPr id="203" name="Group 203"/>
            <p:cNvGrpSpPr/>
            <p:nvPr/>
          </p:nvGrpSpPr>
          <p:grpSpPr>
            <a:xfrm>
              <a:off x="337320" y="1096091"/>
              <a:ext cx="1208093" cy="646374"/>
              <a:chOff x="0" y="0"/>
              <a:chExt cx="442690" cy="236856"/>
            </a:xfrm>
          </p:grpSpPr>
          <p:sp>
            <p:nvSpPr>
              <p:cNvPr id="204" name="Freeform 204"/>
              <p:cNvSpPr/>
              <p:nvPr/>
            </p:nvSpPr>
            <p:spPr>
              <a:xfrm>
                <a:off x="0" y="0"/>
                <a:ext cx="442690" cy="236856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6856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5588"/>
                    </a:lnTo>
                    <a:cubicBezTo>
                      <a:pt x="442690" y="213902"/>
                      <a:pt x="419737" y="236856"/>
                      <a:pt x="391423" y="236856"/>
                    </a:cubicBezTo>
                    <a:lnTo>
                      <a:pt x="51267" y="236856"/>
                    </a:lnTo>
                    <a:cubicBezTo>
                      <a:pt x="22953" y="236856"/>
                      <a:pt x="0" y="213902"/>
                      <a:pt x="0" y="18558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solidFill>
                <a:srgbClr val="05A0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TextBox 205"/>
              <p:cNvSpPr txBox="1"/>
              <p:nvPr/>
            </p:nvSpPr>
            <p:spPr>
              <a:xfrm>
                <a:off x="0" y="-38100"/>
                <a:ext cx="442690" cy="2749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06" name="Group 206"/>
            <p:cNvGrpSpPr/>
            <p:nvPr/>
          </p:nvGrpSpPr>
          <p:grpSpPr>
            <a:xfrm>
              <a:off x="350020" y="1926286"/>
              <a:ext cx="1195393" cy="565198"/>
              <a:chOff x="0" y="0"/>
              <a:chExt cx="438037" cy="207110"/>
            </a:xfrm>
          </p:grpSpPr>
          <p:sp>
            <p:nvSpPr>
              <p:cNvPr id="207" name="Freeform 207"/>
              <p:cNvSpPr/>
              <p:nvPr/>
            </p:nvSpPr>
            <p:spPr>
              <a:xfrm>
                <a:off x="0" y="0"/>
                <a:ext cx="438037" cy="207110"/>
              </a:xfrm>
              <a:custGeom>
                <a:avLst/>
                <a:gdLst/>
                <a:ahLst/>
                <a:cxnLst/>
                <a:rect l="l" t="t" r="r" b="b"/>
                <a:pathLst>
                  <a:path w="438037" h="207110">
                    <a:moveTo>
                      <a:pt x="51812" y="0"/>
                    </a:moveTo>
                    <a:lnTo>
                      <a:pt x="386225" y="0"/>
                    </a:lnTo>
                    <a:cubicBezTo>
                      <a:pt x="414840" y="0"/>
                      <a:pt x="438037" y="23197"/>
                      <a:pt x="438037" y="51812"/>
                    </a:cubicBezTo>
                    <a:lnTo>
                      <a:pt x="438037" y="155298"/>
                    </a:lnTo>
                    <a:cubicBezTo>
                      <a:pt x="438037" y="169039"/>
                      <a:pt x="432578" y="182218"/>
                      <a:pt x="422861" y="191934"/>
                    </a:cubicBezTo>
                    <a:cubicBezTo>
                      <a:pt x="413145" y="201651"/>
                      <a:pt x="399966" y="207110"/>
                      <a:pt x="386225" y="207110"/>
                    </a:cubicBezTo>
                    <a:lnTo>
                      <a:pt x="51812" y="207110"/>
                    </a:lnTo>
                    <a:cubicBezTo>
                      <a:pt x="38070" y="207110"/>
                      <a:pt x="24892" y="201651"/>
                      <a:pt x="15175" y="191934"/>
                    </a:cubicBezTo>
                    <a:cubicBezTo>
                      <a:pt x="5459" y="182218"/>
                      <a:pt x="0" y="169039"/>
                      <a:pt x="0" y="155298"/>
                    </a:cubicBezTo>
                    <a:lnTo>
                      <a:pt x="0" y="51812"/>
                    </a:lnTo>
                    <a:cubicBezTo>
                      <a:pt x="0" y="38070"/>
                      <a:pt x="5459" y="24892"/>
                      <a:pt x="15175" y="15175"/>
                    </a:cubicBezTo>
                    <a:cubicBezTo>
                      <a:pt x="24892" y="5459"/>
                      <a:pt x="38070" y="0"/>
                      <a:pt x="51812" y="0"/>
                    </a:cubicBezTo>
                    <a:close/>
                  </a:path>
                </a:pathLst>
              </a:custGeom>
              <a:solidFill>
                <a:srgbClr val="A905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TextBox 208"/>
              <p:cNvSpPr txBox="1"/>
              <p:nvPr/>
            </p:nvSpPr>
            <p:spPr>
              <a:xfrm>
                <a:off x="0" y="-38100"/>
                <a:ext cx="438037" cy="24521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09" name="Group 209"/>
            <p:cNvGrpSpPr/>
            <p:nvPr/>
          </p:nvGrpSpPr>
          <p:grpSpPr>
            <a:xfrm>
              <a:off x="396838" y="2721741"/>
              <a:ext cx="1148574" cy="595245"/>
              <a:chOff x="0" y="0"/>
              <a:chExt cx="420881" cy="218120"/>
            </a:xfrm>
          </p:grpSpPr>
          <p:sp>
            <p:nvSpPr>
              <p:cNvPr id="210" name="Freeform 210"/>
              <p:cNvSpPr/>
              <p:nvPr/>
            </p:nvSpPr>
            <p:spPr>
              <a:xfrm>
                <a:off x="0" y="0"/>
                <a:ext cx="420881" cy="218120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8120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4196"/>
                    </a:lnTo>
                    <a:cubicBezTo>
                      <a:pt x="420881" y="193977"/>
                      <a:pt x="396738" y="218120"/>
                      <a:pt x="366957" y="218120"/>
                    </a:cubicBezTo>
                    <a:lnTo>
                      <a:pt x="53924" y="218120"/>
                    </a:lnTo>
                    <a:cubicBezTo>
                      <a:pt x="24142" y="218120"/>
                      <a:pt x="0" y="193977"/>
                      <a:pt x="0" y="164196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TextBox 211"/>
              <p:cNvSpPr txBox="1"/>
              <p:nvPr/>
            </p:nvSpPr>
            <p:spPr>
              <a:xfrm>
                <a:off x="0" y="-38100"/>
                <a:ext cx="420881" cy="2562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2" name="Group 212"/>
            <p:cNvGrpSpPr/>
            <p:nvPr/>
          </p:nvGrpSpPr>
          <p:grpSpPr>
            <a:xfrm>
              <a:off x="320260" y="327122"/>
              <a:ext cx="1208093" cy="633928"/>
              <a:chOff x="0" y="0"/>
              <a:chExt cx="442690" cy="232295"/>
            </a:xfrm>
          </p:grpSpPr>
          <p:sp>
            <p:nvSpPr>
              <p:cNvPr id="213" name="Freeform 213"/>
              <p:cNvSpPr/>
              <p:nvPr/>
            </p:nvSpPr>
            <p:spPr>
              <a:xfrm>
                <a:off x="0" y="0"/>
                <a:ext cx="442690" cy="232295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2295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1028"/>
                    </a:lnTo>
                    <a:cubicBezTo>
                      <a:pt x="442690" y="209342"/>
                      <a:pt x="419737" y="232295"/>
                      <a:pt x="391423" y="232295"/>
                    </a:cubicBezTo>
                    <a:lnTo>
                      <a:pt x="51267" y="232295"/>
                    </a:lnTo>
                    <a:cubicBezTo>
                      <a:pt x="22953" y="232295"/>
                      <a:pt x="0" y="209342"/>
                      <a:pt x="0" y="18102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26214">
                      <a:alpha val="100000"/>
                    </a:srgbClr>
                  </a:gs>
                  <a:gs pos="100000">
                    <a:srgbClr val="43CC25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TextBox 214"/>
              <p:cNvSpPr txBox="1"/>
              <p:nvPr/>
            </p:nvSpPr>
            <p:spPr>
              <a:xfrm>
                <a:off x="0" y="-38100"/>
                <a:ext cx="442690" cy="27039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5" name="Group 215"/>
            <p:cNvGrpSpPr/>
            <p:nvPr/>
          </p:nvGrpSpPr>
          <p:grpSpPr>
            <a:xfrm>
              <a:off x="396838" y="3561598"/>
              <a:ext cx="1148574" cy="509492"/>
              <a:chOff x="0" y="0"/>
              <a:chExt cx="420881" cy="186697"/>
            </a:xfrm>
          </p:grpSpPr>
          <p:sp>
            <p:nvSpPr>
              <p:cNvPr id="216" name="Freeform 216"/>
              <p:cNvSpPr/>
              <p:nvPr/>
            </p:nvSpPr>
            <p:spPr>
              <a:xfrm>
                <a:off x="0" y="0"/>
                <a:ext cx="420881" cy="186697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186697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32773"/>
                    </a:lnTo>
                    <a:cubicBezTo>
                      <a:pt x="420881" y="162554"/>
                      <a:pt x="396738" y="186697"/>
                      <a:pt x="366957" y="186697"/>
                    </a:cubicBezTo>
                    <a:lnTo>
                      <a:pt x="53924" y="186697"/>
                    </a:lnTo>
                    <a:cubicBezTo>
                      <a:pt x="24142" y="186697"/>
                      <a:pt x="0" y="162554"/>
                      <a:pt x="0" y="132773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TextBox 217"/>
              <p:cNvSpPr txBox="1"/>
              <p:nvPr/>
            </p:nvSpPr>
            <p:spPr>
              <a:xfrm>
                <a:off x="0" y="-38100"/>
                <a:ext cx="420881" cy="224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8" name="Group 218"/>
            <p:cNvGrpSpPr/>
            <p:nvPr/>
          </p:nvGrpSpPr>
          <p:grpSpPr>
            <a:xfrm>
              <a:off x="396838" y="4450608"/>
              <a:ext cx="1148574" cy="584529"/>
              <a:chOff x="0" y="0"/>
              <a:chExt cx="420881" cy="214193"/>
            </a:xfrm>
          </p:grpSpPr>
          <p:sp>
            <p:nvSpPr>
              <p:cNvPr id="219" name="Freeform 219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B806F">
                      <a:alpha val="100000"/>
                    </a:srgbClr>
                  </a:gs>
                  <a:gs pos="25000">
                    <a:srgbClr val="E8DECC">
                      <a:alpha val="100000"/>
                    </a:srgbClr>
                  </a:gs>
                  <a:gs pos="50000">
                    <a:srgbClr val="8B806F">
                      <a:alpha val="100000"/>
                    </a:srgbClr>
                  </a:gs>
                  <a:gs pos="75000">
                    <a:srgbClr val="B3AE9A">
                      <a:alpha val="100000"/>
                    </a:srgbClr>
                  </a:gs>
                  <a:gs pos="100000">
                    <a:srgbClr val="8D8C88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TextBox 220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21" name="TextBox 221"/>
            <p:cNvSpPr txBox="1"/>
            <p:nvPr/>
          </p:nvSpPr>
          <p:spPr>
            <a:xfrm>
              <a:off x="1728541" y="3475990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  <p:sp>
          <p:nvSpPr>
            <p:cNvPr id="222" name="TextBox 222"/>
            <p:cNvSpPr txBox="1"/>
            <p:nvPr/>
          </p:nvSpPr>
          <p:spPr>
            <a:xfrm>
              <a:off x="1728541" y="433552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ON STAGE PROMOTION</a:t>
              </a:r>
            </a:p>
          </p:txBody>
        </p:sp>
        <p:grpSp>
          <p:nvGrpSpPr>
            <p:cNvPr id="223" name="Group 223"/>
            <p:cNvGrpSpPr/>
            <p:nvPr/>
          </p:nvGrpSpPr>
          <p:grpSpPr>
            <a:xfrm>
              <a:off x="396838" y="5414654"/>
              <a:ext cx="1148574" cy="584529"/>
              <a:chOff x="0" y="0"/>
              <a:chExt cx="420881" cy="214193"/>
            </a:xfrm>
          </p:grpSpPr>
          <p:sp>
            <p:nvSpPr>
              <p:cNvPr id="224" name="Freeform 224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5CE1E6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TextBox 225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26" name="TextBox 226"/>
            <p:cNvSpPr txBox="1"/>
            <p:nvPr/>
          </p:nvSpPr>
          <p:spPr>
            <a:xfrm>
              <a:off x="1728541" y="5200154"/>
              <a:ext cx="3220857" cy="1231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SHARE MAN UP SOCIAL MEDIA POSTS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>
                <a:alpha val="100000"/>
              </a:srgbClr>
            </a:gs>
            <a:gs pos="100000">
              <a:srgbClr val="3432C7">
                <a:alpha val="100000"/>
              </a:srgbClr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39292" y="2166030"/>
            <a:ext cx="1636631" cy="1082844"/>
            <a:chOff x="0" y="0"/>
            <a:chExt cx="431047" cy="285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647912" y="3462396"/>
            <a:ext cx="1636631" cy="1082844"/>
            <a:chOff x="0" y="0"/>
            <a:chExt cx="431047" cy="28519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839292" y="4709997"/>
            <a:ext cx="1636631" cy="1082844"/>
            <a:chOff x="0" y="0"/>
            <a:chExt cx="431047" cy="28519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686179" y="2166030"/>
            <a:ext cx="1636631" cy="1082844"/>
            <a:chOff x="0" y="0"/>
            <a:chExt cx="431047" cy="28519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4863652" y="3462396"/>
            <a:ext cx="1636631" cy="1082844"/>
            <a:chOff x="0" y="0"/>
            <a:chExt cx="431047" cy="28519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6686179" y="4709997"/>
            <a:ext cx="1636631" cy="1082844"/>
            <a:chOff x="0" y="0"/>
            <a:chExt cx="431047" cy="28519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533067" y="2166030"/>
            <a:ext cx="1636631" cy="1082844"/>
            <a:chOff x="0" y="0"/>
            <a:chExt cx="431047" cy="28519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533067" y="3437214"/>
            <a:ext cx="1636631" cy="1082844"/>
            <a:chOff x="0" y="0"/>
            <a:chExt cx="431047" cy="28519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533067" y="4709997"/>
            <a:ext cx="1636631" cy="1082844"/>
            <a:chOff x="0" y="0"/>
            <a:chExt cx="431047" cy="28519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379954" y="2166030"/>
            <a:ext cx="1636631" cy="1082844"/>
            <a:chOff x="0" y="0"/>
            <a:chExt cx="431047" cy="285193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379954" y="3437214"/>
            <a:ext cx="1636631" cy="1082844"/>
            <a:chOff x="0" y="0"/>
            <a:chExt cx="431047" cy="285193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379954" y="4709997"/>
            <a:ext cx="1636631" cy="1082844"/>
            <a:chOff x="0" y="0"/>
            <a:chExt cx="431047" cy="285193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2226842" y="2166030"/>
            <a:ext cx="1636631" cy="1082844"/>
            <a:chOff x="0" y="0"/>
            <a:chExt cx="431047" cy="28519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2226842" y="3437214"/>
            <a:ext cx="1636631" cy="1082844"/>
            <a:chOff x="0" y="0"/>
            <a:chExt cx="431047" cy="28519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2226842" y="4709997"/>
            <a:ext cx="1636631" cy="1082844"/>
            <a:chOff x="0" y="0"/>
            <a:chExt cx="431047" cy="28519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4073729" y="2166030"/>
            <a:ext cx="1636631" cy="1082844"/>
            <a:chOff x="0" y="0"/>
            <a:chExt cx="431047" cy="285193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4073729" y="3437214"/>
            <a:ext cx="1636631" cy="1082844"/>
            <a:chOff x="0" y="0"/>
            <a:chExt cx="431047" cy="28519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4073729" y="4709997"/>
            <a:ext cx="1636631" cy="1082844"/>
            <a:chOff x="0" y="0"/>
            <a:chExt cx="431047" cy="285193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5920616" y="2166030"/>
            <a:ext cx="1636631" cy="1082844"/>
            <a:chOff x="0" y="0"/>
            <a:chExt cx="431047" cy="285193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920616" y="3437214"/>
            <a:ext cx="1636631" cy="1082844"/>
            <a:chOff x="0" y="0"/>
            <a:chExt cx="431047" cy="285193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5920616" y="4709997"/>
            <a:ext cx="1636631" cy="1082844"/>
            <a:chOff x="0" y="0"/>
            <a:chExt cx="431047" cy="285193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4839292" y="5982780"/>
            <a:ext cx="1636631" cy="1082844"/>
            <a:chOff x="0" y="0"/>
            <a:chExt cx="431047" cy="285193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686179" y="5982780"/>
            <a:ext cx="1636631" cy="1082844"/>
            <a:chOff x="0" y="0"/>
            <a:chExt cx="431047" cy="285193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533067" y="5982780"/>
            <a:ext cx="1636631" cy="1082844"/>
            <a:chOff x="0" y="0"/>
            <a:chExt cx="431047" cy="285193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0379954" y="5982780"/>
            <a:ext cx="1636631" cy="1082844"/>
            <a:chOff x="0" y="0"/>
            <a:chExt cx="431047" cy="285193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12226842" y="5982780"/>
            <a:ext cx="1636631" cy="1082844"/>
            <a:chOff x="0" y="0"/>
            <a:chExt cx="431047" cy="285193"/>
          </a:xfrm>
        </p:grpSpPr>
        <p:sp>
          <p:nvSpPr>
            <p:cNvPr id="78" name="Freeform 7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14073729" y="5982780"/>
            <a:ext cx="1636631" cy="1082844"/>
            <a:chOff x="0" y="0"/>
            <a:chExt cx="431047" cy="285193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15920616" y="5982780"/>
            <a:ext cx="1636631" cy="1082844"/>
            <a:chOff x="0" y="0"/>
            <a:chExt cx="431047" cy="285193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4839292" y="7255563"/>
            <a:ext cx="1636631" cy="1082844"/>
            <a:chOff x="0" y="0"/>
            <a:chExt cx="431047" cy="285193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6686179" y="7255563"/>
            <a:ext cx="1636631" cy="1082844"/>
            <a:chOff x="0" y="0"/>
            <a:chExt cx="431047" cy="285193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8533067" y="7255563"/>
            <a:ext cx="1636631" cy="1082844"/>
            <a:chOff x="0" y="0"/>
            <a:chExt cx="431047" cy="285193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Box 9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10379954" y="7255563"/>
            <a:ext cx="1636631" cy="1082844"/>
            <a:chOff x="0" y="0"/>
            <a:chExt cx="431047" cy="285193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12226842" y="7255563"/>
            <a:ext cx="1636631" cy="1082844"/>
            <a:chOff x="0" y="0"/>
            <a:chExt cx="431047" cy="285193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14073729" y="7255563"/>
            <a:ext cx="1636631" cy="1082844"/>
            <a:chOff x="0" y="0"/>
            <a:chExt cx="431047" cy="285193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15920616" y="7255563"/>
            <a:ext cx="1636631" cy="1082844"/>
            <a:chOff x="0" y="0"/>
            <a:chExt cx="431047" cy="285193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Box 10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730752" y="619192"/>
            <a:ext cx="16826495" cy="1035853"/>
            <a:chOff x="0" y="0"/>
            <a:chExt cx="4431669" cy="272817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4431669" cy="272817"/>
            </a:xfrm>
            <a:custGeom>
              <a:avLst/>
              <a:gdLst/>
              <a:ahLst/>
              <a:cxnLst/>
              <a:rect l="l" t="t" r="r" b="b"/>
              <a:pathLst>
                <a:path w="4431669" h="272817">
                  <a:moveTo>
                    <a:pt x="4601" y="0"/>
                  </a:moveTo>
                  <a:lnTo>
                    <a:pt x="4427069" y="0"/>
                  </a:lnTo>
                  <a:cubicBezTo>
                    <a:pt x="4429609" y="0"/>
                    <a:pt x="4431669" y="2060"/>
                    <a:pt x="4431669" y="4601"/>
                  </a:cubicBezTo>
                  <a:lnTo>
                    <a:pt x="4431669" y="268216"/>
                  </a:lnTo>
                  <a:cubicBezTo>
                    <a:pt x="4431669" y="269437"/>
                    <a:pt x="4431185" y="270607"/>
                    <a:pt x="4430322" y="271470"/>
                  </a:cubicBezTo>
                  <a:cubicBezTo>
                    <a:pt x="4429459" y="272333"/>
                    <a:pt x="4428289" y="272817"/>
                    <a:pt x="4427069" y="272817"/>
                  </a:cubicBezTo>
                  <a:lnTo>
                    <a:pt x="4601" y="272817"/>
                  </a:lnTo>
                  <a:cubicBezTo>
                    <a:pt x="2060" y="272817"/>
                    <a:pt x="0" y="270757"/>
                    <a:pt x="0" y="268216"/>
                  </a:cubicBezTo>
                  <a:lnTo>
                    <a:pt x="0" y="4601"/>
                  </a:lnTo>
                  <a:cubicBezTo>
                    <a:pt x="0" y="2060"/>
                    <a:pt x="2060" y="0"/>
                    <a:pt x="4601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TextBox 109"/>
            <p:cNvSpPr txBox="1"/>
            <p:nvPr/>
          </p:nvSpPr>
          <p:spPr>
            <a:xfrm>
              <a:off x="0" y="-38100"/>
              <a:ext cx="4431669" cy="3109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0" name="TextBox 110"/>
          <p:cNvSpPr txBox="1"/>
          <p:nvPr/>
        </p:nvSpPr>
        <p:spPr>
          <a:xfrm>
            <a:off x="6061158" y="713975"/>
            <a:ext cx="6165683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40"/>
              </a:lnSpc>
            </a:pPr>
            <a:r>
              <a:rPr lang="en-US" sz="65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SEPTEMBER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4952718" y="2175555"/>
            <a:ext cx="55494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31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4952718" y="3544137"/>
            <a:ext cx="30742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7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4957993" y="4697211"/>
            <a:ext cx="6042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14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4952718" y="6087003"/>
            <a:ext cx="55758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21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4952718" y="7318610"/>
            <a:ext cx="70489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10492674" y="2271353"/>
            <a:ext cx="37728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10492674" y="3544137"/>
            <a:ext cx="63288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10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10492674" y="4816920"/>
            <a:ext cx="55433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17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10492674" y="6087003"/>
            <a:ext cx="81073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24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10492674" y="7403234"/>
            <a:ext cx="22222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6798900" y="2271353"/>
            <a:ext cx="19066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6798900" y="3544137"/>
            <a:ext cx="32720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8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6798900" y="4816920"/>
            <a:ext cx="52380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15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6798900" y="6087003"/>
            <a:ext cx="65196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22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6798900" y="7403234"/>
            <a:ext cx="66732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12338856" y="2271353"/>
            <a:ext cx="39619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12338856" y="3544137"/>
            <a:ext cx="40892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11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12338856" y="4816920"/>
            <a:ext cx="55534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18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12338856" y="6087003"/>
            <a:ext cx="70700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25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12338856" y="7403234"/>
            <a:ext cx="34975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8645787" y="2271353"/>
            <a:ext cx="34058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8645787" y="3544137"/>
            <a:ext cx="35662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9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8645787" y="4816920"/>
            <a:ext cx="56010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16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8645787" y="6087003"/>
            <a:ext cx="67824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23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8645787" y="7403234"/>
            <a:ext cx="7055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14212659" y="2271353"/>
            <a:ext cx="33809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14212659" y="3544137"/>
            <a:ext cx="52450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12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14212659" y="4816920"/>
            <a:ext cx="5400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19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14212659" y="6087003"/>
            <a:ext cx="68150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26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16033336" y="2271353"/>
            <a:ext cx="40278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16033336" y="3544137"/>
            <a:ext cx="5992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13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16033336" y="4816920"/>
            <a:ext cx="79011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20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16033336" y="6087003"/>
            <a:ext cx="71158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16033336" y="7403234"/>
            <a:ext cx="43045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14166256" y="7403234"/>
            <a:ext cx="32852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5043095" y="1864595"/>
            <a:ext cx="122902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SUN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6856654" y="1864595"/>
            <a:ext cx="129568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MON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8723029" y="1864595"/>
            <a:ext cx="1256708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TUE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10512867" y="1864595"/>
            <a:ext cx="137080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WED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2379242" y="1864595"/>
            <a:ext cx="133183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THU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14245616" y="1864595"/>
            <a:ext cx="1292857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FRI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16062957" y="1864595"/>
            <a:ext cx="1351949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SAT</a:t>
            </a:r>
          </a:p>
        </p:txBody>
      </p:sp>
      <p:grpSp>
        <p:nvGrpSpPr>
          <p:cNvPr id="157" name="Group 157"/>
          <p:cNvGrpSpPr/>
          <p:nvPr/>
        </p:nvGrpSpPr>
        <p:grpSpPr>
          <a:xfrm>
            <a:off x="15953371" y="5521549"/>
            <a:ext cx="1636631" cy="290902"/>
            <a:chOff x="0" y="0"/>
            <a:chExt cx="431047" cy="76616"/>
          </a:xfrm>
        </p:grpSpPr>
        <p:sp>
          <p:nvSpPr>
            <p:cNvPr id="158" name="Freeform 158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TextBox 159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60" name="TextBox 160"/>
          <p:cNvSpPr txBox="1"/>
          <p:nvPr/>
        </p:nvSpPr>
        <p:spPr>
          <a:xfrm>
            <a:off x="16409262" y="4941095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MEETING</a:t>
            </a:r>
          </a:p>
        </p:txBody>
      </p:sp>
      <p:grpSp>
        <p:nvGrpSpPr>
          <p:cNvPr id="161" name="Group 161"/>
          <p:cNvGrpSpPr/>
          <p:nvPr/>
        </p:nvGrpSpPr>
        <p:grpSpPr>
          <a:xfrm>
            <a:off x="15933885" y="3462396"/>
            <a:ext cx="1636631" cy="1082844"/>
            <a:chOff x="0" y="0"/>
            <a:chExt cx="431047" cy="285193"/>
          </a:xfrm>
        </p:grpSpPr>
        <p:sp>
          <p:nvSpPr>
            <p:cNvPr id="162" name="Freeform 16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TextBox 16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64" name="TextBox 164"/>
          <p:cNvSpPr txBox="1"/>
          <p:nvPr/>
        </p:nvSpPr>
        <p:spPr>
          <a:xfrm>
            <a:off x="16034210" y="3510767"/>
            <a:ext cx="52450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13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5144658" y="9064093"/>
            <a:ext cx="12076541" cy="3225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 dirty="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Do not merely listen to the word… Do what it says. — James 1:22</a:t>
            </a:r>
          </a:p>
        </p:txBody>
      </p:sp>
      <p:sp>
        <p:nvSpPr>
          <p:cNvPr id="166" name="Freeform 166"/>
          <p:cNvSpPr/>
          <p:nvPr/>
        </p:nvSpPr>
        <p:spPr>
          <a:xfrm>
            <a:off x="1330916" y="7328135"/>
            <a:ext cx="2513327" cy="2513327"/>
          </a:xfrm>
          <a:custGeom>
            <a:avLst/>
            <a:gdLst/>
            <a:ahLst/>
            <a:cxnLst/>
            <a:rect l="l" t="t" r="r" b="b"/>
            <a:pathLst>
              <a:path w="2513327" h="2513327">
                <a:moveTo>
                  <a:pt x="0" y="0"/>
                </a:moveTo>
                <a:lnTo>
                  <a:pt x="2513327" y="0"/>
                </a:lnTo>
                <a:lnTo>
                  <a:pt x="2513327" y="2513328"/>
                </a:lnTo>
                <a:lnTo>
                  <a:pt x="0" y="251332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67" name="Group 167"/>
          <p:cNvGrpSpPr/>
          <p:nvPr/>
        </p:nvGrpSpPr>
        <p:grpSpPr>
          <a:xfrm>
            <a:off x="616452" y="2166030"/>
            <a:ext cx="3898990" cy="4903008"/>
            <a:chOff x="0" y="0"/>
            <a:chExt cx="5198653" cy="6537345"/>
          </a:xfrm>
        </p:grpSpPr>
        <p:grpSp>
          <p:nvGrpSpPr>
            <p:cNvPr id="168" name="Group 168"/>
            <p:cNvGrpSpPr/>
            <p:nvPr/>
          </p:nvGrpSpPr>
          <p:grpSpPr>
            <a:xfrm>
              <a:off x="0" y="0"/>
              <a:ext cx="5198653" cy="6537345"/>
              <a:chOff x="0" y="0"/>
              <a:chExt cx="1026894" cy="1291327"/>
            </a:xfrm>
          </p:grpSpPr>
          <p:sp>
            <p:nvSpPr>
              <p:cNvPr id="169" name="Freeform 169"/>
              <p:cNvSpPr/>
              <p:nvPr/>
            </p:nvSpPr>
            <p:spPr>
              <a:xfrm>
                <a:off x="0" y="0"/>
                <a:ext cx="1026894" cy="1291327"/>
              </a:xfrm>
              <a:custGeom>
                <a:avLst/>
                <a:gdLst/>
                <a:ahLst/>
                <a:cxnLst/>
                <a:rect l="l" t="t" r="r" b="b"/>
                <a:pathLst>
                  <a:path w="1026894" h="1291327">
                    <a:moveTo>
                      <a:pt x="19856" y="0"/>
                    </a:moveTo>
                    <a:lnTo>
                      <a:pt x="1007038" y="0"/>
                    </a:lnTo>
                    <a:cubicBezTo>
                      <a:pt x="1018004" y="0"/>
                      <a:pt x="1026894" y="8890"/>
                      <a:pt x="1026894" y="19856"/>
                    </a:cubicBezTo>
                    <a:lnTo>
                      <a:pt x="1026894" y="1271471"/>
                    </a:lnTo>
                    <a:cubicBezTo>
                      <a:pt x="1026894" y="1282437"/>
                      <a:pt x="1018004" y="1291327"/>
                      <a:pt x="1007038" y="1291327"/>
                    </a:cubicBezTo>
                    <a:lnTo>
                      <a:pt x="19856" y="1291327"/>
                    </a:lnTo>
                    <a:cubicBezTo>
                      <a:pt x="8890" y="1291327"/>
                      <a:pt x="0" y="1282437"/>
                      <a:pt x="0" y="1271471"/>
                    </a:cubicBezTo>
                    <a:lnTo>
                      <a:pt x="0" y="19856"/>
                    </a:lnTo>
                    <a:cubicBezTo>
                      <a:pt x="0" y="8890"/>
                      <a:pt x="8890" y="0"/>
                      <a:pt x="19856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TextBox 170"/>
              <p:cNvSpPr txBox="1"/>
              <p:nvPr/>
            </p:nvSpPr>
            <p:spPr>
              <a:xfrm>
                <a:off x="0" y="-38100"/>
                <a:ext cx="1026894" cy="132942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71" name="TextBox 171"/>
            <p:cNvSpPr txBox="1"/>
            <p:nvPr/>
          </p:nvSpPr>
          <p:spPr>
            <a:xfrm>
              <a:off x="1728541" y="414343"/>
              <a:ext cx="3412795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MAN UP MEETING</a:t>
              </a:r>
            </a:p>
          </p:txBody>
        </p:sp>
        <p:sp>
          <p:nvSpPr>
            <p:cNvPr id="172" name="TextBox 172"/>
            <p:cNvSpPr txBox="1"/>
            <p:nvPr/>
          </p:nvSpPr>
          <p:spPr>
            <a:xfrm>
              <a:off x="1728541" y="1214049"/>
              <a:ext cx="2945226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OUTREACH</a:t>
              </a:r>
            </a:p>
          </p:txBody>
        </p:sp>
        <p:sp>
          <p:nvSpPr>
            <p:cNvPr id="173" name="TextBox 173"/>
            <p:cNvSpPr txBox="1"/>
            <p:nvPr/>
          </p:nvSpPr>
          <p:spPr>
            <a:xfrm>
              <a:off x="1728541" y="1788642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NIGHT OUT WITH THE BOYS</a:t>
              </a:r>
            </a:p>
          </p:txBody>
        </p:sp>
        <p:sp>
          <p:nvSpPr>
            <p:cNvPr id="174" name="TextBox 174"/>
            <p:cNvSpPr txBox="1"/>
            <p:nvPr/>
          </p:nvSpPr>
          <p:spPr>
            <a:xfrm>
              <a:off x="1728541" y="261645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WEAR MAN UP SHIRT</a:t>
              </a:r>
            </a:p>
          </p:txBody>
        </p:sp>
        <p:grpSp>
          <p:nvGrpSpPr>
            <p:cNvPr id="175" name="Group 175"/>
            <p:cNvGrpSpPr/>
            <p:nvPr/>
          </p:nvGrpSpPr>
          <p:grpSpPr>
            <a:xfrm>
              <a:off x="337320" y="1096091"/>
              <a:ext cx="1208093" cy="646374"/>
              <a:chOff x="0" y="0"/>
              <a:chExt cx="442690" cy="236856"/>
            </a:xfrm>
          </p:grpSpPr>
          <p:sp>
            <p:nvSpPr>
              <p:cNvPr id="176" name="Freeform 176"/>
              <p:cNvSpPr/>
              <p:nvPr/>
            </p:nvSpPr>
            <p:spPr>
              <a:xfrm>
                <a:off x="0" y="0"/>
                <a:ext cx="442690" cy="236856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6856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5588"/>
                    </a:lnTo>
                    <a:cubicBezTo>
                      <a:pt x="442690" y="213902"/>
                      <a:pt x="419737" y="236856"/>
                      <a:pt x="391423" y="236856"/>
                    </a:cubicBezTo>
                    <a:lnTo>
                      <a:pt x="51267" y="236856"/>
                    </a:lnTo>
                    <a:cubicBezTo>
                      <a:pt x="22953" y="236856"/>
                      <a:pt x="0" y="213902"/>
                      <a:pt x="0" y="18558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solidFill>
                <a:srgbClr val="05A0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TextBox 177"/>
              <p:cNvSpPr txBox="1"/>
              <p:nvPr/>
            </p:nvSpPr>
            <p:spPr>
              <a:xfrm>
                <a:off x="0" y="-38100"/>
                <a:ext cx="442690" cy="2749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78" name="Group 178"/>
            <p:cNvGrpSpPr/>
            <p:nvPr/>
          </p:nvGrpSpPr>
          <p:grpSpPr>
            <a:xfrm>
              <a:off x="350020" y="1926286"/>
              <a:ext cx="1195393" cy="565198"/>
              <a:chOff x="0" y="0"/>
              <a:chExt cx="438037" cy="207110"/>
            </a:xfrm>
          </p:grpSpPr>
          <p:sp>
            <p:nvSpPr>
              <p:cNvPr id="179" name="Freeform 179"/>
              <p:cNvSpPr/>
              <p:nvPr/>
            </p:nvSpPr>
            <p:spPr>
              <a:xfrm>
                <a:off x="0" y="0"/>
                <a:ext cx="438037" cy="207110"/>
              </a:xfrm>
              <a:custGeom>
                <a:avLst/>
                <a:gdLst/>
                <a:ahLst/>
                <a:cxnLst/>
                <a:rect l="l" t="t" r="r" b="b"/>
                <a:pathLst>
                  <a:path w="438037" h="207110">
                    <a:moveTo>
                      <a:pt x="51812" y="0"/>
                    </a:moveTo>
                    <a:lnTo>
                      <a:pt x="386225" y="0"/>
                    </a:lnTo>
                    <a:cubicBezTo>
                      <a:pt x="414840" y="0"/>
                      <a:pt x="438037" y="23197"/>
                      <a:pt x="438037" y="51812"/>
                    </a:cubicBezTo>
                    <a:lnTo>
                      <a:pt x="438037" y="155298"/>
                    </a:lnTo>
                    <a:cubicBezTo>
                      <a:pt x="438037" y="169039"/>
                      <a:pt x="432578" y="182218"/>
                      <a:pt x="422861" y="191934"/>
                    </a:cubicBezTo>
                    <a:cubicBezTo>
                      <a:pt x="413145" y="201651"/>
                      <a:pt x="399966" y="207110"/>
                      <a:pt x="386225" y="207110"/>
                    </a:cubicBezTo>
                    <a:lnTo>
                      <a:pt x="51812" y="207110"/>
                    </a:lnTo>
                    <a:cubicBezTo>
                      <a:pt x="38070" y="207110"/>
                      <a:pt x="24892" y="201651"/>
                      <a:pt x="15175" y="191934"/>
                    </a:cubicBezTo>
                    <a:cubicBezTo>
                      <a:pt x="5459" y="182218"/>
                      <a:pt x="0" y="169039"/>
                      <a:pt x="0" y="155298"/>
                    </a:cubicBezTo>
                    <a:lnTo>
                      <a:pt x="0" y="51812"/>
                    </a:lnTo>
                    <a:cubicBezTo>
                      <a:pt x="0" y="38070"/>
                      <a:pt x="5459" y="24892"/>
                      <a:pt x="15175" y="15175"/>
                    </a:cubicBezTo>
                    <a:cubicBezTo>
                      <a:pt x="24892" y="5459"/>
                      <a:pt x="38070" y="0"/>
                      <a:pt x="51812" y="0"/>
                    </a:cubicBezTo>
                    <a:close/>
                  </a:path>
                </a:pathLst>
              </a:custGeom>
              <a:solidFill>
                <a:srgbClr val="A905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TextBox 180"/>
              <p:cNvSpPr txBox="1"/>
              <p:nvPr/>
            </p:nvSpPr>
            <p:spPr>
              <a:xfrm>
                <a:off x="0" y="-38100"/>
                <a:ext cx="438037" cy="24521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81" name="Group 181"/>
            <p:cNvGrpSpPr/>
            <p:nvPr/>
          </p:nvGrpSpPr>
          <p:grpSpPr>
            <a:xfrm>
              <a:off x="396838" y="2721741"/>
              <a:ext cx="1148574" cy="595245"/>
              <a:chOff x="0" y="0"/>
              <a:chExt cx="420881" cy="218120"/>
            </a:xfrm>
          </p:grpSpPr>
          <p:sp>
            <p:nvSpPr>
              <p:cNvPr id="182" name="Freeform 182"/>
              <p:cNvSpPr/>
              <p:nvPr/>
            </p:nvSpPr>
            <p:spPr>
              <a:xfrm>
                <a:off x="0" y="0"/>
                <a:ext cx="420881" cy="218120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8120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4196"/>
                    </a:lnTo>
                    <a:cubicBezTo>
                      <a:pt x="420881" y="193977"/>
                      <a:pt x="396738" y="218120"/>
                      <a:pt x="366957" y="218120"/>
                    </a:cubicBezTo>
                    <a:lnTo>
                      <a:pt x="53924" y="218120"/>
                    </a:lnTo>
                    <a:cubicBezTo>
                      <a:pt x="24142" y="218120"/>
                      <a:pt x="0" y="193977"/>
                      <a:pt x="0" y="164196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TextBox 183"/>
              <p:cNvSpPr txBox="1"/>
              <p:nvPr/>
            </p:nvSpPr>
            <p:spPr>
              <a:xfrm>
                <a:off x="0" y="-38100"/>
                <a:ext cx="420881" cy="2562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84" name="Group 184"/>
            <p:cNvGrpSpPr/>
            <p:nvPr/>
          </p:nvGrpSpPr>
          <p:grpSpPr>
            <a:xfrm>
              <a:off x="320260" y="327122"/>
              <a:ext cx="1208093" cy="633928"/>
              <a:chOff x="0" y="0"/>
              <a:chExt cx="442690" cy="232295"/>
            </a:xfrm>
          </p:grpSpPr>
          <p:sp>
            <p:nvSpPr>
              <p:cNvPr id="185" name="Freeform 185"/>
              <p:cNvSpPr/>
              <p:nvPr/>
            </p:nvSpPr>
            <p:spPr>
              <a:xfrm>
                <a:off x="0" y="0"/>
                <a:ext cx="442690" cy="232295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2295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1028"/>
                    </a:lnTo>
                    <a:cubicBezTo>
                      <a:pt x="442690" y="209342"/>
                      <a:pt x="419737" y="232295"/>
                      <a:pt x="391423" y="232295"/>
                    </a:cubicBezTo>
                    <a:lnTo>
                      <a:pt x="51267" y="232295"/>
                    </a:lnTo>
                    <a:cubicBezTo>
                      <a:pt x="22953" y="232295"/>
                      <a:pt x="0" y="209342"/>
                      <a:pt x="0" y="18102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26214">
                      <a:alpha val="100000"/>
                    </a:srgbClr>
                  </a:gs>
                  <a:gs pos="100000">
                    <a:srgbClr val="43CC25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TextBox 186"/>
              <p:cNvSpPr txBox="1"/>
              <p:nvPr/>
            </p:nvSpPr>
            <p:spPr>
              <a:xfrm>
                <a:off x="0" y="-38100"/>
                <a:ext cx="442690" cy="27039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87" name="Group 187"/>
            <p:cNvGrpSpPr/>
            <p:nvPr/>
          </p:nvGrpSpPr>
          <p:grpSpPr>
            <a:xfrm>
              <a:off x="396838" y="3561598"/>
              <a:ext cx="1148574" cy="509492"/>
              <a:chOff x="0" y="0"/>
              <a:chExt cx="420881" cy="186697"/>
            </a:xfrm>
          </p:grpSpPr>
          <p:sp>
            <p:nvSpPr>
              <p:cNvPr id="188" name="Freeform 188"/>
              <p:cNvSpPr/>
              <p:nvPr/>
            </p:nvSpPr>
            <p:spPr>
              <a:xfrm>
                <a:off x="0" y="0"/>
                <a:ext cx="420881" cy="186697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186697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32773"/>
                    </a:lnTo>
                    <a:cubicBezTo>
                      <a:pt x="420881" y="162554"/>
                      <a:pt x="396738" y="186697"/>
                      <a:pt x="366957" y="186697"/>
                    </a:cubicBezTo>
                    <a:lnTo>
                      <a:pt x="53924" y="186697"/>
                    </a:lnTo>
                    <a:cubicBezTo>
                      <a:pt x="24142" y="186697"/>
                      <a:pt x="0" y="162554"/>
                      <a:pt x="0" y="132773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TextBox 189"/>
              <p:cNvSpPr txBox="1"/>
              <p:nvPr/>
            </p:nvSpPr>
            <p:spPr>
              <a:xfrm>
                <a:off x="0" y="-38100"/>
                <a:ext cx="420881" cy="224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90" name="Group 190"/>
            <p:cNvGrpSpPr/>
            <p:nvPr/>
          </p:nvGrpSpPr>
          <p:grpSpPr>
            <a:xfrm>
              <a:off x="396838" y="4450608"/>
              <a:ext cx="1148574" cy="584529"/>
              <a:chOff x="0" y="0"/>
              <a:chExt cx="420881" cy="214193"/>
            </a:xfrm>
          </p:grpSpPr>
          <p:sp>
            <p:nvSpPr>
              <p:cNvPr id="191" name="Freeform 191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B806F">
                      <a:alpha val="100000"/>
                    </a:srgbClr>
                  </a:gs>
                  <a:gs pos="25000">
                    <a:srgbClr val="E8DECC">
                      <a:alpha val="100000"/>
                    </a:srgbClr>
                  </a:gs>
                  <a:gs pos="50000">
                    <a:srgbClr val="8B806F">
                      <a:alpha val="100000"/>
                    </a:srgbClr>
                  </a:gs>
                  <a:gs pos="75000">
                    <a:srgbClr val="B3AE9A">
                      <a:alpha val="100000"/>
                    </a:srgbClr>
                  </a:gs>
                  <a:gs pos="100000">
                    <a:srgbClr val="8D8C88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TextBox 192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93" name="TextBox 193"/>
            <p:cNvSpPr txBox="1"/>
            <p:nvPr/>
          </p:nvSpPr>
          <p:spPr>
            <a:xfrm>
              <a:off x="1728541" y="3475990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  <p:sp>
          <p:nvSpPr>
            <p:cNvPr id="194" name="TextBox 194"/>
            <p:cNvSpPr txBox="1"/>
            <p:nvPr/>
          </p:nvSpPr>
          <p:spPr>
            <a:xfrm>
              <a:off x="1728541" y="433552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ON STAGE PROMOTION</a:t>
              </a:r>
            </a:p>
          </p:txBody>
        </p:sp>
        <p:grpSp>
          <p:nvGrpSpPr>
            <p:cNvPr id="195" name="Group 195"/>
            <p:cNvGrpSpPr/>
            <p:nvPr/>
          </p:nvGrpSpPr>
          <p:grpSpPr>
            <a:xfrm>
              <a:off x="396838" y="5414654"/>
              <a:ext cx="1148574" cy="584529"/>
              <a:chOff x="0" y="0"/>
              <a:chExt cx="420881" cy="214193"/>
            </a:xfrm>
          </p:grpSpPr>
          <p:sp>
            <p:nvSpPr>
              <p:cNvPr id="196" name="Freeform 196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5CE1E6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TextBox 197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198" name="TextBox 198"/>
            <p:cNvSpPr txBox="1"/>
            <p:nvPr/>
          </p:nvSpPr>
          <p:spPr>
            <a:xfrm>
              <a:off x="1728541" y="5200154"/>
              <a:ext cx="3220857" cy="1231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SHARE MAN UP SOCIAL MEDIA POSTS</a:t>
              </a:r>
            </a:p>
          </p:txBody>
        </p:sp>
      </p:grpSp>
      <p:grpSp>
        <p:nvGrpSpPr>
          <p:cNvPr id="199" name="Group 199"/>
          <p:cNvGrpSpPr/>
          <p:nvPr/>
        </p:nvGrpSpPr>
        <p:grpSpPr>
          <a:xfrm>
            <a:off x="14089671" y="2916198"/>
            <a:ext cx="1620689" cy="306449"/>
            <a:chOff x="0" y="0"/>
            <a:chExt cx="426848" cy="80711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14092073" y="5589980"/>
            <a:ext cx="1620689" cy="306449"/>
            <a:chOff x="0" y="0"/>
            <a:chExt cx="426848" cy="80711"/>
          </a:xfrm>
        </p:grpSpPr>
        <p:sp>
          <p:nvSpPr>
            <p:cNvPr id="203" name="Freeform 203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Box 204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05" name="TextBox 205"/>
          <p:cNvSpPr txBox="1"/>
          <p:nvPr/>
        </p:nvSpPr>
        <p:spPr>
          <a:xfrm>
            <a:off x="14474912" y="4909213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14474912" y="2295930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grpSp>
        <p:nvGrpSpPr>
          <p:cNvPr id="207" name="Group 207"/>
          <p:cNvGrpSpPr/>
          <p:nvPr/>
        </p:nvGrpSpPr>
        <p:grpSpPr>
          <a:xfrm>
            <a:off x="4926818" y="2358007"/>
            <a:ext cx="1641436" cy="941075"/>
            <a:chOff x="0" y="0"/>
            <a:chExt cx="2188581" cy="1254767"/>
          </a:xfrm>
        </p:grpSpPr>
        <p:grpSp>
          <p:nvGrpSpPr>
            <p:cNvPr id="208" name="Group 208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209" name="Freeform 209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TextBox 210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11" name="TextBox 211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212" name="Group 212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213" name="Freeform 213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TextBox 214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15" name="TextBox 215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926818" y="4871376"/>
            <a:ext cx="1641436" cy="941075"/>
            <a:chOff x="0" y="0"/>
            <a:chExt cx="2188581" cy="1254767"/>
          </a:xfrm>
        </p:grpSpPr>
        <p:grpSp>
          <p:nvGrpSpPr>
            <p:cNvPr id="217" name="Group 217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218" name="Freeform 218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TextBox 219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20" name="TextBox 220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221" name="Group 221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222" name="Freeform 222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TextBox 223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24" name="TextBox 224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225" name="Group 225"/>
          <p:cNvGrpSpPr/>
          <p:nvPr/>
        </p:nvGrpSpPr>
        <p:grpSpPr>
          <a:xfrm>
            <a:off x="4952718" y="7458628"/>
            <a:ext cx="1641436" cy="941075"/>
            <a:chOff x="0" y="0"/>
            <a:chExt cx="2188581" cy="1254767"/>
          </a:xfrm>
        </p:grpSpPr>
        <p:grpSp>
          <p:nvGrpSpPr>
            <p:cNvPr id="226" name="Group 226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227" name="Freeform 227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TextBox 228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29" name="TextBox 229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230" name="Group 230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231" name="Freeform 231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TextBox 232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33" name="TextBox 233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>
                <a:alpha val="100000"/>
              </a:srgbClr>
            </a:gs>
            <a:gs pos="100000">
              <a:srgbClr val="3432C7">
                <a:alpha val="100000"/>
              </a:srgbClr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39292" y="2166030"/>
            <a:ext cx="1636631" cy="1082844"/>
            <a:chOff x="0" y="0"/>
            <a:chExt cx="431047" cy="285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863652" y="3420323"/>
            <a:ext cx="1636631" cy="1082844"/>
            <a:chOff x="0" y="0"/>
            <a:chExt cx="431047" cy="28519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839292" y="4709997"/>
            <a:ext cx="1636631" cy="1082844"/>
            <a:chOff x="0" y="0"/>
            <a:chExt cx="431047" cy="28519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686179" y="2166030"/>
            <a:ext cx="1636631" cy="1082844"/>
            <a:chOff x="0" y="0"/>
            <a:chExt cx="431047" cy="28519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686179" y="3437214"/>
            <a:ext cx="1636631" cy="1082844"/>
            <a:chOff x="0" y="0"/>
            <a:chExt cx="431047" cy="28519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6686179" y="4709997"/>
            <a:ext cx="1636631" cy="1082844"/>
            <a:chOff x="0" y="0"/>
            <a:chExt cx="431047" cy="28519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533067" y="2166030"/>
            <a:ext cx="1636631" cy="1082844"/>
            <a:chOff x="0" y="0"/>
            <a:chExt cx="431047" cy="28519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533067" y="3437214"/>
            <a:ext cx="1636631" cy="1082844"/>
            <a:chOff x="0" y="0"/>
            <a:chExt cx="431047" cy="28519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533067" y="4709997"/>
            <a:ext cx="1636631" cy="1082844"/>
            <a:chOff x="0" y="0"/>
            <a:chExt cx="431047" cy="28519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379954" y="2166030"/>
            <a:ext cx="1636631" cy="1082844"/>
            <a:chOff x="0" y="0"/>
            <a:chExt cx="431047" cy="285193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379954" y="3437214"/>
            <a:ext cx="1636631" cy="1082844"/>
            <a:chOff x="0" y="0"/>
            <a:chExt cx="431047" cy="285193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379954" y="4709997"/>
            <a:ext cx="1636631" cy="1082844"/>
            <a:chOff x="0" y="0"/>
            <a:chExt cx="431047" cy="285193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2226842" y="2166030"/>
            <a:ext cx="1636631" cy="1082844"/>
            <a:chOff x="0" y="0"/>
            <a:chExt cx="431047" cy="28519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2226842" y="3437214"/>
            <a:ext cx="1636631" cy="1082844"/>
            <a:chOff x="0" y="0"/>
            <a:chExt cx="431047" cy="28519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2226842" y="4709997"/>
            <a:ext cx="1636631" cy="1082844"/>
            <a:chOff x="0" y="0"/>
            <a:chExt cx="431047" cy="28519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4073729" y="2166030"/>
            <a:ext cx="1636631" cy="1082844"/>
            <a:chOff x="0" y="0"/>
            <a:chExt cx="431047" cy="285193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4073729" y="3437214"/>
            <a:ext cx="1636631" cy="1082844"/>
            <a:chOff x="0" y="0"/>
            <a:chExt cx="431047" cy="28519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4073729" y="4709997"/>
            <a:ext cx="1636631" cy="1082844"/>
            <a:chOff x="0" y="0"/>
            <a:chExt cx="431047" cy="285193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5920616" y="2166030"/>
            <a:ext cx="1636631" cy="1082844"/>
            <a:chOff x="0" y="0"/>
            <a:chExt cx="431047" cy="285193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920616" y="3437214"/>
            <a:ext cx="1636631" cy="1082844"/>
            <a:chOff x="0" y="0"/>
            <a:chExt cx="431047" cy="285193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5920616" y="4709997"/>
            <a:ext cx="1636631" cy="1082844"/>
            <a:chOff x="0" y="0"/>
            <a:chExt cx="431047" cy="285193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4839292" y="5982780"/>
            <a:ext cx="1636631" cy="1082844"/>
            <a:chOff x="0" y="0"/>
            <a:chExt cx="431047" cy="285193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686179" y="5982780"/>
            <a:ext cx="1636631" cy="1082844"/>
            <a:chOff x="0" y="0"/>
            <a:chExt cx="431047" cy="285193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533067" y="5982780"/>
            <a:ext cx="1636631" cy="1082844"/>
            <a:chOff x="0" y="0"/>
            <a:chExt cx="431047" cy="285193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0379954" y="5982780"/>
            <a:ext cx="1636631" cy="1082844"/>
            <a:chOff x="0" y="0"/>
            <a:chExt cx="431047" cy="285193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12226842" y="5982780"/>
            <a:ext cx="1636631" cy="1082844"/>
            <a:chOff x="0" y="0"/>
            <a:chExt cx="431047" cy="285193"/>
          </a:xfrm>
        </p:grpSpPr>
        <p:sp>
          <p:nvSpPr>
            <p:cNvPr id="78" name="Freeform 7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14073729" y="5982780"/>
            <a:ext cx="1636631" cy="1082844"/>
            <a:chOff x="0" y="0"/>
            <a:chExt cx="431047" cy="285193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15920616" y="5982780"/>
            <a:ext cx="1636631" cy="1082844"/>
            <a:chOff x="0" y="0"/>
            <a:chExt cx="431047" cy="285193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4839292" y="7255563"/>
            <a:ext cx="1636631" cy="1082844"/>
            <a:chOff x="0" y="0"/>
            <a:chExt cx="431047" cy="285193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6686179" y="7255563"/>
            <a:ext cx="1636631" cy="1082844"/>
            <a:chOff x="0" y="0"/>
            <a:chExt cx="431047" cy="285193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8533067" y="7255563"/>
            <a:ext cx="1636631" cy="1082844"/>
            <a:chOff x="0" y="0"/>
            <a:chExt cx="431047" cy="285193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Box 9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10379954" y="7255563"/>
            <a:ext cx="1636631" cy="1082844"/>
            <a:chOff x="0" y="0"/>
            <a:chExt cx="431047" cy="285193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12226842" y="7255563"/>
            <a:ext cx="1636631" cy="1082844"/>
            <a:chOff x="0" y="0"/>
            <a:chExt cx="431047" cy="285193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14073729" y="7255563"/>
            <a:ext cx="1636631" cy="1082844"/>
            <a:chOff x="0" y="0"/>
            <a:chExt cx="431047" cy="285193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15920616" y="7255563"/>
            <a:ext cx="1636631" cy="1082844"/>
            <a:chOff x="0" y="0"/>
            <a:chExt cx="431047" cy="285193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Box 10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730752" y="619192"/>
            <a:ext cx="16826495" cy="1035853"/>
            <a:chOff x="0" y="0"/>
            <a:chExt cx="4431669" cy="272817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4431669" cy="272817"/>
            </a:xfrm>
            <a:custGeom>
              <a:avLst/>
              <a:gdLst/>
              <a:ahLst/>
              <a:cxnLst/>
              <a:rect l="l" t="t" r="r" b="b"/>
              <a:pathLst>
                <a:path w="4431669" h="272817">
                  <a:moveTo>
                    <a:pt x="4601" y="0"/>
                  </a:moveTo>
                  <a:lnTo>
                    <a:pt x="4427069" y="0"/>
                  </a:lnTo>
                  <a:cubicBezTo>
                    <a:pt x="4429609" y="0"/>
                    <a:pt x="4431669" y="2060"/>
                    <a:pt x="4431669" y="4601"/>
                  </a:cubicBezTo>
                  <a:lnTo>
                    <a:pt x="4431669" y="268216"/>
                  </a:lnTo>
                  <a:cubicBezTo>
                    <a:pt x="4431669" y="269437"/>
                    <a:pt x="4431185" y="270607"/>
                    <a:pt x="4430322" y="271470"/>
                  </a:cubicBezTo>
                  <a:cubicBezTo>
                    <a:pt x="4429459" y="272333"/>
                    <a:pt x="4428289" y="272817"/>
                    <a:pt x="4427069" y="272817"/>
                  </a:cubicBezTo>
                  <a:lnTo>
                    <a:pt x="4601" y="272817"/>
                  </a:lnTo>
                  <a:cubicBezTo>
                    <a:pt x="2060" y="272817"/>
                    <a:pt x="0" y="270757"/>
                    <a:pt x="0" y="268216"/>
                  </a:cubicBezTo>
                  <a:lnTo>
                    <a:pt x="0" y="4601"/>
                  </a:lnTo>
                  <a:cubicBezTo>
                    <a:pt x="0" y="2060"/>
                    <a:pt x="2060" y="0"/>
                    <a:pt x="4601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TextBox 109"/>
            <p:cNvSpPr txBox="1"/>
            <p:nvPr/>
          </p:nvSpPr>
          <p:spPr>
            <a:xfrm>
              <a:off x="0" y="-38100"/>
              <a:ext cx="4431669" cy="3109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0" name="TextBox 110"/>
          <p:cNvSpPr txBox="1"/>
          <p:nvPr/>
        </p:nvSpPr>
        <p:spPr>
          <a:xfrm>
            <a:off x="6272120" y="713975"/>
            <a:ext cx="5743759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40"/>
              </a:lnSpc>
            </a:pPr>
            <a:r>
              <a:rPr lang="en-US" sz="65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OCTOBER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4952718" y="2271353"/>
            <a:ext cx="68582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4952718" y="3544137"/>
            <a:ext cx="3496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4952718" y="4816920"/>
            <a:ext cx="54250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12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4952718" y="6087003"/>
            <a:ext cx="55863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19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4952718" y="7284699"/>
            <a:ext cx="70489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26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10492674" y="2271353"/>
            <a:ext cx="25833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10492674" y="3544137"/>
            <a:ext cx="44333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8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10492674" y="4816920"/>
            <a:ext cx="70971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15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10492674" y="6087003"/>
            <a:ext cx="88335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22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10492674" y="7403234"/>
            <a:ext cx="90417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6798900" y="2271353"/>
            <a:ext cx="82940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6798900" y="3544137"/>
            <a:ext cx="42967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6798900" y="4816920"/>
            <a:ext cx="63930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13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6798900" y="6087003"/>
            <a:ext cx="84285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20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6798900" y="7403234"/>
            <a:ext cx="75909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12338856" y="2271353"/>
            <a:ext cx="41906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12338856" y="3544137"/>
            <a:ext cx="43880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9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12338856" y="4816920"/>
            <a:ext cx="68916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16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12338856" y="6087003"/>
            <a:ext cx="83453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23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12338856" y="7403234"/>
            <a:ext cx="86818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8645787" y="2271353"/>
            <a:ext cx="103961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8645787" y="3544137"/>
            <a:ext cx="43841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7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8645787" y="4816920"/>
            <a:ext cx="86177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14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8645787" y="6087003"/>
            <a:ext cx="79515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21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8645787" y="7403234"/>
            <a:ext cx="100522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14185743" y="2271353"/>
            <a:ext cx="3956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14185743" y="3544137"/>
            <a:ext cx="66376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10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14185743" y="4816920"/>
            <a:ext cx="58137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17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14185743" y="6087003"/>
            <a:ext cx="85029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24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14185743" y="7403234"/>
            <a:ext cx="62875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31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16033336" y="2271353"/>
            <a:ext cx="34958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16033336" y="3544137"/>
            <a:ext cx="36082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11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16033336" y="4816920"/>
            <a:ext cx="49001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18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16033336" y="6087003"/>
            <a:ext cx="62383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25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16033336" y="7403234"/>
            <a:ext cx="34958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5043095" y="1864595"/>
            <a:ext cx="122902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SUN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6856654" y="1864595"/>
            <a:ext cx="129568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MON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8723029" y="1864595"/>
            <a:ext cx="1256708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TUE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10512867" y="1864595"/>
            <a:ext cx="137080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WED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2379242" y="1864595"/>
            <a:ext cx="133183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THU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14245616" y="1864595"/>
            <a:ext cx="1292857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FRI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16062957" y="1864595"/>
            <a:ext cx="1351949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SAT</a:t>
            </a:r>
          </a:p>
        </p:txBody>
      </p:sp>
      <p:grpSp>
        <p:nvGrpSpPr>
          <p:cNvPr id="153" name="Group 153"/>
          <p:cNvGrpSpPr/>
          <p:nvPr/>
        </p:nvGrpSpPr>
        <p:grpSpPr>
          <a:xfrm>
            <a:off x="15939870" y="2955811"/>
            <a:ext cx="1636631" cy="290902"/>
            <a:chOff x="0" y="0"/>
            <a:chExt cx="431047" cy="76616"/>
          </a:xfrm>
        </p:grpSpPr>
        <p:sp>
          <p:nvSpPr>
            <p:cNvPr id="154" name="Freeform 154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TextBox 155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56" name="TextBox 156"/>
          <p:cNvSpPr txBox="1"/>
          <p:nvPr/>
        </p:nvSpPr>
        <p:spPr>
          <a:xfrm>
            <a:off x="16395761" y="2375358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MEETING</a:t>
            </a:r>
          </a:p>
        </p:txBody>
      </p:sp>
      <p:grpSp>
        <p:nvGrpSpPr>
          <p:cNvPr id="157" name="Group 157"/>
          <p:cNvGrpSpPr/>
          <p:nvPr/>
        </p:nvGrpSpPr>
        <p:grpSpPr>
          <a:xfrm>
            <a:off x="15920616" y="5529783"/>
            <a:ext cx="1636631" cy="290902"/>
            <a:chOff x="0" y="0"/>
            <a:chExt cx="431047" cy="76616"/>
          </a:xfrm>
        </p:grpSpPr>
        <p:sp>
          <p:nvSpPr>
            <p:cNvPr id="158" name="Freeform 158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TextBox 159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60" name="TextBox 160"/>
          <p:cNvSpPr txBox="1"/>
          <p:nvPr/>
        </p:nvSpPr>
        <p:spPr>
          <a:xfrm>
            <a:off x="16376507" y="4949329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MEETING</a:t>
            </a:r>
          </a:p>
        </p:txBody>
      </p:sp>
      <p:grpSp>
        <p:nvGrpSpPr>
          <p:cNvPr id="161" name="Group 161"/>
          <p:cNvGrpSpPr/>
          <p:nvPr/>
        </p:nvGrpSpPr>
        <p:grpSpPr>
          <a:xfrm>
            <a:off x="14073729" y="6776063"/>
            <a:ext cx="1636631" cy="290902"/>
            <a:chOff x="0" y="0"/>
            <a:chExt cx="431047" cy="76616"/>
          </a:xfrm>
        </p:grpSpPr>
        <p:sp>
          <p:nvSpPr>
            <p:cNvPr id="162" name="Freeform 162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solidFill>
              <a:srgbClr val="A905EC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TextBox 163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64" name="TextBox 164"/>
          <p:cNvSpPr txBox="1"/>
          <p:nvPr/>
        </p:nvSpPr>
        <p:spPr>
          <a:xfrm>
            <a:off x="14298568" y="6316715"/>
            <a:ext cx="1474946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BOYS NIGHT OUT</a:t>
            </a:r>
          </a:p>
        </p:txBody>
      </p:sp>
      <p:grpSp>
        <p:nvGrpSpPr>
          <p:cNvPr id="165" name="Group 165"/>
          <p:cNvGrpSpPr/>
          <p:nvPr/>
        </p:nvGrpSpPr>
        <p:grpSpPr>
          <a:xfrm>
            <a:off x="4839292" y="4735179"/>
            <a:ext cx="1636631" cy="1082844"/>
            <a:chOff x="0" y="0"/>
            <a:chExt cx="431047" cy="285193"/>
          </a:xfrm>
        </p:grpSpPr>
        <p:sp>
          <p:nvSpPr>
            <p:cNvPr id="166" name="Freeform 16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TextBox 16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68" name="TextBox 168"/>
          <p:cNvSpPr txBox="1"/>
          <p:nvPr/>
        </p:nvSpPr>
        <p:spPr>
          <a:xfrm>
            <a:off x="4952718" y="4842102"/>
            <a:ext cx="6042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14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4907062" y="6346500"/>
            <a:ext cx="1549812" cy="4076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39"/>
              </a:lnSpc>
            </a:pPr>
            <a:r>
              <a:rPr lang="en-US" sz="1500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PROMOTE BOYS NIGHT OUT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4413164" y="9022154"/>
            <a:ext cx="13341436" cy="3225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 b="1" dirty="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For the Spirit God gave us does not make us timid, but gives us power, love and self-discipline. — 2 Timothy 1:7</a:t>
            </a:r>
          </a:p>
        </p:txBody>
      </p:sp>
      <p:sp>
        <p:nvSpPr>
          <p:cNvPr id="174" name="Freeform 174"/>
          <p:cNvSpPr/>
          <p:nvPr/>
        </p:nvSpPr>
        <p:spPr>
          <a:xfrm>
            <a:off x="1240115" y="7335738"/>
            <a:ext cx="2513327" cy="2513327"/>
          </a:xfrm>
          <a:custGeom>
            <a:avLst/>
            <a:gdLst/>
            <a:ahLst/>
            <a:cxnLst/>
            <a:rect l="l" t="t" r="r" b="b"/>
            <a:pathLst>
              <a:path w="2513327" h="2513327">
                <a:moveTo>
                  <a:pt x="0" y="0"/>
                </a:moveTo>
                <a:lnTo>
                  <a:pt x="2513327" y="0"/>
                </a:lnTo>
                <a:lnTo>
                  <a:pt x="2513327" y="2513327"/>
                </a:lnTo>
                <a:lnTo>
                  <a:pt x="0" y="25133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75" name="Group 175"/>
          <p:cNvGrpSpPr/>
          <p:nvPr/>
        </p:nvGrpSpPr>
        <p:grpSpPr>
          <a:xfrm>
            <a:off x="14073729" y="2992878"/>
            <a:ext cx="1620689" cy="306449"/>
            <a:chOff x="0" y="0"/>
            <a:chExt cx="426848" cy="80711"/>
          </a:xfrm>
        </p:grpSpPr>
        <p:sp>
          <p:nvSpPr>
            <p:cNvPr id="176" name="Freeform 176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TextBox 177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8" name="Group 178"/>
          <p:cNvGrpSpPr/>
          <p:nvPr/>
        </p:nvGrpSpPr>
        <p:grpSpPr>
          <a:xfrm>
            <a:off x="14073729" y="5511573"/>
            <a:ext cx="1620689" cy="306449"/>
            <a:chOff x="0" y="0"/>
            <a:chExt cx="426848" cy="80711"/>
          </a:xfrm>
        </p:grpSpPr>
        <p:sp>
          <p:nvSpPr>
            <p:cNvPr id="179" name="Freeform 179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TextBox 180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81" name="TextBox 181"/>
          <p:cNvSpPr txBox="1"/>
          <p:nvPr/>
        </p:nvSpPr>
        <p:spPr>
          <a:xfrm>
            <a:off x="14474912" y="4909213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14445671" y="2324304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grpSp>
        <p:nvGrpSpPr>
          <p:cNvPr id="183" name="Group 183"/>
          <p:cNvGrpSpPr/>
          <p:nvPr/>
        </p:nvGrpSpPr>
        <p:grpSpPr>
          <a:xfrm>
            <a:off x="4926818" y="4939992"/>
            <a:ext cx="1641436" cy="941075"/>
            <a:chOff x="0" y="0"/>
            <a:chExt cx="2188581" cy="1254767"/>
          </a:xfrm>
        </p:grpSpPr>
        <p:grpSp>
          <p:nvGrpSpPr>
            <p:cNvPr id="184" name="Group 184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185" name="Freeform 185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TextBox 186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87" name="TextBox 187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188" name="Group 188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189" name="Freeform 189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TextBox 190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91" name="TextBox 191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4952718" y="7446624"/>
            <a:ext cx="1641436" cy="941075"/>
            <a:chOff x="0" y="0"/>
            <a:chExt cx="2188581" cy="1254767"/>
          </a:xfrm>
        </p:grpSpPr>
        <p:grpSp>
          <p:nvGrpSpPr>
            <p:cNvPr id="193" name="Group 193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194" name="Freeform 194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TextBox 195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96" name="TextBox 196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197" name="Group 197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198" name="Freeform 198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TextBox 199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00" name="TextBox 200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201" name="Group 201"/>
          <p:cNvGrpSpPr/>
          <p:nvPr/>
        </p:nvGrpSpPr>
        <p:grpSpPr>
          <a:xfrm>
            <a:off x="616452" y="2166030"/>
            <a:ext cx="3898990" cy="4903008"/>
            <a:chOff x="0" y="0"/>
            <a:chExt cx="5198653" cy="6537345"/>
          </a:xfrm>
        </p:grpSpPr>
        <p:grpSp>
          <p:nvGrpSpPr>
            <p:cNvPr id="202" name="Group 202"/>
            <p:cNvGrpSpPr/>
            <p:nvPr/>
          </p:nvGrpSpPr>
          <p:grpSpPr>
            <a:xfrm>
              <a:off x="0" y="0"/>
              <a:ext cx="5198653" cy="6537345"/>
              <a:chOff x="0" y="0"/>
              <a:chExt cx="1026894" cy="1291327"/>
            </a:xfrm>
          </p:grpSpPr>
          <p:sp>
            <p:nvSpPr>
              <p:cNvPr id="203" name="Freeform 203"/>
              <p:cNvSpPr/>
              <p:nvPr/>
            </p:nvSpPr>
            <p:spPr>
              <a:xfrm>
                <a:off x="0" y="0"/>
                <a:ext cx="1026894" cy="1291327"/>
              </a:xfrm>
              <a:custGeom>
                <a:avLst/>
                <a:gdLst/>
                <a:ahLst/>
                <a:cxnLst/>
                <a:rect l="l" t="t" r="r" b="b"/>
                <a:pathLst>
                  <a:path w="1026894" h="1291327">
                    <a:moveTo>
                      <a:pt x="19856" y="0"/>
                    </a:moveTo>
                    <a:lnTo>
                      <a:pt x="1007038" y="0"/>
                    </a:lnTo>
                    <a:cubicBezTo>
                      <a:pt x="1018004" y="0"/>
                      <a:pt x="1026894" y="8890"/>
                      <a:pt x="1026894" y="19856"/>
                    </a:cubicBezTo>
                    <a:lnTo>
                      <a:pt x="1026894" y="1271471"/>
                    </a:lnTo>
                    <a:cubicBezTo>
                      <a:pt x="1026894" y="1282437"/>
                      <a:pt x="1018004" y="1291327"/>
                      <a:pt x="1007038" y="1291327"/>
                    </a:cubicBezTo>
                    <a:lnTo>
                      <a:pt x="19856" y="1291327"/>
                    </a:lnTo>
                    <a:cubicBezTo>
                      <a:pt x="8890" y="1291327"/>
                      <a:pt x="0" y="1282437"/>
                      <a:pt x="0" y="1271471"/>
                    </a:cubicBezTo>
                    <a:lnTo>
                      <a:pt x="0" y="19856"/>
                    </a:lnTo>
                    <a:cubicBezTo>
                      <a:pt x="0" y="8890"/>
                      <a:pt x="8890" y="0"/>
                      <a:pt x="19856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TextBox 204"/>
              <p:cNvSpPr txBox="1"/>
              <p:nvPr/>
            </p:nvSpPr>
            <p:spPr>
              <a:xfrm>
                <a:off x="0" y="-38100"/>
                <a:ext cx="1026894" cy="132942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05" name="TextBox 205"/>
            <p:cNvSpPr txBox="1"/>
            <p:nvPr/>
          </p:nvSpPr>
          <p:spPr>
            <a:xfrm>
              <a:off x="1728541" y="414343"/>
              <a:ext cx="3412795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MAN UP MEETING</a:t>
              </a:r>
            </a:p>
          </p:txBody>
        </p:sp>
        <p:sp>
          <p:nvSpPr>
            <p:cNvPr id="206" name="TextBox 206"/>
            <p:cNvSpPr txBox="1"/>
            <p:nvPr/>
          </p:nvSpPr>
          <p:spPr>
            <a:xfrm>
              <a:off x="1728541" y="1214049"/>
              <a:ext cx="2945226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OUTREACH</a:t>
              </a:r>
            </a:p>
          </p:txBody>
        </p:sp>
        <p:sp>
          <p:nvSpPr>
            <p:cNvPr id="207" name="TextBox 207"/>
            <p:cNvSpPr txBox="1"/>
            <p:nvPr/>
          </p:nvSpPr>
          <p:spPr>
            <a:xfrm>
              <a:off x="1728541" y="1788642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NIGHT OUT WITH THE BOYS</a:t>
              </a:r>
            </a:p>
          </p:txBody>
        </p:sp>
        <p:sp>
          <p:nvSpPr>
            <p:cNvPr id="208" name="TextBox 208"/>
            <p:cNvSpPr txBox="1"/>
            <p:nvPr/>
          </p:nvSpPr>
          <p:spPr>
            <a:xfrm>
              <a:off x="1728541" y="261645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WEAR MAN UP SHIRT</a:t>
              </a:r>
            </a:p>
          </p:txBody>
        </p:sp>
        <p:grpSp>
          <p:nvGrpSpPr>
            <p:cNvPr id="209" name="Group 209"/>
            <p:cNvGrpSpPr/>
            <p:nvPr/>
          </p:nvGrpSpPr>
          <p:grpSpPr>
            <a:xfrm>
              <a:off x="337320" y="1096091"/>
              <a:ext cx="1208093" cy="646374"/>
              <a:chOff x="0" y="0"/>
              <a:chExt cx="442690" cy="236856"/>
            </a:xfrm>
          </p:grpSpPr>
          <p:sp>
            <p:nvSpPr>
              <p:cNvPr id="210" name="Freeform 210"/>
              <p:cNvSpPr/>
              <p:nvPr/>
            </p:nvSpPr>
            <p:spPr>
              <a:xfrm>
                <a:off x="0" y="0"/>
                <a:ext cx="442690" cy="236856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6856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5588"/>
                    </a:lnTo>
                    <a:cubicBezTo>
                      <a:pt x="442690" y="213902"/>
                      <a:pt x="419737" y="236856"/>
                      <a:pt x="391423" y="236856"/>
                    </a:cubicBezTo>
                    <a:lnTo>
                      <a:pt x="51267" y="236856"/>
                    </a:lnTo>
                    <a:cubicBezTo>
                      <a:pt x="22953" y="236856"/>
                      <a:pt x="0" y="213902"/>
                      <a:pt x="0" y="18558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solidFill>
                <a:srgbClr val="05A0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TextBox 211"/>
              <p:cNvSpPr txBox="1"/>
              <p:nvPr/>
            </p:nvSpPr>
            <p:spPr>
              <a:xfrm>
                <a:off x="0" y="-38100"/>
                <a:ext cx="442690" cy="2749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2" name="Group 212"/>
            <p:cNvGrpSpPr/>
            <p:nvPr/>
          </p:nvGrpSpPr>
          <p:grpSpPr>
            <a:xfrm>
              <a:off x="350020" y="1926286"/>
              <a:ext cx="1195393" cy="565198"/>
              <a:chOff x="0" y="0"/>
              <a:chExt cx="438037" cy="207110"/>
            </a:xfrm>
          </p:grpSpPr>
          <p:sp>
            <p:nvSpPr>
              <p:cNvPr id="213" name="Freeform 213"/>
              <p:cNvSpPr/>
              <p:nvPr/>
            </p:nvSpPr>
            <p:spPr>
              <a:xfrm>
                <a:off x="0" y="0"/>
                <a:ext cx="438037" cy="207110"/>
              </a:xfrm>
              <a:custGeom>
                <a:avLst/>
                <a:gdLst/>
                <a:ahLst/>
                <a:cxnLst/>
                <a:rect l="l" t="t" r="r" b="b"/>
                <a:pathLst>
                  <a:path w="438037" h="207110">
                    <a:moveTo>
                      <a:pt x="51812" y="0"/>
                    </a:moveTo>
                    <a:lnTo>
                      <a:pt x="386225" y="0"/>
                    </a:lnTo>
                    <a:cubicBezTo>
                      <a:pt x="414840" y="0"/>
                      <a:pt x="438037" y="23197"/>
                      <a:pt x="438037" y="51812"/>
                    </a:cubicBezTo>
                    <a:lnTo>
                      <a:pt x="438037" y="155298"/>
                    </a:lnTo>
                    <a:cubicBezTo>
                      <a:pt x="438037" y="169039"/>
                      <a:pt x="432578" y="182218"/>
                      <a:pt x="422861" y="191934"/>
                    </a:cubicBezTo>
                    <a:cubicBezTo>
                      <a:pt x="413145" y="201651"/>
                      <a:pt x="399966" y="207110"/>
                      <a:pt x="386225" y="207110"/>
                    </a:cubicBezTo>
                    <a:lnTo>
                      <a:pt x="51812" y="207110"/>
                    </a:lnTo>
                    <a:cubicBezTo>
                      <a:pt x="38070" y="207110"/>
                      <a:pt x="24892" y="201651"/>
                      <a:pt x="15175" y="191934"/>
                    </a:cubicBezTo>
                    <a:cubicBezTo>
                      <a:pt x="5459" y="182218"/>
                      <a:pt x="0" y="169039"/>
                      <a:pt x="0" y="155298"/>
                    </a:cubicBezTo>
                    <a:lnTo>
                      <a:pt x="0" y="51812"/>
                    </a:lnTo>
                    <a:cubicBezTo>
                      <a:pt x="0" y="38070"/>
                      <a:pt x="5459" y="24892"/>
                      <a:pt x="15175" y="15175"/>
                    </a:cubicBezTo>
                    <a:cubicBezTo>
                      <a:pt x="24892" y="5459"/>
                      <a:pt x="38070" y="0"/>
                      <a:pt x="51812" y="0"/>
                    </a:cubicBezTo>
                    <a:close/>
                  </a:path>
                </a:pathLst>
              </a:custGeom>
              <a:solidFill>
                <a:srgbClr val="A905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TextBox 214"/>
              <p:cNvSpPr txBox="1"/>
              <p:nvPr/>
            </p:nvSpPr>
            <p:spPr>
              <a:xfrm>
                <a:off x="0" y="-38100"/>
                <a:ext cx="438037" cy="24521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5" name="Group 215"/>
            <p:cNvGrpSpPr/>
            <p:nvPr/>
          </p:nvGrpSpPr>
          <p:grpSpPr>
            <a:xfrm>
              <a:off x="396838" y="2721741"/>
              <a:ext cx="1148574" cy="595245"/>
              <a:chOff x="0" y="0"/>
              <a:chExt cx="420881" cy="218120"/>
            </a:xfrm>
          </p:grpSpPr>
          <p:sp>
            <p:nvSpPr>
              <p:cNvPr id="216" name="Freeform 216"/>
              <p:cNvSpPr/>
              <p:nvPr/>
            </p:nvSpPr>
            <p:spPr>
              <a:xfrm>
                <a:off x="0" y="0"/>
                <a:ext cx="420881" cy="218120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8120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4196"/>
                    </a:lnTo>
                    <a:cubicBezTo>
                      <a:pt x="420881" y="193977"/>
                      <a:pt x="396738" y="218120"/>
                      <a:pt x="366957" y="218120"/>
                    </a:cubicBezTo>
                    <a:lnTo>
                      <a:pt x="53924" y="218120"/>
                    </a:lnTo>
                    <a:cubicBezTo>
                      <a:pt x="24142" y="218120"/>
                      <a:pt x="0" y="193977"/>
                      <a:pt x="0" y="164196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TextBox 217"/>
              <p:cNvSpPr txBox="1"/>
              <p:nvPr/>
            </p:nvSpPr>
            <p:spPr>
              <a:xfrm>
                <a:off x="0" y="-38100"/>
                <a:ext cx="420881" cy="2562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8" name="Group 218"/>
            <p:cNvGrpSpPr/>
            <p:nvPr/>
          </p:nvGrpSpPr>
          <p:grpSpPr>
            <a:xfrm>
              <a:off x="320260" y="327122"/>
              <a:ext cx="1208093" cy="633928"/>
              <a:chOff x="0" y="0"/>
              <a:chExt cx="442690" cy="232295"/>
            </a:xfrm>
          </p:grpSpPr>
          <p:sp>
            <p:nvSpPr>
              <p:cNvPr id="219" name="Freeform 219"/>
              <p:cNvSpPr/>
              <p:nvPr/>
            </p:nvSpPr>
            <p:spPr>
              <a:xfrm>
                <a:off x="0" y="0"/>
                <a:ext cx="442690" cy="232295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2295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1028"/>
                    </a:lnTo>
                    <a:cubicBezTo>
                      <a:pt x="442690" y="209342"/>
                      <a:pt x="419737" y="232295"/>
                      <a:pt x="391423" y="232295"/>
                    </a:cubicBezTo>
                    <a:lnTo>
                      <a:pt x="51267" y="232295"/>
                    </a:lnTo>
                    <a:cubicBezTo>
                      <a:pt x="22953" y="232295"/>
                      <a:pt x="0" y="209342"/>
                      <a:pt x="0" y="18102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26214">
                      <a:alpha val="100000"/>
                    </a:srgbClr>
                  </a:gs>
                  <a:gs pos="100000">
                    <a:srgbClr val="43CC25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TextBox 220"/>
              <p:cNvSpPr txBox="1"/>
              <p:nvPr/>
            </p:nvSpPr>
            <p:spPr>
              <a:xfrm>
                <a:off x="0" y="-38100"/>
                <a:ext cx="442690" cy="27039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1" name="Group 221"/>
            <p:cNvGrpSpPr/>
            <p:nvPr/>
          </p:nvGrpSpPr>
          <p:grpSpPr>
            <a:xfrm>
              <a:off x="396838" y="3561598"/>
              <a:ext cx="1148574" cy="509492"/>
              <a:chOff x="0" y="0"/>
              <a:chExt cx="420881" cy="186697"/>
            </a:xfrm>
          </p:grpSpPr>
          <p:sp>
            <p:nvSpPr>
              <p:cNvPr id="222" name="Freeform 222"/>
              <p:cNvSpPr/>
              <p:nvPr/>
            </p:nvSpPr>
            <p:spPr>
              <a:xfrm>
                <a:off x="0" y="0"/>
                <a:ext cx="420881" cy="186697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186697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32773"/>
                    </a:lnTo>
                    <a:cubicBezTo>
                      <a:pt x="420881" y="162554"/>
                      <a:pt x="396738" y="186697"/>
                      <a:pt x="366957" y="186697"/>
                    </a:cubicBezTo>
                    <a:lnTo>
                      <a:pt x="53924" y="186697"/>
                    </a:lnTo>
                    <a:cubicBezTo>
                      <a:pt x="24142" y="186697"/>
                      <a:pt x="0" y="162554"/>
                      <a:pt x="0" y="132773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TextBox 223"/>
              <p:cNvSpPr txBox="1"/>
              <p:nvPr/>
            </p:nvSpPr>
            <p:spPr>
              <a:xfrm>
                <a:off x="0" y="-38100"/>
                <a:ext cx="420881" cy="224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4" name="Group 224"/>
            <p:cNvGrpSpPr/>
            <p:nvPr/>
          </p:nvGrpSpPr>
          <p:grpSpPr>
            <a:xfrm>
              <a:off x="396838" y="4450608"/>
              <a:ext cx="1148574" cy="584529"/>
              <a:chOff x="0" y="0"/>
              <a:chExt cx="420881" cy="214193"/>
            </a:xfrm>
          </p:grpSpPr>
          <p:sp>
            <p:nvSpPr>
              <p:cNvPr id="225" name="Freeform 225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B806F">
                      <a:alpha val="100000"/>
                    </a:srgbClr>
                  </a:gs>
                  <a:gs pos="25000">
                    <a:srgbClr val="E8DECC">
                      <a:alpha val="100000"/>
                    </a:srgbClr>
                  </a:gs>
                  <a:gs pos="50000">
                    <a:srgbClr val="8B806F">
                      <a:alpha val="100000"/>
                    </a:srgbClr>
                  </a:gs>
                  <a:gs pos="75000">
                    <a:srgbClr val="B3AE9A">
                      <a:alpha val="100000"/>
                    </a:srgbClr>
                  </a:gs>
                  <a:gs pos="100000">
                    <a:srgbClr val="8D8C88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TextBox 226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27" name="TextBox 227"/>
            <p:cNvSpPr txBox="1"/>
            <p:nvPr/>
          </p:nvSpPr>
          <p:spPr>
            <a:xfrm>
              <a:off x="1728541" y="3475990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  <p:sp>
          <p:nvSpPr>
            <p:cNvPr id="228" name="TextBox 228"/>
            <p:cNvSpPr txBox="1"/>
            <p:nvPr/>
          </p:nvSpPr>
          <p:spPr>
            <a:xfrm>
              <a:off x="1728541" y="433552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ON STAGE PROMOTION</a:t>
              </a:r>
            </a:p>
          </p:txBody>
        </p:sp>
        <p:grpSp>
          <p:nvGrpSpPr>
            <p:cNvPr id="229" name="Group 229"/>
            <p:cNvGrpSpPr/>
            <p:nvPr/>
          </p:nvGrpSpPr>
          <p:grpSpPr>
            <a:xfrm>
              <a:off x="396838" y="5414654"/>
              <a:ext cx="1148574" cy="584529"/>
              <a:chOff x="0" y="0"/>
              <a:chExt cx="420881" cy="214193"/>
            </a:xfrm>
          </p:grpSpPr>
          <p:sp>
            <p:nvSpPr>
              <p:cNvPr id="230" name="Freeform 230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5CE1E6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TextBox 231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32" name="TextBox 232"/>
            <p:cNvSpPr txBox="1"/>
            <p:nvPr/>
          </p:nvSpPr>
          <p:spPr>
            <a:xfrm>
              <a:off x="1728541" y="5200154"/>
              <a:ext cx="3220857" cy="1231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SHARE MAN UP SOCIAL MEDIA POSTS</a:t>
              </a:r>
            </a:p>
          </p:txBody>
        </p:sp>
      </p:grpSp>
      <p:sp>
        <p:nvSpPr>
          <p:cNvPr id="233" name="Freeform 198">
            <a:extLst>
              <a:ext uri="{FF2B5EF4-FFF2-40B4-BE49-F238E27FC236}">
                <a16:creationId xmlns:a16="http://schemas.microsoft.com/office/drawing/2014/main" id="{F4B17966-A05B-0412-EE2F-956BB6976C8C}"/>
              </a:ext>
            </a:extLst>
          </p:cNvPr>
          <p:cNvSpPr/>
          <p:nvPr/>
        </p:nvSpPr>
        <p:spPr>
          <a:xfrm>
            <a:off x="4855234" y="6782745"/>
            <a:ext cx="1601640" cy="355802"/>
          </a:xfrm>
          <a:custGeom>
            <a:avLst/>
            <a:gdLst/>
            <a:ahLst/>
            <a:cxnLst/>
            <a:rect l="l" t="t" r="r" b="b"/>
            <a:pathLst>
              <a:path w="210506" h="92821">
                <a:moveTo>
                  <a:pt x="46411" y="0"/>
                </a:moveTo>
                <a:lnTo>
                  <a:pt x="164096" y="0"/>
                </a:lnTo>
                <a:cubicBezTo>
                  <a:pt x="189727" y="0"/>
                  <a:pt x="210506" y="20779"/>
                  <a:pt x="210506" y="46411"/>
                </a:cubicBezTo>
                <a:lnTo>
                  <a:pt x="210506" y="46411"/>
                </a:lnTo>
                <a:cubicBezTo>
                  <a:pt x="210506" y="72042"/>
                  <a:pt x="189727" y="92821"/>
                  <a:pt x="164096" y="92821"/>
                </a:cubicBezTo>
                <a:lnTo>
                  <a:pt x="46411" y="92821"/>
                </a:lnTo>
                <a:cubicBezTo>
                  <a:pt x="20779" y="92821"/>
                  <a:pt x="0" y="72042"/>
                  <a:pt x="0" y="46411"/>
                </a:cubicBezTo>
                <a:lnTo>
                  <a:pt x="0" y="46411"/>
                </a:lnTo>
                <a:cubicBezTo>
                  <a:pt x="0" y="20779"/>
                  <a:pt x="20779" y="0"/>
                  <a:pt x="46411" y="0"/>
                </a:cubicBezTo>
                <a:close/>
              </a:path>
            </a:pathLst>
          </a:custGeom>
          <a:gradFill rotWithShape="1">
            <a:gsLst>
              <a:gs pos="0">
                <a:srgbClr val="FFDE59">
                  <a:alpha val="100000"/>
                </a:srgbClr>
              </a:gs>
              <a:gs pos="100000">
                <a:srgbClr val="FF914D">
                  <a:alpha val="100000"/>
                </a:srgbClr>
              </a:gs>
            </a:gsLst>
            <a:lin ang="0"/>
          </a:gra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>
                <a:alpha val="100000"/>
              </a:srgbClr>
            </a:gs>
            <a:gs pos="100000">
              <a:srgbClr val="3432C7">
                <a:alpha val="100000"/>
              </a:srgbClr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39292" y="2166030"/>
            <a:ext cx="1636631" cy="1082844"/>
            <a:chOff x="0" y="0"/>
            <a:chExt cx="431047" cy="285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839292" y="3437214"/>
            <a:ext cx="1636631" cy="1082844"/>
            <a:chOff x="0" y="0"/>
            <a:chExt cx="431047" cy="28519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839292" y="4709997"/>
            <a:ext cx="1636631" cy="1082844"/>
            <a:chOff x="0" y="0"/>
            <a:chExt cx="431047" cy="28519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686179" y="2166030"/>
            <a:ext cx="1636631" cy="1082844"/>
            <a:chOff x="0" y="0"/>
            <a:chExt cx="431047" cy="28519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686179" y="3437214"/>
            <a:ext cx="1636631" cy="1082844"/>
            <a:chOff x="0" y="0"/>
            <a:chExt cx="431047" cy="28519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6686179" y="4709997"/>
            <a:ext cx="1636631" cy="1082844"/>
            <a:chOff x="0" y="0"/>
            <a:chExt cx="431047" cy="28519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533067" y="2166030"/>
            <a:ext cx="1636631" cy="1082844"/>
            <a:chOff x="0" y="0"/>
            <a:chExt cx="431047" cy="28519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533067" y="3437214"/>
            <a:ext cx="1636631" cy="1082844"/>
            <a:chOff x="0" y="0"/>
            <a:chExt cx="431047" cy="28519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533067" y="4709997"/>
            <a:ext cx="1636631" cy="1082844"/>
            <a:chOff x="0" y="0"/>
            <a:chExt cx="431047" cy="28519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379954" y="2166030"/>
            <a:ext cx="1636631" cy="1082844"/>
            <a:chOff x="0" y="0"/>
            <a:chExt cx="431047" cy="285193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379954" y="3437214"/>
            <a:ext cx="1636631" cy="1082844"/>
            <a:chOff x="0" y="0"/>
            <a:chExt cx="431047" cy="285193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379954" y="4709997"/>
            <a:ext cx="1636631" cy="1082844"/>
            <a:chOff x="0" y="0"/>
            <a:chExt cx="431047" cy="285193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2226842" y="2166030"/>
            <a:ext cx="1636631" cy="1082844"/>
            <a:chOff x="0" y="0"/>
            <a:chExt cx="431047" cy="28519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2226842" y="3437214"/>
            <a:ext cx="1636631" cy="1082844"/>
            <a:chOff x="0" y="0"/>
            <a:chExt cx="431047" cy="28519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2226842" y="4709997"/>
            <a:ext cx="1636631" cy="1082844"/>
            <a:chOff x="0" y="0"/>
            <a:chExt cx="431047" cy="28519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4073729" y="2166030"/>
            <a:ext cx="1636631" cy="1082844"/>
            <a:chOff x="0" y="0"/>
            <a:chExt cx="431047" cy="285193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4073729" y="3437214"/>
            <a:ext cx="1636631" cy="1082844"/>
            <a:chOff x="0" y="0"/>
            <a:chExt cx="431047" cy="28519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4073729" y="4709997"/>
            <a:ext cx="1636631" cy="1082844"/>
            <a:chOff x="0" y="0"/>
            <a:chExt cx="431047" cy="285193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5920616" y="2166030"/>
            <a:ext cx="1636631" cy="1082844"/>
            <a:chOff x="0" y="0"/>
            <a:chExt cx="431047" cy="285193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920616" y="3437214"/>
            <a:ext cx="1636631" cy="1082844"/>
            <a:chOff x="0" y="0"/>
            <a:chExt cx="431047" cy="285193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5920616" y="4709997"/>
            <a:ext cx="1636631" cy="1082844"/>
            <a:chOff x="0" y="0"/>
            <a:chExt cx="431047" cy="285193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4839292" y="5982780"/>
            <a:ext cx="1636631" cy="1082844"/>
            <a:chOff x="0" y="0"/>
            <a:chExt cx="431047" cy="285193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686179" y="5982780"/>
            <a:ext cx="1636631" cy="1082844"/>
            <a:chOff x="0" y="0"/>
            <a:chExt cx="431047" cy="285193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533067" y="5982780"/>
            <a:ext cx="1636631" cy="1082844"/>
            <a:chOff x="0" y="0"/>
            <a:chExt cx="431047" cy="285193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0379954" y="5982780"/>
            <a:ext cx="1636631" cy="1082844"/>
            <a:chOff x="0" y="0"/>
            <a:chExt cx="431047" cy="285193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12226842" y="5982780"/>
            <a:ext cx="1636631" cy="1082844"/>
            <a:chOff x="0" y="0"/>
            <a:chExt cx="431047" cy="285193"/>
          </a:xfrm>
        </p:grpSpPr>
        <p:sp>
          <p:nvSpPr>
            <p:cNvPr id="78" name="Freeform 7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14073729" y="5982780"/>
            <a:ext cx="1636631" cy="1082844"/>
            <a:chOff x="0" y="0"/>
            <a:chExt cx="431047" cy="285193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15920616" y="5982780"/>
            <a:ext cx="1636631" cy="1082844"/>
            <a:chOff x="0" y="0"/>
            <a:chExt cx="431047" cy="285193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4839292" y="7255563"/>
            <a:ext cx="1636631" cy="1082844"/>
            <a:chOff x="0" y="0"/>
            <a:chExt cx="431047" cy="285193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6686179" y="7255563"/>
            <a:ext cx="1636631" cy="1082844"/>
            <a:chOff x="0" y="0"/>
            <a:chExt cx="431047" cy="285193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8533067" y="7255563"/>
            <a:ext cx="1636631" cy="1082844"/>
            <a:chOff x="0" y="0"/>
            <a:chExt cx="431047" cy="285193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Box 9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10379954" y="7255563"/>
            <a:ext cx="1636631" cy="1082844"/>
            <a:chOff x="0" y="0"/>
            <a:chExt cx="431047" cy="285193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12226842" y="7255563"/>
            <a:ext cx="1636631" cy="1082844"/>
            <a:chOff x="0" y="0"/>
            <a:chExt cx="431047" cy="285193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14073729" y="7255563"/>
            <a:ext cx="1636631" cy="1082844"/>
            <a:chOff x="0" y="0"/>
            <a:chExt cx="431047" cy="285193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15920616" y="7255563"/>
            <a:ext cx="1636631" cy="1082844"/>
            <a:chOff x="0" y="0"/>
            <a:chExt cx="431047" cy="285193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Box 10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4839292" y="8528347"/>
            <a:ext cx="1636631" cy="1082844"/>
            <a:chOff x="0" y="0"/>
            <a:chExt cx="431047" cy="285193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TextBox 10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6686179" y="8528347"/>
            <a:ext cx="1636631" cy="1082844"/>
            <a:chOff x="0" y="0"/>
            <a:chExt cx="431047" cy="285193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Box 11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8533067" y="8528347"/>
            <a:ext cx="1636631" cy="1082844"/>
            <a:chOff x="0" y="0"/>
            <a:chExt cx="431047" cy="285193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TextBox 11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10379954" y="8528347"/>
            <a:ext cx="1636631" cy="1082844"/>
            <a:chOff x="0" y="0"/>
            <a:chExt cx="431047" cy="285193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TextBox 11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12226842" y="8528347"/>
            <a:ext cx="1636631" cy="1082844"/>
            <a:chOff x="0" y="0"/>
            <a:chExt cx="431047" cy="285193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TextBox 12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14073729" y="8528347"/>
            <a:ext cx="1636631" cy="1082844"/>
            <a:chOff x="0" y="0"/>
            <a:chExt cx="431047" cy="285193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15920616" y="8528347"/>
            <a:ext cx="1636631" cy="1082844"/>
            <a:chOff x="0" y="0"/>
            <a:chExt cx="431047" cy="285193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730752" y="619192"/>
            <a:ext cx="16826495" cy="1035853"/>
            <a:chOff x="0" y="0"/>
            <a:chExt cx="4431669" cy="272817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4431669" cy="272817"/>
            </a:xfrm>
            <a:custGeom>
              <a:avLst/>
              <a:gdLst/>
              <a:ahLst/>
              <a:cxnLst/>
              <a:rect l="l" t="t" r="r" b="b"/>
              <a:pathLst>
                <a:path w="4431669" h="272817">
                  <a:moveTo>
                    <a:pt x="4601" y="0"/>
                  </a:moveTo>
                  <a:lnTo>
                    <a:pt x="4427069" y="0"/>
                  </a:lnTo>
                  <a:cubicBezTo>
                    <a:pt x="4429609" y="0"/>
                    <a:pt x="4431669" y="2060"/>
                    <a:pt x="4431669" y="4601"/>
                  </a:cubicBezTo>
                  <a:lnTo>
                    <a:pt x="4431669" y="268216"/>
                  </a:lnTo>
                  <a:cubicBezTo>
                    <a:pt x="4431669" y="269437"/>
                    <a:pt x="4431185" y="270607"/>
                    <a:pt x="4430322" y="271470"/>
                  </a:cubicBezTo>
                  <a:cubicBezTo>
                    <a:pt x="4429459" y="272333"/>
                    <a:pt x="4428289" y="272817"/>
                    <a:pt x="4427069" y="272817"/>
                  </a:cubicBezTo>
                  <a:lnTo>
                    <a:pt x="4601" y="272817"/>
                  </a:lnTo>
                  <a:cubicBezTo>
                    <a:pt x="2060" y="272817"/>
                    <a:pt x="0" y="270757"/>
                    <a:pt x="0" y="268216"/>
                  </a:cubicBezTo>
                  <a:lnTo>
                    <a:pt x="0" y="4601"/>
                  </a:lnTo>
                  <a:cubicBezTo>
                    <a:pt x="0" y="2060"/>
                    <a:pt x="2060" y="0"/>
                    <a:pt x="4601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38100"/>
              <a:ext cx="4431669" cy="3109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1" name="TextBox 131"/>
          <p:cNvSpPr txBox="1"/>
          <p:nvPr/>
        </p:nvSpPr>
        <p:spPr>
          <a:xfrm>
            <a:off x="5949144" y="713975"/>
            <a:ext cx="6389711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40"/>
              </a:lnSpc>
            </a:pPr>
            <a:r>
              <a:rPr lang="en-US" sz="65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NOVEMBER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4952718" y="2271353"/>
            <a:ext cx="70051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26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4952718" y="3544137"/>
            <a:ext cx="34024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4952718" y="4816920"/>
            <a:ext cx="35627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9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4952718" y="6087003"/>
            <a:ext cx="55954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16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4952718" y="7403234"/>
            <a:ext cx="67756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23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4939058" y="8547957"/>
            <a:ext cx="70489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10492674" y="2271353"/>
            <a:ext cx="70119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10492674" y="3544137"/>
            <a:ext cx="35004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10492674" y="4816920"/>
            <a:ext cx="54304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12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10492674" y="6087003"/>
            <a:ext cx="55919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19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10492674" y="7403234"/>
            <a:ext cx="7055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26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10492674" y="8668181"/>
            <a:ext cx="34013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6798900" y="2271353"/>
            <a:ext cx="96655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6798900" y="3544137"/>
            <a:ext cx="51228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6798900" y="4816920"/>
            <a:ext cx="85934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10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6798900" y="6087003"/>
            <a:ext cx="75268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17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6798900" y="7403234"/>
            <a:ext cx="110084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24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6798900" y="8668181"/>
            <a:ext cx="30173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2338856" y="2271353"/>
            <a:ext cx="87923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12338856" y="3544137"/>
            <a:ext cx="44984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12338856" y="4816920"/>
            <a:ext cx="66930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13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12338856" y="6087003"/>
            <a:ext cx="88241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20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12338856" y="7403234"/>
            <a:ext cx="79472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12338856" y="8668181"/>
            <a:ext cx="48073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8645787" y="2271353"/>
            <a:ext cx="70204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57" name="TextBox 157"/>
          <p:cNvSpPr txBox="1"/>
          <p:nvPr/>
        </p:nvSpPr>
        <p:spPr>
          <a:xfrm>
            <a:off x="8645787" y="3544137"/>
            <a:ext cx="39698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8645787" y="4816920"/>
            <a:ext cx="40974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11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8645787" y="6087003"/>
            <a:ext cx="55645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18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8645787" y="7403234"/>
            <a:ext cx="70842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25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8645787" y="8668181"/>
            <a:ext cx="35045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14185743" y="2271353"/>
            <a:ext cx="55772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31</a:t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14185743" y="3544137"/>
            <a:ext cx="30896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7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14185743" y="4816920"/>
            <a:ext cx="60732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14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14185743" y="6087003"/>
            <a:ext cx="56037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21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14185743" y="7403234"/>
            <a:ext cx="70842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14185743" y="8668181"/>
            <a:ext cx="36121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16033336" y="2271353"/>
            <a:ext cx="2015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69" name="TextBox 169"/>
          <p:cNvSpPr txBox="1"/>
          <p:nvPr/>
        </p:nvSpPr>
        <p:spPr>
          <a:xfrm>
            <a:off x="16033336" y="3544137"/>
            <a:ext cx="34596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8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16033336" y="4816920"/>
            <a:ext cx="55384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15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16033336" y="6087003"/>
            <a:ext cx="68935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22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16033336" y="7403234"/>
            <a:ext cx="7055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16033336" y="8668181"/>
            <a:ext cx="36553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5043095" y="1864595"/>
            <a:ext cx="122902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SUN</a:t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6856654" y="1864595"/>
            <a:ext cx="129568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MON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8723029" y="1864595"/>
            <a:ext cx="1256708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TUE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10512867" y="1864595"/>
            <a:ext cx="137080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WED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12379242" y="1864595"/>
            <a:ext cx="133183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THU</a:t>
            </a:r>
          </a:p>
        </p:txBody>
      </p:sp>
      <p:sp>
        <p:nvSpPr>
          <p:cNvPr id="179" name="TextBox 179"/>
          <p:cNvSpPr txBox="1"/>
          <p:nvPr/>
        </p:nvSpPr>
        <p:spPr>
          <a:xfrm>
            <a:off x="14245616" y="1864595"/>
            <a:ext cx="1292857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FRI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16062957" y="1864595"/>
            <a:ext cx="1351949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SAT</a:t>
            </a:r>
          </a:p>
        </p:txBody>
      </p:sp>
      <p:grpSp>
        <p:nvGrpSpPr>
          <p:cNvPr id="181" name="Group 181"/>
          <p:cNvGrpSpPr/>
          <p:nvPr/>
        </p:nvGrpSpPr>
        <p:grpSpPr>
          <a:xfrm>
            <a:off x="15920616" y="2939586"/>
            <a:ext cx="1636631" cy="290902"/>
            <a:chOff x="0" y="0"/>
            <a:chExt cx="431047" cy="76616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TextBox 183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84" name="TextBox 184"/>
          <p:cNvSpPr txBox="1"/>
          <p:nvPr/>
        </p:nvSpPr>
        <p:spPr>
          <a:xfrm>
            <a:off x="16376507" y="2359132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MEETING</a:t>
            </a:r>
          </a:p>
        </p:txBody>
      </p:sp>
      <p:grpSp>
        <p:nvGrpSpPr>
          <p:cNvPr id="185" name="Group 185"/>
          <p:cNvGrpSpPr/>
          <p:nvPr/>
        </p:nvGrpSpPr>
        <p:grpSpPr>
          <a:xfrm>
            <a:off x="15939870" y="5529783"/>
            <a:ext cx="1636631" cy="290902"/>
            <a:chOff x="0" y="0"/>
            <a:chExt cx="431047" cy="76616"/>
          </a:xfrm>
        </p:grpSpPr>
        <p:sp>
          <p:nvSpPr>
            <p:cNvPr id="186" name="Freeform 186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TextBox 187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88" name="TextBox 188"/>
          <p:cNvSpPr txBox="1"/>
          <p:nvPr/>
        </p:nvSpPr>
        <p:spPr>
          <a:xfrm>
            <a:off x="16395761" y="4949329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MEETING</a:t>
            </a:r>
          </a:p>
        </p:txBody>
      </p:sp>
      <p:grpSp>
        <p:nvGrpSpPr>
          <p:cNvPr id="189" name="Group 189"/>
          <p:cNvGrpSpPr/>
          <p:nvPr/>
        </p:nvGrpSpPr>
        <p:grpSpPr>
          <a:xfrm>
            <a:off x="15904370" y="6747420"/>
            <a:ext cx="1636631" cy="290902"/>
            <a:chOff x="0" y="0"/>
            <a:chExt cx="431047" cy="76616"/>
          </a:xfrm>
        </p:grpSpPr>
        <p:sp>
          <p:nvSpPr>
            <p:cNvPr id="190" name="Freeform 190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solidFill>
              <a:srgbClr val="05A0EC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TextBox 191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4855235" y="6712097"/>
            <a:ext cx="1620689" cy="306449"/>
            <a:chOff x="0" y="0"/>
            <a:chExt cx="426848" cy="80711"/>
          </a:xfrm>
        </p:grpSpPr>
        <p:sp>
          <p:nvSpPr>
            <p:cNvPr id="193" name="Freeform 193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DE59">
                    <a:alpha val="100000"/>
                  </a:srgbClr>
                </a:gs>
                <a:gs pos="100000">
                  <a:srgbClr val="FF914D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TextBox 194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95" name="TextBox 195"/>
          <p:cNvSpPr txBox="1"/>
          <p:nvPr/>
        </p:nvSpPr>
        <p:spPr>
          <a:xfrm>
            <a:off x="5365838" y="6045630"/>
            <a:ext cx="1129841" cy="7696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39"/>
              </a:lnSpc>
            </a:pPr>
            <a:r>
              <a:rPr lang="en-US" sz="1500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OUTREACH VIDEO BEFORE MESSAGE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16167815" y="6422538"/>
            <a:ext cx="163663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OUTREACH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3790214" y="9771833"/>
            <a:ext cx="14471867" cy="3225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 dirty="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Let us not become weary in doing good, for at the proper time we will reap a harvest if we do not give up. — Galatians 6:9</a:t>
            </a:r>
          </a:p>
        </p:txBody>
      </p:sp>
      <p:sp>
        <p:nvSpPr>
          <p:cNvPr id="198" name="Freeform 198"/>
          <p:cNvSpPr/>
          <p:nvPr/>
        </p:nvSpPr>
        <p:spPr>
          <a:xfrm>
            <a:off x="1332002" y="7230963"/>
            <a:ext cx="2513327" cy="2513327"/>
          </a:xfrm>
          <a:custGeom>
            <a:avLst/>
            <a:gdLst/>
            <a:ahLst/>
            <a:cxnLst/>
            <a:rect l="l" t="t" r="r" b="b"/>
            <a:pathLst>
              <a:path w="2513327" h="2513327">
                <a:moveTo>
                  <a:pt x="0" y="0"/>
                </a:moveTo>
                <a:lnTo>
                  <a:pt x="2513327" y="0"/>
                </a:lnTo>
                <a:lnTo>
                  <a:pt x="2513327" y="2513327"/>
                </a:lnTo>
                <a:lnTo>
                  <a:pt x="0" y="25133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99" name="Group 199"/>
          <p:cNvGrpSpPr/>
          <p:nvPr/>
        </p:nvGrpSpPr>
        <p:grpSpPr>
          <a:xfrm>
            <a:off x="14073729" y="2937349"/>
            <a:ext cx="1620689" cy="306449"/>
            <a:chOff x="0" y="0"/>
            <a:chExt cx="426848" cy="80711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14089671" y="5495356"/>
            <a:ext cx="1620689" cy="306449"/>
            <a:chOff x="0" y="0"/>
            <a:chExt cx="426848" cy="80711"/>
          </a:xfrm>
        </p:grpSpPr>
        <p:sp>
          <p:nvSpPr>
            <p:cNvPr id="203" name="Freeform 203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Box 204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05" name="TextBox 205"/>
          <p:cNvSpPr txBox="1"/>
          <p:nvPr/>
        </p:nvSpPr>
        <p:spPr>
          <a:xfrm>
            <a:off x="14474912" y="4909213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14489405" y="2250780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grpSp>
        <p:nvGrpSpPr>
          <p:cNvPr id="207" name="Group 207"/>
          <p:cNvGrpSpPr/>
          <p:nvPr/>
        </p:nvGrpSpPr>
        <p:grpSpPr>
          <a:xfrm>
            <a:off x="4926818" y="4939992"/>
            <a:ext cx="1641436" cy="941075"/>
            <a:chOff x="0" y="0"/>
            <a:chExt cx="2188581" cy="1254767"/>
          </a:xfrm>
        </p:grpSpPr>
        <p:grpSp>
          <p:nvGrpSpPr>
            <p:cNvPr id="208" name="Group 208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209" name="Freeform 209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TextBox 210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11" name="TextBox 211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212" name="Group 212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213" name="Freeform 213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TextBox 214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15" name="TextBox 215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952718" y="8728932"/>
            <a:ext cx="1554312" cy="891125"/>
            <a:chOff x="0" y="0"/>
            <a:chExt cx="2072416" cy="1188166"/>
          </a:xfrm>
        </p:grpSpPr>
        <p:grpSp>
          <p:nvGrpSpPr>
            <p:cNvPr id="217" name="Group 217"/>
            <p:cNvGrpSpPr/>
            <p:nvPr/>
          </p:nvGrpSpPr>
          <p:grpSpPr>
            <a:xfrm>
              <a:off x="0" y="743201"/>
              <a:ext cx="1009123" cy="444965"/>
              <a:chOff x="0" y="0"/>
              <a:chExt cx="210506" cy="92821"/>
            </a:xfrm>
          </p:grpSpPr>
          <p:sp>
            <p:nvSpPr>
              <p:cNvPr id="218" name="Freeform 218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TextBox 219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20" name="TextBox 220"/>
            <p:cNvSpPr txBox="1"/>
            <p:nvPr/>
          </p:nvSpPr>
          <p:spPr>
            <a:xfrm>
              <a:off x="233262" y="55980"/>
              <a:ext cx="679492" cy="8196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81"/>
                </a:lnSpc>
              </a:pPr>
              <a:r>
                <a:rPr lang="en-US" sz="1231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221" name="Group 221"/>
            <p:cNvGrpSpPr/>
            <p:nvPr/>
          </p:nvGrpSpPr>
          <p:grpSpPr>
            <a:xfrm>
              <a:off x="1009123" y="743201"/>
              <a:ext cx="1009123" cy="444965"/>
              <a:chOff x="0" y="0"/>
              <a:chExt cx="210506" cy="92821"/>
            </a:xfrm>
          </p:grpSpPr>
          <p:sp>
            <p:nvSpPr>
              <p:cNvPr id="222" name="Freeform 222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TextBox 223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24" name="TextBox 224"/>
            <p:cNvSpPr txBox="1"/>
            <p:nvPr/>
          </p:nvSpPr>
          <p:spPr>
            <a:xfrm>
              <a:off x="954954" y="0"/>
              <a:ext cx="1117462" cy="74320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63"/>
                </a:lnSpc>
              </a:pPr>
              <a:r>
                <a:rPr lang="en-US" sz="142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225" name="Group 225"/>
          <p:cNvGrpSpPr/>
          <p:nvPr/>
        </p:nvGrpSpPr>
        <p:grpSpPr>
          <a:xfrm>
            <a:off x="616452" y="2166030"/>
            <a:ext cx="3898990" cy="4903008"/>
            <a:chOff x="0" y="0"/>
            <a:chExt cx="5198653" cy="6537345"/>
          </a:xfrm>
        </p:grpSpPr>
        <p:grpSp>
          <p:nvGrpSpPr>
            <p:cNvPr id="226" name="Group 226"/>
            <p:cNvGrpSpPr/>
            <p:nvPr/>
          </p:nvGrpSpPr>
          <p:grpSpPr>
            <a:xfrm>
              <a:off x="0" y="0"/>
              <a:ext cx="5198653" cy="6537345"/>
              <a:chOff x="0" y="0"/>
              <a:chExt cx="1026894" cy="1291327"/>
            </a:xfrm>
          </p:grpSpPr>
          <p:sp>
            <p:nvSpPr>
              <p:cNvPr id="227" name="Freeform 227"/>
              <p:cNvSpPr/>
              <p:nvPr/>
            </p:nvSpPr>
            <p:spPr>
              <a:xfrm>
                <a:off x="0" y="0"/>
                <a:ext cx="1026894" cy="1291327"/>
              </a:xfrm>
              <a:custGeom>
                <a:avLst/>
                <a:gdLst/>
                <a:ahLst/>
                <a:cxnLst/>
                <a:rect l="l" t="t" r="r" b="b"/>
                <a:pathLst>
                  <a:path w="1026894" h="1291327">
                    <a:moveTo>
                      <a:pt x="19856" y="0"/>
                    </a:moveTo>
                    <a:lnTo>
                      <a:pt x="1007038" y="0"/>
                    </a:lnTo>
                    <a:cubicBezTo>
                      <a:pt x="1018004" y="0"/>
                      <a:pt x="1026894" y="8890"/>
                      <a:pt x="1026894" y="19856"/>
                    </a:cubicBezTo>
                    <a:lnTo>
                      <a:pt x="1026894" y="1271471"/>
                    </a:lnTo>
                    <a:cubicBezTo>
                      <a:pt x="1026894" y="1282437"/>
                      <a:pt x="1018004" y="1291327"/>
                      <a:pt x="1007038" y="1291327"/>
                    </a:cubicBezTo>
                    <a:lnTo>
                      <a:pt x="19856" y="1291327"/>
                    </a:lnTo>
                    <a:cubicBezTo>
                      <a:pt x="8890" y="1291327"/>
                      <a:pt x="0" y="1282437"/>
                      <a:pt x="0" y="1271471"/>
                    </a:cubicBezTo>
                    <a:lnTo>
                      <a:pt x="0" y="19856"/>
                    </a:lnTo>
                    <a:cubicBezTo>
                      <a:pt x="0" y="8890"/>
                      <a:pt x="8890" y="0"/>
                      <a:pt x="19856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TextBox 228"/>
              <p:cNvSpPr txBox="1"/>
              <p:nvPr/>
            </p:nvSpPr>
            <p:spPr>
              <a:xfrm>
                <a:off x="0" y="-38100"/>
                <a:ext cx="1026894" cy="132942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29" name="TextBox 229"/>
            <p:cNvSpPr txBox="1"/>
            <p:nvPr/>
          </p:nvSpPr>
          <p:spPr>
            <a:xfrm>
              <a:off x="1728541" y="414343"/>
              <a:ext cx="3412795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MAN UP MEETING</a:t>
              </a:r>
            </a:p>
          </p:txBody>
        </p:sp>
        <p:sp>
          <p:nvSpPr>
            <p:cNvPr id="230" name="TextBox 230"/>
            <p:cNvSpPr txBox="1"/>
            <p:nvPr/>
          </p:nvSpPr>
          <p:spPr>
            <a:xfrm>
              <a:off x="1728541" y="1214049"/>
              <a:ext cx="2945226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OUTREACH</a:t>
              </a:r>
            </a:p>
          </p:txBody>
        </p:sp>
        <p:sp>
          <p:nvSpPr>
            <p:cNvPr id="231" name="TextBox 231"/>
            <p:cNvSpPr txBox="1"/>
            <p:nvPr/>
          </p:nvSpPr>
          <p:spPr>
            <a:xfrm>
              <a:off x="1728541" y="1788642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NIGHT OUT WITH THE BOYS</a:t>
              </a:r>
            </a:p>
          </p:txBody>
        </p:sp>
        <p:sp>
          <p:nvSpPr>
            <p:cNvPr id="232" name="TextBox 232"/>
            <p:cNvSpPr txBox="1"/>
            <p:nvPr/>
          </p:nvSpPr>
          <p:spPr>
            <a:xfrm>
              <a:off x="1728541" y="261645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WEAR MAN UP SHIRT</a:t>
              </a:r>
            </a:p>
          </p:txBody>
        </p:sp>
        <p:grpSp>
          <p:nvGrpSpPr>
            <p:cNvPr id="233" name="Group 233"/>
            <p:cNvGrpSpPr/>
            <p:nvPr/>
          </p:nvGrpSpPr>
          <p:grpSpPr>
            <a:xfrm>
              <a:off x="337320" y="1096091"/>
              <a:ext cx="1208093" cy="646374"/>
              <a:chOff x="0" y="0"/>
              <a:chExt cx="442690" cy="236856"/>
            </a:xfrm>
          </p:grpSpPr>
          <p:sp>
            <p:nvSpPr>
              <p:cNvPr id="234" name="Freeform 234"/>
              <p:cNvSpPr/>
              <p:nvPr/>
            </p:nvSpPr>
            <p:spPr>
              <a:xfrm>
                <a:off x="0" y="0"/>
                <a:ext cx="442690" cy="236856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6856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5588"/>
                    </a:lnTo>
                    <a:cubicBezTo>
                      <a:pt x="442690" y="213902"/>
                      <a:pt x="419737" y="236856"/>
                      <a:pt x="391423" y="236856"/>
                    </a:cubicBezTo>
                    <a:lnTo>
                      <a:pt x="51267" y="236856"/>
                    </a:lnTo>
                    <a:cubicBezTo>
                      <a:pt x="22953" y="236856"/>
                      <a:pt x="0" y="213902"/>
                      <a:pt x="0" y="18558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solidFill>
                <a:srgbClr val="05A0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TextBox 235"/>
              <p:cNvSpPr txBox="1"/>
              <p:nvPr/>
            </p:nvSpPr>
            <p:spPr>
              <a:xfrm>
                <a:off x="0" y="-38100"/>
                <a:ext cx="442690" cy="2749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36" name="Group 236"/>
            <p:cNvGrpSpPr/>
            <p:nvPr/>
          </p:nvGrpSpPr>
          <p:grpSpPr>
            <a:xfrm>
              <a:off x="350020" y="1926286"/>
              <a:ext cx="1195393" cy="565198"/>
              <a:chOff x="0" y="0"/>
              <a:chExt cx="438037" cy="207110"/>
            </a:xfrm>
          </p:grpSpPr>
          <p:sp>
            <p:nvSpPr>
              <p:cNvPr id="237" name="Freeform 237"/>
              <p:cNvSpPr/>
              <p:nvPr/>
            </p:nvSpPr>
            <p:spPr>
              <a:xfrm>
                <a:off x="0" y="0"/>
                <a:ext cx="438037" cy="207110"/>
              </a:xfrm>
              <a:custGeom>
                <a:avLst/>
                <a:gdLst/>
                <a:ahLst/>
                <a:cxnLst/>
                <a:rect l="l" t="t" r="r" b="b"/>
                <a:pathLst>
                  <a:path w="438037" h="207110">
                    <a:moveTo>
                      <a:pt x="51812" y="0"/>
                    </a:moveTo>
                    <a:lnTo>
                      <a:pt x="386225" y="0"/>
                    </a:lnTo>
                    <a:cubicBezTo>
                      <a:pt x="414840" y="0"/>
                      <a:pt x="438037" y="23197"/>
                      <a:pt x="438037" y="51812"/>
                    </a:cubicBezTo>
                    <a:lnTo>
                      <a:pt x="438037" y="155298"/>
                    </a:lnTo>
                    <a:cubicBezTo>
                      <a:pt x="438037" y="169039"/>
                      <a:pt x="432578" y="182218"/>
                      <a:pt x="422861" y="191934"/>
                    </a:cubicBezTo>
                    <a:cubicBezTo>
                      <a:pt x="413145" y="201651"/>
                      <a:pt x="399966" y="207110"/>
                      <a:pt x="386225" y="207110"/>
                    </a:cubicBezTo>
                    <a:lnTo>
                      <a:pt x="51812" y="207110"/>
                    </a:lnTo>
                    <a:cubicBezTo>
                      <a:pt x="38070" y="207110"/>
                      <a:pt x="24892" y="201651"/>
                      <a:pt x="15175" y="191934"/>
                    </a:cubicBezTo>
                    <a:cubicBezTo>
                      <a:pt x="5459" y="182218"/>
                      <a:pt x="0" y="169039"/>
                      <a:pt x="0" y="155298"/>
                    </a:cubicBezTo>
                    <a:lnTo>
                      <a:pt x="0" y="51812"/>
                    </a:lnTo>
                    <a:cubicBezTo>
                      <a:pt x="0" y="38070"/>
                      <a:pt x="5459" y="24892"/>
                      <a:pt x="15175" y="15175"/>
                    </a:cubicBezTo>
                    <a:cubicBezTo>
                      <a:pt x="24892" y="5459"/>
                      <a:pt x="38070" y="0"/>
                      <a:pt x="51812" y="0"/>
                    </a:cubicBezTo>
                    <a:close/>
                  </a:path>
                </a:pathLst>
              </a:custGeom>
              <a:solidFill>
                <a:srgbClr val="A905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TextBox 238"/>
              <p:cNvSpPr txBox="1"/>
              <p:nvPr/>
            </p:nvSpPr>
            <p:spPr>
              <a:xfrm>
                <a:off x="0" y="-38100"/>
                <a:ext cx="438037" cy="24521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39" name="Group 239"/>
            <p:cNvGrpSpPr/>
            <p:nvPr/>
          </p:nvGrpSpPr>
          <p:grpSpPr>
            <a:xfrm>
              <a:off x="396838" y="2721741"/>
              <a:ext cx="1148574" cy="595245"/>
              <a:chOff x="0" y="0"/>
              <a:chExt cx="420881" cy="218120"/>
            </a:xfrm>
          </p:grpSpPr>
          <p:sp>
            <p:nvSpPr>
              <p:cNvPr id="240" name="Freeform 240"/>
              <p:cNvSpPr/>
              <p:nvPr/>
            </p:nvSpPr>
            <p:spPr>
              <a:xfrm>
                <a:off x="0" y="0"/>
                <a:ext cx="420881" cy="218120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8120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4196"/>
                    </a:lnTo>
                    <a:cubicBezTo>
                      <a:pt x="420881" y="193977"/>
                      <a:pt x="396738" y="218120"/>
                      <a:pt x="366957" y="218120"/>
                    </a:cubicBezTo>
                    <a:lnTo>
                      <a:pt x="53924" y="218120"/>
                    </a:lnTo>
                    <a:cubicBezTo>
                      <a:pt x="24142" y="218120"/>
                      <a:pt x="0" y="193977"/>
                      <a:pt x="0" y="164196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TextBox 241"/>
              <p:cNvSpPr txBox="1"/>
              <p:nvPr/>
            </p:nvSpPr>
            <p:spPr>
              <a:xfrm>
                <a:off x="0" y="-38100"/>
                <a:ext cx="420881" cy="2562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42" name="Group 242"/>
            <p:cNvGrpSpPr/>
            <p:nvPr/>
          </p:nvGrpSpPr>
          <p:grpSpPr>
            <a:xfrm>
              <a:off x="320260" y="327122"/>
              <a:ext cx="1208093" cy="633928"/>
              <a:chOff x="0" y="0"/>
              <a:chExt cx="442690" cy="232295"/>
            </a:xfrm>
          </p:grpSpPr>
          <p:sp>
            <p:nvSpPr>
              <p:cNvPr id="243" name="Freeform 243"/>
              <p:cNvSpPr/>
              <p:nvPr/>
            </p:nvSpPr>
            <p:spPr>
              <a:xfrm>
                <a:off x="0" y="0"/>
                <a:ext cx="442690" cy="232295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2295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1028"/>
                    </a:lnTo>
                    <a:cubicBezTo>
                      <a:pt x="442690" y="209342"/>
                      <a:pt x="419737" y="232295"/>
                      <a:pt x="391423" y="232295"/>
                    </a:cubicBezTo>
                    <a:lnTo>
                      <a:pt x="51267" y="232295"/>
                    </a:lnTo>
                    <a:cubicBezTo>
                      <a:pt x="22953" y="232295"/>
                      <a:pt x="0" y="209342"/>
                      <a:pt x="0" y="18102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26214">
                      <a:alpha val="100000"/>
                    </a:srgbClr>
                  </a:gs>
                  <a:gs pos="100000">
                    <a:srgbClr val="43CC25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TextBox 244"/>
              <p:cNvSpPr txBox="1"/>
              <p:nvPr/>
            </p:nvSpPr>
            <p:spPr>
              <a:xfrm>
                <a:off x="0" y="-38100"/>
                <a:ext cx="442690" cy="27039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45" name="Group 245"/>
            <p:cNvGrpSpPr/>
            <p:nvPr/>
          </p:nvGrpSpPr>
          <p:grpSpPr>
            <a:xfrm>
              <a:off x="396838" y="3561598"/>
              <a:ext cx="1148574" cy="509492"/>
              <a:chOff x="0" y="0"/>
              <a:chExt cx="420881" cy="186697"/>
            </a:xfrm>
          </p:grpSpPr>
          <p:sp>
            <p:nvSpPr>
              <p:cNvPr id="246" name="Freeform 246"/>
              <p:cNvSpPr/>
              <p:nvPr/>
            </p:nvSpPr>
            <p:spPr>
              <a:xfrm>
                <a:off x="0" y="0"/>
                <a:ext cx="420881" cy="186697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186697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32773"/>
                    </a:lnTo>
                    <a:cubicBezTo>
                      <a:pt x="420881" y="162554"/>
                      <a:pt x="396738" y="186697"/>
                      <a:pt x="366957" y="186697"/>
                    </a:cubicBezTo>
                    <a:lnTo>
                      <a:pt x="53924" y="186697"/>
                    </a:lnTo>
                    <a:cubicBezTo>
                      <a:pt x="24142" y="186697"/>
                      <a:pt x="0" y="162554"/>
                      <a:pt x="0" y="132773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TextBox 247"/>
              <p:cNvSpPr txBox="1"/>
              <p:nvPr/>
            </p:nvSpPr>
            <p:spPr>
              <a:xfrm>
                <a:off x="0" y="-38100"/>
                <a:ext cx="420881" cy="224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48" name="Group 248"/>
            <p:cNvGrpSpPr/>
            <p:nvPr/>
          </p:nvGrpSpPr>
          <p:grpSpPr>
            <a:xfrm>
              <a:off x="396838" y="4450608"/>
              <a:ext cx="1148574" cy="584529"/>
              <a:chOff x="0" y="0"/>
              <a:chExt cx="420881" cy="214193"/>
            </a:xfrm>
          </p:grpSpPr>
          <p:sp>
            <p:nvSpPr>
              <p:cNvPr id="249" name="Freeform 249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B806F">
                      <a:alpha val="100000"/>
                    </a:srgbClr>
                  </a:gs>
                  <a:gs pos="25000">
                    <a:srgbClr val="E8DECC">
                      <a:alpha val="100000"/>
                    </a:srgbClr>
                  </a:gs>
                  <a:gs pos="50000">
                    <a:srgbClr val="8B806F">
                      <a:alpha val="100000"/>
                    </a:srgbClr>
                  </a:gs>
                  <a:gs pos="75000">
                    <a:srgbClr val="B3AE9A">
                      <a:alpha val="100000"/>
                    </a:srgbClr>
                  </a:gs>
                  <a:gs pos="100000">
                    <a:srgbClr val="8D8C88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TextBox 250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1" name="TextBox 251"/>
            <p:cNvSpPr txBox="1"/>
            <p:nvPr/>
          </p:nvSpPr>
          <p:spPr>
            <a:xfrm>
              <a:off x="1728541" y="3475990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  <p:sp>
          <p:nvSpPr>
            <p:cNvPr id="252" name="TextBox 252"/>
            <p:cNvSpPr txBox="1"/>
            <p:nvPr/>
          </p:nvSpPr>
          <p:spPr>
            <a:xfrm>
              <a:off x="1728541" y="433552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ON STAGE PROMOTION</a:t>
              </a:r>
            </a:p>
          </p:txBody>
        </p:sp>
        <p:grpSp>
          <p:nvGrpSpPr>
            <p:cNvPr id="253" name="Group 253"/>
            <p:cNvGrpSpPr/>
            <p:nvPr/>
          </p:nvGrpSpPr>
          <p:grpSpPr>
            <a:xfrm>
              <a:off x="396838" y="5414654"/>
              <a:ext cx="1148574" cy="584529"/>
              <a:chOff x="0" y="0"/>
              <a:chExt cx="420881" cy="214193"/>
            </a:xfrm>
          </p:grpSpPr>
          <p:sp>
            <p:nvSpPr>
              <p:cNvPr id="254" name="Freeform 254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5CE1E6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TextBox 255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56" name="TextBox 256"/>
            <p:cNvSpPr txBox="1"/>
            <p:nvPr/>
          </p:nvSpPr>
          <p:spPr>
            <a:xfrm>
              <a:off x="1728541" y="5200154"/>
              <a:ext cx="3220857" cy="1231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SHARE MAN UP SOCIAL MEDIA POSTS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>
                <a:alpha val="100000"/>
              </a:srgbClr>
            </a:gs>
            <a:gs pos="100000">
              <a:srgbClr val="3432C7">
                <a:alpha val="100000"/>
              </a:srgbClr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839292" y="2166030"/>
            <a:ext cx="1636631" cy="1082844"/>
            <a:chOff x="0" y="0"/>
            <a:chExt cx="431047" cy="28519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839292" y="3437214"/>
            <a:ext cx="1636631" cy="1082844"/>
            <a:chOff x="0" y="0"/>
            <a:chExt cx="431047" cy="28519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839292" y="4709997"/>
            <a:ext cx="1636631" cy="1082844"/>
            <a:chOff x="0" y="0"/>
            <a:chExt cx="431047" cy="28519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686179" y="2166030"/>
            <a:ext cx="1636631" cy="1082844"/>
            <a:chOff x="0" y="0"/>
            <a:chExt cx="431047" cy="28519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686179" y="3437214"/>
            <a:ext cx="1636631" cy="1082844"/>
            <a:chOff x="0" y="0"/>
            <a:chExt cx="431047" cy="28519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6686179" y="4709997"/>
            <a:ext cx="1636631" cy="1082844"/>
            <a:chOff x="0" y="0"/>
            <a:chExt cx="431047" cy="28519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533067" y="2166030"/>
            <a:ext cx="1636631" cy="1082844"/>
            <a:chOff x="0" y="0"/>
            <a:chExt cx="431047" cy="28519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533067" y="3437214"/>
            <a:ext cx="1636631" cy="1082844"/>
            <a:chOff x="0" y="0"/>
            <a:chExt cx="431047" cy="28519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8533067" y="4709997"/>
            <a:ext cx="1636631" cy="1082844"/>
            <a:chOff x="0" y="0"/>
            <a:chExt cx="431047" cy="28519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379954" y="2166030"/>
            <a:ext cx="1636631" cy="1082844"/>
            <a:chOff x="0" y="0"/>
            <a:chExt cx="431047" cy="285193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379954" y="3437214"/>
            <a:ext cx="1636631" cy="1082844"/>
            <a:chOff x="0" y="0"/>
            <a:chExt cx="431047" cy="285193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379954" y="4709997"/>
            <a:ext cx="1636631" cy="1082844"/>
            <a:chOff x="0" y="0"/>
            <a:chExt cx="431047" cy="285193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2226842" y="2166030"/>
            <a:ext cx="1636631" cy="1082844"/>
            <a:chOff x="0" y="0"/>
            <a:chExt cx="431047" cy="28519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2226842" y="3437214"/>
            <a:ext cx="1636631" cy="1082844"/>
            <a:chOff x="0" y="0"/>
            <a:chExt cx="431047" cy="28519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2226842" y="4709997"/>
            <a:ext cx="1636631" cy="1082844"/>
            <a:chOff x="0" y="0"/>
            <a:chExt cx="431047" cy="285193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4073729" y="2166030"/>
            <a:ext cx="1636631" cy="1082844"/>
            <a:chOff x="0" y="0"/>
            <a:chExt cx="431047" cy="285193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4073729" y="3437214"/>
            <a:ext cx="1636631" cy="1082844"/>
            <a:chOff x="0" y="0"/>
            <a:chExt cx="431047" cy="28519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4073729" y="4709997"/>
            <a:ext cx="1636631" cy="1082844"/>
            <a:chOff x="0" y="0"/>
            <a:chExt cx="431047" cy="285193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5920616" y="2166030"/>
            <a:ext cx="1636631" cy="1082844"/>
            <a:chOff x="0" y="0"/>
            <a:chExt cx="431047" cy="285193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920616" y="3437214"/>
            <a:ext cx="1636631" cy="1082844"/>
            <a:chOff x="0" y="0"/>
            <a:chExt cx="431047" cy="285193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5920616" y="4709997"/>
            <a:ext cx="1636631" cy="1082844"/>
            <a:chOff x="0" y="0"/>
            <a:chExt cx="431047" cy="285193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4839292" y="5982780"/>
            <a:ext cx="1636631" cy="1082844"/>
            <a:chOff x="0" y="0"/>
            <a:chExt cx="431047" cy="285193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686179" y="5982780"/>
            <a:ext cx="1636631" cy="1082844"/>
            <a:chOff x="0" y="0"/>
            <a:chExt cx="431047" cy="285193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533067" y="5982780"/>
            <a:ext cx="1636631" cy="1082844"/>
            <a:chOff x="0" y="0"/>
            <a:chExt cx="431047" cy="285193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0379954" y="5982780"/>
            <a:ext cx="1636631" cy="1082844"/>
            <a:chOff x="0" y="0"/>
            <a:chExt cx="431047" cy="285193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12226842" y="5982780"/>
            <a:ext cx="1636631" cy="1082844"/>
            <a:chOff x="0" y="0"/>
            <a:chExt cx="431047" cy="285193"/>
          </a:xfrm>
        </p:grpSpPr>
        <p:sp>
          <p:nvSpPr>
            <p:cNvPr id="78" name="Freeform 7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Box 7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14073729" y="5982780"/>
            <a:ext cx="1636631" cy="1082844"/>
            <a:chOff x="0" y="0"/>
            <a:chExt cx="431047" cy="285193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15920616" y="5982780"/>
            <a:ext cx="1636631" cy="1082844"/>
            <a:chOff x="0" y="0"/>
            <a:chExt cx="431047" cy="285193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4839292" y="7255563"/>
            <a:ext cx="1636631" cy="1082844"/>
            <a:chOff x="0" y="0"/>
            <a:chExt cx="431047" cy="285193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6686179" y="7255563"/>
            <a:ext cx="1636631" cy="1082844"/>
            <a:chOff x="0" y="0"/>
            <a:chExt cx="431047" cy="285193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8533067" y="7255563"/>
            <a:ext cx="1636631" cy="1082844"/>
            <a:chOff x="0" y="0"/>
            <a:chExt cx="431047" cy="285193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Box 9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10379954" y="7255563"/>
            <a:ext cx="1636631" cy="1082844"/>
            <a:chOff x="0" y="0"/>
            <a:chExt cx="431047" cy="285193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12226842" y="7255563"/>
            <a:ext cx="1636631" cy="1082844"/>
            <a:chOff x="0" y="0"/>
            <a:chExt cx="431047" cy="285193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14073729" y="7255563"/>
            <a:ext cx="1636631" cy="1082844"/>
            <a:chOff x="0" y="0"/>
            <a:chExt cx="431047" cy="285193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15920616" y="7255563"/>
            <a:ext cx="1636631" cy="1082844"/>
            <a:chOff x="0" y="0"/>
            <a:chExt cx="431047" cy="285193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Box 106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4839292" y="8528347"/>
            <a:ext cx="1636631" cy="1082844"/>
            <a:chOff x="0" y="0"/>
            <a:chExt cx="431047" cy="285193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TextBox 109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6686179" y="8528347"/>
            <a:ext cx="1636631" cy="1082844"/>
            <a:chOff x="0" y="0"/>
            <a:chExt cx="431047" cy="285193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Box 112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8533067" y="8528347"/>
            <a:ext cx="1636631" cy="1082844"/>
            <a:chOff x="0" y="0"/>
            <a:chExt cx="431047" cy="285193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TextBox 115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10379954" y="8528347"/>
            <a:ext cx="1636631" cy="1082844"/>
            <a:chOff x="0" y="0"/>
            <a:chExt cx="431047" cy="285193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TextBox 118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12226842" y="8528347"/>
            <a:ext cx="1636631" cy="1082844"/>
            <a:chOff x="0" y="0"/>
            <a:chExt cx="431047" cy="285193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TextBox 121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14073729" y="8528347"/>
            <a:ext cx="1636631" cy="1082844"/>
            <a:chOff x="0" y="0"/>
            <a:chExt cx="431047" cy="285193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15920616" y="8528347"/>
            <a:ext cx="1636631" cy="1082844"/>
            <a:chOff x="0" y="0"/>
            <a:chExt cx="431047" cy="285193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431047" cy="285193"/>
            </a:xfrm>
            <a:custGeom>
              <a:avLst/>
              <a:gdLst/>
              <a:ahLst/>
              <a:cxnLst/>
              <a:rect l="l" t="t" r="r" b="b"/>
              <a:pathLst>
                <a:path w="431047" h="285193">
                  <a:moveTo>
                    <a:pt x="47304" y="0"/>
                  </a:moveTo>
                  <a:lnTo>
                    <a:pt x="383743" y="0"/>
                  </a:lnTo>
                  <a:cubicBezTo>
                    <a:pt x="396289" y="0"/>
                    <a:pt x="408321" y="4984"/>
                    <a:pt x="417192" y="13855"/>
                  </a:cubicBezTo>
                  <a:cubicBezTo>
                    <a:pt x="426063" y="22726"/>
                    <a:pt x="431047" y="34758"/>
                    <a:pt x="431047" y="47304"/>
                  </a:cubicBezTo>
                  <a:lnTo>
                    <a:pt x="431047" y="237889"/>
                  </a:lnTo>
                  <a:cubicBezTo>
                    <a:pt x="431047" y="264015"/>
                    <a:pt x="409868" y="285193"/>
                    <a:pt x="383743" y="285193"/>
                  </a:cubicBezTo>
                  <a:lnTo>
                    <a:pt x="47304" y="285193"/>
                  </a:lnTo>
                  <a:cubicBezTo>
                    <a:pt x="34758" y="285193"/>
                    <a:pt x="22726" y="280210"/>
                    <a:pt x="13855" y="271338"/>
                  </a:cubicBezTo>
                  <a:cubicBezTo>
                    <a:pt x="4984" y="262467"/>
                    <a:pt x="0" y="250435"/>
                    <a:pt x="0" y="237889"/>
                  </a:cubicBezTo>
                  <a:lnTo>
                    <a:pt x="0" y="47304"/>
                  </a:lnTo>
                  <a:cubicBezTo>
                    <a:pt x="0" y="21179"/>
                    <a:pt x="21179" y="0"/>
                    <a:pt x="4730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38100"/>
              <a:ext cx="431047" cy="323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730752" y="619192"/>
            <a:ext cx="16826495" cy="1035853"/>
            <a:chOff x="0" y="0"/>
            <a:chExt cx="4431669" cy="272817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4431669" cy="272817"/>
            </a:xfrm>
            <a:custGeom>
              <a:avLst/>
              <a:gdLst/>
              <a:ahLst/>
              <a:cxnLst/>
              <a:rect l="l" t="t" r="r" b="b"/>
              <a:pathLst>
                <a:path w="4431669" h="272817">
                  <a:moveTo>
                    <a:pt x="4601" y="0"/>
                  </a:moveTo>
                  <a:lnTo>
                    <a:pt x="4427069" y="0"/>
                  </a:lnTo>
                  <a:cubicBezTo>
                    <a:pt x="4429609" y="0"/>
                    <a:pt x="4431669" y="2060"/>
                    <a:pt x="4431669" y="4601"/>
                  </a:cubicBezTo>
                  <a:lnTo>
                    <a:pt x="4431669" y="268216"/>
                  </a:lnTo>
                  <a:cubicBezTo>
                    <a:pt x="4431669" y="269437"/>
                    <a:pt x="4431185" y="270607"/>
                    <a:pt x="4430322" y="271470"/>
                  </a:cubicBezTo>
                  <a:cubicBezTo>
                    <a:pt x="4429459" y="272333"/>
                    <a:pt x="4428289" y="272817"/>
                    <a:pt x="4427069" y="272817"/>
                  </a:cubicBezTo>
                  <a:lnTo>
                    <a:pt x="4601" y="272817"/>
                  </a:lnTo>
                  <a:cubicBezTo>
                    <a:pt x="2060" y="272817"/>
                    <a:pt x="0" y="270757"/>
                    <a:pt x="0" y="268216"/>
                  </a:cubicBezTo>
                  <a:lnTo>
                    <a:pt x="0" y="4601"/>
                  </a:lnTo>
                  <a:cubicBezTo>
                    <a:pt x="0" y="2060"/>
                    <a:pt x="2060" y="0"/>
                    <a:pt x="4601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38100"/>
              <a:ext cx="4431669" cy="3109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1" name="TextBox 131"/>
          <p:cNvSpPr txBox="1"/>
          <p:nvPr/>
        </p:nvSpPr>
        <p:spPr>
          <a:xfrm>
            <a:off x="6060453" y="713975"/>
            <a:ext cx="6167095" cy="9410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40"/>
              </a:lnSpc>
            </a:pPr>
            <a:r>
              <a:rPr lang="en-US" sz="65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DECEMBER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4952718" y="2271353"/>
            <a:ext cx="92093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4952718" y="3544137"/>
            <a:ext cx="38836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7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4952718" y="4816920"/>
            <a:ext cx="7633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14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4952718" y="6087003"/>
            <a:ext cx="70438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21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4952718" y="7403234"/>
            <a:ext cx="89047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28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4952718" y="8668181"/>
            <a:ext cx="50353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10492674" y="2271353"/>
            <a:ext cx="43865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10492674" y="3544137"/>
            <a:ext cx="73581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10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10492674" y="4816920"/>
            <a:ext cx="64449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17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10492674" y="6087003"/>
            <a:ext cx="94260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24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10492674" y="7403234"/>
            <a:ext cx="69701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31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10492674" y="8668181"/>
            <a:ext cx="386127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7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6798900" y="2271353"/>
            <a:ext cx="24326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6798900" y="3544137"/>
            <a:ext cx="41747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8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6798900" y="4816920"/>
            <a:ext cx="66831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15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6798900" y="6087003"/>
            <a:ext cx="83182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22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6798900" y="7403234"/>
            <a:ext cx="85142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29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6798900" y="8668181"/>
            <a:ext cx="42504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2338856" y="2271353"/>
            <a:ext cx="51954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4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12338856" y="3544137"/>
            <a:ext cx="53624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11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12338856" y="4816920"/>
            <a:ext cx="72824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18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12338856" y="6087003"/>
            <a:ext cx="92712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25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12338856" y="7403234"/>
            <a:ext cx="536240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12338856" y="8668181"/>
            <a:ext cx="46012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8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8645787" y="2271353"/>
            <a:ext cx="43179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57" name="TextBox 157"/>
          <p:cNvSpPr txBox="1"/>
          <p:nvPr/>
        </p:nvSpPr>
        <p:spPr>
          <a:xfrm>
            <a:off x="8645787" y="3544137"/>
            <a:ext cx="45213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9</a:t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8645787" y="4816920"/>
            <a:ext cx="71010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16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8645787" y="6087003"/>
            <a:ext cx="859888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23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8645787" y="7403234"/>
            <a:ext cx="89456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30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8645787" y="8668181"/>
            <a:ext cx="45768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14212659" y="2271353"/>
            <a:ext cx="338094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5</a:t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14212659" y="3544137"/>
            <a:ext cx="52450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12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14212659" y="4816920"/>
            <a:ext cx="5400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19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14212659" y="6087003"/>
            <a:ext cx="681503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26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14212659" y="8668181"/>
            <a:ext cx="346599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9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16033336" y="2271353"/>
            <a:ext cx="35970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6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16033336" y="3544137"/>
            <a:ext cx="53519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13</a:t>
            </a:r>
          </a:p>
        </p:txBody>
      </p:sp>
      <p:sp>
        <p:nvSpPr>
          <p:cNvPr id="169" name="TextBox 169"/>
          <p:cNvSpPr txBox="1"/>
          <p:nvPr/>
        </p:nvSpPr>
        <p:spPr>
          <a:xfrm>
            <a:off x="16033336" y="4816920"/>
            <a:ext cx="70559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20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16033336" y="6087003"/>
            <a:ext cx="635472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/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27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16033336" y="7403234"/>
            <a:ext cx="336811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3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14166256" y="7403234"/>
            <a:ext cx="331006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2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16033336" y="8668181"/>
            <a:ext cx="564985" cy="2895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2000" b="1">
                <a:solidFill>
                  <a:srgbClr val="024CAA">
                    <a:alpha val="49804"/>
                  </a:srgbClr>
                </a:solidFill>
                <a:latin typeface="Solomon Sans Heavy"/>
                <a:ea typeface="Solomon Sans Heavy"/>
                <a:cs typeface="Solomon Sans Heavy"/>
                <a:sym typeface="Solomon Sans Heavy"/>
              </a:rPr>
              <a:t>10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5043095" y="1864595"/>
            <a:ext cx="122902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SUN</a:t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6856654" y="1864595"/>
            <a:ext cx="129568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MON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8723029" y="1864595"/>
            <a:ext cx="1256708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TUE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10512867" y="1864595"/>
            <a:ext cx="1370805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WED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12379242" y="1864595"/>
            <a:ext cx="1331831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THU</a:t>
            </a:r>
          </a:p>
        </p:txBody>
      </p:sp>
      <p:sp>
        <p:nvSpPr>
          <p:cNvPr id="179" name="TextBox 179"/>
          <p:cNvSpPr txBox="1"/>
          <p:nvPr/>
        </p:nvSpPr>
        <p:spPr>
          <a:xfrm>
            <a:off x="14245616" y="1864595"/>
            <a:ext cx="1292857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FRI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16062957" y="1864595"/>
            <a:ext cx="1351949" cy="2266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500" b="1">
                <a:solidFill>
                  <a:srgbClr val="FFFFFF"/>
                </a:solidFill>
                <a:latin typeface="Solomon Sans Bold"/>
                <a:ea typeface="Solomon Sans Bold"/>
                <a:cs typeface="Solomon Sans Bold"/>
                <a:sym typeface="Solomon Sans Bold"/>
              </a:rPr>
              <a:t>SAT</a:t>
            </a:r>
          </a:p>
        </p:txBody>
      </p:sp>
      <p:grpSp>
        <p:nvGrpSpPr>
          <p:cNvPr id="181" name="Group 181"/>
          <p:cNvGrpSpPr/>
          <p:nvPr/>
        </p:nvGrpSpPr>
        <p:grpSpPr>
          <a:xfrm>
            <a:off x="15920616" y="2939586"/>
            <a:ext cx="1636631" cy="290902"/>
            <a:chOff x="0" y="0"/>
            <a:chExt cx="431047" cy="76616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26214">
                    <a:alpha val="100000"/>
                  </a:srgbClr>
                </a:gs>
                <a:gs pos="100000">
                  <a:srgbClr val="43CC25">
                    <a:alpha val="100000"/>
                  </a:srgbClr>
                </a:gs>
              </a:gsLst>
              <a:lin ang="540000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TextBox 183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84" name="TextBox 184"/>
          <p:cNvSpPr txBox="1"/>
          <p:nvPr/>
        </p:nvSpPr>
        <p:spPr>
          <a:xfrm>
            <a:off x="16376507" y="2359132"/>
            <a:ext cx="1180740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MAN UP MEETING</a:t>
            </a:r>
          </a:p>
        </p:txBody>
      </p:sp>
      <p:grpSp>
        <p:nvGrpSpPr>
          <p:cNvPr id="185" name="Group 185"/>
          <p:cNvGrpSpPr/>
          <p:nvPr/>
        </p:nvGrpSpPr>
        <p:grpSpPr>
          <a:xfrm>
            <a:off x="15938458" y="5529783"/>
            <a:ext cx="1636631" cy="290902"/>
            <a:chOff x="0" y="0"/>
            <a:chExt cx="431047" cy="76616"/>
          </a:xfrm>
        </p:grpSpPr>
        <p:sp>
          <p:nvSpPr>
            <p:cNvPr id="186" name="Freeform 186"/>
            <p:cNvSpPr/>
            <p:nvPr/>
          </p:nvSpPr>
          <p:spPr>
            <a:xfrm>
              <a:off x="0" y="0"/>
              <a:ext cx="431047" cy="76616"/>
            </a:xfrm>
            <a:custGeom>
              <a:avLst/>
              <a:gdLst/>
              <a:ahLst/>
              <a:cxnLst/>
              <a:rect l="l" t="t" r="r" b="b"/>
              <a:pathLst>
                <a:path w="431047" h="76616">
                  <a:moveTo>
                    <a:pt x="38308" y="0"/>
                  </a:moveTo>
                  <a:lnTo>
                    <a:pt x="392739" y="0"/>
                  </a:lnTo>
                  <a:cubicBezTo>
                    <a:pt x="402899" y="0"/>
                    <a:pt x="412643" y="4036"/>
                    <a:pt x="419827" y="11220"/>
                  </a:cubicBezTo>
                  <a:cubicBezTo>
                    <a:pt x="427011" y="18404"/>
                    <a:pt x="431047" y="28148"/>
                    <a:pt x="431047" y="38308"/>
                  </a:cubicBezTo>
                  <a:lnTo>
                    <a:pt x="431047" y="38308"/>
                  </a:lnTo>
                  <a:cubicBezTo>
                    <a:pt x="431047" y="48468"/>
                    <a:pt x="427011" y="58212"/>
                    <a:pt x="419827" y="65396"/>
                  </a:cubicBezTo>
                  <a:cubicBezTo>
                    <a:pt x="412643" y="72580"/>
                    <a:pt x="402899" y="76616"/>
                    <a:pt x="392739" y="76616"/>
                  </a:cubicBezTo>
                  <a:lnTo>
                    <a:pt x="38308" y="76616"/>
                  </a:lnTo>
                  <a:cubicBezTo>
                    <a:pt x="28148" y="76616"/>
                    <a:pt x="18404" y="72580"/>
                    <a:pt x="11220" y="65396"/>
                  </a:cubicBezTo>
                  <a:cubicBezTo>
                    <a:pt x="4036" y="58212"/>
                    <a:pt x="0" y="48468"/>
                    <a:pt x="0" y="38308"/>
                  </a:cubicBezTo>
                  <a:lnTo>
                    <a:pt x="0" y="38308"/>
                  </a:lnTo>
                  <a:cubicBezTo>
                    <a:pt x="0" y="28148"/>
                    <a:pt x="4036" y="18404"/>
                    <a:pt x="11220" y="11220"/>
                  </a:cubicBezTo>
                  <a:cubicBezTo>
                    <a:pt x="18404" y="4036"/>
                    <a:pt x="28148" y="0"/>
                    <a:pt x="38308" y="0"/>
                  </a:cubicBezTo>
                  <a:close/>
                </a:path>
              </a:pathLst>
            </a:custGeom>
            <a:solidFill>
              <a:srgbClr val="A905EC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TextBox 187"/>
            <p:cNvSpPr txBox="1"/>
            <p:nvPr/>
          </p:nvSpPr>
          <p:spPr>
            <a:xfrm>
              <a:off x="0" y="-38100"/>
              <a:ext cx="431047" cy="11471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88" name="TextBox 188"/>
          <p:cNvSpPr txBox="1"/>
          <p:nvPr/>
        </p:nvSpPr>
        <p:spPr>
          <a:xfrm>
            <a:off x="16033336" y="5023061"/>
            <a:ext cx="1636631" cy="5276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9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CHRISTMAS EVENT</a:t>
            </a:r>
          </a:p>
        </p:txBody>
      </p:sp>
      <p:sp>
        <p:nvSpPr>
          <p:cNvPr id="189" name="TextBox 189"/>
          <p:cNvSpPr txBox="1"/>
          <p:nvPr/>
        </p:nvSpPr>
        <p:spPr>
          <a:xfrm>
            <a:off x="5695825" y="9773911"/>
            <a:ext cx="11144375" cy="3225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r>
              <a:rPr lang="en-US" sz="1899" dirty="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All this took place to fulfill what the Lord had said through the prophet - Matthew 1:22</a:t>
            </a:r>
          </a:p>
        </p:txBody>
      </p:sp>
      <p:sp>
        <p:nvSpPr>
          <p:cNvPr id="190" name="Freeform 190"/>
          <p:cNvSpPr/>
          <p:nvPr/>
        </p:nvSpPr>
        <p:spPr>
          <a:xfrm>
            <a:off x="1332002" y="7230963"/>
            <a:ext cx="2513327" cy="2513327"/>
          </a:xfrm>
          <a:custGeom>
            <a:avLst/>
            <a:gdLst/>
            <a:ahLst/>
            <a:cxnLst/>
            <a:rect l="l" t="t" r="r" b="b"/>
            <a:pathLst>
              <a:path w="2513327" h="2513327">
                <a:moveTo>
                  <a:pt x="0" y="0"/>
                </a:moveTo>
                <a:lnTo>
                  <a:pt x="2513327" y="0"/>
                </a:lnTo>
                <a:lnTo>
                  <a:pt x="2513327" y="2513327"/>
                </a:lnTo>
                <a:lnTo>
                  <a:pt x="0" y="25133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191" name="Group 191"/>
          <p:cNvGrpSpPr/>
          <p:nvPr/>
        </p:nvGrpSpPr>
        <p:grpSpPr>
          <a:xfrm>
            <a:off x="14073729" y="2992878"/>
            <a:ext cx="1620689" cy="306449"/>
            <a:chOff x="0" y="0"/>
            <a:chExt cx="426848" cy="80711"/>
          </a:xfrm>
        </p:grpSpPr>
        <p:sp>
          <p:nvSpPr>
            <p:cNvPr id="192" name="Freeform 192"/>
            <p:cNvSpPr/>
            <p:nvPr/>
          </p:nvSpPr>
          <p:spPr>
            <a:xfrm>
              <a:off x="0" y="0"/>
              <a:ext cx="426848" cy="80711"/>
            </a:xfrm>
            <a:custGeom>
              <a:avLst/>
              <a:gdLst/>
              <a:ahLst/>
              <a:cxnLst/>
              <a:rect l="l" t="t" r="r" b="b"/>
              <a:pathLst>
                <a:path w="426848" h="80711">
                  <a:moveTo>
                    <a:pt x="40355" y="0"/>
                  </a:moveTo>
                  <a:lnTo>
                    <a:pt x="386493" y="0"/>
                  </a:lnTo>
                  <a:cubicBezTo>
                    <a:pt x="408780" y="0"/>
                    <a:pt x="426848" y="18068"/>
                    <a:pt x="426848" y="40355"/>
                  </a:cubicBezTo>
                  <a:lnTo>
                    <a:pt x="426848" y="40355"/>
                  </a:lnTo>
                  <a:cubicBezTo>
                    <a:pt x="426848" y="51058"/>
                    <a:pt x="422596" y="61323"/>
                    <a:pt x="415028" y="68891"/>
                  </a:cubicBezTo>
                  <a:cubicBezTo>
                    <a:pt x="407460" y="76459"/>
                    <a:pt x="397196" y="80711"/>
                    <a:pt x="386493" y="80711"/>
                  </a:cubicBezTo>
                  <a:lnTo>
                    <a:pt x="40355" y="80711"/>
                  </a:lnTo>
                  <a:cubicBezTo>
                    <a:pt x="29653" y="80711"/>
                    <a:pt x="19388" y="76459"/>
                    <a:pt x="11820" y="68891"/>
                  </a:cubicBezTo>
                  <a:cubicBezTo>
                    <a:pt x="4252" y="61323"/>
                    <a:pt x="0" y="51058"/>
                    <a:pt x="0" y="40355"/>
                  </a:cubicBezTo>
                  <a:lnTo>
                    <a:pt x="0" y="40355"/>
                  </a:lnTo>
                  <a:cubicBezTo>
                    <a:pt x="0" y="29653"/>
                    <a:pt x="4252" y="19388"/>
                    <a:pt x="11820" y="11820"/>
                  </a:cubicBezTo>
                  <a:cubicBezTo>
                    <a:pt x="19388" y="4252"/>
                    <a:pt x="29653" y="0"/>
                    <a:pt x="40355" y="0"/>
                  </a:cubicBezTo>
                  <a:close/>
                </a:path>
              </a:pathLst>
            </a:custGeom>
            <a:solidFill>
              <a:srgbClr val="5CE1E6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TextBox 193"/>
            <p:cNvSpPr txBox="1"/>
            <p:nvPr/>
          </p:nvSpPr>
          <p:spPr>
            <a:xfrm>
              <a:off x="0" y="-38100"/>
              <a:ext cx="426848" cy="1188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94" name="TextBox 194"/>
          <p:cNvSpPr txBox="1"/>
          <p:nvPr/>
        </p:nvSpPr>
        <p:spPr>
          <a:xfrm>
            <a:off x="14464605" y="2277282"/>
            <a:ext cx="1180740" cy="620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5"/>
              </a:lnSpc>
            </a:pPr>
            <a:r>
              <a:rPr lang="en-US" sz="1599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SHARE SOCIAL MEDIA POST</a:t>
            </a:r>
          </a:p>
        </p:txBody>
      </p:sp>
      <p:grpSp>
        <p:nvGrpSpPr>
          <p:cNvPr id="195" name="Group 195"/>
          <p:cNvGrpSpPr/>
          <p:nvPr/>
        </p:nvGrpSpPr>
        <p:grpSpPr>
          <a:xfrm>
            <a:off x="4895399" y="4892055"/>
            <a:ext cx="1641436" cy="941075"/>
            <a:chOff x="0" y="0"/>
            <a:chExt cx="2188581" cy="1254767"/>
          </a:xfrm>
        </p:grpSpPr>
        <p:grpSp>
          <p:nvGrpSpPr>
            <p:cNvPr id="196" name="Group 196"/>
            <p:cNvGrpSpPr/>
            <p:nvPr/>
          </p:nvGrpSpPr>
          <p:grpSpPr>
            <a:xfrm>
              <a:off x="0" y="784860"/>
              <a:ext cx="1065688" cy="469907"/>
              <a:chOff x="0" y="0"/>
              <a:chExt cx="210506" cy="92821"/>
            </a:xfrm>
          </p:grpSpPr>
          <p:sp>
            <p:nvSpPr>
              <p:cNvPr id="197" name="Freeform 197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TextBox 198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99" name="TextBox 199"/>
            <p:cNvSpPr txBox="1"/>
            <p:nvPr/>
          </p:nvSpPr>
          <p:spPr>
            <a:xfrm>
              <a:off x="246337" y="59118"/>
              <a:ext cx="717579" cy="865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248"/>
                </a:lnSpc>
              </a:pPr>
              <a:r>
                <a:rPr lang="en-US" sz="13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BE THE MAN SHIRT DAY</a:t>
              </a:r>
            </a:p>
          </p:txBody>
        </p:sp>
        <p:grpSp>
          <p:nvGrpSpPr>
            <p:cNvPr id="200" name="Group 200"/>
            <p:cNvGrpSpPr/>
            <p:nvPr/>
          </p:nvGrpSpPr>
          <p:grpSpPr>
            <a:xfrm>
              <a:off x="1065688" y="784860"/>
              <a:ext cx="1065688" cy="469907"/>
              <a:chOff x="0" y="0"/>
              <a:chExt cx="210506" cy="92821"/>
            </a:xfrm>
          </p:grpSpPr>
          <p:sp>
            <p:nvSpPr>
              <p:cNvPr id="201" name="Freeform 201"/>
              <p:cNvSpPr/>
              <p:nvPr/>
            </p:nvSpPr>
            <p:spPr>
              <a:xfrm>
                <a:off x="0" y="0"/>
                <a:ext cx="210506" cy="92821"/>
              </a:xfrm>
              <a:custGeom>
                <a:avLst/>
                <a:gdLst/>
                <a:ahLst/>
                <a:cxnLst/>
                <a:rect l="l" t="t" r="r" b="b"/>
                <a:pathLst>
                  <a:path w="210506" h="92821">
                    <a:moveTo>
                      <a:pt x="46411" y="0"/>
                    </a:moveTo>
                    <a:lnTo>
                      <a:pt x="164096" y="0"/>
                    </a:lnTo>
                    <a:cubicBezTo>
                      <a:pt x="189727" y="0"/>
                      <a:pt x="210506" y="20779"/>
                      <a:pt x="210506" y="46411"/>
                    </a:cubicBezTo>
                    <a:lnTo>
                      <a:pt x="210506" y="46411"/>
                    </a:lnTo>
                    <a:cubicBezTo>
                      <a:pt x="210506" y="72042"/>
                      <a:pt x="189727" y="92821"/>
                      <a:pt x="164096" y="92821"/>
                    </a:cubicBezTo>
                    <a:lnTo>
                      <a:pt x="46411" y="92821"/>
                    </a:lnTo>
                    <a:cubicBezTo>
                      <a:pt x="20779" y="92821"/>
                      <a:pt x="0" y="72042"/>
                      <a:pt x="0" y="46411"/>
                    </a:cubicBezTo>
                    <a:lnTo>
                      <a:pt x="0" y="46411"/>
                    </a:lnTo>
                    <a:cubicBezTo>
                      <a:pt x="0" y="20779"/>
                      <a:pt x="20779" y="0"/>
                      <a:pt x="4641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TextBox 202"/>
              <p:cNvSpPr txBox="1"/>
              <p:nvPr/>
            </p:nvSpPr>
            <p:spPr>
              <a:xfrm>
                <a:off x="0" y="-38100"/>
                <a:ext cx="210506" cy="13092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03" name="TextBox 203"/>
            <p:cNvSpPr txBox="1"/>
            <p:nvPr/>
          </p:nvSpPr>
          <p:spPr>
            <a:xfrm>
              <a:off x="1008482" y="0"/>
              <a:ext cx="1180099" cy="78486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439"/>
                </a:lnSpc>
              </a:pPr>
              <a:r>
                <a:rPr lang="en-US" sz="1500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</p:grpSp>
      <p:grpSp>
        <p:nvGrpSpPr>
          <p:cNvPr id="204" name="Group 204"/>
          <p:cNvGrpSpPr/>
          <p:nvPr/>
        </p:nvGrpSpPr>
        <p:grpSpPr>
          <a:xfrm>
            <a:off x="4839292" y="4135930"/>
            <a:ext cx="1625133" cy="352430"/>
            <a:chOff x="0" y="0"/>
            <a:chExt cx="428019" cy="92821"/>
          </a:xfrm>
        </p:grpSpPr>
        <p:sp>
          <p:nvSpPr>
            <p:cNvPr id="205" name="Freeform 205"/>
            <p:cNvSpPr/>
            <p:nvPr/>
          </p:nvSpPr>
          <p:spPr>
            <a:xfrm>
              <a:off x="0" y="0"/>
              <a:ext cx="428019" cy="92821"/>
            </a:xfrm>
            <a:custGeom>
              <a:avLst/>
              <a:gdLst/>
              <a:ahLst/>
              <a:cxnLst/>
              <a:rect l="l" t="t" r="r" b="b"/>
              <a:pathLst>
                <a:path w="428019" h="92821">
                  <a:moveTo>
                    <a:pt x="46411" y="0"/>
                  </a:moveTo>
                  <a:lnTo>
                    <a:pt x="381608" y="0"/>
                  </a:lnTo>
                  <a:cubicBezTo>
                    <a:pt x="407240" y="0"/>
                    <a:pt x="428019" y="20779"/>
                    <a:pt x="428019" y="46411"/>
                  </a:cubicBezTo>
                  <a:lnTo>
                    <a:pt x="428019" y="46411"/>
                  </a:lnTo>
                  <a:cubicBezTo>
                    <a:pt x="428019" y="72042"/>
                    <a:pt x="407240" y="92821"/>
                    <a:pt x="381608" y="92821"/>
                  </a:cubicBezTo>
                  <a:lnTo>
                    <a:pt x="46411" y="92821"/>
                  </a:lnTo>
                  <a:cubicBezTo>
                    <a:pt x="20779" y="92821"/>
                    <a:pt x="0" y="72042"/>
                    <a:pt x="0" y="46411"/>
                  </a:cubicBezTo>
                  <a:lnTo>
                    <a:pt x="0" y="46411"/>
                  </a:lnTo>
                  <a:cubicBezTo>
                    <a:pt x="0" y="20779"/>
                    <a:pt x="20779" y="0"/>
                    <a:pt x="4641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DE59">
                    <a:alpha val="100000"/>
                  </a:srgbClr>
                </a:gs>
                <a:gs pos="100000">
                  <a:srgbClr val="FF914D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TextBox 206"/>
            <p:cNvSpPr txBox="1"/>
            <p:nvPr/>
          </p:nvSpPr>
          <p:spPr>
            <a:xfrm>
              <a:off x="0" y="-38100"/>
              <a:ext cx="428019" cy="13092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07" name="TextBox 207"/>
          <p:cNvSpPr txBox="1"/>
          <p:nvPr/>
        </p:nvSpPr>
        <p:spPr>
          <a:xfrm>
            <a:off x="5043095" y="3776165"/>
            <a:ext cx="1493740" cy="4076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39"/>
              </a:lnSpc>
            </a:pPr>
            <a:r>
              <a:rPr lang="en-US" sz="1500">
                <a:solidFill>
                  <a:srgbClr val="024CAA"/>
                </a:solidFill>
                <a:latin typeface="Solomon Sans"/>
                <a:ea typeface="Solomon Sans"/>
                <a:cs typeface="Solomon Sans"/>
                <a:sym typeface="Solomon Sans"/>
              </a:rPr>
              <a:t>CHRISTMAS EVENT VIDEO</a:t>
            </a:r>
          </a:p>
        </p:txBody>
      </p:sp>
      <p:grpSp>
        <p:nvGrpSpPr>
          <p:cNvPr id="208" name="Group 208"/>
          <p:cNvGrpSpPr/>
          <p:nvPr/>
        </p:nvGrpSpPr>
        <p:grpSpPr>
          <a:xfrm>
            <a:off x="616452" y="2166030"/>
            <a:ext cx="3898990" cy="4903008"/>
            <a:chOff x="0" y="0"/>
            <a:chExt cx="5198653" cy="6537345"/>
          </a:xfrm>
        </p:grpSpPr>
        <p:grpSp>
          <p:nvGrpSpPr>
            <p:cNvPr id="209" name="Group 209"/>
            <p:cNvGrpSpPr/>
            <p:nvPr/>
          </p:nvGrpSpPr>
          <p:grpSpPr>
            <a:xfrm>
              <a:off x="0" y="0"/>
              <a:ext cx="5198653" cy="6537345"/>
              <a:chOff x="0" y="0"/>
              <a:chExt cx="1026894" cy="1291327"/>
            </a:xfrm>
          </p:grpSpPr>
          <p:sp>
            <p:nvSpPr>
              <p:cNvPr id="210" name="Freeform 210"/>
              <p:cNvSpPr/>
              <p:nvPr/>
            </p:nvSpPr>
            <p:spPr>
              <a:xfrm>
                <a:off x="0" y="0"/>
                <a:ext cx="1026894" cy="1291327"/>
              </a:xfrm>
              <a:custGeom>
                <a:avLst/>
                <a:gdLst/>
                <a:ahLst/>
                <a:cxnLst/>
                <a:rect l="l" t="t" r="r" b="b"/>
                <a:pathLst>
                  <a:path w="1026894" h="1291327">
                    <a:moveTo>
                      <a:pt x="19856" y="0"/>
                    </a:moveTo>
                    <a:lnTo>
                      <a:pt x="1007038" y="0"/>
                    </a:lnTo>
                    <a:cubicBezTo>
                      <a:pt x="1018004" y="0"/>
                      <a:pt x="1026894" y="8890"/>
                      <a:pt x="1026894" y="19856"/>
                    </a:cubicBezTo>
                    <a:lnTo>
                      <a:pt x="1026894" y="1271471"/>
                    </a:lnTo>
                    <a:cubicBezTo>
                      <a:pt x="1026894" y="1282437"/>
                      <a:pt x="1018004" y="1291327"/>
                      <a:pt x="1007038" y="1291327"/>
                    </a:cubicBezTo>
                    <a:lnTo>
                      <a:pt x="19856" y="1291327"/>
                    </a:lnTo>
                    <a:cubicBezTo>
                      <a:pt x="8890" y="1291327"/>
                      <a:pt x="0" y="1282437"/>
                      <a:pt x="0" y="1271471"/>
                    </a:cubicBezTo>
                    <a:lnTo>
                      <a:pt x="0" y="19856"/>
                    </a:lnTo>
                    <a:cubicBezTo>
                      <a:pt x="0" y="8890"/>
                      <a:pt x="8890" y="0"/>
                      <a:pt x="19856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TextBox 211"/>
              <p:cNvSpPr txBox="1"/>
              <p:nvPr/>
            </p:nvSpPr>
            <p:spPr>
              <a:xfrm>
                <a:off x="0" y="-38100"/>
                <a:ext cx="1026894" cy="132942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212" name="TextBox 212"/>
            <p:cNvSpPr txBox="1"/>
            <p:nvPr/>
          </p:nvSpPr>
          <p:spPr>
            <a:xfrm>
              <a:off x="1728541" y="414343"/>
              <a:ext cx="3412795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MAN UP MEETING</a:t>
              </a:r>
            </a:p>
          </p:txBody>
        </p:sp>
        <p:sp>
          <p:nvSpPr>
            <p:cNvPr id="213" name="TextBox 213"/>
            <p:cNvSpPr txBox="1"/>
            <p:nvPr/>
          </p:nvSpPr>
          <p:spPr>
            <a:xfrm>
              <a:off x="1728541" y="1214049"/>
              <a:ext cx="2945226" cy="469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OUTREACH</a:t>
              </a:r>
            </a:p>
          </p:txBody>
        </p:sp>
        <p:sp>
          <p:nvSpPr>
            <p:cNvPr id="214" name="TextBox 214"/>
            <p:cNvSpPr txBox="1"/>
            <p:nvPr/>
          </p:nvSpPr>
          <p:spPr>
            <a:xfrm>
              <a:off x="1728541" y="1788642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NIGHT OUT WITH THE BOYS</a:t>
              </a:r>
            </a:p>
          </p:txBody>
        </p:sp>
        <p:sp>
          <p:nvSpPr>
            <p:cNvPr id="215" name="TextBox 215"/>
            <p:cNvSpPr txBox="1"/>
            <p:nvPr/>
          </p:nvSpPr>
          <p:spPr>
            <a:xfrm>
              <a:off x="1728541" y="261645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WEAR MAN UP SHIRT</a:t>
              </a:r>
            </a:p>
          </p:txBody>
        </p:sp>
        <p:grpSp>
          <p:nvGrpSpPr>
            <p:cNvPr id="216" name="Group 216"/>
            <p:cNvGrpSpPr/>
            <p:nvPr/>
          </p:nvGrpSpPr>
          <p:grpSpPr>
            <a:xfrm>
              <a:off x="337320" y="1096091"/>
              <a:ext cx="1208093" cy="646374"/>
              <a:chOff x="0" y="0"/>
              <a:chExt cx="442690" cy="236856"/>
            </a:xfrm>
          </p:grpSpPr>
          <p:sp>
            <p:nvSpPr>
              <p:cNvPr id="217" name="Freeform 217"/>
              <p:cNvSpPr/>
              <p:nvPr/>
            </p:nvSpPr>
            <p:spPr>
              <a:xfrm>
                <a:off x="0" y="0"/>
                <a:ext cx="442690" cy="236856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6856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5588"/>
                    </a:lnTo>
                    <a:cubicBezTo>
                      <a:pt x="442690" y="213902"/>
                      <a:pt x="419737" y="236856"/>
                      <a:pt x="391423" y="236856"/>
                    </a:cubicBezTo>
                    <a:lnTo>
                      <a:pt x="51267" y="236856"/>
                    </a:lnTo>
                    <a:cubicBezTo>
                      <a:pt x="22953" y="236856"/>
                      <a:pt x="0" y="213902"/>
                      <a:pt x="0" y="18558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solidFill>
                <a:srgbClr val="05A0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TextBox 218"/>
              <p:cNvSpPr txBox="1"/>
              <p:nvPr/>
            </p:nvSpPr>
            <p:spPr>
              <a:xfrm>
                <a:off x="0" y="-38100"/>
                <a:ext cx="442690" cy="2749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19" name="Group 219"/>
            <p:cNvGrpSpPr/>
            <p:nvPr/>
          </p:nvGrpSpPr>
          <p:grpSpPr>
            <a:xfrm>
              <a:off x="350020" y="1926286"/>
              <a:ext cx="1195393" cy="565198"/>
              <a:chOff x="0" y="0"/>
              <a:chExt cx="438037" cy="207110"/>
            </a:xfrm>
          </p:grpSpPr>
          <p:sp>
            <p:nvSpPr>
              <p:cNvPr id="220" name="Freeform 220"/>
              <p:cNvSpPr/>
              <p:nvPr/>
            </p:nvSpPr>
            <p:spPr>
              <a:xfrm>
                <a:off x="0" y="0"/>
                <a:ext cx="438037" cy="207110"/>
              </a:xfrm>
              <a:custGeom>
                <a:avLst/>
                <a:gdLst/>
                <a:ahLst/>
                <a:cxnLst/>
                <a:rect l="l" t="t" r="r" b="b"/>
                <a:pathLst>
                  <a:path w="438037" h="207110">
                    <a:moveTo>
                      <a:pt x="51812" y="0"/>
                    </a:moveTo>
                    <a:lnTo>
                      <a:pt x="386225" y="0"/>
                    </a:lnTo>
                    <a:cubicBezTo>
                      <a:pt x="414840" y="0"/>
                      <a:pt x="438037" y="23197"/>
                      <a:pt x="438037" y="51812"/>
                    </a:cubicBezTo>
                    <a:lnTo>
                      <a:pt x="438037" y="155298"/>
                    </a:lnTo>
                    <a:cubicBezTo>
                      <a:pt x="438037" y="169039"/>
                      <a:pt x="432578" y="182218"/>
                      <a:pt x="422861" y="191934"/>
                    </a:cubicBezTo>
                    <a:cubicBezTo>
                      <a:pt x="413145" y="201651"/>
                      <a:pt x="399966" y="207110"/>
                      <a:pt x="386225" y="207110"/>
                    </a:cubicBezTo>
                    <a:lnTo>
                      <a:pt x="51812" y="207110"/>
                    </a:lnTo>
                    <a:cubicBezTo>
                      <a:pt x="38070" y="207110"/>
                      <a:pt x="24892" y="201651"/>
                      <a:pt x="15175" y="191934"/>
                    </a:cubicBezTo>
                    <a:cubicBezTo>
                      <a:pt x="5459" y="182218"/>
                      <a:pt x="0" y="169039"/>
                      <a:pt x="0" y="155298"/>
                    </a:cubicBezTo>
                    <a:lnTo>
                      <a:pt x="0" y="51812"/>
                    </a:lnTo>
                    <a:cubicBezTo>
                      <a:pt x="0" y="38070"/>
                      <a:pt x="5459" y="24892"/>
                      <a:pt x="15175" y="15175"/>
                    </a:cubicBezTo>
                    <a:cubicBezTo>
                      <a:pt x="24892" y="5459"/>
                      <a:pt x="38070" y="0"/>
                      <a:pt x="51812" y="0"/>
                    </a:cubicBezTo>
                    <a:close/>
                  </a:path>
                </a:pathLst>
              </a:custGeom>
              <a:solidFill>
                <a:srgbClr val="A905EC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TextBox 221"/>
              <p:cNvSpPr txBox="1"/>
              <p:nvPr/>
            </p:nvSpPr>
            <p:spPr>
              <a:xfrm>
                <a:off x="0" y="-38100"/>
                <a:ext cx="438037" cy="24521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2" name="Group 222"/>
            <p:cNvGrpSpPr/>
            <p:nvPr/>
          </p:nvGrpSpPr>
          <p:grpSpPr>
            <a:xfrm>
              <a:off x="396838" y="2721741"/>
              <a:ext cx="1148574" cy="595245"/>
              <a:chOff x="0" y="0"/>
              <a:chExt cx="420881" cy="218120"/>
            </a:xfrm>
          </p:grpSpPr>
          <p:sp>
            <p:nvSpPr>
              <p:cNvPr id="223" name="Freeform 223"/>
              <p:cNvSpPr/>
              <p:nvPr/>
            </p:nvSpPr>
            <p:spPr>
              <a:xfrm>
                <a:off x="0" y="0"/>
                <a:ext cx="420881" cy="218120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8120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4196"/>
                    </a:lnTo>
                    <a:cubicBezTo>
                      <a:pt x="420881" y="193977"/>
                      <a:pt x="396738" y="218120"/>
                      <a:pt x="366957" y="218120"/>
                    </a:cubicBezTo>
                    <a:lnTo>
                      <a:pt x="53924" y="218120"/>
                    </a:lnTo>
                    <a:cubicBezTo>
                      <a:pt x="24142" y="218120"/>
                      <a:pt x="0" y="193977"/>
                      <a:pt x="0" y="164196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EC0558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TextBox 224"/>
              <p:cNvSpPr txBox="1"/>
              <p:nvPr/>
            </p:nvSpPr>
            <p:spPr>
              <a:xfrm>
                <a:off x="0" y="-38100"/>
                <a:ext cx="420881" cy="2562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5" name="Group 225"/>
            <p:cNvGrpSpPr/>
            <p:nvPr/>
          </p:nvGrpSpPr>
          <p:grpSpPr>
            <a:xfrm>
              <a:off x="320260" y="327122"/>
              <a:ext cx="1208093" cy="633928"/>
              <a:chOff x="0" y="0"/>
              <a:chExt cx="442690" cy="232295"/>
            </a:xfrm>
          </p:grpSpPr>
          <p:sp>
            <p:nvSpPr>
              <p:cNvPr id="226" name="Freeform 226"/>
              <p:cNvSpPr/>
              <p:nvPr/>
            </p:nvSpPr>
            <p:spPr>
              <a:xfrm>
                <a:off x="0" y="0"/>
                <a:ext cx="442690" cy="232295"/>
              </a:xfrm>
              <a:custGeom>
                <a:avLst/>
                <a:gdLst/>
                <a:ahLst/>
                <a:cxnLst/>
                <a:rect l="l" t="t" r="r" b="b"/>
                <a:pathLst>
                  <a:path w="442690" h="232295">
                    <a:moveTo>
                      <a:pt x="51267" y="0"/>
                    </a:moveTo>
                    <a:lnTo>
                      <a:pt x="391423" y="0"/>
                    </a:lnTo>
                    <a:cubicBezTo>
                      <a:pt x="405020" y="0"/>
                      <a:pt x="418060" y="5401"/>
                      <a:pt x="427675" y="15016"/>
                    </a:cubicBezTo>
                    <a:cubicBezTo>
                      <a:pt x="437289" y="24630"/>
                      <a:pt x="442690" y="37670"/>
                      <a:pt x="442690" y="51267"/>
                    </a:cubicBezTo>
                    <a:lnTo>
                      <a:pt x="442690" y="181028"/>
                    </a:lnTo>
                    <a:cubicBezTo>
                      <a:pt x="442690" y="209342"/>
                      <a:pt x="419737" y="232295"/>
                      <a:pt x="391423" y="232295"/>
                    </a:cubicBezTo>
                    <a:lnTo>
                      <a:pt x="51267" y="232295"/>
                    </a:lnTo>
                    <a:cubicBezTo>
                      <a:pt x="22953" y="232295"/>
                      <a:pt x="0" y="209342"/>
                      <a:pt x="0" y="181028"/>
                    </a:cubicBezTo>
                    <a:lnTo>
                      <a:pt x="0" y="51267"/>
                    </a:lnTo>
                    <a:cubicBezTo>
                      <a:pt x="0" y="22953"/>
                      <a:pt x="22953" y="0"/>
                      <a:pt x="51267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26214">
                      <a:alpha val="100000"/>
                    </a:srgbClr>
                  </a:gs>
                  <a:gs pos="100000">
                    <a:srgbClr val="43CC25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TextBox 227"/>
              <p:cNvSpPr txBox="1"/>
              <p:nvPr/>
            </p:nvSpPr>
            <p:spPr>
              <a:xfrm>
                <a:off x="0" y="-38100"/>
                <a:ext cx="442690" cy="27039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28" name="Group 228"/>
            <p:cNvGrpSpPr/>
            <p:nvPr/>
          </p:nvGrpSpPr>
          <p:grpSpPr>
            <a:xfrm>
              <a:off x="396838" y="3561598"/>
              <a:ext cx="1148574" cy="509492"/>
              <a:chOff x="0" y="0"/>
              <a:chExt cx="420881" cy="186697"/>
            </a:xfrm>
          </p:grpSpPr>
          <p:sp>
            <p:nvSpPr>
              <p:cNvPr id="229" name="Freeform 229"/>
              <p:cNvSpPr/>
              <p:nvPr/>
            </p:nvSpPr>
            <p:spPr>
              <a:xfrm>
                <a:off x="0" y="0"/>
                <a:ext cx="420881" cy="186697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186697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32773"/>
                    </a:lnTo>
                    <a:cubicBezTo>
                      <a:pt x="420881" y="162554"/>
                      <a:pt x="396738" y="186697"/>
                      <a:pt x="366957" y="186697"/>
                    </a:cubicBezTo>
                    <a:lnTo>
                      <a:pt x="53924" y="186697"/>
                    </a:lnTo>
                    <a:cubicBezTo>
                      <a:pt x="24142" y="186697"/>
                      <a:pt x="0" y="162554"/>
                      <a:pt x="0" y="132773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DE59">
                      <a:alpha val="100000"/>
                    </a:srgbClr>
                  </a:gs>
                  <a:gs pos="100000">
                    <a:srgbClr val="FF914D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TextBox 230"/>
              <p:cNvSpPr txBox="1"/>
              <p:nvPr/>
            </p:nvSpPr>
            <p:spPr>
              <a:xfrm>
                <a:off x="0" y="-38100"/>
                <a:ext cx="420881" cy="224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231" name="Group 231"/>
            <p:cNvGrpSpPr/>
            <p:nvPr/>
          </p:nvGrpSpPr>
          <p:grpSpPr>
            <a:xfrm>
              <a:off x="396838" y="4450608"/>
              <a:ext cx="1148574" cy="584529"/>
              <a:chOff x="0" y="0"/>
              <a:chExt cx="420881" cy="214193"/>
            </a:xfrm>
          </p:grpSpPr>
          <p:sp>
            <p:nvSpPr>
              <p:cNvPr id="232" name="Freeform 232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8B806F">
                      <a:alpha val="100000"/>
                    </a:srgbClr>
                  </a:gs>
                  <a:gs pos="25000">
                    <a:srgbClr val="E8DECC">
                      <a:alpha val="100000"/>
                    </a:srgbClr>
                  </a:gs>
                  <a:gs pos="50000">
                    <a:srgbClr val="8B806F">
                      <a:alpha val="100000"/>
                    </a:srgbClr>
                  </a:gs>
                  <a:gs pos="75000">
                    <a:srgbClr val="B3AE9A">
                      <a:alpha val="100000"/>
                    </a:srgbClr>
                  </a:gs>
                  <a:gs pos="100000">
                    <a:srgbClr val="8D8C88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TextBox 233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34" name="TextBox 234"/>
            <p:cNvSpPr txBox="1"/>
            <p:nvPr/>
          </p:nvSpPr>
          <p:spPr>
            <a:xfrm>
              <a:off x="1728541" y="3475990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VIDEO BEFORE MESSAGE</a:t>
              </a:r>
            </a:p>
          </p:txBody>
        </p:sp>
        <p:sp>
          <p:nvSpPr>
            <p:cNvPr id="235" name="TextBox 235"/>
            <p:cNvSpPr txBox="1"/>
            <p:nvPr/>
          </p:nvSpPr>
          <p:spPr>
            <a:xfrm>
              <a:off x="1728541" y="4335525"/>
              <a:ext cx="3220857" cy="850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ON STAGE PROMOTION</a:t>
              </a:r>
            </a:p>
          </p:txBody>
        </p:sp>
        <p:grpSp>
          <p:nvGrpSpPr>
            <p:cNvPr id="236" name="Group 236"/>
            <p:cNvGrpSpPr/>
            <p:nvPr/>
          </p:nvGrpSpPr>
          <p:grpSpPr>
            <a:xfrm>
              <a:off x="396838" y="5414654"/>
              <a:ext cx="1148574" cy="584529"/>
              <a:chOff x="0" y="0"/>
              <a:chExt cx="420881" cy="214193"/>
            </a:xfrm>
          </p:grpSpPr>
          <p:sp>
            <p:nvSpPr>
              <p:cNvPr id="237" name="Freeform 237"/>
              <p:cNvSpPr/>
              <p:nvPr/>
            </p:nvSpPr>
            <p:spPr>
              <a:xfrm>
                <a:off x="0" y="0"/>
                <a:ext cx="420881" cy="214193"/>
              </a:xfrm>
              <a:custGeom>
                <a:avLst/>
                <a:gdLst/>
                <a:ahLst/>
                <a:cxnLst/>
                <a:rect l="l" t="t" r="r" b="b"/>
                <a:pathLst>
                  <a:path w="420881" h="214193">
                    <a:moveTo>
                      <a:pt x="53924" y="0"/>
                    </a:moveTo>
                    <a:lnTo>
                      <a:pt x="366957" y="0"/>
                    </a:lnTo>
                    <a:cubicBezTo>
                      <a:pt x="396738" y="0"/>
                      <a:pt x="420881" y="24142"/>
                      <a:pt x="420881" y="53924"/>
                    </a:cubicBezTo>
                    <a:lnTo>
                      <a:pt x="420881" y="160270"/>
                    </a:lnTo>
                    <a:cubicBezTo>
                      <a:pt x="420881" y="190051"/>
                      <a:pt x="396738" y="214193"/>
                      <a:pt x="366957" y="214193"/>
                    </a:cubicBezTo>
                    <a:lnTo>
                      <a:pt x="53924" y="214193"/>
                    </a:lnTo>
                    <a:cubicBezTo>
                      <a:pt x="24142" y="214193"/>
                      <a:pt x="0" y="190051"/>
                      <a:pt x="0" y="160270"/>
                    </a:cubicBezTo>
                    <a:lnTo>
                      <a:pt x="0" y="53924"/>
                    </a:lnTo>
                    <a:cubicBezTo>
                      <a:pt x="0" y="24142"/>
                      <a:pt x="24142" y="0"/>
                      <a:pt x="53924" y="0"/>
                    </a:cubicBezTo>
                    <a:close/>
                  </a:path>
                </a:pathLst>
              </a:custGeom>
              <a:solidFill>
                <a:srgbClr val="5CE1E6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TextBox 238"/>
              <p:cNvSpPr txBox="1"/>
              <p:nvPr/>
            </p:nvSpPr>
            <p:spPr>
              <a:xfrm>
                <a:off x="0" y="-38100"/>
                <a:ext cx="420881" cy="25229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39" name="TextBox 239"/>
            <p:cNvSpPr txBox="1"/>
            <p:nvPr/>
          </p:nvSpPr>
          <p:spPr>
            <a:xfrm>
              <a:off x="1728541" y="5200154"/>
              <a:ext cx="3220857" cy="1231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303"/>
                </a:lnSpc>
              </a:pPr>
              <a:r>
                <a:rPr lang="en-US" sz="2399">
                  <a:solidFill>
                    <a:srgbClr val="024CAA"/>
                  </a:solidFill>
                  <a:latin typeface="Solomon Sans"/>
                  <a:ea typeface="Solomon Sans"/>
                  <a:cs typeface="Solomon Sans"/>
                  <a:sym typeface="Solomon Sans"/>
                </a:rPr>
                <a:t>SHARE MAN UP SOCIAL MEDIA POSTS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607</Words>
  <Application>Microsoft Office PowerPoint</Application>
  <PresentationFormat>Custom</PresentationFormat>
  <Paragraphs>317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Canva Sans</vt:lpstr>
      <vt:lpstr>Solomon Sans Heavy</vt:lpstr>
      <vt:lpstr>Solomon Sans Bold</vt:lpstr>
      <vt:lpstr>Solomon Sans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Purple Modern Monthly Content Calendar</dc:title>
  <cp:lastModifiedBy>Justin Denham</cp:lastModifiedBy>
  <cp:revision>1</cp:revision>
  <dcterms:created xsi:type="dcterms:W3CDTF">2006-08-16T00:00:00Z</dcterms:created>
  <dcterms:modified xsi:type="dcterms:W3CDTF">2025-08-29T15:26:11Z</dcterms:modified>
  <dc:identifier>DAGwD8fwYmU</dc:identifier>
</cp:coreProperties>
</file>