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6376-C4A2-4940-A89A-9FEA78065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4784C-4565-43A8-B8B4-3A4EE698E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FF2DE-D42E-439C-9FD3-D198C370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AC4A3-CEA2-4BE2-AC00-BD2254520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11664-E6E3-44FD-B2BC-BEC6513B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1892A-E945-447A-BF88-E9046F771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BF4D0-92B4-4556-99DD-4BBE3969C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1AE0E-4918-4F7C-87A2-AE01B9C3F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86215-DBCD-4358-878F-783AB18D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31060-291F-47B7-8533-ADE1C984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3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897899-4A9B-4EDA-9981-8786D5EE31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349B6B-CBC7-4403-8EA2-D2F089D42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B989B-61E5-4F48-B091-F2C50135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42C4F-B4A4-4284-8091-78A861A81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AD11C-F044-4083-88F0-239EA1F5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1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AC5E-E934-46D8-8A21-BAC8547A0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DC251-F5BF-4386-9D5F-387DE832F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448F0-A154-4AA7-96D2-7AA1EE368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55432-5B57-4213-BCD1-B231FD7B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0BB46-DEC7-4935-8623-FEE60450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1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0D64-674D-47A3-84BA-4106D9706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57CBB-6F64-4F0D-B685-2DB52939A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ADDDA-652A-410A-ABC1-B29C5253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2B455-7CEA-4DC7-AC92-FD7607EC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82D9-877D-450D-B427-AE2AAA7A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9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F6474-E48F-4EAD-887D-B63151542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03829-4848-4E66-8A4B-33661D5DA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4B3FC-2C6C-49EC-A828-49F851F06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2BD56-EC67-48A6-AD08-715C04A5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967BC-0959-447E-AE42-8C278EA4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98890-93BB-443C-B5FE-6762234FC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4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81715-B257-408A-9A3E-F9133DAF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069E1-00E3-4C68-82AB-7706139BB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071CE8-ADEB-4338-9549-44E6ACDB5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9DBC28-91F4-4B57-8011-56520942E6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0DA04D-99A3-4A7E-96CD-BBC89E16A0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E0E609-E364-4CE8-900E-AA68CE1F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5011CF-B9A7-4BDD-9C83-7E27D196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A620DA-31C3-4DDF-9BA8-1A3A78A1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F1EE-FFA1-4996-9C5D-E6FA4A121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98BB6-2115-4D3E-A54B-B996A4522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51391B-1C45-4267-B31A-BFC3408F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7785A-91C5-4270-9224-4BE630C03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0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F5B7A3-1388-42A1-878F-C761E2B6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9FB967-A801-441A-9F56-D019B6DB6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63EB0-2D14-44D7-B845-31593240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7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B2603-C4A6-4570-9843-82B5CBAE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FD3A6-7E27-4E35-A26F-DC69900BD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FAF94-9925-475F-9438-2E536A846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F9FA3-713D-41BD-A11F-5D6CD028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43FB2-B0E4-4791-8E7E-2050991E9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A5F94-B022-4C58-88B6-03C29A41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8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D1A52-0D2F-4D37-8D59-1E0016A9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97798C-01BF-4B00-9E20-C3C192FB2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CCE72-2CCB-4107-B653-2081FADD2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013E-649A-4EF2-B2D4-19CC70E46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A11A1-BCC4-4EBE-8E2B-822B5D6A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554E57-DDA7-4D15-AF3E-CBC61F17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9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69ED2-B21D-4CFC-9AE8-D1B1FF2E5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95884-3D2B-4097-80B2-A2E8D18B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1B7A8-86C1-44DF-80EC-12E118C2A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DB9F3-23A3-44B3-964B-593443BF155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913EC-EACB-4954-8A87-BD1FF8175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B728-00B5-46D3-B9A5-44FEA4E33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F0854-8993-4275-A15F-6D0232E4D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061979-514E-4444-A9F8-46FD1EB76536}"/>
              </a:ext>
            </a:extLst>
          </p:cNvPr>
          <p:cNvSpPr txBox="1"/>
          <p:nvPr/>
        </p:nvSpPr>
        <p:spPr>
          <a:xfrm>
            <a:off x="1698301" y="3271528"/>
            <a:ext cx="8563897" cy="2237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Sunday, June 14 -Stand Out by Choosing to Follow God- Ruth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Monday, June 15 - Stand Out by Confessing Christ- Peter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Tuesday, June 16 - Stand out by saying no to sin- Shadrach, Meshach, Abednego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Wednesday, June 17 - Stand out by Humbling Yourself- Zacchaeus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38A8EF-24A1-4871-8570-94C9A09A885A}"/>
              </a:ext>
            </a:extLst>
          </p:cNvPr>
          <p:cNvSpPr txBox="1"/>
          <p:nvPr/>
        </p:nvSpPr>
        <p:spPr>
          <a:xfrm>
            <a:off x="2861187" y="727587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VACATION BIBLE SCHOOL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COVINGTON CHURCH OF CHRIST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ADULT BIBLE CLASS TOPICS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A2A996-AC95-443D-BEE1-17C11A9B5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5117" y="110498"/>
            <a:ext cx="2955828" cy="295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43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Gatlin</dc:creator>
  <cp:lastModifiedBy>Bill Gatlin</cp:lastModifiedBy>
  <cp:revision>4</cp:revision>
  <dcterms:created xsi:type="dcterms:W3CDTF">2026-05-11T19:37:39Z</dcterms:created>
  <dcterms:modified xsi:type="dcterms:W3CDTF">2026-05-19T03:34:42Z</dcterms:modified>
</cp:coreProperties>
</file>