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9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ECAB0-3CD9-C6AE-9ADC-D8C754F6B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BD07C-1A1E-226B-8CBB-1454DAEB7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A53DC-1AFC-8562-710A-33292624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CEED9-69DA-0DAA-03DD-880219BC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B87B2-79F1-A5EC-FFEA-97257B6D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5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7BA33-78ED-36F2-828F-D0C426370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3FFFB-113C-84A9-3BD9-D4D9CB4E3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60F04-4A47-6C28-4C84-77235CD1D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26850-6C28-4612-425E-CD7C598E8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71FE3-2F45-5566-7B34-AD88E148E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8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F06C9-6D95-2FD9-5504-47DB7BBFC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4CFD1-9F10-676A-8078-04B4440EE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1F7AE-26B8-2A7E-907F-07FB37920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244F8-E5B7-5BAE-8CF6-F8B28E826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96027-1655-A29E-A43B-38A8BB07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27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3831-4C2E-FB3B-6AB5-F4534A23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2B68D-88B9-C6F9-4644-D95721726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A72CC-2AE1-4EB4-B94E-E718762AF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7AF26-5C90-88D3-48D7-B6EA7AC21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E7AE1-DDFD-9037-ED02-AA08FD2CA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19E28-792B-41ED-4190-ECE0CD734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9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4CDF-AE14-3043-65C4-D22987E1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C01A4-4E0F-80F9-2A2B-F5822C4E7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994C3-C0CB-46EA-24A6-36A83F472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1B69A1-A5D3-2998-3AAA-C7FCF51C1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2AB544-8FBA-B339-4431-166AF859C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05A51F-4722-CE2B-DA0F-11ADF36A2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3A2D12-4390-DB90-1722-82D2DDB2D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340351-220D-2FEF-7184-79E0730D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2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04B5A-1BB8-C288-A3F6-457E13436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D9A23A-66E9-BAAD-BC56-395E49FE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2841F-0DB2-BC5B-612E-1DF4F25AF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20623-DFBE-33E0-E73A-B10693F5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8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98DEBE-48A5-6D3E-4BDA-CC23AD1DB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14370E-60A2-DC8B-7027-453851A80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9D3DD-246C-C757-C350-F42C57F2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65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1A3D5-73D1-16B7-F696-6C9F9A57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1AF92-4DBF-56FF-2367-6930B956F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D5BCB-C743-0124-909C-C33EBD02E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BC1C6-C820-EBE1-BD50-F05C0B155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C3BC4-589B-0597-DAAA-8EFD2513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3C6F9-BB52-97BD-E3DB-ACD9C79F8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9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EDD10-EA05-6CF3-6F3F-421C97221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44F3BB-EB8D-6421-9BA8-864E2EE29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6146A-DCEF-290F-9DD3-3FE62CACC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06646-862D-C6D1-0BD4-849D6C53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DB361-3143-C897-A728-391AD5CC1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19F37-81D2-60AB-D14D-AA9A5171C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3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83E8C-4E00-9486-FF4D-DADAD787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69A81-65C2-E4B9-DA46-426A5FA97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CAE2B-9DED-C3DE-3E7F-1EE90DF38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1821E-8E41-DB16-CC2E-CD12346CC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BF7D8-A3BA-8E3B-8BE6-6C21C3A06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39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01EEA-E80F-BCB3-D48D-00591E230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B35587-C0D5-01CF-6557-E811F29FE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D54E7-D980-92EE-AEDC-D3A513226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71DD4-6F77-6BAB-91DD-EA427A6D3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E20C6-C572-691B-098A-98651508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1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84DB83-E802-9C49-718E-38F69266E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8A335-E8A6-1CB3-6A4C-983DB41AA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36EDB-8A34-81D6-B361-10B63226A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E02756-B460-4678-B9AE-C07885AD82C7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D0929-08B3-4C78-15B7-B13107487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36086-A9C9-FD6D-E864-7E48517FB0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353389-13A0-40BB-8E73-F986CCAB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A1EFE773-52EB-EABE-3FA8-0885CE481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42" y="12526"/>
            <a:ext cx="9712264" cy="682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8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361440F6-F005-4760-D3E3-32A925E09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8" y="37578"/>
            <a:ext cx="11895197" cy="678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5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53DB0070-4658-26FB-424A-140B77C8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61" y="37578"/>
            <a:ext cx="11712466" cy="678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4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AD132A57-2ED8-92D3-E97E-1E19BF6CF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86" y="-5405"/>
            <a:ext cx="11929787" cy="685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19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of music with black and white text&#10;&#10;AI-generated content may be incorrect.">
            <a:extLst>
              <a:ext uri="{FF2B5EF4-FFF2-40B4-BE49-F238E27FC236}">
                <a16:creationId xmlns:a16="http://schemas.microsoft.com/office/drawing/2014/main" id="{FF66FB9D-7EFF-C8A5-C741-1C3C559C2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3" y="44234"/>
            <a:ext cx="11583539" cy="678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6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31002375-C1F4-5568-9B21-FCA460330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0" y="0"/>
            <a:ext cx="11934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52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92DE4393-9A64-CE7D-6704-C19B0C519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" y="35234"/>
            <a:ext cx="12043711" cy="683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8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44981D76-C35F-4FA4-7F56-C21E6C8A3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" y="-12951"/>
            <a:ext cx="12082136" cy="687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7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black and white text&#10;&#10;AI-generated content may be incorrect.">
            <a:extLst>
              <a:ext uri="{FF2B5EF4-FFF2-40B4-BE49-F238E27FC236}">
                <a16:creationId xmlns:a16="http://schemas.microsoft.com/office/drawing/2014/main" id="{E7123033-B464-631E-19E4-1EBCAADD2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" y="-16973"/>
            <a:ext cx="12090303" cy="686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61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F6AE4938-DC4B-0667-1029-0182D39EC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40" y="62631"/>
            <a:ext cx="119353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78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84CABD81-0985-97A2-235C-B9DB0EBCB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" y="-47344"/>
            <a:ext cx="12059955" cy="696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39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18396E0A-1BB5-EB52-1FEA-5131156A0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0" y="0"/>
            <a:ext cx="12341962" cy="687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03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D141209F-A264-E457-FAA6-7AE863F75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20" y="1333500"/>
            <a:ext cx="7528560" cy="4191000"/>
          </a:xfrm>
          <a:prstGeom prst="rect">
            <a:avLst/>
          </a:prstGeom>
        </p:spPr>
      </p:pic>
      <p:pic>
        <p:nvPicPr>
          <p:cNvPr id="5" name="Picture 4" descr="A sheet music with text&#10;&#10;AI-generated content may be incorrect.">
            <a:extLst>
              <a:ext uri="{FF2B5EF4-FFF2-40B4-BE49-F238E27FC236}">
                <a16:creationId xmlns:a16="http://schemas.microsoft.com/office/drawing/2014/main" id="{4954B424-F7FC-0C3F-43BF-ECC716BE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" y="22272"/>
            <a:ext cx="12126429" cy="679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73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2025-07-08T15:59:52Z</dcterms:created>
  <dcterms:modified xsi:type="dcterms:W3CDTF">2025-07-08T16:18:17Z</dcterms:modified>
</cp:coreProperties>
</file>