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C5CD1E-B947-44BF-AE52-063833440849}" v="22" dt="2025-07-08T15:34:18.5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4" autoAdjust="0"/>
    <p:restoredTop sz="94660"/>
  </p:normalViewPr>
  <p:slideViewPr>
    <p:cSldViewPr snapToGrid="0">
      <p:cViewPr varScale="1">
        <p:scale>
          <a:sx n="61" d="100"/>
          <a:sy n="61" d="100"/>
        </p:scale>
        <p:origin x="398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leen Ferrell" userId="6592d84b1d2bc57c" providerId="LiveId" clId="{92C5CD1E-B947-44BF-AE52-063833440849}"/>
    <pc:docChg chg="undo custSel addSld modSld">
      <pc:chgData name="Kathleen Ferrell" userId="6592d84b1d2bc57c" providerId="LiveId" clId="{92C5CD1E-B947-44BF-AE52-063833440849}" dt="2025-07-08T15:57:50.002" v="735" actId="1035"/>
      <pc:docMkLst>
        <pc:docMk/>
      </pc:docMkLst>
      <pc:sldChg chg="addSp modSp mod">
        <pc:chgData name="Kathleen Ferrell" userId="6592d84b1d2bc57c" providerId="LiveId" clId="{92C5CD1E-B947-44BF-AE52-063833440849}" dt="2025-07-08T15:57:50.002" v="735" actId="1035"/>
        <pc:sldMkLst>
          <pc:docMk/>
          <pc:sldMk cId="749194494" sldId="256"/>
        </pc:sldMkLst>
        <pc:picChg chg="add mod">
          <ac:chgData name="Kathleen Ferrell" userId="6592d84b1d2bc57c" providerId="LiveId" clId="{92C5CD1E-B947-44BF-AE52-063833440849}" dt="2025-07-08T15:57:50.002" v="735" actId="1035"/>
          <ac:picMkLst>
            <pc:docMk/>
            <pc:sldMk cId="749194494" sldId="256"/>
            <ac:picMk id="3" creationId="{3B4B6D18-93E7-D58C-009A-A45258EE70C3}"/>
          </ac:picMkLst>
        </pc:picChg>
      </pc:sldChg>
      <pc:sldChg chg="addSp modSp mod">
        <pc:chgData name="Kathleen Ferrell" userId="6592d84b1d2bc57c" providerId="LiveId" clId="{92C5CD1E-B947-44BF-AE52-063833440849}" dt="2025-07-08T15:37:24.759" v="165" actId="1036"/>
        <pc:sldMkLst>
          <pc:docMk/>
          <pc:sldMk cId="686881390" sldId="257"/>
        </pc:sldMkLst>
        <pc:picChg chg="add mod">
          <ac:chgData name="Kathleen Ferrell" userId="6592d84b1d2bc57c" providerId="LiveId" clId="{92C5CD1E-B947-44BF-AE52-063833440849}" dt="2025-07-08T15:37:24.759" v="165" actId="1036"/>
          <ac:picMkLst>
            <pc:docMk/>
            <pc:sldMk cId="686881390" sldId="257"/>
            <ac:picMk id="3" creationId="{93DD4F6E-B917-DC00-D386-E69178AED65A}"/>
          </ac:picMkLst>
        </pc:picChg>
      </pc:sldChg>
      <pc:sldChg chg="addSp modSp mod">
        <pc:chgData name="Kathleen Ferrell" userId="6592d84b1d2bc57c" providerId="LiveId" clId="{92C5CD1E-B947-44BF-AE52-063833440849}" dt="2025-07-08T15:38:25.771" v="270" actId="1038"/>
        <pc:sldMkLst>
          <pc:docMk/>
          <pc:sldMk cId="3597293095" sldId="258"/>
        </pc:sldMkLst>
        <pc:picChg chg="add mod">
          <ac:chgData name="Kathleen Ferrell" userId="6592d84b1d2bc57c" providerId="LiveId" clId="{92C5CD1E-B947-44BF-AE52-063833440849}" dt="2025-07-08T15:38:25.771" v="270" actId="1038"/>
          <ac:picMkLst>
            <pc:docMk/>
            <pc:sldMk cId="3597293095" sldId="258"/>
            <ac:picMk id="3" creationId="{FC44C35B-933E-A34D-1E32-10FDCCB75A5D}"/>
          </ac:picMkLst>
        </pc:picChg>
      </pc:sldChg>
      <pc:sldChg chg="addSp modSp mod">
        <pc:chgData name="Kathleen Ferrell" userId="6592d84b1d2bc57c" providerId="LiveId" clId="{92C5CD1E-B947-44BF-AE52-063833440849}" dt="2025-07-08T15:39:00.697" v="285" actId="1036"/>
        <pc:sldMkLst>
          <pc:docMk/>
          <pc:sldMk cId="43342703" sldId="259"/>
        </pc:sldMkLst>
        <pc:picChg chg="add mod">
          <ac:chgData name="Kathleen Ferrell" userId="6592d84b1d2bc57c" providerId="LiveId" clId="{92C5CD1E-B947-44BF-AE52-063833440849}" dt="2025-07-08T15:39:00.697" v="285" actId="1036"/>
          <ac:picMkLst>
            <pc:docMk/>
            <pc:sldMk cId="43342703" sldId="259"/>
            <ac:picMk id="3" creationId="{463F4CF4-CE4C-3092-0CBB-4A77A5ED1C5D}"/>
          </ac:picMkLst>
        </pc:picChg>
      </pc:sldChg>
      <pc:sldChg chg="addSp modSp mod">
        <pc:chgData name="Kathleen Ferrell" userId="6592d84b1d2bc57c" providerId="LiveId" clId="{92C5CD1E-B947-44BF-AE52-063833440849}" dt="2025-07-08T15:39:39.441" v="329" actId="1036"/>
        <pc:sldMkLst>
          <pc:docMk/>
          <pc:sldMk cId="623032341" sldId="260"/>
        </pc:sldMkLst>
        <pc:picChg chg="add mod">
          <ac:chgData name="Kathleen Ferrell" userId="6592d84b1d2bc57c" providerId="LiveId" clId="{92C5CD1E-B947-44BF-AE52-063833440849}" dt="2025-07-08T15:39:39.441" v="329" actId="1036"/>
          <ac:picMkLst>
            <pc:docMk/>
            <pc:sldMk cId="623032341" sldId="260"/>
            <ac:picMk id="3" creationId="{C92504D7-E06F-240F-7946-23BE0919DBAD}"/>
          </ac:picMkLst>
        </pc:picChg>
      </pc:sldChg>
      <pc:sldChg chg="addSp delSp modSp mod">
        <pc:chgData name="Kathleen Ferrell" userId="6592d84b1d2bc57c" providerId="LiveId" clId="{92C5CD1E-B947-44BF-AE52-063833440849}" dt="2025-07-08T15:44:38.501" v="340" actId="1038"/>
        <pc:sldMkLst>
          <pc:docMk/>
          <pc:sldMk cId="3978755554" sldId="261"/>
        </pc:sldMkLst>
        <pc:picChg chg="add del mod">
          <ac:chgData name="Kathleen Ferrell" userId="6592d84b1d2bc57c" providerId="LiveId" clId="{92C5CD1E-B947-44BF-AE52-063833440849}" dt="2025-07-08T15:30:01.827" v="57" actId="21"/>
          <ac:picMkLst>
            <pc:docMk/>
            <pc:sldMk cId="3978755554" sldId="261"/>
            <ac:picMk id="3" creationId="{3774BAF5-46D2-D922-A332-060E835A308B}"/>
          </ac:picMkLst>
        </pc:picChg>
        <pc:picChg chg="add mod">
          <ac:chgData name="Kathleen Ferrell" userId="6592d84b1d2bc57c" providerId="LiveId" clId="{92C5CD1E-B947-44BF-AE52-063833440849}" dt="2025-07-08T15:44:38.501" v="340" actId="1038"/>
          <ac:picMkLst>
            <pc:docMk/>
            <pc:sldMk cId="3978755554" sldId="261"/>
            <ac:picMk id="5" creationId="{9B1F7DB9-3AFE-58EA-8E06-097A4C990DE6}"/>
          </ac:picMkLst>
        </pc:picChg>
      </pc:sldChg>
      <pc:sldChg chg="addSp modSp mod">
        <pc:chgData name="Kathleen Ferrell" userId="6592d84b1d2bc57c" providerId="LiveId" clId="{92C5CD1E-B947-44BF-AE52-063833440849}" dt="2025-07-08T15:45:18.014" v="386" actId="1036"/>
        <pc:sldMkLst>
          <pc:docMk/>
          <pc:sldMk cId="1713941013" sldId="262"/>
        </pc:sldMkLst>
        <pc:picChg chg="add mod">
          <ac:chgData name="Kathleen Ferrell" userId="6592d84b1d2bc57c" providerId="LiveId" clId="{92C5CD1E-B947-44BF-AE52-063833440849}" dt="2025-07-08T15:45:18.014" v="386" actId="1036"/>
          <ac:picMkLst>
            <pc:docMk/>
            <pc:sldMk cId="1713941013" sldId="262"/>
            <ac:picMk id="3" creationId="{A5418FEB-A81D-5477-92BC-38AC101E273F}"/>
          </ac:picMkLst>
        </pc:picChg>
      </pc:sldChg>
      <pc:sldChg chg="addSp modSp mod">
        <pc:chgData name="Kathleen Ferrell" userId="6592d84b1d2bc57c" providerId="LiveId" clId="{92C5CD1E-B947-44BF-AE52-063833440849}" dt="2025-07-08T15:45:58.722" v="430" actId="1038"/>
        <pc:sldMkLst>
          <pc:docMk/>
          <pc:sldMk cId="4294291240" sldId="263"/>
        </pc:sldMkLst>
        <pc:picChg chg="add mod">
          <ac:chgData name="Kathleen Ferrell" userId="6592d84b1d2bc57c" providerId="LiveId" clId="{92C5CD1E-B947-44BF-AE52-063833440849}" dt="2025-07-08T15:45:58.722" v="430" actId="1038"/>
          <ac:picMkLst>
            <pc:docMk/>
            <pc:sldMk cId="4294291240" sldId="263"/>
            <ac:picMk id="3" creationId="{E4E1437A-EAAC-8B7B-7223-393C512F6342}"/>
          </ac:picMkLst>
        </pc:picChg>
      </pc:sldChg>
      <pc:sldChg chg="addSp delSp modSp mod">
        <pc:chgData name="Kathleen Ferrell" userId="6592d84b1d2bc57c" providerId="LiveId" clId="{92C5CD1E-B947-44BF-AE52-063833440849}" dt="2025-07-08T15:51:27.273" v="456" actId="1036"/>
        <pc:sldMkLst>
          <pc:docMk/>
          <pc:sldMk cId="3067216481" sldId="264"/>
        </pc:sldMkLst>
        <pc:picChg chg="add del mod">
          <ac:chgData name="Kathleen Ferrell" userId="6592d84b1d2bc57c" providerId="LiveId" clId="{92C5CD1E-B947-44BF-AE52-063833440849}" dt="2025-07-08T15:30:09.577" v="58" actId="21"/>
          <ac:picMkLst>
            <pc:docMk/>
            <pc:sldMk cId="3067216481" sldId="264"/>
            <ac:picMk id="3" creationId="{A2DBF955-5253-E713-ADEC-0131CCE7DE1C}"/>
          </ac:picMkLst>
        </pc:picChg>
        <pc:picChg chg="add mod">
          <ac:chgData name="Kathleen Ferrell" userId="6592d84b1d2bc57c" providerId="LiveId" clId="{92C5CD1E-B947-44BF-AE52-063833440849}" dt="2025-07-08T15:51:27.273" v="456" actId="1036"/>
          <ac:picMkLst>
            <pc:docMk/>
            <pc:sldMk cId="3067216481" sldId="264"/>
            <ac:picMk id="5" creationId="{26042630-327E-072C-7345-29B55EA7623A}"/>
          </ac:picMkLst>
        </pc:picChg>
      </pc:sldChg>
      <pc:sldChg chg="addSp modSp mod">
        <pc:chgData name="Kathleen Ferrell" userId="6592d84b1d2bc57c" providerId="LiveId" clId="{92C5CD1E-B947-44BF-AE52-063833440849}" dt="2025-07-08T15:52:02.403" v="470" actId="1035"/>
        <pc:sldMkLst>
          <pc:docMk/>
          <pc:sldMk cId="3098840933" sldId="265"/>
        </pc:sldMkLst>
        <pc:picChg chg="add mod">
          <ac:chgData name="Kathleen Ferrell" userId="6592d84b1d2bc57c" providerId="LiveId" clId="{92C5CD1E-B947-44BF-AE52-063833440849}" dt="2025-07-08T15:52:02.403" v="470" actId="1035"/>
          <ac:picMkLst>
            <pc:docMk/>
            <pc:sldMk cId="3098840933" sldId="265"/>
            <ac:picMk id="3" creationId="{850BBAD6-BACB-C812-A84B-52751BDE0DB5}"/>
          </ac:picMkLst>
        </pc:picChg>
      </pc:sldChg>
      <pc:sldChg chg="addSp modSp mod">
        <pc:chgData name="Kathleen Ferrell" userId="6592d84b1d2bc57c" providerId="LiveId" clId="{92C5CD1E-B947-44BF-AE52-063833440849}" dt="2025-07-08T15:52:49.963" v="482" actId="1038"/>
        <pc:sldMkLst>
          <pc:docMk/>
          <pc:sldMk cId="2881657811" sldId="266"/>
        </pc:sldMkLst>
        <pc:picChg chg="add mod">
          <ac:chgData name="Kathleen Ferrell" userId="6592d84b1d2bc57c" providerId="LiveId" clId="{92C5CD1E-B947-44BF-AE52-063833440849}" dt="2025-07-08T15:52:49.963" v="482" actId="1038"/>
          <ac:picMkLst>
            <pc:docMk/>
            <pc:sldMk cId="2881657811" sldId="266"/>
            <ac:picMk id="3" creationId="{306929FE-E807-3C0B-7A4A-9F539D4A0DD1}"/>
          </ac:picMkLst>
        </pc:picChg>
      </pc:sldChg>
      <pc:sldChg chg="addSp modSp mod">
        <pc:chgData name="Kathleen Ferrell" userId="6592d84b1d2bc57c" providerId="LiveId" clId="{92C5CD1E-B947-44BF-AE52-063833440849}" dt="2025-07-08T15:53:27.912" v="495" actId="1035"/>
        <pc:sldMkLst>
          <pc:docMk/>
          <pc:sldMk cId="2136969962" sldId="267"/>
        </pc:sldMkLst>
        <pc:picChg chg="add mod">
          <ac:chgData name="Kathleen Ferrell" userId="6592d84b1d2bc57c" providerId="LiveId" clId="{92C5CD1E-B947-44BF-AE52-063833440849}" dt="2025-07-08T15:53:27.912" v="495" actId="1035"/>
          <ac:picMkLst>
            <pc:docMk/>
            <pc:sldMk cId="2136969962" sldId="267"/>
            <ac:picMk id="3" creationId="{C2247D93-D23B-AE33-E878-666021BB5335}"/>
          </ac:picMkLst>
        </pc:picChg>
      </pc:sldChg>
      <pc:sldChg chg="addSp modSp mod">
        <pc:chgData name="Kathleen Ferrell" userId="6592d84b1d2bc57c" providerId="LiveId" clId="{92C5CD1E-B947-44BF-AE52-063833440849}" dt="2025-07-08T15:54:22.328" v="539" actId="1038"/>
        <pc:sldMkLst>
          <pc:docMk/>
          <pc:sldMk cId="4155970392" sldId="268"/>
        </pc:sldMkLst>
        <pc:picChg chg="add mod">
          <ac:chgData name="Kathleen Ferrell" userId="6592d84b1d2bc57c" providerId="LiveId" clId="{92C5CD1E-B947-44BF-AE52-063833440849}" dt="2025-07-08T15:54:22.328" v="539" actId="1038"/>
          <ac:picMkLst>
            <pc:docMk/>
            <pc:sldMk cId="4155970392" sldId="268"/>
            <ac:picMk id="3" creationId="{8A7FA623-C134-DD5A-AFDD-77B43F202368}"/>
          </ac:picMkLst>
        </pc:picChg>
      </pc:sldChg>
      <pc:sldChg chg="addSp modSp mod">
        <pc:chgData name="Kathleen Ferrell" userId="6592d84b1d2bc57c" providerId="LiveId" clId="{92C5CD1E-B947-44BF-AE52-063833440849}" dt="2025-07-08T15:55:20.558" v="593" actId="1035"/>
        <pc:sldMkLst>
          <pc:docMk/>
          <pc:sldMk cId="3128192472" sldId="269"/>
        </pc:sldMkLst>
        <pc:picChg chg="add mod">
          <ac:chgData name="Kathleen Ferrell" userId="6592d84b1d2bc57c" providerId="LiveId" clId="{92C5CD1E-B947-44BF-AE52-063833440849}" dt="2025-07-08T15:55:20.558" v="593" actId="1035"/>
          <ac:picMkLst>
            <pc:docMk/>
            <pc:sldMk cId="3128192472" sldId="269"/>
            <ac:picMk id="3" creationId="{BDC4C71F-3211-DEAA-412A-4912CEA572F7}"/>
          </ac:picMkLst>
        </pc:picChg>
      </pc:sldChg>
      <pc:sldChg chg="addSp modSp mod">
        <pc:chgData name="Kathleen Ferrell" userId="6592d84b1d2bc57c" providerId="LiveId" clId="{92C5CD1E-B947-44BF-AE52-063833440849}" dt="2025-07-08T15:56:02.094" v="613" actId="1036"/>
        <pc:sldMkLst>
          <pc:docMk/>
          <pc:sldMk cId="1646920094" sldId="270"/>
        </pc:sldMkLst>
        <pc:picChg chg="add mod">
          <ac:chgData name="Kathleen Ferrell" userId="6592d84b1d2bc57c" providerId="LiveId" clId="{92C5CD1E-B947-44BF-AE52-063833440849}" dt="2025-07-08T15:56:02.094" v="613" actId="1036"/>
          <ac:picMkLst>
            <pc:docMk/>
            <pc:sldMk cId="1646920094" sldId="270"/>
            <ac:picMk id="3" creationId="{725DC2DA-45E0-EBEB-537D-4BC6D934F844}"/>
          </ac:picMkLst>
        </pc:picChg>
      </pc:sldChg>
      <pc:sldChg chg="addSp modSp mod">
        <pc:chgData name="Kathleen Ferrell" userId="6592d84b1d2bc57c" providerId="LiveId" clId="{92C5CD1E-B947-44BF-AE52-063833440849}" dt="2025-07-08T15:56:43.636" v="662" actId="14100"/>
        <pc:sldMkLst>
          <pc:docMk/>
          <pc:sldMk cId="3485101831" sldId="271"/>
        </pc:sldMkLst>
        <pc:picChg chg="add mod">
          <ac:chgData name="Kathleen Ferrell" userId="6592d84b1d2bc57c" providerId="LiveId" clId="{92C5CD1E-B947-44BF-AE52-063833440849}" dt="2025-07-08T15:25:42.059" v="4"/>
          <ac:picMkLst>
            <pc:docMk/>
            <pc:sldMk cId="3485101831" sldId="271"/>
            <ac:picMk id="3" creationId="{8C10FD94-8D23-2317-CCE4-05E951366222}"/>
          </ac:picMkLst>
        </pc:picChg>
        <pc:picChg chg="add mod">
          <ac:chgData name="Kathleen Ferrell" userId="6592d84b1d2bc57c" providerId="LiveId" clId="{92C5CD1E-B947-44BF-AE52-063833440849}" dt="2025-07-08T15:56:43.636" v="662" actId="14100"/>
          <ac:picMkLst>
            <pc:docMk/>
            <pc:sldMk cId="3485101831" sldId="271"/>
            <ac:picMk id="5" creationId="{4ED8F6C6-0C74-0E94-F1B1-4A1538E80D6B}"/>
          </ac:picMkLst>
        </pc:picChg>
      </pc:sldChg>
      <pc:sldChg chg="addSp delSp modSp new mod">
        <pc:chgData name="Kathleen Ferrell" userId="6592d84b1d2bc57c" providerId="LiveId" clId="{92C5CD1E-B947-44BF-AE52-063833440849}" dt="2025-07-08T15:57:37.069" v="733" actId="1037"/>
        <pc:sldMkLst>
          <pc:docMk/>
          <pc:sldMk cId="1489160600" sldId="272"/>
        </pc:sldMkLst>
        <pc:picChg chg="add del mod">
          <ac:chgData name="Kathleen Ferrell" userId="6592d84b1d2bc57c" providerId="LiveId" clId="{92C5CD1E-B947-44BF-AE52-063833440849}" dt="2025-07-08T15:30:17.889" v="59" actId="21"/>
          <ac:picMkLst>
            <pc:docMk/>
            <pc:sldMk cId="1489160600" sldId="272"/>
            <ac:picMk id="3" creationId="{520EE37E-0C47-007A-9401-82E68B673DDB}"/>
          </ac:picMkLst>
        </pc:picChg>
        <pc:picChg chg="add mod">
          <ac:chgData name="Kathleen Ferrell" userId="6592d84b1d2bc57c" providerId="LiveId" clId="{92C5CD1E-B947-44BF-AE52-063833440849}" dt="2025-07-08T15:57:37.069" v="733" actId="1037"/>
          <ac:picMkLst>
            <pc:docMk/>
            <pc:sldMk cId="1489160600" sldId="272"/>
            <ac:picMk id="5" creationId="{EDBA1481-0473-77D0-5D8C-9DBF05BB501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35B2E-444D-46C9-ACBA-F97CD05246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D8FCB-3643-41B1-BD38-74861AD0C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4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D8FCB-3643-41B1-BD38-74861AD0C4B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663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B9584-E05F-7AAC-F0E3-C56C1519C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ED89FB-9D07-88DF-3FCD-CBBB58BDD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9A735-483A-E394-FBC6-F76832367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0C27-4482-4A93-92C6-F81089B34F8F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5BE8B-C4F0-BC55-3018-347F54D74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D15B0-2F67-E316-19B7-432B9238E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3106-489F-461C-8972-2738CDA5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31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FC853-446B-A6BB-18D5-6050118FD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D5253-EA46-9775-B863-F80AA264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3B133-118C-7124-B239-E7451893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0C27-4482-4A93-92C6-F81089B34F8F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0E02A-A4A1-96F1-0A1E-81ACEE5D4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9ACA8-5049-1E7D-523E-11864C7F1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3106-489F-461C-8972-2738CDA5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38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E296C-71E1-DDC6-CA68-D2726781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514BE-41C7-27B6-C227-8E6C0FF48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BD8C6-B09E-4226-EB8D-66FC884B7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0C27-4482-4A93-92C6-F81089B34F8F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28DC5-D0A2-8931-8726-6396E55B1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22DD8-0F4A-0B5C-C052-EF31285D5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3106-489F-461C-8972-2738CDA5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57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C0206-9BB9-4616-4F9B-55ABA94CC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A2051-8BB0-DA47-EBA7-30EDD7352F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1F1AD2-9D76-1C26-849A-F9EADCC78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4CD839-C009-30C5-0966-9BB380EE7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0C27-4482-4A93-92C6-F81089B34F8F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BF0F7-17E0-8938-4CB1-3C0C6A5E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61A5F-9AA6-4B29-9AF2-00084596D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3106-489F-461C-8972-2738CDA5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38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FA50D-324C-EAA4-0ACE-2D38F5507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E3E23-E5A8-84C3-CA21-FE6A7C07D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50C4D7-72E6-F1B5-C104-6545BC505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AE9A1B-6712-D5B0-2583-A0AE798A14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D70F88-E674-655B-142E-8D5419FB17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7255CB-F4C5-991D-221D-393975010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0C27-4482-4A93-92C6-F81089B34F8F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C65EEC-BB94-3166-5EDD-ACBBA55C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CD5816-7034-16A1-8E1E-0110D184F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3106-489F-461C-8972-2738CDA5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24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0A332-12AE-D921-1138-92423D7B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C028A9-8876-5461-C7B1-278F5F25C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0C27-4482-4A93-92C6-F81089B34F8F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422227-56A9-54E2-2BB9-860334348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17AC5D-BC9C-A14C-33FB-7CEB0B399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3106-489F-461C-8972-2738CDA5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3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69442E-6A7E-2653-6D12-82E4DBC84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0C27-4482-4A93-92C6-F81089B34F8F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A0469E-B295-9CAD-DC3D-87D7E182B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39D27-D916-E3F3-9C08-ABE619964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3106-489F-461C-8972-2738CDA5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75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4EDFE-9599-814E-5F27-30B20817A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A163C-A53B-C875-875F-18C93E1CC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BB034-79C4-B29C-4042-4AAF04DD2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B89465-359E-49E9-0055-781F20C64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0C27-4482-4A93-92C6-F81089B34F8F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7C4382-76EE-EAAD-3264-03CD0DAA8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B95A31-818B-DFC1-6217-F56A5D64D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3106-489F-461C-8972-2738CDA5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18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C8C32-1750-661A-D6FF-2DAA2467B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86965-A552-2707-BBAA-3BC132062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3AD69-D791-9BD6-0EC4-B976931D09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F7A29-8E3D-1208-8061-E5D94E28C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0C27-4482-4A93-92C6-F81089B34F8F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9491E4-5335-9309-6F59-73F95BF15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0D2DC9-092F-81A5-A0A5-49FA34F23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3106-489F-461C-8972-2738CDA5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2F791-281E-BFD4-4132-88C95B33A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F94142-47A4-F3BD-0F36-F7C718D2B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AC7C-7C64-C9E7-DFE2-26396598F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0C27-4482-4A93-92C6-F81089B34F8F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7EE32-AAF3-1339-9449-2262D95D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B3715-C979-7FC7-A531-5B1EEAA52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3106-489F-461C-8972-2738CDA5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8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A6D2A-9164-6C5F-6938-515D206C9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065149-9456-9115-8C1D-45B456FB9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1B4A3-D0A2-F77B-19A9-852D0E128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0C27-4482-4A93-92C6-F81089B34F8F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79C33-337A-373B-120D-4D8BF88A9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DCD1C-80B5-D26D-F577-9801EFA58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3106-489F-461C-8972-2738CDA5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073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B99085-2B43-A92F-806D-D3FDDF31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C5D89-A7D4-C020-0E19-F7ACBD60C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7019C-1A74-E631-57AA-4CEF0F21BB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550C27-4482-4A93-92C6-F81089B34F8F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C1B27-C228-5E0C-95DA-D323AA88A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94C74-E34D-D1DC-1794-12F738924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C53106-489F-461C-8972-2738CDA57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3B4B6D18-93E7-D58C-009A-A45258EE7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06" y="25052"/>
            <a:ext cx="10440567" cy="676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94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 and symbols&#10;&#10;AI-generated content may be incorrect.">
            <a:extLst>
              <a:ext uri="{FF2B5EF4-FFF2-40B4-BE49-F238E27FC236}">
                <a16:creationId xmlns:a16="http://schemas.microsoft.com/office/drawing/2014/main" id="{93DD4F6E-B917-DC00-D386-E69178AED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262"/>
            <a:ext cx="12192000" cy="650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881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words&#10;&#10;AI-generated content may be incorrect.">
            <a:extLst>
              <a:ext uri="{FF2B5EF4-FFF2-40B4-BE49-F238E27FC236}">
                <a16:creationId xmlns:a16="http://schemas.microsoft.com/office/drawing/2014/main" id="{FC44C35B-933E-A34D-1E32-10FDCCB75A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" y="138518"/>
            <a:ext cx="12136203" cy="657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293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463F4CF4-CE4C-3092-0CBB-4A77A5ED1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330"/>
            <a:ext cx="12217243" cy="657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2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C92504D7-E06F-240F-7946-23BE0919D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" y="109103"/>
            <a:ext cx="12111155" cy="662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32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notes&#10;&#10;AI-generated content may be incorrect.">
            <a:extLst>
              <a:ext uri="{FF2B5EF4-FFF2-40B4-BE49-F238E27FC236}">
                <a16:creationId xmlns:a16="http://schemas.microsoft.com/office/drawing/2014/main" id="{9B1F7DB9-3AFE-58EA-8E06-097A4C990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4" y="150313"/>
            <a:ext cx="12021617" cy="645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55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words&#10;&#10;AI-generated content may be incorrect.">
            <a:extLst>
              <a:ext uri="{FF2B5EF4-FFF2-40B4-BE49-F238E27FC236}">
                <a16:creationId xmlns:a16="http://schemas.microsoft.com/office/drawing/2014/main" id="{A5418FEB-A81D-5477-92BC-38AC101E2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" y="57603"/>
            <a:ext cx="12050039" cy="669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41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E4E1437A-EAAC-8B7B-7223-393C512F6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281" y="25052"/>
            <a:ext cx="12276404" cy="681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91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of music with words and notes&#10;&#10;AI-generated content may be incorrect.">
            <a:extLst>
              <a:ext uri="{FF2B5EF4-FFF2-40B4-BE49-F238E27FC236}">
                <a16:creationId xmlns:a16="http://schemas.microsoft.com/office/drawing/2014/main" id="{26042630-327E-072C-7345-29B55EA76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0" y="87682"/>
            <a:ext cx="12127644" cy="671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216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black and white lines&#10;&#10;AI-generated content may be incorrect.">
            <a:extLst>
              <a:ext uri="{FF2B5EF4-FFF2-40B4-BE49-F238E27FC236}">
                <a16:creationId xmlns:a16="http://schemas.microsoft.com/office/drawing/2014/main" id="{850BBAD6-BACB-C812-A84B-52751BDE0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71"/>
            <a:ext cx="12191999" cy="686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40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AI-generated content may be incorrect.">
            <a:extLst>
              <a:ext uri="{FF2B5EF4-FFF2-40B4-BE49-F238E27FC236}">
                <a16:creationId xmlns:a16="http://schemas.microsoft.com/office/drawing/2014/main" id="{306929FE-E807-3C0B-7A4A-9F539D4A0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6" y="0"/>
            <a:ext cx="11586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57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words and notes&#10;&#10;AI-generated content may be incorrect.">
            <a:extLst>
              <a:ext uri="{FF2B5EF4-FFF2-40B4-BE49-F238E27FC236}">
                <a16:creationId xmlns:a16="http://schemas.microsoft.com/office/drawing/2014/main" id="{C2247D93-D23B-AE33-E878-666021BB5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66" y="37578"/>
            <a:ext cx="10817655" cy="678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69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words and notes&#10;&#10;AI-generated content may be incorrect.">
            <a:extLst>
              <a:ext uri="{FF2B5EF4-FFF2-40B4-BE49-F238E27FC236}">
                <a16:creationId xmlns:a16="http://schemas.microsoft.com/office/drawing/2014/main" id="{8A7FA623-C134-DD5A-AFDD-77B43F202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83" y="64793"/>
            <a:ext cx="10734231" cy="671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70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text&#10;&#10;AI-generated content may be incorrect.">
            <a:extLst>
              <a:ext uri="{FF2B5EF4-FFF2-40B4-BE49-F238E27FC236}">
                <a16:creationId xmlns:a16="http://schemas.microsoft.com/office/drawing/2014/main" id="{BDC4C71F-3211-DEAA-412A-4912CEA57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82" y="18989"/>
            <a:ext cx="12262979" cy="684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192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AI-generated content may be incorrect.">
            <a:extLst>
              <a:ext uri="{FF2B5EF4-FFF2-40B4-BE49-F238E27FC236}">
                <a16:creationId xmlns:a16="http://schemas.microsoft.com/office/drawing/2014/main" id="{725DC2DA-45E0-EBEB-537D-4BC6D934F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893" y="37578"/>
            <a:ext cx="12251893" cy="677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20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black and white text&#10;&#10;AI-generated content may be incorrect.">
            <a:extLst>
              <a:ext uri="{FF2B5EF4-FFF2-40B4-BE49-F238E27FC236}">
                <a16:creationId xmlns:a16="http://schemas.microsoft.com/office/drawing/2014/main" id="{4ED8F6C6-0C74-0E94-F1B1-4A1538E80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9393"/>
            <a:ext cx="12165459" cy="650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01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eet music with notes and words&#10;&#10;AI-generated content may be incorrect.">
            <a:extLst>
              <a:ext uri="{FF2B5EF4-FFF2-40B4-BE49-F238E27FC236}">
                <a16:creationId xmlns:a16="http://schemas.microsoft.com/office/drawing/2014/main" id="{EDBA1481-0473-77D0-5D8C-9DBF05BB5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43" y="87683"/>
            <a:ext cx="12320866" cy="666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60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</Words>
  <Application>Microsoft Office PowerPoint</Application>
  <PresentationFormat>Widescreen</PresentationFormat>
  <Paragraphs>1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Ferrell</dc:creator>
  <cp:lastModifiedBy>Kathleen Ferrell</cp:lastModifiedBy>
  <cp:revision>1</cp:revision>
  <dcterms:created xsi:type="dcterms:W3CDTF">2025-07-08T15:22:08Z</dcterms:created>
  <dcterms:modified xsi:type="dcterms:W3CDTF">2025-07-08T15:57:53Z</dcterms:modified>
</cp:coreProperties>
</file>