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1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4" autoAdjust="0"/>
    <p:restoredTop sz="94660"/>
  </p:normalViewPr>
  <p:slideViewPr>
    <p:cSldViewPr snapToGrid="0">
      <p:cViewPr varScale="1">
        <p:scale>
          <a:sx n="61" d="100"/>
          <a:sy n="61" d="100"/>
        </p:scale>
        <p:origin x="398" y="331"/>
      </p:cViewPr>
      <p:guideLst/>
    </p:cSldViewPr>
  </p:slideViewPr>
  <p:notesTextViewPr>
    <p:cViewPr>
      <p:scale>
        <a:sx n="3" d="2"/>
        <a:sy n="3" d="2"/>
      </p:scale>
      <p:origin x="0" y="-5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hleen Ferrell" userId="6592d84b1d2bc57c" providerId="LiveId" clId="{5864720C-BBCA-40EB-B8B2-28628A87BAEF}"/>
    <pc:docChg chg="modSld">
      <pc:chgData name="Kathleen Ferrell" userId="6592d84b1d2bc57c" providerId="LiveId" clId="{5864720C-BBCA-40EB-B8B2-28628A87BAEF}" dt="2025-07-08T16:48:24.480" v="11" actId="1038"/>
      <pc:docMkLst>
        <pc:docMk/>
      </pc:docMkLst>
      <pc:sldChg chg="modSp mod">
        <pc:chgData name="Kathleen Ferrell" userId="6592d84b1d2bc57c" providerId="LiveId" clId="{5864720C-BBCA-40EB-B8B2-28628A87BAEF}" dt="2025-07-08T16:48:24.480" v="11" actId="1038"/>
        <pc:sldMkLst>
          <pc:docMk/>
          <pc:sldMk cId="4234179969" sldId="257"/>
        </pc:sldMkLst>
        <pc:picChg chg="mod">
          <ac:chgData name="Kathleen Ferrell" userId="6592d84b1d2bc57c" providerId="LiveId" clId="{5864720C-BBCA-40EB-B8B2-28628A87BAEF}" dt="2025-07-08T16:48:24.480" v="11" actId="1038"/>
          <ac:picMkLst>
            <pc:docMk/>
            <pc:sldMk cId="4234179969" sldId="257"/>
            <ac:picMk id="3" creationId="{1FE63721-28A0-AB29-D904-EB5170C0C79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1301C-8FF0-59F7-4483-2E5716BE02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72DD5C-1494-9FD2-3905-08581E3784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3E6210-C49B-02AB-1151-07934C7E6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CAA6C-9EA7-4100-9985-371853C32B20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3180A3-071A-D606-507A-8C2E7D3A2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19C690-AABE-F3A7-C01C-2862B79AE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0AEB-2F31-4303-8AC2-6E659E7B8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757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BA074-4526-8B90-C1EE-1A9953F68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62EC23-C362-0524-B817-90BA67035E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B0F5B-5CFE-1BB7-0AFA-A3E55EAB8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CAA6C-9EA7-4100-9985-371853C32B20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1F5BC5-0F01-D9F7-813B-00A16B466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9604DF-6C45-B3B7-459E-47C0E2F12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0AEB-2F31-4303-8AC2-6E659E7B8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656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90DBB-DCCE-8FC6-2AB8-8FF1A236E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4AE221-DD3E-5483-15DB-B1233F572F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8260C-7E88-7D41-949E-A9FD8E249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CAA6C-9EA7-4100-9985-371853C32B20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26B9BE-289E-930D-079B-4F4A7B5A5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4BEEFC-3126-D170-59CB-A7761A30E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0AEB-2F31-4303-8AC2-6E659E7B8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991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A7DDD-09E6-1354-23EC-90993C680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C7C47-88A9-9E8D-092F-69BD0DDB95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24E4D9-FE8F-AAEB-1CBF-5DB17EBFF9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6B6972-6707-A5DB-361C-732A2162A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CAA6C-9EA7-4100-9985-371853C32B20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AAE1EB-C71C-1D08-3822-9797FA39F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7BEC01-CF3F-09C0-90DC-49921F631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0AEB-2F31-4303-8AC2-6E659E7B8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598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6F2F4-CD6B-DFBC-6C9E-011260655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6B0AAC-3C4A-6906-469D-FDB78E275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70A4D1-7967-7894-7DA5-DCED36380F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98F068-91A2-7C39-4C38-8C9E08E55C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9BBDB6-A39C-C381-D17B-E1C14EE0B2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0505C9-270B-0542-820F-4DD07239E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CAA6C-9EA7-4100-9985-371853C32B20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EF0114-C944-3C8F-A3FF-3C6C4F406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C58BA0-851F-0628-C7C8-D25B0A838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0AEB-2F31-4303-8AC2-6E659E7B8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01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2A678-5BB0-B5D3-9940-B94030C07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A4D4EA-961A-A37A-D2C3-81EBE2A7D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CAA6C-9EA7-4100-9985-371853C32B20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9A2610-DF25-AD9F-5E93-38E81C47E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B858E8-C242-1704-C425-112E38B67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0AEB-2F31-4303-8AC2-6E659E7B8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600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47CD27-FA05-2D52-5398-6FCE89851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CAA6C-9EA7-4100-9985-371853C32B20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81D9CE-00F7-E9F6-C8D8-0C9D0F1D9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A696C9-3A0A-948F-2A6F-55BB99D34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0AEB-2F31-4303-8AC2-6E659E7B8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356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F12D1-726A-FE1F-710D-19B478E7D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C12434-A09D-6AC2-FAC8-F13FFB541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F3F509-AF94-2CB0-E2D0-D33B403C83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BA10BD-9949-8F6D-2369-C6EA32D13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CAA6C-9EA7-4100-9985-371853C32B20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2F3639-08D3-28D2-08DE-AC3DB836C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37DC52-4A88-FDBD-94EA-ED334A67E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0AEB-2F31-4303-8AC2-6E659E7B8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631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F63E3-64C4-F287-CB1B-52EE0D38A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CABE35-4B58-8C5E-9A54-E0430CFE39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9E8F31-F3DE-2352-78E4-4ABA10711F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FE7CAF-5D76-E2F2-B1F7-30D78A20C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CAA6C-9EA7-4100-9985-371853C32B20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47DE02-C658-EC5E-BDB4-7603D5954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729CF7-6430-9B3C-A892-83EB6D4B1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0AEB-2F31-4303-8AC2-6E659E7B8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647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B0CFF-87DE-0704-C11D-7010EB199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EC8CCA-56AB-B051-C1D5-287885AE63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87B594-D54B-9EE5-3AFA-7A8E4B5AA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CAA6C-9EA7-4100-9985-371853C32B20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9BB531-C28C-ECEF-1D95-C06E1F9EC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BC6421-C3B2-DC74-E133-993E36942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0AEB-2F31-4303-8AC2-6E659E7B8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054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828440-FF1E-6D18-5885-9376460EB4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3AA491-BA28-1097-3F0C-DFEBF0D80E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758EAD-FCB4-465A-BB0D-D3C6B814D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CAA6C-9EA7-4100-9985-371853C32B20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75EB86-874A-58DC-AA05-7A3E4D8CB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6F54CA-3D1C-701E-9C9E-2FFE69D56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0AEB-2F31-4303-8AC2-6E659E7B8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941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D76BB0-7F1B-2FBF-8464-A193C7140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04C9BB-5370-3CD5-9147-46FDACC8B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CC5FCD-546A-CACC-6C69-56F2BB6B61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ACAA6C-9EA7-4100-9985-371853C32B20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DD822-FD28-C3EE-774F-DF80ACB039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AF1E9-EE73-8E07-621F-EA194339D1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910AEB-2F31-4303-8AC2-6E659E7B8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632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words and notes&#10;&#10;AI-generated content may be incorrect.">
            <a:extLst>
              <a:ext uri="{FF2B5EF4-FFF2-40B4-BE49-F238E27FC236}">
                <a16:creationId xmlns:a16="http://schemas.microsoft.com/office/drawing/2014/main" id="{1FE63721-28A0-AB29-D904-EB5170C0C7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82" y="-78575"/>
            <a:ext cx="10056458" cy="695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79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words and notes&#10;&#10;AI-generated content may be incorrect.">
            <a:extLst>
              <a:ext uri="{FF2B5EF4-FFF2-40B4-BE49-F238E27FC236}">
                <a16:creationId xmlns:a16="http://schemas.microsoft.com/office/drawing/2014/main" id="{41006E8A-C319-51B3-166B-BFF2831B7E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60" y="61713"/>
            <a:ext cx="11914547" cy="671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30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0735C28F-82DC-F773-ADA6-39522CAF36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5" y="47574"/>
            <a:ext cx="12040905" cy="674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072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words and notes&#10;&#10;AI-generated content may be incorrect.">
            <a:extLst>
              <a:ext uri="{FF2B5EF4-FFF2-40B4-BE49-F238E27FC236}">
                <a16:creationId xmlns:a16="http://schemas.microsoft.com/office/drawing/2014/main" id="{BFD7C347-5B28-58DE-A998-482317749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052" y="59858"/>
            <a:ext cx="12202645" cy="675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716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7DB1F-CB4C-195F-A8EF-12765C290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1726BCBF-8F34-2F54-2557-B94D6CE360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9" y="53961"/>
            <a:ext cx="12150247" cy="676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252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AFA62-2C9A-403E-5705-607502943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DA25BBC8-0946-891C-2886-CFF8BE076D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0" y="45717"/>
            <a:ext cx="12068801" cy="689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171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6A1B9-FD17-F7CB-EFBD-D12023FA8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57DC6773-0DFB-678F-A653-378C35DE58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156" y="10923"/>
            <a:ext cx="12250454" cy="682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948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687F5-8F07-904C-07A1-D6B248C18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heet music with words and notes&#10;&#10;AI-generated content may be incorrect.">
            <a:extLst>
              <a:ext uri="{FF2B5EF4-FFF2-40B4-BE49-F238E27FC236}">
                <a16:creationId xmlns:a16="http://schemas.microsoft.com/office/drawing/2014/main" id="{933D854D-A227-6797-5C9A-CDF56E08E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8" y="59498"/>
            <a:ext cx="12098730" cy="6742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807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2D51B-3A85-C92A-6218-BE42DF230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black text&#10;&#10;AI-generated content may be incorrect.">
            <a:extLst>
              <a:ext uri="{FF2B5EF4-FFF2-40B4-BE49-F238E27FC236}">
                <a16:creationId xmlns:a16="http://schemas.microsoft.com/office/drawing/2014/main" id="{1388C7CF-1C58-5C62-40D3-127986696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95" y="11022"/>
            <a:ext cx="11714132" cy="695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908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C6E65-F252-4513-764E-C2CEC178D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words&#10;&#10;AI-generated content may be incorrect.">
            <a:extLst>
              <a:ext uri="{FF2B5EF4-FFF2-40B4-BE49-F238E27FC236}">
                <a16:creationId xmlns:a16="http://schemas.microsoft.com/office/drawing/2014/main" id="{C3AFBE6A-8A50-4FDB-B997-B7DE5D0263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1577"/>
            <a:ext cx="12315553" cy="706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815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67D3B-6E49-07AD-DE45-4BD009051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notes&#10;&#10;AI-generated content may be incorrect.">
            <a:extLst>
              <a:ext uri="{FF2B5EF4-FFF2-40B4-BE49-F238E27FC236}">
                <a16:creationId xmlns:a16="http://schemas.microsoft.com/office/drawing/2014/main" id="{1ACAE7EB-3420-3D14-313B-173B2958A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13" y="42899"/>
            <a:ext cx="11878849" cy="681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396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ED5A-D506-61F3-2BA5-1559D92E3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words and symbols&#10;&#10;AI-generated content may be incorrect.">
            <a:extLst>
              <a:ext uri="{FF2B5EF4-FFF2-40B4-BE49-F238E27FC236}">
                <a16:creationId xmlns:a16="http://schemas.microsoft.com/office/drawing/2014/main" id="{86D7E075-A0BA-1F72-6E44-00248D66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60" y="37578"/>
            <a:ext cx="11894403" cy="6791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7928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heet music with words and symbols&#10;&#10;AI-generated content may be incorrect.">
            <a:extLst>
              <a:ext uri="{FF2B5EF4-FFF2-40B4-BE49-F238E27FC236}">
                <a16:creationId xmlns:a16="http://schemas.microsoft.com/office/drawing/2014/main" id="{488C182A-A373-2834-6139-ADB9BBB3DF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65" y="87683"/>
            <a:ext cx="12280883" cy="669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254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words and notes&#10;&#10;AI-generated content may be incorrect.">
            <a:extLst>
              <a:ext uri="{FF2B5EF4-FFF2-40B4-BE49-F238E27FC236}">
                <a16:creationId xmlns:a16="http://schemas.microsoft.com/office/drawing/2014/main" id="{8BB50A0A-42FB-F42A-D96D-3F4A7D7056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578" y="48403"/>
            <a:ext cx="12282093" cy="677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404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0</Words>
  <Application>Microsoft Office PowerPoint</Application>
  <PresentationFormat>Widescreen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Kathleen Ferrell</dc:creator>
  <cp:lastModifiedBy>Kathleen Ferrell</cp:lastModifiedBy>
  <cp:revision>1</cp:revision>
  <dcterms:created xsi:type="dcterms:W3CDTF">2025-07-08T14:37:55Z</dcterms:created>
  <dcterms:modified xsi:type="dcterms:W3CDTF">2025-07-08T16:48:33Z</dcterms:modified>
</cp:coreProperties>
</file>