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FB0F4F-BCFC-42B7-B697-1ABDB321D05F}" v="37" dt="2025-07-07T23:11:17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F6FB0F4F-BCFC-42B7-B697-1ABDB321D05F}"/>
    <pc:docChg chg="undo addSld delSld modSld">
      <pc:chgData name="Kathleen Ferrell" userId="6592d84b1d2bc57c" providerId="LiveId" clId="{F6FB0F4F-BCFC-42B7-B697-1ABDB321D05F}" dt="2025-07-07T23:20:20.751" v="623" actId="2696"/>
      <pc:docMkLst>
        <pc:docMk/>
      </pc:docMkLst>
      <pc:sldChg chg="del">
        <pc:chgData name="Kathleen Ferrell" userId="6592d84b1d2bc57c" providerId="LiveId" clId="{F6FB0F4F-BCFC-42B7-B697-1ABDB321D05F}" dt="2025-07-07T22:47:47.763" v="1" actId="2696"/>
        <pc:sldMkLst>
          <pc:docMk/>
          <pc:sldMk cId="3213693273" sldId="256"/>
        </pc:sldMkLst>
      </pc:sldChg>
      <pc:sldChg chg="addSp modSp new mod">
        <pc:chgData name="Kathleen Ferrell" userId="6592d84b1d2bc57c" providerId="LiveId" clId="{F6FB0F4F-BCFC-42B7-B697-1ABDB321D05F}" dt="2025-07-07T23:12:23.331" v="114" actId="1038"/>
        <pc:sldMkLst>
          <pc:docMk/>
          <pc:sldMk cId="2919105853" sldId="257"/>
        </pc:sldMkLst>
        <pc:picChg chg="add mod">
          <ac:chgData name="Kathleen Ferrell" userId="6592d84b1d2bc57c" providerId="LiveId" clId="{F6FB0F4F-BCFC-42B7-B697-1ABDB321D05F}" dt="2025-07-07T22:50:29.269" v="62"/>
          <ac:picMkLst>
            <pc:docMk/>
            <pc:sldMk cId="2919105853" sldId="257"/>
            <ac:picMk id="3" creationId="{4572A0D8-9C8A-CF2C-0D43-769C129A8D1C}"/>
          </ac:picMkLst>
        </pc:picChg>
        <pc:picChg chg="add mod">
          <ac:chgData name="Kathleen Ferrell" userId="6592d84b1d2bc57c" providerId="LiveId" clId="{F6FB0F4F-BCFC-42B7-B697-1ABDB321D05F}" dt="2025-07-07T23:12:23.331" v="114" actId="1038"/>
          <ac:picMkLst>
            <pc:docMk/>
            <pc:sldMk cId="2919105853" sldId="257"/>
            <ac:picMk id="5" creationId="{937CAB3E-1252-616E-AA41-175840F44963}"/>
          </ac:picMkLst>
        </pc:picChg>
      </pc:sldChg>
      <pc:sldChg chg="addSp modSp new mod">
        <pc:chgData name="Kathleen Ferrell" userId="6592d84b1d2bc57c" providerId="LiveId" clId="{F6FB0F4F-BCFC-42B7-B697-1ABDB321D05F}" dt="2025-07-07T23:12:48.829" v="177" actId="1038"/>
        <pc:sldMkLst>
          <pc:docMk/>
          <pc:sldMk cId="280022222" sldId="258"/>
        </pc:sldMkLst>
        <pc:picChg chg="add mod">
          <ac:chgData name="Kathleen Ferrell" userId="6592d84b1d2bc57c" providerId="LiveId" clId="{F6FB0F4F-BCFC-42B7-B697-1ABDB321D05F}" dt="2025-07-07T22:50:28.699" v="60"/>
          <ac:picMkLst>
            <pc:docMk/>
            <pc:sldMk cId="280022222" sldId="258"/>
            <ac:picMk id="3" creationId="{C3B10E20-C51E-41BD-11CE-B5628DDB5F82}"/>
          </ac:picMkLst>
        </pc:picChg>
        <pc:picChg chg="add mod">
          <ac:chgData name="Kathleen Ferrell" userId="6592d84b1d2bc57c" providerId="LiveId" clId="{F6FB0F4F-BCFC-42B7-B697-1ABDB321D05F}" dt="2025-07-07T23:12:48.829" v="177" actId="1038"/>
          <ac:picMkLst>
            <pc:docMk/>
            <pc:sldMk cId="280022222" sldId="258"/>
            <ac:picMk id="5" creationId="{886B7451-1C03-EBAF-9438-707A9AFBD3E3}"/>
          </ac:picMkLst>
        </pc:picChg>
      </pc:sldChg>
      <pc:sldChg chg="addSp modSp new mod">
        <pc:chgData name="Kathleen Ferrell" userId="6592d84b1d2bc57c" providerId="LiveId" clId="{F6FB0F4F-BCFC-42B7-B697-1ABDB321D05F}" dt="2025-07-07T23:13:15.819" v="201" actId="1037"/>
        <pc:sldMkLst>
          <pc:docMk/>
          <pc:sldMk cId="2527997361" sldId="259"/>
        </pc:sldMkLst>
        <pc:picChg chg="add mod">
          <ac:chgData name="Kathleen Ferrell" userId="6592d84b1d2bc57c" providerId="LiveId" clId="{F6FB0F4F-BCFC-42B7-B697-1ABDB321D05F}" dt="2025-07-07T22:50:28.259" v="58"/>
          <ac:picMkLst>
            <pc:docMk/>
            <pc:sldMk cId="2527997361" sldId="259"/>
            <ac:picMk id="3" creationId="{5103C35A-7ACA-EE1B-03CA-478509EF60E5}"/>
          </ac:picMkLst>
        </pc:picChg>
        <pc:picChg chg="add mod">
          <ac:chgData name="Kathleen Ferrell" userId="6592d84b1d2bc57c" providerId="LiveId" clId="{F6FB0F4F-BCFC-42B7-B697-1ABDB321D05F}" dt="2025-07-07T23:13:15.819" v="201" actId="1037"/>
          <ac:picMkLst>
            <pc:docMk/>
            <pc:sldMk cId="2527997361" sldId="259"/>
            <ac:picMk id="5" creationId="{FCF1C159-1FAD-E16B-3BBD-11D40FF4EEBD}"/>
          </ac:picMkLst>
        </pc:picChg>
      </pc:sldChg>
      <pc:sldChg chg="addSp modSp new mod">
        <pc:chgData name="Kathleen Ferrell" userId="6592d84b1d2bc57c" providerId="LiveId" clId="{F6FB0F4F-BCFC-42B7-B697-1ABDB321D05F}" dt="2025-07-07T23:14:32.884" v="296" actId="1035"/>
        <pc:sldMkLst>
          <pc:docMk/>
          <pc:sldMk cId="2306187392" sldId="260"/>
        </pc:sldMkLst>
        <pc:picChg chg="add mod">
          <ac:chgData name="Kathleen Ferrell" userId="6592d84b1d2bc57c" providerId="LiveId" clId="{F6FB0F4F-BCFC-42B7-B697-1ABDB321D05F}" dt="2025-07-07T22:50:27.928" v="56"/>
          <ac:picMkLst>
            <pc:docMk/>
            <pc:sldMk cId="2306187392" sldId="260"/>
            <ac:picMk id="3" creationId="{68B744FF-3FE2-845B-366E-0A65C01CDA87}"/>
          </ac:picMkLst>
        </pc:picChg>
        <pc:picChg chg="add mod">
          <ac:chgData name="Kathleen Ferrell" userId="6592d84b1d2bc57c" providerId="LiveId" clId="{F6FB0F4F-BCFC-42B7-B697-1ABDB321D05F}" dt="2025-07-07T23:14:32.884" v="296" actId="1035"/>
          <ac:picMkLst>
            <pc:docMk/>
            <pc:sldMk cId="2306187392" sldId="260"/>
            <ac:picMk id="5" creationId="{789E7E97-3FFC-D047-B4B0-9C4504941C87}"/>
          </ac:picMkLst>
        </pc:picChg>
      </pc:sldChg>
      <pc:sldChg chg="addSp modSp add mod">
        <pc:chgData name="Kathleen Ferrell" userId="6592d84b1d2bc57c" providerId="LiveId" clId="{F6FB0F4F-BCFC-42B7-B697-1ABDB321D05F}" dt="2025-07-07T23:16:02.885" v="317" actId="1038"/>
        <pc:sldMkLst>
          <pc:docMk/>
          <pc:sldMk cId="3618833078" sldId="261"/>
        </pc:sldMkLst>
        <pc:picChg chg="add mod">
          <ac:chgData name="Kathleen Ferrell" userId="6592d84b1d2bc57c" providerId="LiveId" clId="{F6FB0F4F-BCFC-42B7-B697-1ABDB321D05F}" dt="2025-07-07T22:50:27.619" v="54"/>
          <ac:picMkLst>
            <pc:docMk/>
            <pc:sldMk cId="3618833078" sldId="261"/>
            <ac:picMk id="3" creationId="{2A77EA41-BFE9-FC6C-7698-D28F77EEC64B}"/>
          </ac:picMkLst>
        </pc:picChg>
        <pc:picChg chg="add mod">
          <ac:chgData name="Kathleen Ferrell" userId="6592d84b1d2bc57c" providerId="LiveId" clId="{F6FB0F4F-BCFC-42B7-B697-1ABDB321D05F}" dt="2025-07-07T23:16:02.885" v="317" actId="1038"/>
          <ac:picMkLst>
            <pc:docMk/>
            <pc:sldMk cId="3618833078" sldId="261"/>
            <ac:picMk id="5" creationId="{7576FC0D-F897-982F-B35B-2B98F245E0CA}"/>
          </ac:picMkLst>
        </pc:picChg>
      </pc:sldChg>
      <pc:sldChg chg="addSp modSp add mod">
        <pc:chgData name="Kathleen Ferrell" userId="6592d84b1d2bc57c" providerId="LiveId" clId="{F6FB0F4F-BCFC-42B7-B697-1ABDB321D05F}" dt="2025-07-07T23:17:34.479" v="370" actId="1038"/>
        <pc:sldMkLst>
          <pc:docMk/>
          <pc:sldMk cId="1248992346" sldId="262"/>
        </pc:sldMkLst>
        <pc:picChg chg="add mod">
          <ac:chgData name="Kathleen Ferrell" userId="6592d84b1d2bc57c" providerId="LiveId" clId="{F6FB0F4F-BCFC-42B7-B697-1ABDB321D05F}" dt="2025-07-07T22:50:27.281" v="52"/>
          <ac:picMkLst>
            <pc:docMk/>
            <pc:sldMk cId="1248992346" sldId="262"/>
            <ac:picMk id="3" creationId="{B59FB9C5-EE53-A9DB-C78B-18A3B44F920B}"/>
          </ac:picMkLst>
        </pc:picChg>
        <pc:picChg chg="add mod">
          <ac:chgData name="Kathleen Ferrell" userId="6592d84b1d2bc57c" providerId="LiveId" clId="{F6FB0F4F-BCFC-42B7-B697-1ABDB321D05F}" dt="2025-07-07T23:17:34.479" v="370" actId="1038"/>
          <ac:picMkLst>
            <pc:docMk/>
            <pc:sldMk cId="1248992346" sldId="262"/>
            <ac:picMk id="5" creationId="{AE906920-90E3-857E-8919-C72484F9570B}"/>
          </ac:picMkLst>
        </pc:picChg>
      </pc:sldChg>
      <pc:sldChg chg="addSp modSp add mod">
        <pc:chgData name="Kathleen Ferrell" userId="6592d84b1d2bc57c" providerId="LiveId" clId="{F6FB0F4F-BCFC-42B7-B697-1ABDB321D05F}" dt="2025-07-07T23:18:17.399" v="437" actId="1037"/>
        <pc:sldMkLst>
          <pc:docMk/>
          <pc:sldMk cId="3117676095" sldId="263"/>
        </pc:sldMkLst>
        <pc:picChg chg="add mod">
          <ac:chgData name="Kathleen Ferrell" userId="6592d84b1d2bc57c" providerId="LiveId" clId="{F6FB0F4F-BCFC-42B7-B697-1ABDB321D05F}" dt="2025-07-07T22:50:26.939" v="50"/>
          <ac:picMkLst>
            <pc:docMk/>
            <pc:sldMk cId="3117676095" sldId="263"/>
            <ac:picMk id="3" creationId="{3A2E2A8B-FF40-1D12-86DB-9770DA6C76D6}"/>
          </ac:picMkLst>
        </pc:picChg>
        <pc:picChg chg="add mod">
          <ac:chgData name="Kathleen Ferrell" userId="6592d84b1d2bc57c" providerId="LiveId" clId="{F6FB0F4F-BCFC-42B7-B697-1ABDB321D05F}" dt="2025-07-07T23:18:17.399" v="437" actId="1037"/>
          <ac:picMkLst>
            <pc:docMk/>
            <pc:sldMk cId="3117676095" sldId="263"/>
            <ac:picMk id="5" creationId="{0518184D-272D-D87E-8B53-2B2C9731128E}"/>
          </ac:picMkLst>
        </pc:picChg>
      </pc:sldChg>
      <pc:sldChg chg="addSp modSp add mod">
        <pc:chgData name="Kathleen Ferrell" userId="6592d84b1d2bc57c" providerId="LiveId" clId="{F6FB0F4F-BCFC-42B7-B697-1ABDB321D05F}" dt="2025-07-07T23:18:49.579" v="498" actId="1038"/>
        <pc:sldMkLst>
          <pc:docMk/>
          <pc:sldMk cId="501315857" sldId="264"/>
        </pc:sldMkLst>
        <pc:picChg chg="add mod">
          <ac:chgData name="Kathleen Ferrell" userId="6592d84b1d2bc57c" providerId="LiveId" clId="{F6FB0F4F-BCFC-42B7-B697-1ABDB321D05F}" dt="2025-07-07T22:50:26.649" v="48"/>
          <ac:picMkLst>
            <pc:docMk/>
            <pc:sldMk cId="501315857" sldId="264"/>
            <ac:picMk id="3" creationId="{1E83843F-989A-7229-DB9E-1920A4217615}"/>
          </ac:picMkLst>
        </pc:picChg>
        <pc:picChg chg="add mod">
          <ac:chgData name="Kathleen Ferrell" userId="6592d84b1d2bc57c" providerId="LiveId" clId="{F6FB0F4F-BCFC-42B7-B697-1ABDB321D05F}" dt="2025-07-07T23:18:49.579" v="498" actId="1038"/>
          <ac:picMkLst>
            <pc:docMk/>
            <pc:sldMk cId="501315857" sldId="264"/>
            <ac:picMk id="5" creationId="{A78BD6C4-3726-2514-88C9-32A9EE2B3534}"/>
          </ac:picMkLst>
        </pc:picChg>
      </pc:sldChg>
      <pc:sldChg chg="addSp modSp add mod">
        <pc:chgData name="Kathleen Ferrell" userId="6592d84b1d2bc57c" providerId="LiveId" clId="{F6FB0F4F-BCFC-42B7-B697-1ABDB321D05F}" dt="2025-07-07T23:19:12.409" v="535" actId="1038"/>
        <pc:sldMkLst>
          <pc:docMk/>
          <pc:sldMk cId="1283279422" sldId="265"/>
        </pc:sldMkLst>
        <pc:picChg chg="add mod">
          <ac:chgData name="Kathleen Ferrell" userId="6592d84b1d2bc57c" providerId="LiveId" clId="{F6FB0F4F-BCFC-42B7-B697-1ABDB321D05F}" dt="2025-07-07T22:50:26.309" v="46"/>
          <ac:picMkLst>
            <pc:docMk/>
            <pc:sldMk cId="1283279422" sldId="265"/>
            <ac:picMk id="3" creationId="{9D21FD0F-5E60-6E7A-2A6A-51AF5AF9F3F8}"/>
          </ac:picMkLst>
        </pc:picChg>
        <pc:picChg chg="add mod">
          <ac:chgData name="Kathleen Ferrell" userId="6592d84b1d2bc57c" providerId="LiveId" clId="{F6FB0F4F-BCFC-42B7-B697-1ABDB321D05F}" dt="2025-07-07T23:19:12.409" v="535" actId="1038"/>
          <ac:picMkLst>
            <pc:docMk/>
            <pc:sldMk cId="1283279422" sldId="265"/>
            <ac:picMk id="5" creationId="{673D33E1-5386-755F-5588-E55A665C26D2}"/>
          </ac:picMkLst>
        </pc:picChg>
      </pc:sldChg>
      <pc:sldChg chg="addSp modSp add mod">
        <pc:chgData name="Kathleen Ferrell" userId="6592d84b1d2bc57c" providerId="LiveId" clId="{F6FB0F4F-BCFC-42B7-B697-1ABDB321D05F}" dt="2025-07-07T23:19:45.520" v="591" actId="1038"/>
        <pc:sldMkLst>
          <pc:docMk/>
          <pc:sldMk cId="2140997270" sldId="266"/>
        </pc:sldMkLst>
        <pc:picChg chg="add mod">
          <ac:chgData name="Kathleen Ferrell" userId="6592d84b1d2bc57c" providerId="LiveId" clId="{F6FB0F4F-BCFC-42B7-B697-1ABDB321D05F}" dt="2025-07-07T22:50:25.955" v="44"/>
          <ac:picMkLst>
            <pc:docMk/>
            <pc:sldMk cId="2140997270" sldId="266"/>
            <ac:picMk id="3" creationId="{53E312C3-99F2-47B2-0A60-A4B61C840A63}"/>
          </ac:picMkLst>
        </pc:picChg>
        <pc:picChg chg="add mod">
          <ac:chgData name="Kathleen Ferrell" userId="6592d84b1d2bc57c" providerId="LiveId" clId="{F6FB0F4F-BCFC-42B7-B697-1ABDB321D05F}" dt="2025-07-07T23:19:45.520" v="591" actId="1038"/>
          <ac:picMkLst>
            <pc:docMk/>
            <pc:sldMk cId="2140997270" sldId="266"/>
            <ac:picMk id="5" creationId="{C9D71BB3-9035-F8EF-DF92-4F67AF06E901}"/>
          </ac:picMkLst>
        </pc:picChg>
      </pc:sldChg>
      <pc:sldChg chg="addSp modSp add mod">
        <pc:chgData name="Kathleen Ferrell" userId="6592d84b1d2bc57c" providerId="LiveId" clId="{F6FB0F4F-BCFC-42B7-B697-1ABDB321D05F}" dt="2025-07-07T23:20:11.369" v="622" actId="1038"/>
        <pc:sldMkLst>
          <pc:docMk/>
          <pc:sldMk cId="1018106057" sldId="267"/>
        </pc:sldMkLst>
        <pc:picChg chg="add mod">
          <ac:chgData name="Kathleen Ferrell" userId="6592d84b1d2bc57c" providerId="LiveId" clId="{F6FB0F4F-BCFC-42B7-B697-1ABDB321D05F}" dt="2025-07-07T22:50:25.543" v="42"/>
          <ac:picMkLst>
            <pc:docMk/>
            <pc:sldMk cId="1018106057" sldId="267"/>
            <ac:picMk id="3" creationId="{25FDA8D0-6FD2-49A3-A9E8-F19EE53C4B6D}"/>
          </ac:picMkLst>
        </pc:picChg>
        <pc:picChg chg="add mod">
          <ac:chgData name="Kathleen Ferrell" userId="6592d84b1d2bc57c" providerId="LiveId" clId="{F6FB0F4F-BCFC-42B7-B697-1ABDB321D05F}" dt="2025-07-07T23:20:11.369" v="622" actId="1038"/>
          <ac:picMkLst>
            <pc:docMk/>
            <pc:sldMk cId="1018106057" sldId="267"/>
            <ac:picMk id="5" creationId="{D8317B56-4D3A-FD25-51B1-336F0B726120}"/>
          </ac:picMkLst>
        </pc:picChg>
      </pc:sldChg>
      <pc:sldChg chg="add del">
        <pc:chgData name="Kathleen Ferrell" userId="6592d84b1d2bc57c" providerId="LiveId" clId="{F6FB0F4F-BCFC-42B7-B697-1ABDB321D05F}" dt="2025-07-07T23:20:20.751" v="623" actId="2696"/>
        <pc:sldMkLst>
          <pc:docMk/>
          <pc:sldMk cId="2692218151" sldId="268"/>
        </pc:sldMkLst>
      </pc:sldChg>
      <pc:sldChg chg="add del">
        <pc:chgData name="Kathleen Ferrell" userId="6592d84b1d2bc57c" providerId="LiveId" clId="{F6FB0F4F-BCFC-42B7-B697-1ABDB321D05F}" dt="2025-07-07T22:50:29.739" v="63"/>
        <pc:sldMkLst>
          <pc:docMk/>
          <pc:sldMk cId="2754089307" sldId="269"/>
        </pc:sldMkLst>
      </pc:sldChg>
      <pc:sldChg chg="add del">
        <pc:chgData name="Kathleen Ferrell" userId="6592d84b1d2bc57c" providerId="LiveId" clId="{F6FB0F4F-BCFC-42B7-B697-1ABDB321D05F}" dt="2025-07-07T22:50:29.739" v="63"/>
        <pc:sldMkLst>
          <pc:docMk/>
          <pc:sldMk cId="3833091992" sldId="270"/>
        </pc:sldMkLst>
      </pc:sldChg>
      <pc:sldChg chg="add del">
        <pc:chgData name="Kathleen Ferrell" userId="6592d84b1d2bc57c" providerId="LiveId" clId="{F6FB0F4F-BCFC-42B7-B697-1ABDB321D05F}" dt="2025-07-07T22:50:29.739" v="63"/>
        <pc:sldMkLst>
          <pc:docMk/>
          <pc:sldMk cId="1696752315" sldId="271"/>
        </pc:sldMkLst>
      </pc:sldChg>
      <pc:sldChg chg="add del">
        <pc:chgData name="Kathleen Ferrell" userId="6592d84b1d2bc57c" providerId="LiveId" clId="{F6FB0F4F-BCFC-42B7-B697-1ABDB321D05F}" dt="2025-07-07T22:50:29.739" v="63"/>
        <pc:sldMkLst>
          <pc:docMk/>
          <pc:sldMk cId="2253904807" sldId="272"/>
        </pc:sldMkLst>
      </pc:sldChg>
    </pc:docChg>
  </pc:docChgLst>
  <pc:docChgLst>
    <pc:chgData name="Kathleen Ferrell" userId="6592d84b1d2bc57c" providerId="LiveId" clId="{9AF7AECF-0EF1-4651-97D5-33DFF43FB5BF}"/>
    <pc:docChg chg="modSld">
      <pc:chgData name="Kathleen Ferrell" userId="6592d84b1d2bc57c" providerId="LiveId" clId="{9AF7AECF-0EF1-4651-97D5-33DFF43FB5BF}" dt="2025-07-08T16:45:46.086" v="3" actId="1038"/>
      <pc:docMkLst>
        <pc:docMk/>
      </pc:docMkLst>
      <pc:sldChg chg="modSp mod">
        <pc:chgData name="Kathleen Ferrell" userId="6592d84b1d2bc57c" providerId="LiveId" clId="{9AF7AECF-0EF1-4651-97D5-33DFF43FB5BF}" dt="2025-07-08T16:45:46.086" v="3" actId="1038"/>
        <pc:sldMkLst>
          <pc:docMk/>
          <pc:sldMk cId="2919105853" sldId="257"/>
        </pc:sldMkLst>
        <pc:picChg chg="mod">
          <ac:chgData name="Kathleen Ferrell" userId="6592d84b1d2bc57c" providerId="LiveId" clId="{9AF7AECF-0EF1-4651-97D5-33DFF43FB5BF}" dt="2025-07-08T16:45:46.086" v="3" actId="1038"/>
          <ac:picMkLst>
            <pc:docMk/>
            <pc:sldMk cId="2919105853" sldId="257"/>
            <ac:picMk id="5" creationId="{937CAB3E-1252-616E-AA41-175840F4496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C744E-ED2E-A847-FEA5-1ACDAEF26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65F521-B70B-4FB9-F054-60297CD90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9C701-A80B-2732-D8EC-8F7EAD4ED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4B063-D923-D418-4DDF-D2A6D1037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8C7F6-9250-72F9-3B77-087A7C11E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3BC39-0B17-09C1-4AC6-9AE33973E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233A1-E22F-6F81-CDA4-2AE494939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EF1A1-B092-FD4B-1FF9-F2863EB5C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2BC3C-69A5-9954-5B3B-DF91AD605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85046-689B-C4D2-5486-AE2986BCF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2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D5A65-541A-BE1B-4063-DC6C138F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8DB32-64E8-C8C8-DCE8-716031CF6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6B713-CF74-5B92-31D4-409ABE4FD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A7C34-6DA6-9BA9-935F-5DFBD7FED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2EAB1-B063-6BC7-677B-30D93604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13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F6E88-D9C9-25CB-0E54-DCDFC4874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563FC-847B-1466-8F64-A3F43AD40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E6F69-1C56-9BC6-DB74-BEA362F48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F139B-5124-4BAB-AA73-A15139BD9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21AE4-D080-1F04-BE89-DE2DBA3F8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C3E60-20B3-C110-B09E-352EAE4F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5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3FC80-FD4A-FDFC-08B3-20A73B897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48483-64F5-9D39-999E-7DC42CE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5A5141-C3D2-7FB3-569E-249E07E25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B4D96-42AA-2CD4-BA9C-B1458BF0B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28BC25-61C8-3971-9ACE-AA9080D14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398A6D-1570-E196-7F30-BFBA96899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4C87F0-C0C0-4596-0D1E-3987FC37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8A909C-4DB4-958C-3C16-42531CD22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50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FEBAD-1BC1-CC7F-B56C-019FEE91D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F7EC5-2C74-8C8F-0FF8-A776784D3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05804-E750-EF41-EB4C-6FA46700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D3C298-0FA3-34DC-4882-16405BECD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0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191839-8BD6-F7D2-DBAE-0ED952559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7DFAAB-65CB-539C-EA6F-E9CD1E1DD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7D3E8-FE44-A6DC-B18F-2D7DF424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23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97A4A-16B2-54C2-99BB-15D4E6BD4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4201E-EA52-6DF7-411D-AE70BDF86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15193-D9C7-E054-9DBF-16664660A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5A333-03E8-EF65-1909-1FE06A60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B5240-43C2-BD92-DDA4-8510439C4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A1D28-EBC8-52CB-E425-3F42DF94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295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B1A3-C5CB-F9AB-2616-DA78817BC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85F70E-4426-6D6D-0E46-DA9AF95DE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C2D21-AC12-85C2-E897-55BE3CC26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7FCE1-18C6-86D4-9569-60363A428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65412-814B-EFDD-40CC-9F981CA0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9E597-6828-9EEF-C2E6-37C871E1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1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5671-13D1-9C83-F5A4-41B2AF887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C2C4D5-47B9-EA97-799A-9E0F17BAF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06B34-3E10-CA86-4F99-FA6A957C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44980-7C68-862A-6BD7-0456C536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E9ECC-8C8F-673A-A2AF-1077DB877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9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6C2B11-686C-6113-49C6-64A3D4D29D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67191F-8206-6A46-05BC-DC3CC2A81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40378-BA04-5A11-93D5-4B17BC00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D8B9D-2A97-16D7-E8E4-6C245FFE6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42A27-7FF7-D111-A43F-BC72F7CAB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0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4EDBD-F00B-74B4-E7D0-6D1887181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217A-C701-64A8-0295-0F494681F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6691F-5BF9-BFB9-B6EA-B35C5BAE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D0B8F4-A08E-409B-A692-C5C42B929750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726F5-095B-EF4D-8A15-3299D4AFD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B85FD-9735-C222-58C0-468EFD330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5C8A77-8B6F-45B0-8C2A-7FDD66E02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4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937CAB3E-1252-616E-AA41-175840F44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41" y="-15863"/>
            <a:ext cx="9229646" cy="681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05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886B7451-1C03-EBAF-9438-707A9AFBD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4" y="88837"/>
            <a:ext cx="11024678" cy="666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2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FCF1C159-1FAD-E16B-3BBD-11D40FF4E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61" y="0"/>
            <a:ext cx="11453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9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of music with black and white text&#10;&#10;AI-generated content may be incorrect.">
            <a:extLst>
              <a:ext uri="{FF2B5EF4-FFF2-40B4-BE49-F238E27FC236}">
                <a16:creationId xmlns:a16="http://schemas.microsoft.com/office/drawing/2014/main" id="{789E7E97-3FFC-D047-B4B0-9C4504941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6" y="68051"/>
            <a:ext cx="11534561" cy="676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87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15EA5-ADA8-8105-FA17-FC967472B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text&#10;&#10;AI-generated content may be incorrect.">
            <a:extLst>
              <a:ext uri="{FF2B5EF4-FFF2-40B4-BE49-F238E27FC236}">
                <a16:creationId xmlns:a16="http://schemas.microsoft.com/office/drawing/2014/main" id="{7576FC0D-F897-982F-B35B-2B98F245E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63" y="62630"/>
            <a:ext cx="11055273" cy="673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3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40328-10BC-D307-277F-DDFB9107B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AE906920-90E3-857E-8919-C72484F95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50" y="53775"/>
            <a:ext cx="11497414" cy="676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92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7596F-D31D-3E75-178A-0CEAD6786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notes&#10;&#10;AI-generated content may be incorrect.">
            <a:extLst>
              <a:ext uri="{FF2B5EF4-FFF2-40B4-BE49-F238E27FC236}">
                <a16:creationId xmlns:a16="http://schemas.microsoft.com/office/drawing/2014/main" id="{0518184D-272D-D87E-8B53-2B2C97311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7" y="1164919"/>
            <a:ext cx="12016887" cy="360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7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A6072-946B-F0A5-5322-1165993E6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A78BD6C4-3726-2514-88C9-32A9EE2B3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34" y="0"/>
            <a:ext cx="11570601" cy="680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15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47629-8978-119F-9406-24D6582E5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673D33E1-5386-755F-5588-E55A665C2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5" y="37578"/>
            <a:ext cx="11328735" cy="671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79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E5DDF-E9B2-8B4A-B829-6E8F89A16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C9D71BB3-9035-F8EF-DF92-4F67AF06E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0" y="39779"/>
            <a:ext cx="11433706" cy="679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97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7CC03-4393-2329-C6EF-1589C97AF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D8317B56-4D3A-FD25-51B1-336F0B726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03" y="61925"/>
            <a:ext cx="11505574" cy="669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0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2025-07-07T22:47:16Z</dcterms:created>
  <dcterms:modified xsi:type="dcterms:W3CDTF">2025-07-08T16:45:51Z</dcterms:modified>
</cp:coreProperties>
</file>