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171CD6-E77C-46E7-854B-DDBB5C5560CC}" v="1" dt="2025-07-08T16:40:14.7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4" autoAdjust="0"/>
    <p:restoredTop sz="94660"/>
  </p:normalViewPr>
  <p:slideViewPr>
    <p:cSldViewPr snapToGrid="0">
      <p:cViewPr varScale="1">
        <p:scale>
          <a:sx n="61" d="100"/>
          <a:sy n="61" d="100"/>
        </p:scale>
        <p:origin x="398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leen Ferrell" userId="6592d84b1d2bc57c" providerId="LiveId" clId="{D2171CD6-E77C-46E7-854B-DDBB5C5560CC}"/>
    <pc:docChg chg="custSel modSld">
      <pc:chgData name="Kathleen Ferrell" userId="6592d84b1d2bc57c" providerId="LiveId" clId="{D2171CD6-E77C-46E7-854B-DDBB5C5560CC}" dt="2025-07-08T16:41:21.087" v="31" actId="1035"/>
      <pc:docMkLst>
        <pc:docMk/>
      </pc:docMkLst>
      <pc:sldChg chg="addSp delSp modSp mod">
        <pc:chgData name="Kathleen Ferrell" userId="6592d84b1d2bc57c" providerId="LiveId" clId="{D2171CD6-E77C-46E7-854B-DDBB5C5560CC}" dt="2025-07-08T16:41:21.087" v="31" actId="1035"/>
        <pc:sldMkLst>
          <pc:docMk/>
          <pc:sldMk cId="557522746" sldId="268"/>
        </pc:sldMkLst>
        <pc:picChg chg="del">
          <ac:chgData name="Kathleen Ferrell" userId="6592d84b1d2bc57c" providerId="LiveId" clId="{D2171CD6-E77C-46E7-854B-DDBB5C5560CC}" dt="2025-07-08T16:40:04.123" v="0" actId="21"/>
          <ac:picMkLst>
            <pc:docMk/>
            <pc:sldMk cId="557522746" sldId="268"/>
            <ac:picMk id="3" creationId="{6BC77642-67BF-E652-CAD4-FB859B36DA31}"/>
          </ac:picMkLst>
        </pc:picChg>
        <pc:picChg chg="add mod">
          <ac:chgData name="Kathleen Ferrell" userId="6592d84b1d2bc57c" providerId="LiveId" clId="{D2171CD6-E77C-46E7-854B-DDBB5C5560CC}" dt="2025-07-08T16:41:21.087" v="31" actId="1035"/>
          <ac:picMkLst>
            <pc:docMk/>
            <pc:sldMk cId="557522746" sldId="268"/>
            <ac:picMk id="4" creationId="{26BABF6F-973E-29C1-A96F-5D4B27B1406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50570-1654-05DC-F4EF-A62E9A160C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5D7ABB-0831-693F-1715-BC35A00064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A25EEC-D58B-57D6-1041-96B0EFDA8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C94-5A05-46B9-8E71-B7FF9F254F9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8B244-5C68-8522-9A2B-C4B3DB7FD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7C87D-3DF3-0C57-A787-C3CB1D4DF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EDB9-0EAF-44C4-8DD7-B5085D0C0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460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3B09B-452D-0DB4-44B9-047BF252A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367CF-BFC9-35F0-630C-B22728301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ED236C-00E6-0D97-AA0F-E7371CA9C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C94-5A05-46B9-8E71-B7FF9F254F9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EE9641-8FB2-DCA4-5F60-E9CF5B51E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D6424-CDA5-CCAA-954B-E1A151C14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EDB9-0EAF-44C4-8DD7-B5085D0C0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915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4143C-BB59-9D35-5174-CCBAC9AAF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652DA1-6E6D-D62A-E394-087CD7B69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22B60-B74A-C924-D322-4885B25C6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C94-5A05-46B9-8E71-B7FF9F254F9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25000-1588-5A3A-DE81-892100315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04611-BAF9-6612-FCC9-93FA413B7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EDB9-0EAF-44C4-8DD7-B5085D0C0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660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5479C-D4BB-0380-0BC5-19396403C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A48C4-DA7F-C9F8-0C36-53CB025243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4C817-2187-2116-E346-5A1DC2B28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41139E-DD77-2473-442C-BB1E26401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C94-5A05-46B9-8E71-B7FF9F254F9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FBC72C-35E9-9C33-0505-769B4900A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E73E5F-14EA-3DC5-E2AE-EFB99FE80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EDB9-0EAF-44C4-8DD7-B5085D0C0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599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383A9-4F73-D8E3-932C-5FB70BAEA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4A6786-4CFE-B0AC-B7BF-FEBF12683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6C508-DEEF-39A6-4901-F3C05833BD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4462DC-068D-CF86-B276-7C6FF57160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4E55B1-1B0E-7A97-C79D-B4FDC71AA0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477F5F-AC50-F8F1-8D1A-51390C1C4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C94-5A05-46B9-8E71-B7FF9F254F9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C937A5-039A-7F9C-E595-BCDDA4035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806FA0-963E-66E0-1820-8BC144B95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EDB9-0EAF-44C4-8DD7-B5085D0C0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53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58208-3C25-D0C1-CBDC-10B3AAFAF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FBE94A-2AD0-D3BC-65BA-381C426DE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C94-5A05-46B9-8E71-B7FF9F254F9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28BCE4-2A68-C105-CEF0-E8FD20EAD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246327-6D42-0CC1-6709-E60625B17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EDB9-0EAF-44C4-8DD7-B5085D0C0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876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9C6489-853A-87F7-E25F-A74E9C8F5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C94-5A05-46B9-8E71-B7FF9F254F9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5C654A-538F-FFC6-133D-93FC7BAB1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7D3916-2737-D0CA-49D5-17A670ABC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EDB9-0EAF-44C4-8DD7-B5085D0C0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584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1B750-EA04-A48E-E1A0-9AFD75078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4AF08-68C8-0A4A-78A0-4A5C16930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9AF2E-7FCD-E800-D52B-29C2FA550E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6764C3-1B19-0E0F-D26A-5D28497FC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C94-5A05-46B9-8E71-B7FF9F254F9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5124E5-23FA-C41B-87E0-531E6FD37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113188-B4A2-1FB6-8BF7-C686AA93D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EDB9-0EAF-44C4-8DD7-B5085D0C0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603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5B3F6-9EE1-6CE1-552F-75CDE5943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743BCB-3DED-466A-D4E1-063813B409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895DA-CAB3-C6B4-6FFB-E1ADF6C773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AE43D-1C6E-9FE8-134D-E565B60A2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C94-5A05-46B9-8E71-B7FF9F254F9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67BDC0-38F7-6A85-20A4-BE46A84F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67A6A4-E20E-46D0-77E9-B4E1D4A79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EDB9-0EAF-44C4-8DD7-B5085D0C0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27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92BD5-4C0F-C8D2-FA11-1F8B3A083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189838-52FB-787B-15C3-4A7CEDA02E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A7776-BBDF-C371-83E4-BC1BBC68F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C94-5A05-46B9-8E71-B7FF9F254F9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19F50-AA55-0450-2820-F7E65F567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18F94-041E-E382-6BBE-278143005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EDB9-0EAF-44C4-8DD7-B5085D0C0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77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7F7346-1D1B-B3D4-EDB0-88D3C4B6A5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ECC1FB-249E-8E2E-727E-DE38C8448C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42559-685E-85B7-CF97-70DDF997F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C94-5A05-46B9-8E71-B7FF9F254F9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B9C1B-95FE-9793-6876-D4927E718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9B332B-C0D2-BCA9-CABF-DC3BCAB16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EDB9-0EAF-44C4-8DD7-B5085D0C0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0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F70583-EDAC-B075-382D-72FD0F9F0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6E890D-719F-269F-B94A-2D8260DCC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32442-92C8-D85D-54CD-3428E6FA14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7E1C94-5A05-46B9-8E71-B7FF9F254F9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D86ED-E9EC-F9FE-0152-B368AEBAC6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5D637-446E-67C7-1D65-A5B2E4B78D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F4EDB9-0EAF-44C4-8DD7-B5085D0C0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music notes&#10;&#10;AI-generated content may be incorrect.">
            <a:extLst>
              <a:ext uri="{FF2B5EF4-FFF2-40B4-BE49-F238E27FC236}">
                <a16:creationId xmlns:a16="http://schemas.microsoft.com/office/drawing/2014/main" id="{30164658-D2BC-B6B6-F7C3-F3B002FCE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8" y="50105"/>
            <a:ext cx="9919770" cy="681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60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AI-generated content may be incorrect.">
            <a:extLst>
              <a:ext uri="{FF2B5EF4-FFF2-40B4-BE49-F238E27FC236}">
                <a16:creationId xmlns:a16="http://schemas.microsoft.com/office/drawing/2014/main" id="{D14BDB98-32AE-CD57-79E4-7814A02CEF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7" y="24824"/>
            <a:ext cx="12038708" cy="680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525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notes and words&#10;&#10;AI-generated content may be incorrect.">
            <a:extLst>
              <a:ext uri="{FF2B5EF4-FFF2-40B4-BE49-F238E27FC236}">
                <a16:creationId xmlns:a16="http://schemas.microsoft.com/office/drawing/2014/main" id="{42FD9C7F-7407-1C9A-BF61-F0C472CBB9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36" y="13384"/>
            <a:ext cx="11887200" cy="685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395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black and white text&#10;&#10;AI-generated content may be incorrect.">
            <a:extLst>
              <a:ext uri="{FF2B5EF4-FFF2-40B4-BE49-F238E27FC236}">
                <a16:creationId xmlns:a16="http://schemas.microsoft.com/office/drawing/2014/main" id="{C8295117-CDEE-5F5D-6397-907D2A836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80" y="10053"/>
            <a:ext cx="12016080" cy="682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425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C7CFD2B2-3BAD-6A42-99C4-05C95440D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8" y="5836"/>
            <a:ext cx="11972273" cy="684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456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lines&#10;&#10;AI-generated content may be incorrect.">
            <a:extLst>
              <a:ext uri="{FF2B5EF4-FFF2-40B4-BE49-F238E27FC236}">
                <a16:creationId xmlns:a16="http://schemas.microsoft.com/office/drawing/2014/main" id="{7AA5A01C-D758-F84E-DE91-E7D87F006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8" y="45406"/>
            <a:ext cx="12062564" cy="678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713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musical notes&#10;&#10;AI-generated content may be incorrect.">
            <a:extLst>
              <a:ext uri="{FF2B5EF4-FFF2-40B4-BE49-F238E27FC236}">
                <a16:creationId xmlns:a16="http://schemas.microsoft.com/office/drawing/2014/main" id="{E03A5D69-FE77-8012-5953-A261AB3FDC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73" y="50103"/>
            <a:ext cx="11816637" cy="674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053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words and notes&#10;&#10;AI-generated content may be incorrect.">
            <a:extLst>
              <a:ext uri="{FF2B5EF4-FFF2-40B4-BE49-F238E27FC236}">
                <a16:creationId xmlns:a16="http://schemas.microsoft.com/office/drawing/2014/main" id="{F19BD342-5AB4-F89C-7B4A-D548E234A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20" y="-9349"/>
            <a:ext cx="11680939" cy="688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10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7B961D0D-185C-D78C-C7A9-52911F597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67" y="37578"/>
            <a:ext cx="11832584" cy="682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728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26BABF6F-973E-29C1-A96F-5D4B27B14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"/>
            <a:ext cx="12192000" cy="7018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522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Kathleen Ferrell</dc:creator>
  <cp:lastModifiedBy>Kathleen Ferrell</cp:lastModifiedBy>
  <cp:revision>1</cp:revision>
  <dcterms:created xsi:type="dcterms:W3CDTF">2025-07-08T15:01:18Z</dcterms:created>
  <dcterms:modified xsi:type="dcterms:W3CDTF">2025-07-08T16:41:29Z</dcterms:modified>
</cp:coreProperties>
</file>