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689BE4-538C-40E7-8078-7DABC39DF3C4}" v="19" dt="2025-07-07T22:45:06.2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4" autoAdjust="0"/>
    <p:restoredTop sz="94660"/>
  </p:normalViewPr>
  <p:slideViewPr>
    <p:cSldViewPr snapToGrid="0">
      <p:cViewPr varScale="1">
        <p:scale>
          <a:sx n="61" d="100"/>
          <a:sy n="61" d="100"/>
        </p:scale>
        <p:origin x="398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leen Ferrell" userId="6592d84b1d2bc57c" providerId="LiveId" clId="{4E689BE4-538C-40E7-8078-7DABC39DF3C4}"/>
    <pc:docChg chg="custSel modSld">
      <pc:chgData name="Kathleen Ferrell" userId="6592d84b1d2bc57c" providerId="LiveId" clId="{4E689BE4-538C-40E7-8078-7DABC39DF3C4}" dt="2025-07-07T22:45:44.829" v="920" actId="1037"/>
      <pc:docMkLst>
        <pc:docMk/>
      </pc:docMkLst>
      <pc:sldChg chg="addSp modSp mod">
        <pc:chgData name="Kathleen Ferrell" userId="6592d84b1d2bc57c" providerId="LiveId" clId="{4E689BE4-538C-40E7-8078-7DABC39DF3C4}" dt="2025-07-07T22:36:30.493" v="309" actId="1037"/>
        <pc:sldMkLst>
          <pc:docMk/>
          <pc:sldMk cId="2208162023" sldId="257"/>
        </pc:sldMkLst>
        <pc:picChg chg="add mod">
          <ac:chgData name="Kathleen Ferrell" userId="6592d84b1d2bc57c" providerId="LiveId" clId="{4E689BE4-538C-40E7-8078-7DABC39DF3C4}" dt="2025-07-07T22:36:30.493" v="309" actId="1037"/>
          <ac:picMkLst>
            <pc:docMk/>
            <pc:sldMk cId="2208162023" sldId="257"/>
            <ac:picMk id="3" creationId="{9DC7CDD5-1B10-5FDF-6F3B-C7200DFBFB6B}"/>
          </ac:picMkLst>
        </pc:picChg>
      </pc:sldChg>
      <pc:sldChg chg="addSp modSp mod">
        <pc:chgData name="Kathleen Ferrell" userId="6592d84b1d2bc57c" providerId="LiveId" clId="{4E689BE4-538C-40E7-8078-7DABC39DF3C4}" dt="2025-07-07T22:37:10.900" v="370" actId="1037"/>
        <pc:sldMkLst>
          <pc:docMk/>
          <pc:sldMk cId="1360754049" sldId="258"/>
        </pc:sldMkLst>
        <pc:picChg chg="add mod">
          <ac:chgData name="Kathleen Ferrell" userId="6592d84b1d2bc57c" providerId="LiveId" clId="{4E689BE4-538C-40E7-8078-7DABC39DF3C4}" dt="2025-07-07T22:37:10.900" v="370" actId="1037"/>
          <ac:picMkLst>
            <pc:docMk/>
            <pc:sldMk cId="1360754049" sldId="258"/>
            <ac:picMk id="3" creationId="{CB6DE8A7-DE9A-4090-4EAD-9BC5DB720AEF}"/>
          </ac:picMkLst>
        </pc:picChg>
      </pc:sldChg>
      <pc:sldChg chg="addSp modSp mod">
        <pc:chgData name="Kathleen Ferrell" userId="6592d84b1d2bc57c" providerId="LiveId" clId="{4E689BE4-538C-40E7-8078-7DABC39DF3C4}" dt="2025-07-07T22:37:47.899" v="437" actId="1037"/>
        <pc:sldMkLst>
          <pc:docMk/>
          <pc:sldMk cId="4130368699" sldId="259"/>
        </pc:sldMkLst>
        <pc:picChg chg="add mod">
          <ac:chgData name="Kathleen Ferrell" userId="6592d84b1d2bc57c" providerId="LiveId" clId="{4E689BE4-538C-40E7-8078-7DABC39DF3C4}" dt="2025-07-07T22:37:47.899" v="437" actId="1037"/>
          <ac:picMkLst>
            <pc:docMk/>
            <pc:sldMk cId="4130368699" sldId="259"/>
            <ac:picMk id="3" creationId="{1860D184-4B6D-A97A-5804-9540DB297477}"/>
          </ac:picMkLst>
        </pc:picChg>
      </pc:sldChg>
      <pc:sldChg chg="addSp modSp mod">
        <pc:chgData name="Kathleen Ferrell" userId="6592d84b1d2bc57c" providerId="LiveId" clId="{4E689BE4-538C-40E7-8078-7DABC39DF3C4}" dt="2025-07-07T22:38:06.660" v="465" actId="1035"/>
        <pc:sldMkLst>
          <pc:docMk/>
          <pc:sldMk cId="2645018009" sldId="260"/>
        </pc:sldMkLst>
        <pc:picChg chg="add mod">
          <ac:chgData name="Kathleen Ferrell" userId="6592d84b1d2bc57c" providerId="LiveId" clId="{4E689BE4-538C-40E7-8078-7DABC39DF3C4}" dt="2025-07-07T22:38:06.660" v="465" actId="1035"/>
          <ac:picMkLst>
            <pc:docMk/>
            <pc:sldMk cId="2645018009" sldId="260"/>
            <ac:picMk id="3" creationId="{D284EB0F-305F-AF2D-F977-0C56A0205CBF}"/>
          </ac:picMkLst>
        </pc:picChg>
      </pc:sldChg>
      <pc:sldChg chg="addSp delSp modSp mod">
        <pc:chgData name="Kathleen Ferrell" userId="6592d84b1d2bc57c" providerId="LiveId" clId="{4E689BE4-538C-40E7-8078-7DABC39DF3C4}" dt="2025-07-07T22:32:37.870" v="109" actId="1037"/>
        <pc:sldMkLst>
          <pc:docMk/>
          <pc:sldMk cId="1678110947" sldId="261"/>
        </pc:sldMkLst>
        <pc:picChg chg="add del mod">
          <ac:chgData name="Kathleen Ferrell" userId="6592d84b1d2bc57c" providerId="LiveId" clId="{4E689BE4-538C-40E7-8078-7DABC39DF3C4}" dt="2025-07-07T22:23:53.110" v="48" actId="21"/>
          <ac:picMkLst>
            <pc:docMk/>
            <pc:sldMk cId="1678110947" sldId="261"/>
            <ac:picMk id="3" creationId="{DDFAE49D-A46A-52B4-4D0A-3AE03BAA7EAA}"/>
          </ac:picMkLst>
        </pc:picChg>
        <pc:picChg chg="add mod">
          <ac:chgData name="Kathleen Ferrell" userId="6592d84b1d2bc57c" providerId="LiveId" clId="{4E689BE4-538C-40E7-8078-7DABC39DF3C4}" dt="2025-07-07T22:32:37.870" v="109" actId="1037"/>
          <ac:picMkLst>
            <pc:docMk/>
            <pc:sldMk cId="1678110947" sldId="261"/>
            <ac:picMk id="5" creationId="{E3651F8E-7568-29FD-E7CD-53E5A347F2DE}"/>
          </ac:picMkLst>
        </pc:picChg>
      </pc:sldChg>
      <pc:sldChg chg="addSp modSp mod">
        <pc:chgData name="Kathleen Ferrell" userId="6592d84b1d2bc57c" providerId="LiveId" clId="{4E689BE4-538C-40E7-8078-7DABC39DF3C4}" dt="2025-07-07T22:38:37.357" v="509" actId="1036"/>
        <pc:sldMkLst>
          <pc:docMk/>
          <pc:sldMk cId="164169861" sldId="262"/>
        </pc:sldMkLst>
        <pc:picChg chg="add mod">
          <ac:chgData name="Kathleen Ferrell" userId="6592d84b1d2bc57c" providerId="LiveId" clId="{4E689BE4-538C-40E7-8078-7DABC39DF3C4}" dt="2025-07-07T22:38:37.357" v="509" actId="1036"/>
          <ac:picMkLst>
            <pc:docMk/>
            <pc:sldMk cId="164169861" sldId="262"/>
            <ac:picMk id="3" creationId="{5A790013-8846-9088-EB51-EFE5E445D1EA}"/>
          </ac:picMkLst>
        </pc:picChg>
      </pc:sldChg>
      <pc:sldChg chg="addSp delSp modSp mod">
        <pc:chgData name="Kathleen Ferrell" userId="6592d84b1d2bc57c" providerId="LiveId" clId="{4E689BE4-538C-40E7-8078-7DABC39DF3C4}" dt="2025-07-07T22:33:25.754" v="168" actId="1037"/>
        <pc:sldMkLst>
          <pc:docMk/>
          <pc:sldMk cId="2297757143" sldId="263"/>
        </pc:sldMkLst>
        <pc:picChg chg="add del mod">
          <ac:chgData name="Kathleen Ferrell" userId="6592d84b1d2bc57c" providerId="LiveId" clId="{4E689BE4-538C-40E7-8078-7DABC39DF3C4}" dt="2025-07-07T22:24:01.128" v="49" actId="21"/>
          <ac:picMkLst>
            <pc:docMk/>
            <pc:sldMk cId="2297757143" sldId="263"/>
            <ac:picMk id="3" creationId="{032698E2-9354-B2A0-B0D1-E75780335B9D}"/>
          </ac:picMkLst>
        </pc:picChg>
        <pc:picChg chg="add mod">
          <ac:chgData name="Kathleen Ferrell" userId="6592d84b1d2bc57c" providerId="LiveId" clId="{4E689BE4-538C-40E7-8078-7DABC39DF3C4}" dt="2025-07-07T22:33:25.754" v="168" actId="1037"/>
          <ac:picMkLst>
            <pc:docMk/>
            <pc:sldMk cId="2297757143" sldId="263"/>
            <ac:picMk id="5" creationId="{6FC284D3-F629-12EE-2E5B-476115141B30}"/>
          </ac:picMkLst>
        </pc:picChg>
      </pc:sldChg>
      <pc:sldChg chg="addSp modSp mod">
        <pc:chgData name="Kathleen Ferrell" userId="6592d84b1d2bc57c" providerId="LiveId" clId="{4E689BE4-538C-40E7-8078-7DABC39DF3C4}" dt="2025-07-07T22:39:04.561" v="528" actId="1035"/>
        <pc:sldMkLst>
          <pc:docMk/>
          <pc:sldMk cId="2270911140" sldId="264"/>
        </pc:sldMkLst>
        <pc:picChg chg="add mod">
          <ac:chgData name="Kathleen Ferrell" userId="6592d84b1d2bc57c" providerId="LiveId" clId="{4E689BE4-538C-40E7-8078-7DABC39DF3C4}" dt="2025-07-07T22:39:04.561" v="528" actId="1035"/>
          <ac:picMkLst>
            <pc:docMk/>
            <pc:sldMk cId="2270911140" sldId="264"/>
            <ac:picMk id="3" creationId="{99AAE31D-2BDB-AF6F-9916-4DF2650F4E98}"/>
          </ac:picMkLst>
        </pc:picChg>
      </pc:sldChg>
      <pc:sldChg chg="addSp modSp mod">
        <pc:chgData name="Kathleen Ferrell" userId="6592d84b1d2bc57c" providerId="LiveId" clId="{4E689BE4-538C-40E7-8078-7DABC39DF3C4}" dt="2025-07-07T22:39:37.850" v="589" actId="1037"/>
        <pc:sldMkLst>
          <pc:docMk/>
          <pc:sldMk cId="401273674" sldId="265"/>
        </pc:sldMkLst>
        <pc:picChg chg="add mod">
          <ac:chgData name="Kathleen Ferrell" userId="6592d84b1d2bc57c" providerId="LiveId" clId="{4E689BE4-538C-40E7-8078-7DABC39DF3C4}" dt="2025-07-07T22:39:37.850" v="589" actId="1037"/>
          <ac:picMkLst>
            <pc:docMk/>
            <pc:sldMk cId="401273674" sldId="265"/>
            <ac:picMk id="3" creationId="{6360DE5B-FC8A-8CC9-9D42-88795E19E352}"/>
          </ac:picMkLst>
        </pc:picChg>
      </pc:sldChg>
      <pc:sldChg chg="addSp modSp mod">
        <pc:chgData name="Kathleen Ferrell" userId="6592d84b1d2bc57c" providerId="LiveId" clId="{4E689BE4-538C-40E7-8078-7DABC39DF3C4}" dt="2025-07-07T22:40:01.869" v="646" actId="1038"/>
        <pc:sldMkLst>
          <pc:docMk/>
          <pc:sldMk cId="2747942940" sldId="266"/>
        </pc:sldMkLst>
        <pc:picChg chg="add mod">
          <ac:chgData name="Kathleen Ferrell" userId="6592d84b1d2bc57c" providerId="LiveId" clId="{4E689BE4-538C-40E7-8078-7DABC39DF3C4}" dt="2025-07-07T22:40:01.869" v="646" actId="1038"/>
          <ac:picMkLst>
            <pc:docMk/>
            <pc:sldMk cId="2747942940" sldId="266"/>
            <ac:picMk id="3" creationId="{BCE4F342-A1B8-B1AC-4DB1-D2F2808FA029}"/>
          </ac:picMkLst>
        </pc:picChg>
      </pc:sldChg>
      <pc:sldChg chg="addSp modSp mod">
        <pc:chgData name="Kathleen Ferrell" userId="6592d84b1d2bc57c" providerId="LiveId" clId="{4E689BE4-538C-40E7-8078-7DABC39DF3C4}" dt="2025-07-07T22:40:30.769" v="671" actId="1038"/>
        <pc:sldMkLst>
          <pc:docMk/>
          <pc:sldMk cId="1010571007" sldId="267"/>
        </pc:sldMkLst>
        <pc:picChg chg="add mod">
          <ac:chgData name="Kathleen Ferrell" userId="6592d84b1d2bc57c" providerId="LiveId" clId="{4E689BE4-538C-40E7-8078-7DABC39DF3C4}" dt="2025-07-07T22:40:30.769" v="671" actId="1038"/>
          <ac:picMkLst>
            <pc:docMk/>
            <pc:sldMk cId="1010571007" sldId="267"/>
            <ac:picMk id="3" creationId="{0B7A67BB-E408-B974-04A5-5847754D507F}"/>
          </ac:picMkLst>
        </pc:picChg>
      </pc:sldChg>
      <pc:sldChg chg="addSp modSp mod">
        <pc:chgData name="Kathleen Ferrell" userId="6592d84b1d2bc57c" providerId="LiveId" clId="{4E689BE4-538C-40E7-8078-7DABC39DF3C4}" dt="2025-07-07T22:40:58.949" v="749" actId="1038"/>
        <pc:sldMkLst>
          <pc:docMk/>
          <pc:sldMk cId="2867824882" sldId="268"/>
        </pc:sldMkLst>
        <pc:picChg chg="add mod">
          <ac:chgData name="Kathleen Ferrell" userId="6592d84b1d2bc57c" providerId="LiveId" clId="{4E689BE4-538C-40E7-8078-7DABC39DF3C4}" dt="2025-07-07T22:40:58.949" v="749" actId="1038"/>
          <ac:picMkLst>
            <pc:docMk/>
            <pc:sldMk cId="2867824882" sldId="268"/>
            <ac:picMk id="3" creationId="{382298D0-E42C-6431-1C2D-DF5BA36D22DE}"/>
          </ac:picMkLst>
        </pc:picChg>
      </pc:sldChg>
      <pc:sldChg chg="addSp modSp mod">
        <pc:chgData name="Kathleen Ferrell" userId="6592d84b1d2bc57c" providerId="LiveId" clId="{4E689BE4-538C-40E7-8078-7DABC39DF3C4}" dt="2025-07-07T22:41:30.532" v="765" actId="1038"/>
        <pc:sldMkLst>
          <pc:docMk/>
          <pc:sldMk cId="3052543519" sldId="269"/>
        </pc:sldMkLst>
        <pc:picChg chg="add mod">
          <ac:chgData name="Kathleen Ferrell" userId="6592d84b1d2bc57c" providerId="LiveId" clId="{4E689BE4-538C-40E7-8078-7DABC39DF3C4}" dt="2025-07-07T22:41:30.532" v="765" actId="1038"/>
          <ac:picMkLst>
            <pc:docMk/>
            <pc:sldMk cId="3052543519" sldId="269"/>
            <ac:picMk id="3" creationId="{FEDA18D5-D775-BE4F-3C69-FE1FA9BCFCE7}"/>
          </ac:picMkLst>
        </pc:picChg>
      </pc:sldChg>
      <pc:sldChg chg="addSp modSp mod">
        <pc:chgData name="Kathleen Ferrell" userId="6592d84b1d2bc57c" providerId="LiveId" clId="{4E689BE4-538C-40E7-8078-7DABC39DF3C4}" dt="2025-07-07T22:42:06.309" v="837" actId="1037"/>
        <pc:sldMkLst>
          <pc:docMk/>
          <pc:sldMk cId="3177921956" sldId="270"/>
        </pc:sldMkLst>
        <pc:picChg chg="add mod">
          <ac:chgData name="Kathleen Ferrell" userId="6592d84b1d2bc57c" providerId="LiveId" clId="{4E689BE4-538C-40E7-8078-7DABC39DF3C4}" dt="2025-07-07T22:42:06.309" v="837" actId="1037"/>
          <ac:picMkLst>
            <pc:docMk/>
            <pc:sldMk cId="3177921956" sldId="270"/>
            <ac:picMk id="3" creationId="{C16F704A-C4AB-4439-902C-B40690ECBE52}"/>
          </ac:picMkLst>
        </pc:picChg>
      </pc:sldChg>
      <pc:sldChg chg="addSp modSp mod">
        <pc:chgData name="Kathleen Ferrell" userId="6592d84b1d2bc57c" providerId="LiveId" clId="{4E689BE4-538C-40E7-8078-7DABC39DF3C4}" dt="2025-07-07T22:42:29.269" v="870" actId="1038"/>
        <pc:sldMkLst>
          <pc:docMk/>
          <pc:sldMk cId="3772210054" sldId="271"/>
        </pc:sldMkLst>
        <pc:picChg chg="add mod">
          <ac:chgData name="Kathleen Ferrell" userId="6592d84b1d2bc57c" providerId="LiveId" clId="{4E689BE4-538C-40E7-8078-7DABC39DF3C4}" dt="2025-07-07T22:42:29.269" v="870" actId="1038"/>
          <ac:picMkLst>
            <pc:docMk/>
            <pc:sldMk cId="3772210054" sldId="271"/>
            <ac:picMk id="3" creationId="{813B77D7-39EF-D707-FA34-97E3C751CDC0}"/>
          </ac:picMkLst>
        </pc:picChg>
      </pc:sldChg>
      <pc:sldChg chg="addSp delSp modSp mod">
        <pc:chgData name="Kathleen Ferrell" userId="6592d84b1d2bc57c" providerId="LiveId" clId="{4E689BE4-538C-40E7-8078-7DABC39DF3C4}" dt="2025-07-07T22:45:44.829" v="920" actId="1037"/>
        <pc:sldMkLst>
          <pc:docMk/>
          <pc:sldMk cId="36726897" sldId="272"/>
        </pc:sldMkLst>
        <pc:picChg chg="add del mod">
          <ac:chgData name="Kathleen Ferrell" userId="6592d84b1d2bc57c" providerId="LiveId" clId="{4E689BE4-538C-40E7-8078-7DABC39DF3C4}" dt="2025-07-07T22:45:17.871" v="876" actId="21"/>
          <ac:picMkLst>
            <pc:docMk/>
            <pc:sldMk cId="36726897" sldId="272"/>
            <ac:picMk id="3" creationId="{5EDB0E14-5081-873B-DD16-9D6402EF436D}"/>
          </ac:picMkLst>
        </pc:picChg>
        <pc:picChg chg="add mod">
          <ac:chgData name="Kathleen Ferrell" userId="6592d84b1d2bc57c" providerId="LiveId" clId="{4E689BE4-538C-40E7-8078-7DABC39DF3C4}" dt="2025-07-07T22:45:44.829" v="920" actId="1037"/>
          <ac:picMkLst>
            <pc:docMk/>
            <pc:sldMk cId="36726897" sldId="272"/>
            <ac:picMk id="5" creationId="{368FA0EC-3D73-1469-6712-89288E7830F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BB453-44D8-65DC-20B6-D159E25E0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408CB0-9A71-DDDC-6075-576E6333A2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EE9475-A3F7-CD49-ADC8-50BF1FE0F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22DD-B8C2-490C-942B-2A384F6AD71C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2F0CB-B9B4-353A-E32D-C1EF87A3A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E6ACD-1A6F-3938-4A3F-641006975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39733-D25F-49CB-996E-74AC96DA2A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56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6B919-9C82-98F8-7870-D3E46D527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B813F-212D-5288-546B-34F2B3435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F401B-E9C3-DB09-A6CF-20F9A3860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22DD-B8C2-490C-942B-2A384F6AD71C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21B31-E37D-FAAE-8FCB-64882BED1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ECB42-0EE2-7A08-EDA9-1FC712522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39733-D25F-49CB-996E-74AC96DA2A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14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0CE20-0B94-0E53-8B3A-C31CD4445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35E779-DE4A-51F8-737A-6671645BB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74378-1086-66DD-8F08-8CE863BA6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22DD-B8C2-490C-942B-2A384F6AD71C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5EF02-6A38-D2C0-5B28-BC4DF1D3B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E31D6-23CD-3E66-F42F-4AED363A7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39733-D25F-49CB-996E-74AC96DA2A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985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BD8DD-69E4-B101-FFD1-A274D7F1C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2F7E7-0742-FD61-F4B9-851E7837E2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AD1E70-D46F-2417-0A4A-ED16BB036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89ECA5-EC5B-A002-E858-E5E5A5474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22DD-B8C2-490C-942B-2A384F6AD71C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D817F4-4020-B790-E9EB-BCBD8E88E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44ADD-CCC4-5A00-5196-66FE5ADFB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39733-D25F-49CB-996E-74AC96DA2A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38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E9D71-AB17-A28C-5E0F-0FC187312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9B04F2-0A97-96E9-E5F4-96860979E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A91F18-3AD2-F84C-7C70-5E43FAFAB5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8E2B46-471E-8BBF-9199-6C876D37BC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0A41E7-5C01-C270-76C8-BA7F463FFD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3CF9F9-8F63-E9C0-6744-AEC803B17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22DD-B8C2-490C-942B-2A384F6AD71C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94355F-6B89-9564-473E-D068D4737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7EEE65-438F-284B-642F-5B57C79C1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39733-D25F-49CB-996E-74AC96DA2A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884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E6362-4E68-47A1-5E40-AE29B1852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012C71-ABCD-EB1A-8AE8-7C3035570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22DD-B8C2-490C-942B-2A384F6AD71C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A0B5A9-C103-B8AC-352A-C58BC8750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C5CA03-0F7C-833C-0193-801299609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39733-D25F-49CB-996E-74AC96DA2A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123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1FAD2B-6BB9-F128-401D-0763F04F4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22DD-B8C2-490C-942B-2A384F6AD71C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7C6549-49FA-E71D-1C25-108470984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7DDB6E-23AA-7B55-FF33-D64CD5D0A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39733-D25F-49CB-996E-74AC96DA2A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415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A5B12-375F-028E-4F1C-BA6F47F09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730B8-160A-98D8-75EE-305E09C8E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66A8A-E16E-B7A9-D515-505E44CEB2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53C26-F431-F684-0459-D7E964D35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22DD-B8C2-490C-942B-2A384F6AD71C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40904-0723-97A8-7E29-A8AC4352A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A8458E-B7B1-2A18-EC3D-FD13BA6CD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39733-D25F-49CB-996E-74AC96DA2A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64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369C2-B947-78D9-A7D3-42ED70D59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8BA043-3BA0-0181-B54B-1667CB37B0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39B28-823E-8CF6-6EAB-3BB2653457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C6E3CB-4516-27E7-4F57-5D5588FF4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22DD-B8C2-490C-942B-2A384F6AD71C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5C22AD-2BD9-4437-4187-5981C0612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DB314A-DF5A-4DB3-653F-6EE13A5EB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39733-D25F-49CB-996E-74AC96DA2A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34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1674F-05F7-D025-D3EA-2A95359BD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26124-38D8-7C3D-B571-40067CCB3D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5A563-9EC2-1227-652F-373C6B68E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22DD-B8C2-490C-942B-2A384F6AD71C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3E585-DD39-E4C6-9933-05196BB51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A3A99-59C2-5DB5-8C8B-E2EF90E6A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39733-D25F-49CB-996E-74AC96DA2A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660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F53A3D-0FBA-F818-52B2-ED169C987D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75C270-1656-CEDE-A262-25A5A24669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E9DFF-CDE3-AEBB-B1E6-DD964E718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22DD-B8C2-490C-942B-2A384F6AD71C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A9D27-CB0F-603F-DBA3-EF588169D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3363D-6EC2-FD4E-F594-C2CD0EE99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39733-D25F-49CB-996E-74AC96DA2A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5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6870AE-9689-BAD3-DBAE-E111286F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866AE-320A-36BF-8229-2164B55CF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0373A-1D10-D36C-5F6A-7AAF838EB1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1422DD-B8C2-490C-942B-2A384F6AD71C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32ABD-8D21-C4EE-F224-293667803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25F8C-964B-0DCE-38A5-1C4A18937E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739733-D25F-49CB-996E-74AC96DA2A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7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9DC7CDD5-1B10-5FDF-6F3B-C7200DFBFB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97" y="61767"/>
            <a:ext cx="9180064" cy="676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162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CB6DE8A7-DE9A-4090-4EAD-9BC5DB720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24" y="20655"/>
            <a:ext cx="11587922" cy="681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754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and symbols&#10;&#10;AI-generated content may be incorrect.">
            <a:extLst>
              <a:ext uri="{FF2B5EF4-FFF2-40B4-BE49-F238E27FC236}">
                <a16:creationId xmlns:a16="http://schemas.microsoft.com/office/drawing/2014/main" id="{1860D184-4B6D-A97A-5804-9540DB297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35112"/>
            <a:ext cx="11664805" cy="681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368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notes and words&#10;&#10;AI-generated content may be incorrect.">
            <a:extLst>
              <a:ext uri="{FF2B5EF4-FFF2-40B4-BE49-F238E27FC236}">
                <a16:creationId xmlns:a16="http://schemas.microsoft.com/office/drawing/2014/main" id="{D284EB0F-305F-AF2D-F977-0C56A0205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32" y="23083"/>
            <a:ext cx="11363403" cy="679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018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3C377-4777-4B34-F9CC-6398D4CFE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text&#10;&#10;AI-generated content may be incorrect.">
            <a:extLst>
              <a:ext uri="{FF2B5EF4-FFF2-40B4-BE49-F238E27FC236}">
                <a16:creationId xmlns:a16="http://schemas.microsoft.com/office/drawing/2014/main" id="{E3651F8E-7568-29FD-E7CD-53E5A347F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95" y="-37915"/>
            <a:ext cx="11683650" cy="687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10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217B0-1E7E-AF12-3E96-01F72FF7F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words&#10;&#10;AI-generated content may be incorrect.">
            <a:extLst>
              <a:ext uri="{FF2B5EF4-FFF2-40B4-BE49-F238E27FC236}">
                <a16:creationId xmlns:a16="http://schemas.microsoft.com/office/drawing/2014/main" id="{5A790013-8846-9088-EB51-EFE5E445D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66" y="6629"/>
            <a:ext cx="11194040" cy="684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69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DC169-B46D-8526-A3C5-9223FB7FB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6FC284D3-F629-12EE-2E5B-476115141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70" y="0"/>
            <a:ext cx="11409784" cy="689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57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DC054-E8C6-0B33-D812-0998A691F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notes and words&#10;&#10;AI-generated content may be incorrect.">
            <a:extLst>
              <a:ext uri="{FF2B5EF4-FFF2-40B4-BE49-F238E27FC236}">
                <a16:creationId xmlns:a16="http://schemas.microsoft.com/office/drawing/2014/main" id="{99AAE31D-2BDB-AF6F-9916-4DF2650F4E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78" y="63572"/>
            <a:ext cx="11445930" cy="671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911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31BA7-668F-338E-3DB1-EE03716E1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6360DE5B-FC8A-8CC9-9D42-88795E19E3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72" y="36593"/>
            <a:ext cx="11548996" cy="677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73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B1A3C-126A-5BC5-7678-DB28D9495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notes and words&#10;&#10;AI-generated content may be incorrect.">
            <a:extLst>
              <a:ext uri="{FF2B5EF4-FFF2-40B4-BE49-F238E27FC236}">
                <a16:creationId xmlns:a16="http://schemas.microsoft.com/office/drawing/2014/main" id="{BCE4F342-A1B8-B1AC-4DB1-D2F2808FA0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80" y="41099"/>
            <a:ext cx="11416899" cy="679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942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EF67E-3604-5775-5B24-CC83F9353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0B7A67BB-E408-B974-04A5-5847754D5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76" y="12525"/>
            <a:ext cx="11536472" cy="678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571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43ADB-3EEE-D853-7ECC-2EA1D2BB3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music notes&#10;&#10;AI-generated content may be incorrect.">
            <a:extLst>
              <a:ext uri="{FF2B5EF4-FFF2-40B4-BE49-F238E27FC236}">
                <a16:creationId xmlns:a16="http://schemas.microsoft.com/office/drawing/2014/main" id="{382298D0-E42C-6431-1C2D-DF5BA36D2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23" y="55844"/>
            <a:ext cx="11577833" cy="672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824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3C641-0847-E9D2-6D19-71538EA1C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&#10;&#10;AI-generated content may be incorrect.">
            <a:extLst>
              <a:ext uri="{FF2B5EF4-FFF2-40B4-BE49-F238E27FC236}">
                <a16:creationId xmlns:a16="http://schemas.microsoft.com/office/drawing/2014/main" id="{FEDA18D5-D775-BE4F-3C69-FE1FA9BCF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54" y="25052"/>
            <a:ext cx="11459379" cy="676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543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BB7D5-B368-52B3-60CE-247F3292A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music notes&#10;&#10;AI-generated content may be incorrect.">
            <a:extLst>
              <a:ext uri="{FF2B5EF4-FFF2-40B4-BE49-F238E27FC236}">
                <a16:creationId xmlns:a16="http://schemas.microsoft.com/office/drawing/2014/main" id="{C16F704A-C4AB-4439-902C-B40690ECB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72" y="87682"/>
            <a:ext cx="11546548" cy="667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921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77802-28E7-3672-54CC-E2490EE9C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notes&#10;&#10;AI-generated content may be incorrect.">
            <a:extLst>
              <a:ext uri="{FF2B5EF4-FFF2-40B4-BE49-F238E27FC236}">
                <a16:creationId xmlns:a16="http://schemas.microsoft.com/office/drawing/2014/main" id="{813B77D7-39EF-D707-FA34-97E3C751C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80" y="92112"/>
            <a:ext cx="11389552" cy="664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210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CB8F9-5F65-F446-7A0B-12BF2EE19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text and symbols&#10;&#10;AI-generated content may be incorrect.">
            <a:extLst>
              <a:ext uri="{FF2B5EF4-FFF2-40B4-BE49-F238E27FC236}">
                <a16:creationId xmlns:a16="http://schemas.microsoft.com/office/drawing/2014/main" id="{368FA0EC-3D73-1469-6712-89288E7830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11" y="-12526"/>
            <a:ext cx="11476533" cy="684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6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Widescreen</PresentationFormat>
  <Paragraphs>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Kathleen Ferrell</dc:creator>
  <cp:lastModifiedBy>Kathleen Ferrell</cp:lastModifiedBy>
  <cp:revision>1</cp:revision>
  <dcterms:created xsi:type="dcterms:W3CDTF">2025-07-07T22:18:20Z</dcterms:created>
  <dcterms:modified xsi:type="dcterms:W3CDTF">2025-07-07T22:45:46Z</dcterms:modified>
</cp:coreProperties>
</file>