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7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4" autoAdjust="0"/>
    <p:restoredTop sz="94660"/>
  </p:normalViewPr>
  <p:slideViewPr>
    <p:cSldViewPr snapToGrid="0">
      <p:cViewPr varScale="1">
        <p:scale>
          <a:sx n="61" d="100"/>
          <a:sy n="61" d="100"/>
        </p:scale>
        <p:origin x="398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82EB7-5391-0AD8-9E7D-A5A9DEEEF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E0B29D-ECFC-D04D-768C-404955B185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5A188-BCC0-B4C9-A37F-8EA69B006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33978-AC6E-42A2-92FA-D46FE6FA5F13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A9ECB-2367-6B28-6CE4-591C8CBCE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72E3E-0CCD-0C33-0C50-F0DB17AF1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54A4-F99B-48A4-B412-F770282D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013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5CA22-5461-3CB1-C2B5-0EE812D1C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AC18A-2D7B-0C4E-1E77-8C82F4209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C3D49-EE84-4721-D51D-CF785252E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33978-AC6E-42A2-92FA-D46FE6FA5F13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28406-F176-8ACE-E12B-FF36A8680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5D38D-2262-74ED-CBFA-1B7E66FE6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54A4-F99B-48A4-B412-F770282D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7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7CED7-F6EB-4ACF-C7BE-C0B776953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D0BD7-7DE1-6653-2C79-9C9DEDF35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0ECFA-1B36-9F5A-E6E9-FDE8819F0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33978-AC6E-42A2-92FA-D46FE6FA5F13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78A61-25C4-227D-90BB-69F7E3CB0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A07C2-CCAB-DFDC-7506-3629DCFEC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54A4-F99B-48A4-B412-F770282D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2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E6DB7-57A4-56BF-588A-09A321496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5B770-3006-AE36-9891-239C8B85B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F50B3-FAA5-2258-9882-D194B5469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FBD856-0AB3-921A-ABBB-B98ED804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33978-AC6E-42A2-92FA-D46FE6FA5F13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EA8954-2FC7-835C-ACDE-42D910A35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E9C69-7096-64DF-4291-205B0109C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54A4-F99B-48A4-B412-F770282D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0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4DFD9-2AAB-1CC5-D855-4FAA4F571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70A89F-4968-E12D-B651-A6A652471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A44981-C782-17E4-8720-8D8BFE5D7C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E035CC-6FA2-9537-4381-BB85757C64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FEDCE-295E-F354-15E5-B68DA3A278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E79FD6-EDB7-BF12-2886-E5D7D63DC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33978-AC6E-42A2-92FA-D46FE6FA5F13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E0AA17-51CB-5BF3-F8CE-93E5A8775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064EBF-1F61-FFAA-BF73-BA3ECA0A5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54A4-F99B-48A4-B412-F770282D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3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34690-A383-63C3-4FD0-D0873E95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8C53E5-D70F-89E7-EA77-AE20BD721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33978-AC6E-42A2-92FA-D46FE6FA5F13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28D1C9-403D-551C-48B8-DED96AA96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CE9742-5619-3FB6-8C1E-8F8539E91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54A4-F99B-48A4-B412-F770282D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23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21806C-C22B-4942-A5A8-A8AFED46C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33978-AC6E-42A2-92FA-D46FE6FA5F13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03D650-3B44-8F70-FC19-BDD8F1F38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5079A-011C-6F43-DBC7-B892B2108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54A4-F99B-48A4-B412-F770282D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6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0DCE9-3EE6-0AEB-ECB4-E0C01331F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F3A7D-4604-6876-A125-8A6182347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C4A5D-58C5-127D-9A5F-0F21B9731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B6117-E800-7880-AD02-DB1294288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33978-AC6E-42A2-92FA-D46FE6FA5F13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DDDA5-6E96-4DE5-254C-3832BF5F6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206B1-5B66-0A44-BBA7-C2AEB3B03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54A4-F99B-48A4-B412-F770282D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4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80DF2-9DF5-BBA6-35E8-78FBD15CC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CE22B1-DF03-157C-AC1A-F5AACF2442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DFFF0-E10C-EDA4-D74F-167AF42B4B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59198E-E0DD-30E7-AF0E-3928CEBA4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33978-AC6E-42A2-92FA-D46FE6FA5F13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04425-10C6-95DB-B7A9-2D00D1649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58E6A-1061-D22F-1260-07D974450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54A4-F99B-48A4-B412-F770282D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865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34118-23D7-D7C8-8E16-E3F01CA30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B2D2DA-5752-3733-C336-0BB100BE6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7EE02-F4D5-C77F-AE0D-163793DE9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33978-AC6E-42A2-92FA-D46FE6FA5F13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9DA7C-BCAA-9F94-5702-0E5A7C270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0D087-A5FC-8390-C9E6-30100C566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54A4-F99B-48A4-B412-F770282D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6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E1EBC-F066-CCC4-DAB7-FBAE5CB83F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CD99B4-6C16-E5BC-3BCA-328BD4086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82AB3-B332-9713-BA60-45AADC2CF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33978-AC6E-42A2-92FA-D46FE6FA5F13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7269B-D4BA-8EF9-1E00-8655D4DCF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C47E7-6D7D-638A-3134-D02A62873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C54A4-F99B-48A4-B412-F770282D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5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FEBDC2-B967-B514-43D7-C3A22192C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E08EE4-B976-7791-2636-DDFA5DBEA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0C181-2ABB-A318-D610-736CA57EA9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133978-AC6E-42A2-92FA-D46FE6FA5F13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E049B-A39A-199E-36A5-341FA068A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CFA5A-622F-8FC7-9044-281025AED7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3C54A4-F99B-48A4-B412-F770282D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AI-generated content may be incorrect.">
            <a:extLst>
              <a:ext uri="{FF2B5EF4-FFF2-40B4-BE49-F238E27FC236}">
                <a16:creationId xmlns:a16="http://schemas.microsoft.com/office/drawing/2014/main" id="{4E8F3009-9163-5C49-0272-9BDD999AE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74" y="2277"/>
            <a:ext cx="9108718" cy="682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66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07839AA9-EC26-95F4-8DB3-A46C497F6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50" y="74451"/>
            <a:ext cx="10371550" cy="669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9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490C96AE-B000-BDCE-291E-8220AD39E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05" y="37578"/>
            <a:ext cx="10104662" cy="674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63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AI-generated content may be incorrect.">
            <a:extLst>
              <a:ext uri="{FF2B5EF4-FFF2-40B4-BE49-F238E27FC236}">
                <a16:creationId xmlns:a16="http://schemas.microsoft.com/office/drawing/2014/main" id="{C170ADBF-26CE-53FE-4BFA-90234D108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25" y="95732"/>
            <a:ext cx="10892048" cy="66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92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D687F-90CB-957F-721A-8F021A712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of music with text&#10;&#10;AI-generated content may be incorrect.">
            <a:extLst>
              <a:ext uri="{FF2B5EF4-FFF2-40B4-BE49-F238E27FC236}">
                <a16:creationId xmlns:a16="http://schemas.microsoft.com/office/drawing/2014/main" id="{5C6D69A6-DF74-E200-A33A-10889D6B1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0" y="22651"/>
            <a:ext cx="10691003" cy="685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5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DE323-58EE-F972-6B03-151FD52B5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0F1B944A-9E5B-5FD9-EF9A-5ADCAB3AC8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15" y="104745"/>
            <a:ext cx="10471759" cy="663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425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EAC25-572A-C320-C7A1-6D65B99A3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notes&#10;&#10;AI-generated content may be incorrect.">
            <a:extLst>
              <a:ext uri="{FF2B5EF4-FFF2-40B4-BE49-F238E27FC236}">
                <a16:creationId xmlns:a16="http://schemas.microsoft.com/office/drawing/2014/main" id="{EF272A43-A665-8B96-DC67-E8ECDED27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59" y="78085"/>
            <a:ext cx="10597019" cy="673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36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2FD4A-3DEB-3AEC-6D3B-20A1046C8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22C0FCA5-18BC-D61B-4F7B-46DB2AF01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73" y="69324"/>
            <a:ext cx="10329222" cy="666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98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6375A-5B52-D54D-20B1-82A6E0017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2F35C9F0-67C6-36E1-A676-43E9AA1BD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31" y="77099"/>
            <a:ext cx="10081417" cy="662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72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8821A-11B9-AE04-D45F-D1D51D8AA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92481B17-E1CC-0264-4E8F-E673599A8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70" y="100208"/>
            <a:ext cx="10490455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494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5401F-3294-8F6E-E18D-C5E9C928D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81FF14A6-8DD6-45C4-235F-E6302A766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0" y="83282"/>
            <a:ext cx="10733970" cy="677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1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of music with black and white text&#10;&#10;AI-generated content may be incorrect.">
            <a:extLst>
              <a:ext uri="{FF2B5EF4-FFF2-40B4-BE49-F238E27FC236}">
                <a16:creationId xmlns:a16="http://schemas.microsoft.com/office/drawing/2014/main" id="{24382594-1C6B-7814-2812-93D894BB7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96" y="0"/>
            <a:ext cx="11107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75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 and words&#10;&#10;AI-generated content may be incorrect.">
            <a:extLst>
              <a:ext uri="{FF2B5EF4-FFF2-40B4-BE49-F238E27FC236}">
                <a16:creationId xmlns:a16="http://schemas.microsoft.com/office/drawing/2014/main" id="{220F9C9F-762B-73E8-783A-200510365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9" y="1277654"/>
            <a:ext cx="12078992" cy="389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31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Kathleen Ferrell</dc:creator>
  <cp:lastModifiedBy>Kathleen Ferrell</cp:lastModifiedBy>
  <cp:revision>1</cp:revision>
  <dcterms:created xsi:type="dcterms:W3CDTF">2025-07-07T21:49:39Z</dcterms:created>
  <dcterms:modified xsi:type="dcterms:W3CDTF">2025-07-07T22:16:00Z</dcterms:modified>
</cp:coreProperties>
</file>