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ADAAE4-9AD3-4CFA-B8B9-A3D149D1477A}" v="11" dt="2025-07-07T21:23:49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E6ADAAE4-9AD3-4CFA-B8B9-A3D149D1477A}"/>
    <pc:docChg chg="undo delSld modSld">
      <pc:chgData name="Kathleen Ferrell" userId="6592d84b1d2bc57c" providerId="LiveId" clId="{E6ADAAE4-9AD3-4CFA-B8B9-A3D149D1477A}" dt="2025-07-07T21:47:15.111" v="481" actId="1036"/>
      <pc:docMkLst>
        <pc:docMk/>
      </pc:docMkLst>
      <pc:sldChg chg="addSp modSp mod">
        <pc:chgData name="Kathleen Ferrell" userId="6592d84b1d2bc57c" providerId="LiveId" clId="{E6ADAAE4-9AD3-4CFA-B8B9-A3D149D1477A}" dt="2025-07-07T21:06:22.661" v="34" actId="1037"/>
        <pc:sldMkLst>
          <pc:docMk/>
          <pc:sldMk cId="349279539" sldId="257"/>
        </pc:sldMkLst>
        <pc:picChg chg="add mod">
          <ac:chgData name="Kathleen Ferrell" userId="6592d84b1d2bc57c" providerId="LiveId" clId="{E6ADAAE4-9AD3-4CFA-B8B9-A3D149D1477A}" dt="2025-07-07T21:06:22.661" v="34" actId="1037"/>
          <ac:picMkLst>
            <pc:docMk/>
            <pc:sldMk cId="349279539" sldId="257"/>
            <ac:picMk id="3" creationId="{883A9B36-D77B-3DEA-F4D6-93B27F887232}"/>
          </ac:picMkLst>
        </pc:picChg>
      </pc:sldChg>
      <pc:sldChg chg="addSp modSp mod">
        <pc:chgData name="Kathleen Ferrell" userId="6592d84b1d2bc57c" providerId="LiveId" clId="{E6ADAAE4-9AD3-4CFA-B8B9-A3D149D1477A}" dt="2025-07-07T21:08:54.261" v="97" actId="1035"/>
        <pc:sldMkLst>
          <pc:docMk/>
          <pc:sldMk cId="3630021980" sldId="258"/>
        </pc:sldMkLst>
        <pc:picChg chg="add mod">
          <ac:chgData name="Kathleen Ferrell" userId="6592d84b1d2bc57c" providerId="LiveId" clId="{E6ADAAE4-9AD3-4CFA-B8B9-A3D149D1477A}" dt="2025-07-07T21:07:06.252" v="39"/>
          <ac:picMkLst>
            <pc:docMk/>
            <pc:sldMk cId="3630021980" sldId="258"/>
            <ac:picMk id="3" creationId="{0511B6E6-9F0C-A267-25C2-ADA738AE6DDB}"/>
          </ac:picMkLst>
        </pc:picChg>
        <pc:picChg chg="add mod">
          <ac:chgData name="Kathleen Ferrell" userId="6592d84b1d2bc57c" providerId="LiveId" clId="{E6ADAAE4-9AD3-4CFA-B8B9-A3D149D1477A}" dt="2025-07-07T21:08:54.261" v="97" actId="1035"/>
          <ac:picMkLst>
            <pc:docMk/>
            <pc:sldMk cId="3630021980" sldId="258"/>
            <ac:picMk id="5" creationId="{D911A378-01C2-8A0A-07E2-B5C7E85BF7DB}"/>
          </ac:picMkLst>
        </pc:picChg>
      </pc:sldChg>
      <pc:sldChg chg="addSp modSp mod">
        <pc:chgData name="Kathleen Ferrell" userId="6592d84b1d2bc57c" providerId="LiveId" clId="{E6ADAAE4-9AD3-4CFA-B8B9-A3D149D1477A}" dt="2025-07-07T21:09:48.341" v="144" actId="1037"/>
        <pc:sldMkLst>
          <pc:docMk/>
          <pc:sldMk cId="2430986476" sldId="259"/>
        </pc:sldMkLst>
        <pc:picChg chg="add mod">
          <ac:chgData name="Kathleen Ferrell" userId="6592d84b1d2bc57c" providerId="LiveId" clId="{E6ADAAE4-9AD3-4CFA-B8B9-A3D149D1477A}" dt="2025-07-07T21:09:48.341" v="144" actId="1037"/>
          <ac:picMkLst>
            <pc:docMk/>
            <pc:sldMk cId="2430986476" sldId="259"/>
            <ac:picMk id="3" creationId="{3CBBB8E3-DEDB-79C8-678B-D75F406BEDDB}"/>
          </ac:picMkLst>
        </pc:picChg>
      </pc:sldChg>
      <pc:sldChg chg="addSp modSp mod">
        <pc:chgData name="Kathleen Ferrell" userId="6592d84b1d2bc57c" providerId="LiveId" clId="{E6ADAAE4-9AD3-4CFA-B8B9-A3D149D1477A}" dt="2025-07-07T21:12:14.791" v="189" actId="1038"/>
        <pc:sldMkLst>
          <pc:docMk/>
          <pc:sldMk cId="497051173" sldId="260"/>
        </pc:sldMkLst>
        <pc:picChg chg="add mod">
          <ac:chgData name="Kathleen Ferrell" userId="6592d84b1d2bc57c" providerId="LiveId" clId="{E6ADAAE4-9AD3-4CFA-B8B9-A3D149D1477A}" dt="2025-07-07T21:12:14.791" v="189" actId="1038"/>
          <ac:picMkLst>
            <pc:docMk/>
            <pc:sldMk cId="497051173" sldId="260"/>
            <ac:picMk id="3" creationId="{8CFDEE5D-D3BD-4FAF-7174-DD3B082E5694}"/>
          </ac:picMkLst>
        </pc:picChg>
      </pc:sldChg>
      <pc:sldChg chg="addSp modSp mod">
        <pc:chgData name="Kathleen Ferrell" userId="6592d84b1d2bc57c" providerId="LiveId" clId="{E6ADAAE4-9AD3-4CFA-B8B9-A3D149D1477A}" dt="2025-07-07T21:26:44.151" v="251" actId="1038"/>
        <pc:sldMkLst>
          <pc:docMk/>
          <pc:sldMk cId="433462613" sldId="261"/>
        </pc:sldMkLst>
        <pc:picChg chg="add mod">
          <ac:chgData name="Kathleen Ferrell" userId="6592d84b1d2bc57c" providerId="LiveId" clId="{E6ADAAE4-9AD3-4CFA-B8B9-A3D149D1477A}" dt="2025-07-07T21:26:44.151" v="251" actId="1038"/>
          <ac:picMkLst>
            <pc:docMk/>
            <pc:sldMk cId="433462613" sldId="261"/>
            <ac:picMk id="3" creationId="{726D8D81-4E40-91C8-98FA-72D35E523552}"/>
          </ac:picMkLst>
        </pc:picChg>
      </pc:sldChg>
      <pc:sldChg chg="addSp modSp mod">
        <pc:chgData name="Kathleen Ferrell" userId="6592d84b1d2bc57c" providerId="LiveId" clId="{E6ADAAE4-9AD3-4CFA-B8B9-A3D149D1477A}" dt="2025-07-07T21:27:36.441" v="313" actId="1036"/>
        <pc:sldMkLst>
          <pc:docMk/>
          <pc:sldMk cId="1501054980" sldId="262"/>
        </pc:sldMkLst>
        <pc:picChg chg="add mod">
          <ac:chgData name="Kathleen Ferrell" userId="6592d84b1d2bc57c" providerId="LiveId" clId="{E6ADAAE4-9AD3-4CFA-B8B9-A3D149D1477A}" dt="2025-07-07T21:27:36.441" v="313" actId="1036"/>
          <ac:picMkLst>
            <pc:docMk/>
            <pc:sldMk cId="1501054980" sldId="262"/>
            <ac:picMk id="3" creationId="{8BB125C6-E6EF-A71D-1253-DBA10606ECF2}"/>
          </ac:picMkLst>
        </pc:picChg>
      </pc:sldChg>
      <pc:sldChg chg="addSp modSp mod">
        <pc:chgData name="Kathleen Ferrell" userId="6592d84b1d2bc57c" providerId="LiveId" clId="{E6ADAAE4-9AD3-4CFA-B8B9-A3D149D1477A}" dt="2025-07-07T21:28:05.745" v="382" actId="14100"/>
        <pc:sldMkLst>
          <pc:docMk/>
          <pc:sldMk cId="4150883269" sldId="263"/>
        </pc:sldMkLst>
        <pc:picChg chg="add mod">
          <ac:chgData name="Kathleen Ferrell" userId="6592d84b1d2bc57c" providerId="LiveId" clId="{E6ADAAE4-9AD3-4CFA-B8B9-A3D149D1477A}" dt="2025-07-07T21:28:05.745" v="382" actId="14100"/>
          <ac:picMkLst>
            <pc:docMk/>
            <pc:sldMk cId="4150883269" sldId="263"/>
            <ac:picMk id="3" creationId="{3CA8BEC1-D68C-6BD9-C629-E7678C7782ED}"/>
          </ac:picMkLst>
        </pc:picChg>
      </pc:sldChg>
      <pc:sldChg chg="addSp modSp mod">
        <pc:chgData name="Kathleen Ferrell" userId="6592d84b1d2bc57c" providerId="LiveId" clId="{E6ADAAE4-9AD3-4CFA-B8B9-A3D149D1477A}" dt="2025-07-07T21:46:49.718" v="449" actId="1038"/>
        <pc:sldMkLst>
          <pc:docMk/>
          <pc:sldMk cId="3148418501" sldId="264"/>
        </pc:sldMkLst>
        <pc:picChg chg="add mod">
          <ac:chgData name="Kathleen Ferrell" userId="6592d84b1d2bc57c" providerId="LiveId" clId="{E6ADAAE4-9AD3-4CFA-B8B9-A3D149D1477A}" dt="2025-07-07T21:46:49.718" v="449" actId="1038"/>
          <ac:picMkLst>
            <pc:docMk/>
            <pc:sldMk cId="3148418501" sldId="264"/>
            <ac:picMk id="3" creationId="{D3A1D0F7-3C9B-1E27-907F-541478A1EC37}"/>
          </ac:picMkLst>
        </pc:picChg>
      </pc:sldChg>
      <pc:sldChg chg="addSp modSp mod">
        <pc:chgData name="Kathleen Ferrell" userId="6592d84b1d2bc57c" providerId="LiveId" clId="{E6ADAAE4-9AD3-4CFA-B8B9-A3D149D1477A}" dt="2025-07-07T21:47:15.111" v="481" actId="1036"/>
        <pc:sldMkLst>
          <pc:docMk/>
          <pc:sldMk cId="129200958" sldId="265"/>
        </pc:sldMkLst>
        <pc:picChg chg="add mod">
          <ac:chgData name="Kathleen Ferrell" userId="6592d84b1d2bc57c" providerId="LiveId" clId="{E6ADAAE4-9AD3-4CFA-B8B9-A3D149D1477A}" dt="2025-07-07T21:47:15.111" v="481" actId="1036"/>
          <ac:picMkLst>
            <pc:docMk/>
            <pc:sldMk cId="129200958" sldId="265"/>
            <ac:picMk id="3" creationId="{E2A5C095-B9B2-2C27-932B-7D7053A8E44D}"/>
          </ac:picMkLst>
        </pc:picChg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3943755587" sldId="266"/>
        </pc:sldMkLst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662278525" sldId="267"/>
        </pc:sldMkLst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1728699843" sldId="268"/>
        </pc:sldMkLst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967268211" sldId="269"/>
        </pc:sldMkLst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2405967156" sldId="270"/>
        </pc:sldMkLst>
      </pc:sldChg>
      <pc:sldChg chg="del">
        <pc:chgData name="Kathleen Ferrell" userId="6592d84b1d2bc57c" providerId="LiveId" clId="{E6ADAAE4-9AD3-4CFA-B8B9-A3D149D1477A}" dt="2025-07-07T21:26:12.232" v="207" actId="2696"/>
        <pc:sldMkLst>
          <pc:docMk/>
          <pc:sldMk cId="3452299405" sldId="271"/>
        </pc:sldMkLst>
      </pc:sldChg>
      <pc:sldChg chg="del">
        <pc:chgData name="Kathleen Ferrell" userId="6592d84b1d2bc57c" providerId="LiveId" clId="{E6ADAAE4-9AD3-4CFA-B8B9-A3D149D1477A}" dt="2025-07-07T21:26:19.109" v="208" actId="2696"/>
        <pc:sldMkLst>
          <pc:docMk/>
          <pc:sldMk cId="427804060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C1A9E-D737-2386-5068-7B3CAD70C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186C26-9AAF-0A97-34C4-1E918CE5B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AAB54-7AAC-B781-565A-56692015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909F6-909D-0C7C-2286-F661D4451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76E8D-4A34-E5CC-A178-29398FE5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9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D1EC-6168-B344-F0FD-DCC692DA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A7A09-E3F8-1C84-8DC2-5DC2FF37F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A1536-AC26-2820-94B6-60E711581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AA11F-5CF0-560F-A4B6-5A2294C6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C6165-FF57-AFB2-0CCF-CBF7F353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1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4387C-408B-C12E-211A-4B84BE533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FE159-10BC-9EE0-0283-47E6247A1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EFE-4557-221F-D431-ABF9206EE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6721C-DC0E-4DEA-C249-780BA47B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BFC7F-03AB-B2AE-2B16-BA580712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2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7B66-1AE3-F8E6-BB5D-9DBAF67D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E4D2A-3AB4-6D72-B34A-7CCD68351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770C5-C005-8730-7D33-76633FA35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4915A-CFC9-D7DC-DA67-44097425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CDF9E-F76B-BED9-D268-8F80E55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76716-81E1-CBC5-F350-AFBABBEE3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4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0541-2CE2-F04C-108F-74130733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4ED86-E7F2-9417-5028-1BA5F4C91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7105D-F10C-B795-AC2F-DFFE0D59F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00F31F-5CC2-AAF4-36E5-9B2628729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B2AB3D-BAC9-7ED5-FE02-5EE813338E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43792A-6F89-8573-DABF-7387733D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FBF7A-ED7E-1D86-9502-9F461669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86A58-D6B6-EC31-502F-AA0FF102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7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E5AC-B879-8785-A134-09B9C240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C3870-A364-FF6E-253C-7BF200AE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79893-1918-D7AE-4941-9675312A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9F992E-BD9F-B09B-389E-DA913070A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FB4B7-6969-609B-1F97-EB7D3DE0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7FD4A9-CE28-93DD-F8A8-0E4807C3F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73DF4-6A7A-02AA-F25F-B4A617B2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1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BC1D5-3380-EF60-F733-FBF4BDE8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7ECBA-F168-E177-E3AC-88A1ABE83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818ED-EBA5-6FE6-12C4-6844E1B1B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F0E14-57C8-5AB0-49E2-2D0CA103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9424BB-130C-79CC-BD52-A73BB3F82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586C4-8550-EACD-80F5-1D72C7964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181A-E96C-0E5B-1816-73CDC14A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0E93D5-D060-5641-301F-FB22E7E77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9A4E2-2996-91E4-DF5D-4106E7A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169A2-5F45-FC54-470E-CD5BD3D7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911C4-73BF-9877-B5E9-AD1B92FDA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4EF10-923A-B420-86B1-FDB7EFFD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4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5554-7AFF-452B-C417-DB00D02A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A046A-DF2C-2C2F-9BE7-8C14841E9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A443A-4B8F-AB3D-FAC0-8A29F7A2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B4C13-923B-3A05-89DC-8B67DF5C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4B970-E995-B8B3-CD17-584CCA7F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4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C58C1-114B-44A3-BD82-A1900C2E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05196B-4E73-9B76-52A3-F82280896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C5866-EBB0-9C33-909A-0076ED16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AAD37-1EA6-F6A7-2E5E-2760C45E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7561D-9FFD-F2CD-4626-AA01A8FB6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4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1C799-27E4-AFCB-0271-142C1F53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1ECFC-4C03-6BB5-7B6C-C10C161A0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CE7AB-238C-BF6C-4E6D-C885E5ED2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BDFC6-6641-432F-8E23-3C29CA65423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D4B8A-928D-C2F5-8D34-CD815CDBD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FE6EE-D0F7-FD5B-BA7E-CDA86463C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34C8BC-DDF0-46CE-9E05-F05F9BC8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5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words&#10;&#10;AI-generated content may be incorrect.">
            <a:extLst>
              <a:ext uri="{FF2B5EF4-FFF2-40B4-BE49-F238E27FC236}">
                <a16:creationId xmlns:a16="http://schemas.microsoft.com/office/drawing/2014/main" id="{883A9B36-D77B-3DEA-F4D6-93B27F887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16" y="79109"/>
            <a:ext cx="9905321" cy="677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&#10;&#10;AI-generated content may be incorrect.">
            <a:extLst>
              <a:ext uri="{FF2B5EF4-FFF2-40B4-BE49-F238E27FC236}">
                <a16:creationId xmlns:a16="http://schemas.microsoft.com/office/drawing/2014/main" id="{D911A378-01C2-8A0A-07E2-B5C7E85BF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64" y="-12525"/>
            <a:ext cx="11503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2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notes&#10;&#10;AI-generated content may be incorrect.">
            <a:extLst>
              <a:ext uri="{FF2B5EF4-FFF2-40B4-BE49-F238E27FC236}">
                <a16:creationId xmlns:a16="http://schemas.microsoft.com/office/drawing/2014/main" id="{3CBBB8E3-DEDB-79C8-678B-D75F406B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5" y="-16322"/>
            <a:ext cx="10683799" cy="687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8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8CFDEE5D-D3BD-4FAF-7174-DD3B082E5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-25052"/>
            <a:ext cx="11384073" cy="691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51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8EF81-6F61-E910-C2EC-DAACC952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726D8D81-4E40-91C8-98FA-72D35E523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8" y="112735"/>
            <a:ext cx="11241735" cy="660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6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51875-A5AA-9A3D-FDBB-A61F95200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on it&#10;&#10;AI-generated content may be incorrect.">
            <a:extLst>
              <a:ext uri="{FF2B5EF4-FFF2-40B4-BE49-F238E27FC236}">
                <a16:creationId xmlns:a16="http://schemas.microsoft.com/office/drawing/2014/main" id="{8BB125C6-E6EF-A71D-1253-DBA10606E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7" y="47301"/>
            <a:ext cx="11149755" cy="673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5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1383E-B244-953E-10B6-04D747D89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words&#10;&#10;AI-generated content may be incorrect.">
            <a:extLst>
              <a:ext uri="{FF2B5EF4-FFF2-40B4-BE49-F238E27FC236}">
                <a16:creationId xmlns:a16="http://schemas.microsoft.com/office/drawing/2014/main" id="{3CA8BEC1-D68C-6BD9-C629-E7678C778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88" y="23486"/>
            <a:ext cx="10904750" cy="683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83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4C50C-63CB-CD29-5C18-9ECEA29F5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D3A1D0F7-3C9B-1E27-907F-541478A1E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25" y="25053"/>
            <a:ext cx="10488599" cy="683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18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1F064-7524-297C-3AE2-CC7050D1F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E2A5C095-B9B2-2C27-932B-7D7053A8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8" y="25051"/>
            <a:ext cx="10509338" cy="679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2025-07-07T20:57:18Z</dcterms:created>
  <dcterms:modified xsi:type="dcterms:W3CDTF">2025-07-07T21:47:16Z</dcterms:modified>
</cp:coreProperties>
</file>