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74" r:id="rId8"/>
    <p:sldId id="263" r:id="rId9"/>
    <p:sldId id="264" r:id="rId10"/>
    <p:sldId id="265" r:id="rId11"/>
    <p:sldId id="266" r:id="rId12"/>
    <p:sldId id="276" r:id="rId13"/>
    <p:sldId id="271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B564C0-B7A3-4483-8870-20879E8060B9}" v="7" dt="2025-07-07T20:46:41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leen Ferrell" userId="6592d84b1d2bc57c" providerId="LiveId" clId="{8AB564C0-B7A3-4483-8870-20879E8060B9}"/>
    <pc:docChg chg="undo addSld delSld modSld sldOrd">
      <pc:chgData name="Kathleen Ferrell" userId="6592d84b1d2bc57c" providerId="LiveId" clId="{8AB564C0-B7A3-4483-8870-20879E8060B9}" dt="2025-07-07T20:47:07.872" v="197" actId="1038"/>
      <pc:docMkLst>
        <pc:docMk/>
      </pc:docMkLst>
      <pc:sldChg chg="del">
        <pc:chgData name="Kathleen Ferrell" userId="6592d84b1d2bc57c" providerId="LiveId" clId="{8AB564C0-B7A3-4483-8870-20879E8060B9}" dt="2025-07-07T20:33:58.944" v="43" actId="2696"/>
        <pc:sldMkLst>
          <pc:docMk/>
          <pc:sldMk cId="110183035" sldId="256"/>
        </pc:sldMkLst>
      </pc:sldChg>
      <pc:sldChg chg="del">
        <pc:chgData name="Kathleen Ferrell" userId="6592d84b1d2bc57c" providerId="LiveId" clId="{8AB564C0-B7A3-4483-8870-20879E8060B9}" dt="2025-07-07T20:25:23.817" v="1" actId="2696"/>
        <pc:sldMkLst>
          <pc:docMk/>
          <pc:sldMk cId="3981889163" sldId="262"/>
        </pc:sldMkLst>
      </pc:sldChg>
      <pc:sldChg chg="del">
        <pc:chgData name="Kathleen Ferrell" userId="6592d84b1d2bc57c" providerId="LiveId" clId="{8AB564C0-B7A3-4483-8870-20879E8060B9}" dt="2025-07-07T20:33:02.801" v="39" actId="2696"/>
        <pc:sldMkLst>
          <pc:docMk/>
          <pc:sldMk cId="4171157146" sldId="267"/>
        </pc:sldMkLst>
      </pc:sldChg>
      <pc:sldChg chg="del">
        <pc:chgData name="Kathleen Ferrell" userId="6592d84b1d2bc57c" providerId="LiveId" clId="{8AB564C0-B7A3-4483-8870-20879E8060B9}" dt="2025-07-07T20:26:25.066" v="2" actId="2696"/>
        <pc:sldMkLst>
          <pc:docMk/>
          <pc:sldMk cId="889738247" sldId="269"/>
        </pc:sldMkLst>
      </pc:sldChg>
      <pc:sldChg chg="del">
        <pc:chgData name="Kathleen Ferrell" userId="6592d84b1d2bc57c" providerId="LiveId" clId="{8AB564C0-B7A3-4483-8870-20879E8060B9}" dt="2025-07-07T20:26:25.066" v="2" actId="2696"/>
        <pc:sldMkLst>
          <pc:docMk/>
          <pc:sldMk cId="951404896" sldId="270"/>
        </pc:sldMkLst>
      </pc:sldChg>
      <pc:sldChg chg="ord">
        <pc:chgData name="Kathleen Ferrell" userId="6592d84b1d2bc57c" providerId="LiveId" clId="{8AB564C0-B7A3-4483-8870-20879E8060B9}" dt="2025-07-07T20:42:38.509" v="177"/>
        <pc:sldMkLst>
          <pc:docMk/>
          <pc:sldMk cId="487889789" sldId="271"/>
        </pc:sldMkLst>
      </pc:sldChg>
      <pc:sldChg chg="addSp modSp new del mod">
        <pc:chgData name="Kathleen Ferrell" userId="6592d84b1d2bc57c" providerId="LiveId" clId="{8AB564C0-B7A3-4483-8870-20879E8060B9}" dt="2025-07-07T20:33:27.184" v="41" actId="2696"/>
        <pc:sldMkLst>
          <pc:docMk/>
          <pc:sldMk cId="1045942011" sldId="272"/>
        </pc:sldMkLst>
        <pc:picChg chg="add mod">
          <ac:chgData name="Kathleen Ferrell" userId="6592d84b1d2bc57c" providerId="LiveId" clId="{8AB564C0-B7A3-4483-8870-20879E8060B9}" dt="2025-07-07T20:31:30.313" v="37" actId="1037"/>
          <ac:picMkLst>
            <pc:docMk/>
            <pc:sldMk cId="1045942011" sldId="272"/>
            <ac:picMk id="3" creationId="{383687AF-3C3B-C95F-AF88-65DE6C58476A}"/>
          </ac:picMkLst>
        </pc:picChg>
      </pc:sldChg>
      <pc:sldChg chg="addSp modSp new del mod">
        <pc:chgData name="Kathleen Ferrell" userId="6592d84b1d2bc57c" providerId="LiveId" clId="{8AB564C0-B7A3-4483-8870-20879E8060B9}" dt="2025-07-07T20:43:14.287" v="179" actId="2696"/>
        <pc:sldMkLst>
          <pc:docMk/>
          <pc:sldMk cId="2379574734" sldId="273"/>
        </pc:sldMkLst>
        <pc:picChg chg="add mod">
          <ac:chgData name="Kathleen Ferrell" userId="6592d84b1d2bc57c" providerId="LiveId" clId="{8AB564C0-B7A3-4483-8870-20879E8060B9}" dt="2025-07-07T20:41:12.185" v="175" actId="1037"/>
          <ac:picMkLst>
            <pc:docMk/>
            <pc:sldMk cId="2379574734" sldId="273"/>
            <ac:picMk id="3" creationId="{90837B68-9BCA-998F-4839-8D0072491320}"/>
          </ac:picMkLst>
        </pc:picChg>
      </pc:sldChg>
      <pc:sldChg chg="addSp modSp new mod">
        <pc:chgData name="Kathleen Ferrell" userId="6592d84b1d2bc57c" providerId="LiveId" clId="{8AB564C0-B7A3-4483-8870-20879E8060B9}" dt="2025-07-07T20:40:24.302" v="110" actId="1038"/>
        <pc:sldMkLst>
          <pc:docMk/>
          <pc:sldMk cId="3222455413" sldId="274"/>
        </pc:sldMkLst>
        <pc:picChg chg="add mod">
          <ac:chgData name="Kathleen Ferrell" userId="6592d84b1d2bc57c" providerId="LiveId" clId="{8AB564C0-B7A3-4483-8870-20879E8060B9}" dt="2025-07-07T20:40:24.302" v="110" actId="1038"/>
          <ac:picMkLst>
            <pc:docMk/>
            <pc:sldMk cId="3222455413" sldId="274"/>
            <ac:picMk id="3" creationId="{456FAE30-AB73-D181-A3DD-5C1D9BB0E2C3}"/>
          </ac:picMkLst>
        </pc:picChg>
      </pc:sldChg>
      <pc:sldChg chg="addSp modSp new mod">
        <pc:chgData name="Kathleen Ferrell" userId="6592d84b1d2bc57c" providerId="LiveId" clId="{8AB564C0-B7A3-4483-8870-20879E8060B9}" dt="2025-07-07T20:39:29.462" v="75" actId="1038"/>
        <pc:sldMkLst>
          <pc:docMk/>
          <pc:sldMk cId="1075397938" sldId="275"/>
        </pc:sldMkLst>
        <pc:picChg chg="add mod">
          <ac:chgData name="Kathleen Ferrell" userId="6592d84b1d2bc57c" providerId="LiveId" clId="{8AB564C0-B7A3-4483-8870-20879E8060B9}" dt="2025-07-07T20:39:29.462" v="75" actId="1038"/>
          <ac:picMkLst>
            <pc:docMk/>
            <pc:sldMk cId="1075397938" sldId="275"/>
            <ac:picMk id="3" creationId="{58D8FB34-21FD-CCF2-1B2D-2223DB8489C5}"/>
          </ac:picMkLst>
        </pc:picChg>
      </pc:sldChg>
      <pc:sldChg chg="addSp modSp new mod">
        <pc:chgData name="Kathleen Ferrell" userId="6592d84b1d2bc57c" providerId="LiveId" clId="{8AB564C0-B7A3-4483-8870-20879E8060B9}" dt="2025-07-07T20:47:07.872" v="197" actId="1038"/>
        <pc:sldMkLst>
          <pc:docMk/>
          <pc:sldMk cId="2632486587" sldId="276"/>
        </pc:sldMkLst>
        <pc:picChg chg="add mod">
          <ac:chgData name="Kathleen Ferrell" userId="6592d84b1d2bc57c" providerId="LiveId" clId="{8AB564C0-B7A3-4483-8870-20879E8060B9}" dt="2025-07-07T20:44:22.682" v="184"/>
          <ac:picMkLst>
            <pc:docMk/>
            <pc:sldMk cId="2632486587" sldId="276"/>
            <ac:picMk id="3" creationId="{050D74C3-A540-483A-1DF7-031FE55ABFC0}"/>
          </ac:picMkLst>
        </pc:picChg>
        <pc:picChg chg="add mod">
          <ac:chgData name="Kathleen Ferrell" userId="6592d84b1d2bc57c" providerId="LiveId" clId="{8AB564C0-B7A3-4483-8870-20879E8060B9}" dt="2025-07-07T20:47:07.872" v="197" actId="1038"/>
          <ac:picMkLst>
            <pc:docMk/>
            <pc:sldMk cId="2632486587" sldId="276"/>
            <ac:picMk id="5" creationId="{9CF96692-7321-A127-95BF-F50F1E4889E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CB71-0D63-31D0-8E0C-0BEEFEDBA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EBC85-EFA9-4D65-059E-EB01DB929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9D864-ED98-6A0D-AAD2-1B92FDEE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8097D-F9E9-99D9-03CF-0AC332E24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3C9C9-ACA1-F03F-7474-6C7653480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C9088-F62D-1D1D-6DD4-278A9DC3B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08958-AB90-9F7E-5BAE-A4DB1F9A5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DA0E7-E246-070A-35A4-6F97D7B3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D8D16-C8A9-C312-51C6-D6F6C85EE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EC503-1040-791A-17E1-C2A97DD99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89901-0655-3B30-BEE8-96C06E57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E81C5-1A64-C4F0-62F7-47CFC541F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D549A-5705-70A8-1375-9B606624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29A6E-2570-312D-3C21-6ADBF7D85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422F1-A73A-3F7E-8C6D-117158A62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88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60DF5-FFD1-63F3-036B-D74A8F5B9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B8776-2230-37A6-4ECC-3AB5B12E5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971E7-BBC7-C6AF-F4F0-677796468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F8617-8CE5-EF26-1BE9-270C5C6DC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C61AB-3D0F-158E-3BF3-A01087A56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B8380-4927-1BF9-2792-B8891702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A2CA7-BFAC-996E-FB2C-1A62D9A81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AD77E-6F51-84E0-74C1-27ED4832E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B2024-D541-3ADD-00F5-CC6CED4F3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E1D67A-752F-39B8-C96D-DE4502061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CD753E-CB81-9D60-4F46-7BCDDC9707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906783-3E60-BF39-4B04-82C085E11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42615E-D97B-2DC5-FCE1-BE16947A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65C0C4-B00A-397B-72A3-6E4836ED5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94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322A9-3EBD-164C-638D-463E240DE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220297-5706-F194-B955-4A4A80DE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48C08-DD71-4DC3-550A-9930E4B21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A82791-AF00-903F-0D52-B5438D8A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90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47834C-A183-AA14-AB6D-B76D881EC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E2F787-03D0-A492-FECC-1D54EA03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88035-AEB6-F5A4-4917-5BB073A6A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4ECD1-4DCD-2CD0-2B8C-A810493BD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35B02-02FF-0DF6-C8C8-E12F7E663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68939-7DCD-21F8-15C5-C07CD1053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DF2FA6-8E6A-4BFC-A20E-E396DD13A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EBA07-348C-1555-3CD6-872D49D1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C53C9-B67C-8ED9-A12D-94A82E4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0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377F9-5FD1-6FC3-954F-5E68E4CF0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292974-3F66-B41B-73A7-778FE6B19B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D9530-9425-2CE4-62D4-3426C650C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943EA-2728-3748-AFE4-142596C06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1EBFD-E2B6-4621-E539-2E4F2B039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6B2D4-4661-F2C0-E99C-2844AB673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7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1CEDC-9EC9-AA1D-D3DF-06F3DDDE8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B5A947-E9DB-DD13-5633-9612B8DA8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E177C-A2FF-5C3A-F9A8-550A0A1B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05475-213F-69D8-0BC1-22E9928AD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70FC6-F073-821B-A85A-51D90394E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23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EE0205-9C69-B1F9-5CB6-F60359355D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E6A226-4D0F-5274-88C4-54A2275C7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17BD4-008C-62D2-935E-31145E3D8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4F2F0-8CF7-7925-D899-A3ED299CE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26F2F-1866-D03D-EE13-BA82944BD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94941B-11AC-D16A-88BE-C3F00BB52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80850-66ED-62B8-8D4B-1B31D9D0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412AE-E1AC-C3CE-5AA9-D54B9E1783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DCCAA3-5F8A-4A03-A2A5-15C6B6E12A8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1364B-5A98-50AC-9714-E156DE1BB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D625E-25E0-9485-51C1-13AF39C3B1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3E18A-A27A-46DC-97CE-ABB5D29B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6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58D8FB34-21FD-CCF2-1B2D-2223DB848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91" y="50104"/>
            <a:ext cx="9011780" cy="677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9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321536D5-5EDE-789D-144B-ED117986F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36" y="107695"/>
            <a:ext cx="10833417" cy="675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05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19F81498-6294-D4F8-729B-4E73B0048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05" y="20114"/>
            <a:ext cx="10795504" cy="683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88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&#10;&#10;AI-generated content may be incorrect.">
            <a:extLst>
              <a:ext uri="{FF2B5EF4-FFF2-40B4-BE49-F238E27FC236}">
                <a16:creationId xmlns:a16="http://schemas.microsoft.com/office/drawing/2014/main" id="{6C94EF44-25EA-4D67-8EC2-A91E3694C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16" y="37578"/>
            <a:ext cx="11216726" cy="693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44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AFFBC-CE17-05A1-D74F-240EFB048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57BBBA6C-B55D-AA12-1E4F-EFDED7C4E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5" y="50104"/>
            <a:ext cx="10879795" cy="679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0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F1469-ADA6-C96E-7795-D206D457D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E98F5359-7870-29A1-2905-66D71DF22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45" y="67949"/>
            <a:ext cx="10988562" cy="673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41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AI-generated content may be incorrect.">
            <a:extLst>
              <a:ext uri="{FF2B5EF4-FFF2-40B4-BE49-F238E27FC236}">
                <a16:creationId xmlns:a16="http://schemas.microsoft.com/office/drawing/2014/main" id="{456FAE30-AB73-D181-A3DD-5C1D9BB0E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49" y="38394"/>
            <a:ext cx="10910170" cy="681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5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69B25-D275-FAF7-F922-E104D46FA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825B29ED-8D2D-348B-E0ED-77EF1E592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46" y="49548"/>
            <a:ext cx="10933708" cy="684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269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BD29F-89E1-5D62-696B-25EB0CCE4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A61B365C-79A3-1BA7-E88C-7C975649C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66" y="112734"/>
            <a:ext cx="10779139" cy="667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92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559AD-67F5-6FC6-4F40-C897F7730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70B95C13-AB0C-6F1C-BB20-4FB6E11E8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49" y="23315"/>
            <a:ext cx="10962962" cy="681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3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7644A-FB72-F310-9E5D-9725B3817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A7B025BE-6459-89CE-CD68-A2CB81061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09" y="0"/>
            <a:ext cx="11030578" cy="68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39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text&#10;&#10;AI-generated content may be incorrect.">
            <a:extLst>
              <a:ext uri="{FF2B5EF4-FFF2-40B4-BE49-F238E27FC236}">
                <a16:creationId xmlns:a16="http://schemas.microsoft.com/office/drawing/2014/main" id="{9CF96692-7321-A127-95BF-F50F1E488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9" y="45641"/>
            <a:ext cx="11198242" cy="681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86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words&#10;&#10;AI-generated content may be incorrect.">
            <a:extLst>
              <a:ext uri="{FF2B5EF4-FFF2-40B4-BE49-F238E27FC236}">
                <a16:creationId xmlns:a16="http://schemas.microsoft.com/office/drawing/2014/main" id="{E4A385A3-7B26-F31B-FD0F-789EB253E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67" y="90332"/>
            <a:ext cx="10934865" cy="672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89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A2C34C20-1419-51FA-EA0D-F469DFCC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62" y="62630"/>
            <a:ext cx="10878395" cy="674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30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2025-07-07T20:12:20Z</dcterms:created>
  <dcterms:modified xsi:type="dcterms:W3CDTF">2025-07-07T20:47:08Z</dcterms:modified>
</cp:coreProperties>
</file>