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5" autoAdjust="0"/>
    <p:restoredTop sz="94660"/>
  </p:normalViewPr>
  <p:slideViewPr>
    <p:cSldViewPr snapToGrid="0">
      <p:cViewPr varScale="1">
        <p:scale>
          <a:sx n="61" d="100"/>
          <a:sy n="61" d="100"/>
        </p:scale>
        <p:origin x="470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leen Ferrell" userId="6592d84b1d2bc57c" providerId="LiveId" clId="{69972C16-292C-4396-99DF-A2ADD5531359}"/>
    <pc:docChg chg="custSel modSld">
      <pc:chgData name="Kathleen Ferrell" userId="6592d84b1d2bc57c" providerId="LiveId" clId="{69972C16-292C-4396-99DF-A2ADD5531359}" dt="2025-07-08T17:04:02.119" v="432" actId="1036"/>
      <pc:docMkLst>
        <pc:docMk/>
      </pc:docMkLst>
      <pc:sldChg chg="modSp mod">
        <pc:chgData name="Kathleen Ferrell" userId="6592d84b1d2bc57c" providerId="LiveId" clId="{69972C16-292C-4396-99DF-A2ADD5531359}" dt="2025-07-08T16:56:18.217" v="7" actId="1036"/>
        <pc:sldMkLst>
          <pc:docMk/>
          <pc:sldMk cId="637606311" sldId="257"/>
        </pc:sldMkLst>
        <pc:picChg chg="mod">
          <ac:chgData name="Kathleen Ferrell" userId="6592d84b1d2bc57c" providerId="LiveId" clId="{69972C16-292C-4396-99DF-A2ADD5531359}" dt="2025-07-08T16:56:18.217" v="7" actId="1036"/>
          <ac:picMkLst>
            <pc:docMk/>
            <pc:sldMk cId="637606311" sldId="257"/>
            <ac:picMk id="3" creationId="{35598FEA-AAE6-AEB8-ECFD-D77BCA304359}"/>
          </ac:picMkLst>
        </pc:picChg>
      </pc:sldChg>
      <pc:sldChg chg="modSp mod">
        <pc:chgData name="Kathleen Ferrell" userId="6592d84b1d2bc57c" providerId="LiveId" clId="{69972C16-292C-4396-99DF-A2ADD5531359}" dt="2025-07-08T16:57:02.115" v="111" actId="1037"/>
        <pc:sldMkLst>
          <pc:docMk/>
          <pc:sldMk cId="2560934326" sldId="258"/>
        </pc:sldMkLst>
        <pc:picChg chg="mod">
          <ac:chgData name="Kathleen Ferrell" userId="6592d84b1d2bc57c" providerId="LiveId" clId="{69972C16-292C-4396-99DF-A2ADD5531359}" dt="2025-07-08T16:57:02.115" v="111" actId="1037"/>
          <ac:picMkLst>
            <pc:docMk/>
            <pc:sldMk cId="2560934326" sldId="258"/>
            <ac:picMk id="3" creationId="{1EFC48E0-8A87-315C-28F0-95F0BB33B9B2}"/>
          </ac:picMkLst>
        </pc:picChg>
      </pc:sldChg>
      <pc:sldChg chg="modSp mod">
        <pc:chgData name="Kathleen Ferrell" userId="6592d84b1d2bc57c" providerId="LiveId" clId="{69972C16-292C-4396-99DF-A2ADD5531359}" dt="2025-07-08T16:57:32.141" v="130" actId="1038"/>
        <pc:sldMkLst>
          <pc:docMk/>
          <pc:sldMk cId="2718012926" sldId="259"/>
        </pc:sldMkLst>
        <pc:picChg chg="mod">
          <ac:chgData name="Kathleen Ferrell" userId="6592d84b1d2bc57c" providerId="LiveId" clId="{69972C16-292C-4396-99DF-A2ADD5531359}" dt="2025-07-08T16:57:32.141" v="130" actId="1038"/>
          <ac:picMkLst>
            <pc:docMk/>
            <pc:sldMk cId="2718012926" sldId="259"/>
            <ac:picMk id="3" creationId="{E3615C81-6A14-9874-F3E6-56EEB7ACB25D}"/>
          </ac:picMkLst>
        </pc:picChg>
      </pc:sldChg>
      <pc:sldChg chg="modSp mod">
        <pc:chgData name="Kathleen Ferrell" userId="6592d84b1d2bc57c" providerId="LiveId" clId="{69972C16-292C-4396-99DF-A2ADD5531359}" dt="2025-07-08T16:57:40.517" v="132" actId="1076"/>
        <pc:sldMkLst>
          <pc:docMk/>
          <pc:sldMk cId="3610023516" sldId="260"/>
        </pc:sldMkLst>
        <pc:picChg chg="mod">
          <ac:chgData name="Kathleen Ferrell" userId="6592d84b1d2bc57c" providerId="LiveId" clId="{69972C16-292C-4396-99DF-A2ADD5531359}" dt="2025-07-08T16:57:40.517" v="132" actId="1076"/>
          <ac:picMkLst>
            <pc:docMk/>
            <pc:sldMk cId="3610023516" sldId="260"/>
            <ac:picMk id="3" creationId="{EB73FBBF-F915-C935-0148-43AB84493D2E}"/>
          </ac:picMkLst>
        </pc:picChg>
      </pc:sldChg>
      <pc:sldChg chg="modSp mod">
        <pc:chgData name="Kathleen Ferrell" userId="6592d84b1d2bc57c" providerId="LiveId" clId="{69972C16-292C-4396-99DF-A2ADD5531359}" dt="2025-07-08T16:58:06.338" v="151" actId="1037"/>
        <pc:sldMkLst>
          <pc:docMk/>
          <pc:sldMk cId="2404030727" sldId="261"/>
        </pc:sldMkLst>
        <pc:picChg chg="mod">
          <ac:chgData name="Kathleen Ferrell" userId="6592d84b1d2bc57c" providerId="LiveId" clId="{69972C16-292C-4396-99DF-A2ADD5531359}" dt="2025-07-08T16:58:06.338" v="151" actId="1037"/>
          <ac:picMkLst>
            <pc:docMk/>
            <pc:sldMk cId="2404030727" sldId="261"/>
            <ac:picMk id="3" creationId="{C5A358DE-1743-EBC7-87C9-923D1F516D7D}"/>
          </ac:picMkLst>
        </pc:picChg>
      </pc:sldChg>
      <pc:sldChg chg="modSp mod">
        <pc:chgData name="Kathleen Ferrell" userId="6592d84b1d2bc57c" providerId="LiveId" clId="{69972C16-292C-4396-99DF-A2ADD5531359}" dt="2025-07-08T16:58:37.691" v="164" actId="1036"/>
        <pc:sldMkLst>
          <pc:docMk/>
          <pc:sldMk cId="573608660" sldId="262"/>
        </pc:sldMkLst>
        <pc:picChg chg="mod">
          <ac:chgData name="Kathleen Ferrell" userId="6592d84b1d2bc57c" providerId="LiveId" clId="{69972C16-292C-4396-99DF-A2ADD5531359}" dt="2025-07-08T16:58:37.691" v="164" actId="1036"/>
          <ac:picMkLst>
            <pc:docMk/>
            <pc:sldMk cId="573608660" sldId="262"/>
            <ac:picMk id="3" creationId="{3C6EDDCA-D4F1-25CD-5365-638604D85D7F}"/>
          </ac:picMkLst>
        </pc:picChg>
      </pc:sldChg>
      <pc:sldChg chg="modSp mod">
        <pc:chgData name="Kathleen Ferrell" userId="6592d84b1d2bc57c" providerId="LiveId" clId="{69972C16-292C-4396-99DF-A2ADD5531359}" dt="2025-07-08T17:01:06.565" v="228" actId="1038"/>
        <pc:sldMkLst>
          <pc:docMk/>
          <pc:sldMk cId="359761705" sldId="263"/>
        </pc:sldMkLst>
        <pc:picChg chg="mod">
          <ac:chgData name="Kathleen Ferrell" userId="6592d84b1d2bc57c" providerId="LiveId" clId="{69972C16-292C-4396-99DF-A2ADD5531359}" dt="2025-07-08T17:01:06.565" v="228" actId="1038"/>
          <ac:picMkLst>
            <pc:docMk/>
            <pc:sldMk cId="359761705" sldId="263"/>
            <ac:picMk id="3" creationId="{5EA9257C-A7EC-0903-B988-D97F8A6B479F}"/>
          </ac:picMkLst>
        </pc:picChg>
      </pc:sldChg>
      <pc:sldChg chg="modSp mod">
        <pc:chgData name="Kathleen Ferrell" userId="6592d84b1d2bc57c" providerId="LiveId" clId="{69972C16-292C-4396-99DF-A2ADD5531359}" dt="2025-07-08T17:01:36.691" v="262" actId="1036"/>
        <pc:sldMkLst>
          <pc:docMk/>
          <pc:sldMk cId="781796790" sldId="264"/>
        </pc:sldMkLst>
        <pc:picChg chg="mod">
          <ac:chgData name="Kathleen Ferrell" userId="6592d84b1d2bc57c" providerId="LiveId" clId="{69972C16-292C-4396-99DF-A2ADD5531359}" dt="2025-07-08T17:01:36.691" v="262" actId="1036"/>
          <ac:picMkLst>
            <pc:docMk/>
            <pc:sldMk cId="781796790" sldId="264"/>
            <ac:picMk id="3" creationId="{68DE6772-EB04-154F-AD59-AA025D4D9B13}"/>
          </ac:picMkLst>
        </pc:picChg>
      </pc:sldChg>
      <pc:sldChg chg="modSp mod">
        <pc:chgData name="Kathleen Ferrell" userId="6592d84b1d2bc57c" providerId="LiveId" clId="{69972C16-292C-4396-99DF-A2ADD5531359}" dt="2025-07-08T17:02:18.225" v="335" actId="1035"/>
        <pc:sldMkLst>
          <pc:docMk/>
          <pc:sldMk cId="3965769338" sldId="265"/>
        </pc:sldMkLst>
        <pc:picChg chg="mod">
          <ac:chgData name="Kathleen Ferrell" userId="6592d84b1d2bc57c" providerId="LiveId" clId="{69972C16-292C-4396-99DF-A2ADD5531359}" dt="2025-07-08T17:02:18.225" v="335" actId="1035"/>
          <ac:picMkLst>
            <pc:docMk/>
            <pc:sldMk cId="3965769338" sldId="265"/>
            <ac:picMk id="3" creationId="{2C6F70FF-6AF6-5E81-04A3-00CCEA75CBA6}"/>
          </ac:picMkLst>
        </pc:picChg>
      </pc:sldChg>
      <pc:sldChg chg="modSp mod">
        <pc:chgData name="Kathleen Ferrell" userId="6592d84b1d2bc57c" providerId="LiveId" clId="{69972C16-292C-4396-99DF-A2ADD5531359}" dt="2025-07-08T17:02:47.730" v="342" actId="1038"/>
        <pc:sldMkLst>
          <pc:docMk/>
          <pc:sldMk cId="3659501917" sldId="266"/>
        </pc:sldMkLst>
        <pc:picChg chg="mod">
          <ac:chgData name="Kathleen Ferrell" userId="6592d84b1d2bc57c" providerId="LiveId" clId="{69972C16-292C-4396-99DF-A2ADD5531359}" dt="2025-07-08T17:02:47.730" v="342" actId="1038"/>
          <ac:picMkLst>
            <pc:docMk/>
            <pc:sldMk cId="3659501917" sldId="266"/>
            <ac:picMk id="3" creationId="{8C690F56-D2B6-EEE8-CAC7-0B82BC05F6C7}"/>
          </ac:picMkLst>
        </pc:picChg>
      </pc:sldChg>
      <pc:sldChg chg="delSp modSp mod">
        <pc:chgData name="Kathleen Ferrell" userId="6592d84b1d2bc57c" providerId="LiveId" clId="{69972C16-292C-4396-99DF-A2ADD5531359}" dt="2025-07-08T17:04:02.119" v="432" actId="1036"/>
        <pc:sldMkLst>
          <pc:docMk/>
          <pc:sldMk cId="3058231036" sldId="271"/>
        </pc:sldMkLst>
        <pc:picChg chg="del">
          <ac:chgData name="Kathleen Ferrell" userId="6592d84b1d2bc57c" providerId="LiveId" clId="{69972C16-292C-4396-99DF-A2ADD5531359}" dt="2025-07-08T17:03:14.237" v="345" actId="21"/>
          <ac:picMkLst>
            <pc:docMk/>
            <pc:sldMk cId="3058231036" sldId="271"/>
            <ac:picMk id="3" creationId="{618B461B-8A9A-6610-5611-460CF937E1A3}"/>
          </ac:picMkLst>
        </pc:picChg>
        <pc:picChg chg="mod">
          <ac:chgData name="Kathleen Ferrell" userId="6592d84b1d2bc57c" providerId="LiveId" clId="{69972C16-292C-4396-99DF-A2ADD5531359}" dt="2025-07-08T17:04:02.119" v="432" actId="1036"/>
          <ac:picMkLst>
            <pc:docMk/>
            <pc:sldMk cId="3058231036" sldId="271"/>
            <ac:picMk id="5" creationId="{DFD082DE-3517-6C99-580C-97A6660BEF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50F3E-8BDD-A939-250F-A944901F4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4D6C12-65A4-9550-3193-32D5EA886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11CD8-47B1-3A6F-8842-CC703D56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F76FF-7897-9C68-B1CC-3A617B7CA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24ABD-608F-A6F7-5259-C766C36D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66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0AE6C-8820-FD83-A24A-7BFC9E72E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1F8FD-442D-755C-73EA-D4128C709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37A2D-3EA8-8F9A-4366-BDAF7B7A7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7A4C6-59A1-342A-7244-D27CA8A5C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EEFF6-285A-4385-F44E-14117E86C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7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A7D98-E677-D2BC-A1C5-6BF35FF16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78D1D-681E-D136-1E4A-F1CB2CE42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E4748-2E20-61B8-1D79-A64545DFE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6D9A5-5410-0A17-866D-48A6A5C2F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59CAD-B4CB-B267-4A9A-0C5DA6D73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95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D0017-DF68-B43C-9B86-58DBDF4DB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6856C-2108-A8F7-1722-8293B1072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E355D3-9273-A64E-1548-19F6493E2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1C758-5C9D-55BE-D6DC-745EDAC2C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5EA74-B1EF-11AA-87D1-7936E715B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4049E-96DE-5FCD-E924-BE03D7EEE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39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32508-6DCF-817A-421E-9A4D04FAE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A7CFB-23F5-4007-6859-EAEE85AA8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082DF-B9FC-EA6B-9115-9EC94759F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7EEF61-D0EE-DACA-5E41-D6CF650DAE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0D8EF7-67E8-2BAF-225C-01F0EB1175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BCB2AB-7C1A-6FB5-9CA5-634D09813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D47DE2-A77F-5143-FA68-DD9C09A44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82C14F-3EE8-E864-9E1F-1B3E2B7A8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2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D825A-BBB8-1C55-8918-0E13893C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40849D-F0F7-3160-8533-AE79DA944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042EE-680C-2B87-7F92-3935220C3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285B6A-826D-FBD4-D1AA-2AD68ED64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48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805645-AE88-115B-62E3-043A2DC04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93EC29-0C93-49AF-B164-A7DCB475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6E9EF-0CC5-8B5E-2E94-5922EEFA4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3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5E390-568C-4B8D-A686-737865AE1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8C229-028E-3FD4-D607-7083E063E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682AD-A9DA-1EDC-CA27-1D4849B7E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9E7A0-5A12-429E-33EC-54582200C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5A7D2-D936-BD20-66C1-CF303011C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42077-852F-631F-3532-FBF6417A9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1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39D6B-FD40-7ABF-B3EE-8A7F5E582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AB058E-D962-B5E7-5836-A793664EF6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3DD48-F375-9F55-ABDC-4167DE0FE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17C88-D698-05FB-ECA9-D8935FB5D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D7737-5E45-DA57-D85B-720687AD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897ECE-7594-7225-8865-08FFB4F8F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2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D06D5-A4CA-F109-5FB3-68A2ACC81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551AE-2C3B-3E6E-4E05-D2A6BA95A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5FE7F-E508-8B6A-8CD5-5D8DE86F0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B827B-4E4A-6B2C-FEF9-7F92628CC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43D0E-0FC3-5D57-FFED-5CCFA066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6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176AD3-3A9D-A84E-040B-BCB413A606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371C90-F169-6EE6-1825-08DCF6890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D84B2-A63B-21A9-7D14-8A554BA47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47200-9D10-7425-634C-0565F59CE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CACFE-4BAC-F853-A08A-4C86DA02A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87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BC0717-1A5C-C27C-A174-F16C1F5C3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ED9D8-F805-71E8-95E0-30A38CCA7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AE3F3-D574-261F-79C4-C5BBA7396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631FA1-E5D5-4322-BC02-03E2890E59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288B7-237E-32B2-9CF3-B16EA9302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C8666-55B1-D14A-8664-EA686818B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CFB8B0-8824-4A6C-AF4D-7A3FC6DA3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7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35598FEA-AAE6-AEB8-ECFD-D77BCA304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966" y="-18133"/>
            <a:ext cx="9285231" cy="69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0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1EFC48E0-8A87-315C-28F0-95F0BB33B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81" y="29406"/>
            <a:ext cx="10779638" cy="680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3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words&#10;&#10;AI-generated content may be incorrect.">
            <a:extLst>
              <a:ext uri="{FF2B5EF4-FFF2-40B4-BE49-F238E27FC236}">
                <a16:creationId xmlns:a16="http://schemas.microsoft.com/office/drawing/2014/main" id="{E3615C81-6A14-9874-F3E6-56EEB7ACB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01" y="0"/>
            <a:ext cx="109047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12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EB73FBBF-F915-C935-0148-43AB84493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51" y="38302"/>
            <a:ext cx="10950097" cy="681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23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5B067-200E-0F7E-D952-312ACC944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text&#10;&#10;AI-generated content may be incorrect.">
            <a:extLst>
              <a:ext uri="{FF2B5EF4-FFF2-40B4-BE49-F238E27FC236}">
                <a16:creationId xmlns:a16="http://schemas.microsoft.com/office/drawing/2014/main" id="{C5A358DE-1743-EBC7-87C9-923D1F516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61" y="-23398"/>
            <a:ext cx="10672176" cy="68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30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7CCF2-8DDF-409F-1D0C-F6EE5998E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3C6EDDCA-D4F1-25CD-5365-638604D85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92" y="54463"/>
            <a:ext cx="10521863" cy="674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60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6AC8B-78D1-62B0-6662-7471F4307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5EA9257C-A7EC-0903-B988-D97F8A6B4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74" y="8015"/>
            <a:ext cx="10935221" cy="683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1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38FE1-847C-8282-9924-FC6FB84A4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68DE6772-EB04-154F-AD59-AA025D4D9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61" y="-1522"/>
            <a:ext cx="10643861" cy="687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96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E0280-7046-40F2-114C-7A12E3158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text&#10;&#10;AI-generated content may be incorrect.">
            <a:extLst>
              <a:ext uri="{FF2B5EF4-FFF2-40B4-BE49-F238E27FC236}">
                <a16:creationId xmlns:a16="http://schemas.microsoft.com/office/drawing/2014/main" id="{2C6F70FF-6AF6-5E81-04A3-00CCEA75C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77" y="14147"/>
            <a:ext cx="10845378" cy="681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69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8A0A6-77BA-BD74-83F8-AD3C28642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8C690F56-D2B6-EEE8-CAC7-0B82BC05F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01" y="0"/>
            <a:ext cx="10897644" cy="683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01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55702-0161-B0FE-BC19-F1E15286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words and symbols&#10;&#10;AI-generated content may be incorrect.">
            <a:extLst>
              <a:ext uri="{FF2B5EF4-FFF2-40B4-BE49-F238E27FC236}">
                <a16:creationId xmlns:a16="http://schemas.microsoft.com/office/drawing/2014/main" id="{DFD082DE-3517-6C99-580C-97A6660B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95" y="-12526"/>
            <a:ext cx="10822327" cy="688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31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2025-07-07T20:02:29Z</dcterms:created>
  <dcterms:modified xsi:type="dcterms:W3CDTF">2025-07-08T17:04:02Z</dcterms:modified>
</cp:coreProperties>
</file>