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94BC6A-82C3-4D65-B4A3-0EBA2D0A43C9}" v="31" dt="2025-07-07T19:52:08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9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B47F-9B38-5F5A-CB9E-B2E7A6A36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611C0-5E08-D58A-097C-DE844FD8B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3E519-1AB2-1742-A456-46389941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76CC0-AC3C-CECC-8F93-65692A7B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D19EC-AB5C-0C3E-36DA-D1A9F00A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1628-9A3C-C8A3-61AF-1C010BF0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1A364-DECD-3841-C975-363BFEC8D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6778F-068A-A415-4BCA-30DFF18C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FA2C1-7502-2D06-CBCB-BDFDF0E7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C9164-8CFF-ADFC-B9A1-D357B745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7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E6B5-648C-9A77-C755-3CBD7C143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2FFFA-7440-F91E-648F-D07E3F32B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383AE-7865-E0A4-D51B-868FC255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CBD03-BBC9-3D91-ED34-02F1C289C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02814-400F-108E-6296-AF39E3A5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B979-E453-8418-37FC-E6BA5CA3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59249-CB2E-DA41-5CB5-F5288D984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5BE9D-E1A0-AF66-C345-E8AA84A4B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91582-763A-2537-8E6A-4464FB8BB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B4574-EB46-981A-DD34-5FBF84A6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5785B-D24A-152B-1C08-6CDC0BE6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6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DF21-81E3-08A5-56BA-C69EAA9B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06B7E-5CE3-FB03-24C2-1600EA853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3E81C-0873-D40D-FC21-14F2448D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1D56B9-309F-A127-26DB-B50874CF4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96DED1-CF52-F368-0B31-C9941113B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7951F2-4BEA-BF6C-7258-6B5F0E5BE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C958DC-C8DC-EA3B-3482-8B03F0FF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8BEBFD-BEDF-B1D7-7571-AEC94BCC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3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74F8-A2D4-AB77-E568-B121E8A6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89E8D9-5513-9D0C-3CCD-66DD3A13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D6494-EB43-7213-5CBA-826550B95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1D609-A3B9-224C-EE9A-131A1105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2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2399A1-6E4F-B3F3-3402-7389CC0EB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11EE4F-6559-5475-6ACF-7029AE9E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9D7A-3698-0ADA-9096-5AED11003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6AAE-F294-F50B-FAE9-700EFFC5A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4DD34-7373-474D-B399-69BA92B7E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E7816-2240-E05C-61B2-780A87AC5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B11E6-F971-0B72-3D7D-D153E6D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85C5C-A5E8-8478-2805-8069DDD9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0480B-BC06-9DBD-EF1C-7FFCEF19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5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9B4D-0A82-587E-E6EB-E32FB28A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351CC-2CD6-27A9-8D23-FF4EF86FA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60CCE-7FC8-E0D1-9A7C-E58A6044DD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207A2-AD45-EAA2-F1F2-FC1F719D2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2CA92-D9AF-6E21-4CFB-82C40B401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3F901-B6AA-5373-EBB6-375263F8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26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6A359-AF6C-4B15-13CD-5D2F5BFA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22269-3D6F-4869-D338-987CCCE64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8E9C7-C1FF-9668-53D8-B0D5D45B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90685-628C-FC6B-8C7A-9354937E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1D983-AFB7-D540-15BE-096AA711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2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DA9B8-BF9F-F320-3A46-197560E4E8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62DDD-5571-D3F9-06A4-FAF9F3C2A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C614E-AF68-6E52-6F40-D0B37B6B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62043-FF05-D17E-C3DE-CCD686C7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C269A-B4A6-E14F-A7F6-DCA99780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4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9C3DB-4DF4-F0C5-1F26-1ACC27A2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512D1-9706-D4D0-83EC-2F98D4BCC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EEAFD-7F2A-DABE-36CB-FB4AE4E6E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7D607-8A47-4FCC-BB00-31D62DAD580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EAF9A-3A3A-1E21-7C7F-320E1EE69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6C417-C6E3-5C9A-743B-B97F9AF28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3DEE69-8F72-4054-A463-7004F7EA2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6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357CB694-93F5-7A3F-6660-3D1450181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68" y="86963"/>
            <a:ext cx="9871710" cy="66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3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CAC97B24-FA9B-80A2-0D32-5DEC99123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6" y="127296"/>
            <a:ext cx="11127647" cy="673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3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338E0FAF-434F-8746-A5CC-4FDE00065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0" y="34133"/>
            <a:ext cx="11355000" cy="676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0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on it&#10;&#10;AI-generated content may be incorrect.">
            <a:extLst>
              <a:ext uri="{FF2B5EF4-FFF2-40B4-BE49-F238E27FC236}">
                <a16:creationId xmlns:a16="http://schemas.microsoft.com/office/drawing/2014/main" id="{39D0DEDA-6F9D-3EBD-98C0-4F8E26D29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8" y="50104"/>
            <a:ext cx="10850932" cy="667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1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5CB3B678-6CA7-AA22-B70D-1E8037FB3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3" y="0"/>
            <a:ext cx="11085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0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2974-2820-7889-0C8E-65F178D3B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515C6950-A591-044A-377A-E1C998C14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7" y="-18789"/>
            <a:ext cx="11305541" cy="689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9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DE9C5-401E-494D-C3C8-0DB15BBB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AI-generated content may be incorrect.">
            <a:extLst>
              <a:ext uri="{FF2B5EF4-FFF2-40B4-BE49-F238E27FC236}">
                <a16:creationId xmlns:a16="http://schemas.microsoft.com/office/drawing/2014/main" id="{2AD9B435-02FB-4EFA-B54F-FFA2EDFF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0" y="0"/>
            <a:ext cx="11240779" cy="68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7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BF4F-259F-54FA-07EA-A2A2D272B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CF0ADD34-64CC-C51B-9D92-66D574A2B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48" y="112734"/>
            <a:ext cx="11085503" cy="674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9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8FE89-AC1C-4B96-B95F-52379B512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AI-generated content may be incorrect.">
            <a:extLst>
              <a:ext uri="{FF2B5EF4-FFF2-40B4-BE49-F238E27FC236}">
                <a16:creationId xmlns:a16="http://schemas.microsoft.com/office/drawing/2014/main" id="{3C83D78F-CC2A-4DB6-0D2C-CB4C0F10B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93" y="25977"/>
            <a:ext cx="11109072" cy="68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85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90ECB-C587-3BE4-166D-3A5119991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44EBF4A8-6528-1CD7-7996-DD71AB21D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7" y="103020"/>
            <a:ext cx="10952759" cy="66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1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17DDD-6820-6E47-4B52-8756FD647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97C9BE6E-D0B2-28C1-3FD8-B2BF1E11E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11" y="0"/>
            <a:ext cx="10959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82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6133-F04A-0DE2-2420-EE2A47E63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black text&#10;&#10;AI-generated content may be incorrect.">
            <a:extLst>
              <a:ext uri="{FF2B5EF4-FFF2-40B4-BE49-F238E27FC236}">
                <a16:creationId xmlns:a16="http://schemas.microsoft.com/office/drawing/2014/main" id="{FE32EAEC-39DA-5D65-3694-D9B8289A9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6" y="54198"/>
            <a:ext cx="10445193" cy="674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9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2</cp:revision>
  <dcterms:created xsi:type="dcterms:W3CDTF">2025-07-07T16:27:43Z</dcterms:created>
  <dcterms:modified xsi:type="dcterms:W3CDTF">2025-07-07T20:01:42Z</dcterms:modified>
</cp:coreProperties>
</file>