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3"/>
  </p:notesMasterIdLst>
  <p:sldIdLst>
    <p:sldId id="256" r:id="rId2"/>
  </p:sldIdLst>
  <p:sldSz cx="38404800" cy="23774400"/>
  <p:notesSz cx="30276800" cy="394208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370" autoAdjust="0"/>
  </p:normalViewPr>
  <p:slideViewPr>
    <p:cSldViewPr snapToGrid="0">
      <p:cViewPr>
        <p:scale>
          <a:sx n="62" d="100"/>
          <a:sy n="62" d="100"/>
        </p:scale>
        <p:origin x="-3036" y="-37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13120688" cy="1976438"/>
          </a:xfrm>
          <a:prstGeom prst="rect">
            <a:avLst/>
          </a:prstGeom>
        </p:spPr>
        <p:txBody>
          <a:bodyPr vert="horz" lIns="91433" tIns="45719" rIns="91433" bIns="45719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7149767" y="0"/>
            <a:ext cx="13120688" cy="1976438"/>
          </a:xfrm>
          <a:prstGeom prst="rect">
            <a:avLst/>
          </a:prstGeom>
        </p:spPr>
        <p:txBody>
          <a:bodyPr vert="horz" lIns="91433" tIns="45719" rIns="91433" bIns="45719" rtlCol="0"/>
          <a:lstStyle>
            <a:lvl1pPr algn="r">
              <a:defRPr sz="1300"/>
            </a:lvl1pPr>
          </a:lstStyle>
          <a:p>
            <a:fld id="{BD17C6B2-AD05-46CE-8F91-789F8481D70C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89438" y="4927600"/>
            <a:ext cx="21497925" cy="133080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9" rIns="91433" bIns="4571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027363" y="18970625"/>
            <a:ext cx="24222075" cy="15522575"/>
          </a:xfrm>
          <a:prstGeom prst="rect">
            <a:avLst/>
          </a:prstGeom>
        </p:spPr>
        <p:txBody>
          <a:bodyPr vert="horz" lIns="91433" tIns="45719" rIns="91433" bIns="4571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37444362"/>
            <a:ext cx="13120688" cy="1976438"/>
          </a:xfrm>
          <a:prstGeom prst="rect">
            <a:avLst/>
          </a:prstGeom>
        </p:spPr>
        <p:txBody>
          <a:bodyPr vert="horz" lIns="91433" tIns="45719" rIns="91433" bIns="45719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7149767" y="37444362"/>
            <a:ext cx="13120688" cy="1976438"/>
          </a:xfrm>
          <a:prstGeom prst="rect">
            <a:avLst/>
          </a:prstGeom>
        </p:spPr>
        <p:txBody>
          <a:bodyPr vert="horz" lIns="91433" tIns="45719" rIns="91433" bIns="45719" rtlCol="0" anchor="b"/>
          <a:lstStyle>
            <a:lvl1pPr algn="r">
              <a:defRPr sz="1300"/>
            </a:lvl1pPr>
          </a:lstStyle>
          <a:p>
            <a:fld id="{43CD3D8C-A8FE-42CD-8A78-199682D52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7870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61981" rtl="0" eaLnBrk="1" latinLnBrk="0" hangingPunct="1">
      <a:defRPr sz="868" kern="1200">
        <a:solidFill>
          <a:schemeClr val="tx1"/>
        </a:solidFill>
        <a:latin typeface="+mn-lt"/>
        <a:ea typeface="+mn-ea"/>
        <a:cs typeface="+mn-cs"/>
      </a:defRPr>
    </a:lvl1pPr>
    <a:lvl2pPr marL="330990" algn="l" defTabSz="661981" rtl="0" eaLnBrk="1" latinLnBrk="0" hangingPunct="1">
      <a:defRPr sz="868" kern="1200">
        <a:solidFill>
          <a:schemeClr val="tx1"/>
        </a:solidFill>
        <a:latin typeface="+mn-lt"/>
        <a:ea typeface="+mn-ea"/>
        <a:cs typeface="+mn-cs"/>
      </a:defRPr>
    </a:lvl2pPr>
    <a:lvl3pPr marL="661981" algn="l" defTabSz="661981" rtl="0" eaLnBrk="1" latinLnBrk="0" hangingPunct="1">
      <a:defRPr sz="868" kern="1200">
        <a:solidFill>
          <a:schemeClr val="tx1"/>
        </a:solidFill>
        <a:latin typeface="+mn-lt"/>
        <a:ea typeface="+mn-ea"/>
        <a:cs typeface="+mn-cs"/>
      </a:defRPr>
    </a:lvl3pPr>
    <a:lvl4pPr marL="992970" algn="l" defTabSz="661981" rtl="0" eaLnBrk="1" latinLnBrk="0" hangingPunct="1">
      <a:defRPr sz="868" kern="1200">
        <a:solidFill>
          <a:schemeClr val="tx1"/>
        </a:solidFill>
        <a:latin typeface="+mn-lt"/>
        <a:ea typeface="+mn-ea"/>
        <a:cs typeface="+mn-cs"/>
      </a:defRPr>
    </a:lvl4pPr>
    <a:lvl5pPr marL="1323961" algn="l" defTabSz="661981" rtl="0" eaLnBrk="1" latinLnBrk="0" hangingPunct="1">
      <a:defRPr sz="868" kern="1200">
        <a:solidFill>
          <a:schemeClr val="tx1"/>
        </a:solidFill>
        <a:latin typeface="+mn-lt"/>
        <a:ea typeface="+mn-ea"/>
        <a:cs typeface="+mn-cs"/>
      </a:defRPr>
    </a:lvl5pPr>
    <a:lvl6pPr marL="1654951" algn="l" defTabSz="661981" rtl="0" eaLnBrk="1" latinLnBrk="0" hangingPunct="1">
      <a:defRPr sz="868" kern="1200">
        <a:solidFill>
          <a:schemeClr val="tx1"/>
        </a:solidFill>
        <a:latin typeface="+mn-lt"/>
        <a:ea typeface="+mn-ea"/>
        <a:cs typeface="+mn-cs"/>
      </a:defRPr>
    </a:lvl6pPr>
    <a:lvl7pPr marL="1985942" algn="l" defTabSz="661981" rtl="0" eaLnBrk="1" latinLnBrk="0" hangingPunct="1">
      <a:defRPr sz="868" kern="1200">
        <a:solidFill>
          <a:schemeClr val="tx1"/>
        </a:solidFill>
        <a:latin typeface="+mn-lt"/>
        <a:ea typeface="+mn-ea"/>
        <a:cs typeface="+mn-cs"/>
      </a:defRPr>
    </a:lvl7pPr>
    <a:lvl8pPr marL="2316931" algn="l" defTabSz="661981" rtl="0" eaLnBrk="1" latinLnBrk="0" hangingPunct="1">
      <a:defRPr sz="868" kern="1200">
        <a:solidFill>
          <a:schemeClr val="tx1"/>
        </a:solidFill>
        <a:latin typeface="+mn-lt"/>
        <a:ea typeface="+mn-ea"/>
        <a:cs typeface="+mn-cs"/>
      </a:defRPr>
    </a:lvl8pPr>
    <a:lvl9pPr marL="2647920" algn="l" defTabSz="661981" rtl="0" eaLnBrk="1" latinLnBrk="0" hangingPunct="1">
      <a:defRPr sz="86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389438" y="4927600"/>
            <a:ext cx="21497925" cy="133080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CD3D8C-A8FE-42CD-8A78-199682D52F5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2333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3890859"/>
            <a:ext cx="28803600" cy="8277013"/>
          </a:xfrm>
        </p:spPr>
        <p:txBody>
          <a:bodyPr anchor="b"/>
          <a:lstStyle>
            <a:lvl1pPr algn="ctr">
              <a:defRPr sz="189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12487065"/>
            <a:ext cx="28803600" cy="5739975"/>
          </a:xfrm>
        </p:spPr>
        <p:txBody>
          <a:bodyPr/>
          <a:lstStyle>
            <a:lvl1pPr marL="0" indent="0" algn="ctr">
              <a:buNone/>
              <a:defRPr sz="7560"/>
            </a:lvl1pPr>
            <a:lvl2pPr marL="1440180" indent="0" algn="ctr">
              <a:buNone/>
              <a:defRPr sz="6300"/>
            </a:lvl2pPr>
            <a:lvl3pPr marL="2880360" indent="0" algn="ctr">
              <a:buNone/>
              <a:defRPr sz="5670"/>
            </a:lvl3pPr>
            <a:lvl4pPr marL="4320540" indent="0" algn="ctr">
              <a:buNone/>
              <a:defRPr sz="5040"/>
            </a:lvl4pPr>
            <a:lvl5pPr marL="5760720" indent="0" algn="ctr">
              <a:buNone/>
              <a:defRPr sz="5040"/>
            </a:lvl5pPr>
            <a:lvl6pPr marL="7200900" indent="0" algn="ctr">
              <a:buNone/>
              <a:defRPr sz="5040"/>
            </a:lvl6pPr>
            <a:lvl7pPr marL="8641080" indent="0" algn="ctr">
              <a:buNone/>
              <a:defRPr sz="5040"/>
            </a:lvl7pPr>
            <a:lvl8pPr marL="10081260" indent="0" algn="ctr">
              <a:buNone/>
              <a:defRPr sz="5040"/>
            </a:lvl8pPr>
            <a:lvl9pPr marL="11521440" indent="0" algn="ctr">
              <a:buNone/>
              <a:defRPr sz="50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FB515-6427-4DC8-8246-E724B9D72DAC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4258A-F0D6-4D5A-BA62-152B475C0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59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FB515-6427-4DC8-8246-E724B9D72DAC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4258A-F0D6-4D5A-BA62-152B475C0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777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483435" y="1265767"/>
            <a:ext cx="8281035" cy="2014770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40330" y="1265767"/>
            <a:ext cx="24363045" cy="2014770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FB515-6427-4DC8-8246-E724B9D72DAC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4258A-F0D6-4D5A-BA62-152B475C0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671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FB515-6427-4DC8-8246-E724B9D72DAC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4258A-F0D6-4D5A-BA62-152B475C0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754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0328" y="5927094"/>
            <a:ext cx="33124140" cy="9889488"/>
          </a:xfrm>
        </p:spPr>
        <p:txBody>
          <a:bodyPr anchor="b"/>
          <a:lstStyle>
            <a:lvl1pPr>
              <a:defRPr sz="189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20328" y="15910140"/>
            <a:ext cx="33124140" cy="5200648"/>
          </a:xfrm>
        </p:spPr>
        <p:txBody>
          <a:bodyPr/>
          <a:lstStyle>
            <a:lvl1pPr marL="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1pPr>
            <a:lvl2pPr marL="144018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2pPr>
            <a:lvl3pPr marL="2880360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3pPr>
            <a:lvl4pPr marL="432054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4pPr>
            <a:lvl5pPr marL="576072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5pPr>
            <a:lvl6pPr marL="720090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6pPr>
            <a:lvl7pPr marL="864108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7pPr>
            <a:lvl8pPr marL="1008126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8pPr>
            <a:lvl9pPr marL="1152144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FB515-6427-4DC8-8246-E724B9D72DAC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4258A-F0D6-4D5A-BA62-152B475C0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544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40330" y="6328834"/>
            <a:ext cx="16322040" cy="150846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42430" y="6328834"/>
            <a:ext cx="16322040" cy="150846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FB515-6427-4DC8-8246-E724B9D72DAC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4258A-F0D6-4D5A-BA62-152B475C0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961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332" y="1265768"/>
            <a:ext cx="33124140" cy="459528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45334" y="5828032"/>
            <a:ext cx="16247029" cy="2856228"/>
          </a:xfrm>
        </p:spPr>
        <p:txBody>
          <a:bodyPr anchor="b"/>
          <a:lstStyle>
            <a:lvl1pPr marL="0" indent="0">
              <a:buNone/>
              <a:defRPr sz="7560" b="1"/>
            </a:lvl1pPr>
            <a:lvl2pPr marL="1440180" indent="0">
              <a:buNone/>
              <a:defRPr sz="6300" b="1"/>
            </a:lvl2pPr>
            <a:lvl3pPr marL="2880360" indent="0">
              <a:buNone/>
              <a:defRPr sz="5670" b="1"/>
            </a:lvl3pPr>
            <a:lvl4pPr marL="4320540" indent="0">
              <a:buNone/>
              <a:defRPr sz="5040" b="1"/>
            </a:lvl4pPr>
            <a:lvl5pPr marL="5760720" indent="0">
              <a:buNone/>
              <a:defRPr sz="5040" b="1"/>
            </a:lvl5pPr>
            <a:lvl6pPr marL="7200900" indent="0">
              <a:buNone/>
              <a:defRPr sz="5040" b="1"/>
            </a:lvl6pPr>
            <a:lvl7pPr marL="8641080" indent="0">
              <a:buNone/>
              <a:defRPr sz="5040" b="1"/>
            </a:lvl7pPr>
            <a:lvl8pPr marL="10081260" indent="0">
              <a:buNone/>
              <a:defRPr sz="5040" b="1"/>
            </a:lvl8pPr>
            <a:lvl9pPr marL="11521440" indent="0">
              <a:buNone/>
              <a:defRPr sz="504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45334" y="8684260"/>
            <a:ext cx="16247029" cy="127732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442430" y="5828032"/>
            <a:ext cx="16327042" cy="2856228"/>
          </a:xfrm>
        </p:spPr>
        <p:txBody>
          <a:bodyPr anchor="b"/>
          <a:lstStyle>
            <a:lvl1pPr marL="0" indent="0">
              <a:buNone/>
              <a:defRPr sz="7560" b="1"/>
            </a:lvl1pPr>
            <a:lvl2pPr marL="1440180" indent="0">
              <a:buNone/>
              <a:defRPr sz="6300" b="1"/>
            </a:lvl2pPr>
            <a:lvl3pPr marL="2880360" indent="0">
              <a:buNone/>
              <a:defRPr sz="5670" b="1"/>
            </a:lvl3pPr>
            <a:lvl4pPr marL="4320540" indent="0">
              <a:buNone/>
              <a:defRPr sz="5040" b="1"/>
            </a:lvl4pPr>
            <a:lvl5pPr marL="5760720" indent="0">
              <a:buNone/>
              <a:defRPr sz="5040" b="1"/>
            </a:lvl5pPr>
            <a:lvl6pPr marL="7200900" indent="0">
              <a:buNone/>
              <a:defRPr sz="5040" b="1"/>
            </a:lvl6pPr>
            <a:lvl7pPr marL="8641080" indent="0">
              <a:buNone/>
              <a:defRPr sz="5040" b="1"/>
            </a:lvl7pPr>
            <a:lvl8pPr marL="10081260" indent="0">
              <a:buNone/>
              <a:defRPr sz="5040" b="1"/>
            </a:lvl8pPr>
            <a:lvl9pPr marL="11521440" indent="0">
              <a:buNone/>
              <a:defRPr sz="504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442430" y="8684260"/>
            <a:ext cx="16327042" cy="127732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FB515-6427-4DC8-8246-E724B9D72DAC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4258A-F0D6-4D5A-BA62-152B475C0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893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FB515-6427-4DC8-8246-E724B9D72DAC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4258A-F0D6-4D5A-BA62-152B475C0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729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FB515-6427-4DC8-8246-E724B9D72DAC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4258A-F0D6-4D5A-BA62-152B475C0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76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334" y="1584960"/>
            <a:ext cx="12386547" cy="5547360"/>
          </a:xfrm>
        </p:spPr>
        <p:txBody>
          <a:bodyPr anchor="b"/>
          <a:lstStyle>
            <a:lvl1pPr>
              <a:defRPr sz="100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27042" y="3423075"/>
            <a:ext cx="19442430" cy="16895233"/>
          </a:xfrm>
        </p:spPr>
        <p:txBody>
          <a:bodyPr/>
          <a:lstStyle>
            <a:lvl1pPr>
              <a:defRPr sz="10080"/>
            </a:lvl1pPr>
            <a:lvl2pPr>
              <a:defRPr sz="8820"/>
            </a:lvl2pPr>
            <a:lvl3pPr>
              <a:defRPr sz="7560"/>
            </a:lvl3pPr>
            <a:lvl4pPr>
              <a:defRPr sz="6300"/>
            </a:lvl4pPr>
            <a:lvl5pPr>
              <a:defRPr sz="6300"/>
            </a:lvl5pPr>
            <a:lvl6pPr>
              <a:defRPr sz="6300"/>
            </a:lvl6pPr>
            <a:lvl7pPr>
              <a:defRPr sz="6300"/>
            </a:lvl7pPr>
            <a:lvl8pPr>
              <a:defRPr sz="6300"/>
            </a:lvl8pPr>
            <a:lvl9pPr>
              <a:defRPr sz="63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45334" y="7132320"/>
            <a:ext cx="12386547" cy="13213505"/>
          </a:xfrm>
        </p:spPr>
        <p:txBody>
          <a:bodyPr/>
          <a:lstStyle>
            <a:lvl1pPr marL="0" indent="0">
              <a:buNone/>
              <a:defRPr sz="5040"/>
            </a:lvl1pPr>
            <a:lvl2pPr marL="1440180" indent="0">
              <a:buNone/>
              <a:defRPr sz="4410"/>
            </a:lvl2pPr>
            <a:lvl3pPr marL="2880360" indent="0">
              <a:buNone/>
              <a:defRPr sz="3780"/>
            </a:lvl3pPr>
            <a:lvl4pPr marL="4320540" indent="0">
              <a:buNone/>
              <a:defRPr sz="3150"/>
            </a:lvl4pPr>
            <a:lvl5pPr marL="5760720" indent="0">
              <a:buNone/>
              <a:defRPr sz="3150"/>
            </a:lvl5pPr>
            <a:lvl6pPr marL="7200900" indent="0">
              <a:buNone/>
              <a:defRPr sz="3150"/>
            </a:lvl6pPr>
            <a:lvl7pPr marL="8641080" indent="0">
              <a:buNone/>
              <a:defRPr sz="3150"/>
            </a:lvl7pPr>
            <a:lvl8pPr marL="10081260" indent="0">
              <a:buNone/>
              <a:defRPr sz="3150"/>
            </a:lvl8pPr>
            <a:lvl9pPr marL="11521440" indent="0">
              <a:buNone/>
              <a:defRPr sz="31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FB515-6427-4DC8-8246-E724B9D72DAC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4258A-F0D6-4D5A-BA62-152B475C0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730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334" y="1584960"/>
            <a:ext cx="12386547" cy="5547360"/>
          </a:xfrm>
        </p:spPr>
        <p:txBody>
          <a:bodyPr anchor="b"/>
          <a:lstStyle>
            <a:lvl1pPr>
              <a:defRPr sz="100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6327042" y="3423075"/>
            <a:ext cx="19442430" cy="16895233"/>
          </a:xfrm>
        </p:spPr>
        <p:txBody>
          <a:bodyPr anchor="t"/>
          <a:lstStyle>
            <a:lvl1pPr marL="0" indent="0">
              <a:buNone/>
              <a:defRPr sz="10080"/>
            </a:lvl1pPr>
            <a:lvl2pPr marL="1440180" indent="0">
              <a:buNone/>
              <a:defRPr sz="8820"/>
            </a:lvl2pPr>
            <a:lvl3pPr marL="2880360" indent="0">
              <a:buNone/>
              <a:defRPr sz="7560"/>
            </a:lvl3pPr>
            <a:lvl4pPr marL="4320540" indent="0">
              <a:buNone/>
              <a:defRPr sz="6300"/>
            </a:lvl4pPr>
            <a:lvl5pPr marL="5760720" indent="0">
              <a:buNone/>
              <a:defRPr sz="6300"/>
            </a:lvl5pPr>
            <a:lvl6pPr marL="7200900" indent="0">
              <a:buNone/>
              <a:defRPr sz="6300"/>
            </a:lvl6pPr>
            <a:lvl7pPr marL="8641080" indent="0">
              <a:buNone/>
              <a:defRPr sz="6300"/>
            </a:lvl7pPr>
            <a:lvl8pPr marL="10081260" indent="0">
              <a:buNone/>
              <a:defRPr sz="6300"/>
            </a:lvl8pPr>
            <a:lvl9pPr marL="11521440" indent="0">
              <a:buNone/>
              <a:defRPr sz="63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45334" y="7132320"/>
            <a:ext cx="12386547" cy="13213505"/>
          </a:xfrm>
        </p:spPr>
        <p:txBody>
          <a:bodyPr/>
          <a:lstStyle>
            <a:lvl1pPr marL="0" indent="0">
              <a:buNone/>
              <a:defRPr sz="5040"/>
            </a:lvl1pPr>
            <a:lvl2pPr marL="1440180" indent="0">
              <a:buNone/>
              <a:defRPr sz="4410"/>
            </a:lvl2pPr>
            <a:lvl3pPr marL="2880360" indent="0">
              <a:buNone/>
              <a:defRPr sz="3780"/>
            </a:lvl3pPr>
            <a:lvl4pPr marL="4320540" indent="0">
              <a:buNone/>
              <a:defRPr sz="3150"/>
            </a:lvl4pPr>
            <a:lvl5pPr marL="5760720" indent="0">
              <a:buNone/>
              <a:defRPr sz="3150"/>
            </a:lvl5pPr>
            <a:lvl6pPr marL="7200900" indent="0">
              <a:buNone/>
              <a:defRPr sz="3150"/>
            </a:lvl6pPr>
            <a:lvl7pPr marL="8641080" indent="0">
              <a:buNone/>
              <a:defRPr sz="3150"/>
            </a:lvl7pPr>
            <a:lvl8pPr marL="10081260" indent="0">
              <a:buNone/>
              <a:defRPr sz="3150"/>
            </a:lvl8pPr>
            <a:lvl9pPr marL="11521440" indent="0">
              <a:buNone/>
              <a:defRPr sz="31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FB515-6427-4DC8-8246-E724B9D72DAC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4258A-F0D6-4D5A-BA62-152B475C0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641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40330" y="1265768"/>
            <a:ext cx="33124140" cy="4595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40330" y="6328834"/>
            <a:ext cx="33124140" cy="150846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40330" y="22035348"/>
            <a:ext cx="8641080" cy="12657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FB515-6427-4DC8-8246-E724B9D72DAC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721590" y="22035348"/>
            <a:ext cx="12961620" cy="12657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7123390" y="22035348"/>
            <a:ext cx="8641080" cy="12657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E4258A-F0D6-4D5A-BA62-152B475C0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996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defTabSz="2880360" rtl="0" eaLnBrk="1" latinLnBrk="0" hangingPunct="1">
        <a:lnSpc>
          <a:spcPct val="90000"/>
        </a:lnSpc>
        <a:spcBef>
          <a:spcPct val="0"/>
        </a:spcBef>
        <a:buNone/>
        <a:defRPr sz="13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0090" indent="-720090" algn="l" defTabSz="2880360" rtl="0" eaLnBrk="1" latinLnBrk="0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20" kern="1200">
          <a:solidFill>
            <a:schemeClr val="tx1"/>
          </a:solidFill>
          <a:latin typeface="+mn-lt"/>
          <a:ea typeface="+mn-ea"/>
          <a:cs typeface="+mn-cs"/>
        </a:defRPr>
      </a:lvl1pPr>
      <a:lvl2pPr marL="2160270" indent="-720090" algn="l" defTabSz="2880360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2pPr>
      <a:lvl3pPr marL="3600450" indent="-720090" algn="l" defTabSz="2880360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3pPr>
      <a:lvl4pPr marL="5040630" indent="-720090" algn="l" defTabSz="2880360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70" kern="1200">
          <a:solidFill>
            <a:schemeClr val="tx1"/>
          </a:solidFill>
          <a:latin typeface="+mn-lt"/>
          <a:ea typeface="+mn-ea"/>
          <a:cs typeface="+mn-cs"/>
        </a:defRPr>
      </a:lvl4pPr>
      <a:lvl5pPr marL="6480810" indent="-720090" algn="l" defTabSz="2880360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70" kern="1200">
          <a:solidFill>
            <a:schemeClr val="tx1"/>
          </a:solidFill>
          <a:latin typeface="+mn-lt"/>
          <a:ea typeface="+mn-ea"/>
          <a:cs typeface="+mn-cs"/>
        </a:defRPr>
      </a:lvl5pPr>
      <a:lvl6pPr marL="7920990" indent="-720090" algn="l" defTabSz="2880360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70" kern="1200">
          <a:solidFill>
            <a:schemeClr val="tx1"/>
          </a:solidFill>
          <a:latin typeface="+mn-lt"/>
          <a:ea typeface="+mn-ea"/>
          <a:cs typeface="+mn-cs"/>
        </a:defRPr>
      </a:lvl6pPr>
      <a:lvl7pPr marL="9361170" indent="-720090" algn="l" defTabSz="2880360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70" kern="1200">
          <a:solidFill>
            <a:schemeClr val="tx1"/>
          </a:solidFill>
          <a:latin typeface="+mn-lt"/>
          <a:ea typeface="+mn-ea"/>
          <a:cs typeface="+mn-cs"/>
        </a:defRPr>
      </a:lvl7pPr>
      <a:lvl8pPr marL="10801350" indent="-720090" algn="l" defTabSz="2880360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70" kern="1200">
          <a:solidFill>
            <a:schemeClr val="tx1"/>
          </a:solidFill>
          <a:latin typeface="+mn-lt"/>
          <a:ea typeface="+mn-ea"/>
          <a:cs typeface="+mn-cs"/>
        </a:defRPr>
      </a:lvl8pPr>
      <a:lvl9pPr marL="12241530" indent="-720090" algn="l" defTabSz="2880360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7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0360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1pPr>
      <a:lvl2pPr marL="1440180" algn="l" defTabSz="2880360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2pPr>
      <a:lvl3pPr marL="2880360" algn="l" defTabSz="2880360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3pPr>
      <a:lvl4pPr marL="4320540" algn="l" defTabSz="2880360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4pPr>
      <a:lvl5pPr marL="5760720" algn="l" defTabSz="2880360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5pPr>
      <a:lvl6pPr marL="7200900" algn="l" defTabSz="2880360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6pPr>
      <a:lvl7pPr marL="8641080" algn="l" defTabSz="2880360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7pPr>
      <a:lvl8pPr marL="10081260" algn="l" defTabSz="2880360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8pPr>
      <a:lvl9pPr marL="11521440" algn="l" defTabSz="2880360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96" name="Connector: Curved 895"/>
          <p:cNvCxnSpPr>
            <a:stCxn id="702" idx="1"/>
            <a:endCxn id="811" idx="3"/>
          </p:cNvCxnSpPr>
          <p:nvPr/>
        </p:nvCxnSpPr>
        <p:spPr>
          <a:xfrm rot="10800000">
            <a:off x="11418020" y="3992991"/>
            <a:ext cx="7866592" cy="3207379"/>
          </a:xfrm>
          <a:prstGeom prst="curvedConnector3">
            <a:avLst>
              <a:gd name="adj1" fmla="val 14171"/>
            </a:avLst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46" name="Connector: Curved 845"/>
          <p:cNvCxnSpPr>
            <a:stCxn id="661" idx="1"/>
            <a:endCxn id="334" idx="3"/>
          </p:cNvCxnSpPr>
          <p:nvPr/>
        </p:nvCxnSpPr>
        <p:spPr>
          <a:xfrm rot="10800000">
            <a:off x="10847459" y="13266481"/>
            <a:ext cx="6164852" cy="3850649"/>
          </a:xfrm>
          <a:prstGeom prst="curvedConnector3">
            <a:avLst>
              <a:gd name="adj1" fmla="val 14009"/>
            </a:avLst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0" name="Straight Arrow Connector 229"/>
          <p:cNvCxnSpPr>
            <a:stCxn id="188" idx="1"/>
            <a:endCxn id="229" idx="3"/>
          </p:cNvCxnSpPr>
          <p:nvPr/>
        </p:nvCxnSpPr>
        <p:spPr>
          <a:xfrm flipH="1" flipV="1">
            <a:off x="10952199" y="11929396"/>
            <a:ext cx="23896884" cy="456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78" name="Straight Arrow Connector 877"/>
          <p:cNvCxnSpPr>
            <a:stCxn id="875" idx="1"/>
            <a:endCxn id="187" idx="3"/>
          </p:cNvCxnSpPr>
          <p:nvPr/>
        </p:nvCxnSpPr>
        <p:spPr>
          <a:xfrm flipH="1" flipV="1">
            <a:off x="11414826" y="6133706"/>
            <a:ext cx="1811665" cy="3557643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2" name="Straight Arrow Connector 521"/>
          <p:cNvCxnSpPr>
            <a:stCxn id="344" idx="1"/>
            <a:endCxn id="461" idx="3"/>
          </p:cNvCxnSpPr>
          <p:nvPr/>
        </p:nvCxnSpPr>
        <p:spPr>
          <a:xfrm flipH="1">
            <a:off x="6888622" y="14108903"/>
            <a:ext cx="1447469" cy="167241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0" name="Straight Arrow Connector 519"/>
          <p:cNvCxnSpPr>
            <a:stCxn id="341" idx="1"/>
            <a:endCxn id="458" idx="3"/>
          </p:cNvCxnSpPr>
          <p:nvPr/>
        </p:nvCxnSpPr>
        <p:spPr>
          <a:xfrm flipH="1">
            <a:off x="6880919" y="13700247"/>
            <a:ext cx="1454899" cy="217787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4" name="Straight Arrow Connector 543"/>
          <p:cNvCxnSpPr>
            <a:stCxn id="330" idx="1"/>
            <a:endCxn id="550" idx="3"/>
          </p:cNvCxnSpPr>
          <p:nvPr/>
        </p:nvCxnSpPr>
        <p:spPr>
          <a:xfrm flipH="1">
            <a:off x="6903063" y="12769442"/>
            <a:ext cx="1402769" cy="791159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48" name="Straight Arrow Connector 847"/>
          <p:cNvCxnSpPr>
            <a:stCxn id="824" idx="1"/>
            <a:endCxn id="433" idx="3"/>
          </p:cNvCxnSpPr>
          <p:nvPr/>
        </p:nvCxnSpPr>
        <p:spPr>
          <a:xfrm flipH="1" flipV="1">
            <a:off x="3044285" y="13679634"/>
            <a:ext cx="5052057" cy="9222197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0" name="Straight Arrow Connector 849"/>
          <p:cNvCxnSpPr>
            <a:stCxn id="824" idx="1"/>
            <a:endCxn id="418" idx="3"/>
          </p:cNvCxnSpPr>
          <p:nvPr/>
        </p:nvCxnSpPr>
        <p:spPr>
          <a:xfrm flipH="1" flipV="1">
            <a:off x="3016605" y="12899548"/>
            <a:ext cx="5079737" cy="10002282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49" name="Straight Arrow Connector 848"/>
          <p:cNvCxnSpPr>
            <a:stCxn id="824" idx="1"/>
            <a:endCxn id="442" idx="3"/>
          </p:cNvCxnSpPr>
          <p:nvPr/>
        </p:nvCxnSpPr>
        <p:spPr>
          <a:xfrm flipH="1" flipV="1">
            <a:off x="2998803" y="11920204"/>
            <a:ext cx="5097539" cy="10981626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2" name="Straight Arrow Connector 501"/>
          <p:cNvCxnSpPr>
            <a:stCxn id="338" idx="1"/>
            <a:endCxn id="433" idx="3"/>
          </p:cNvCxnSpPr>
          <p:nvPr/>
        </p:nvCxnSpPr>
        <p:spPr>
          <a:xfrm flipH="1">
            <a:off x="3044286" y="7516045"/>
            <a:ext cx="5741607" cy="6163589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813" name="Group 812"/>
          <p:cNvGrpSpPr/>
          <p:nvPr/>
        </p:nvGrpSpPr>
        <p:grpSpPr>
          <a:xfrm>
            <a:off x="19879612" y="10329110"/>
            <a:ext cx="13708207" cy="642194"/>
            <a:chOff x="45667448" y="216419"/>
            <a:chExt cx="2021410" cy="587525"/>
          </a:xfrm>
        </p:grpSpPr>
        <p:sp>
          <p:nvSpPr>
            <p:cNvPr id="814" name="TextBox 813"/>
            <p:cNvSpPr txBox="1"/>
            <p:nvPr/>
          </p:nvSpPr>
          <p:spPr>
            <a:xfrm>
              <a:off x="45750757" y="217269"/>
              <a:ext cx="1875298" cy="2252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1000" dirty="0"/>
            </a:p>
          </p:txBody>
        </p:sp>
        <p:sp>
          <p:nvSpPr>
            <p:cNvPr id="815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grpSp>
        <p:nvGrpSpPr>
          <p:cNvPr id="805" name="Group 804"/>
          <p:cNvGrpSpPr/>
          <p:nvPr/>
        </p:nvGrpSpPr>
        <p:grpSpPr>
          <a:xfrm>
            <a:off x="19452035" y="12558968"/>
            <a:ext cx="14338704" cy="970904"/>
            <a:chOff x="45667448" y="216419"/>
            <a:chExt cx="2021410" cy="587525"/>
          </a:xfrm>
        </p:grpSpPr>
        <p:sp>
          <p:nvSpPr>
            <p:cNvPr id="806" name="TextBox 805"/>
            <p:cNvSpPr txBox="1"/>
            <p:nvPr/>
          </p:nvSpPr>
          <p:spPr>
            <a:xfrm>
              <a:off x="45750757" y="217269"/>
              <a:ext cx="1875298" cy="1149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1000" dirty="0"/>
            </a:p>
          </p:txBody>
        </p:sp>
        <p:sp>
          <p:nvSpPr>
            <p:cNvPr id="807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grpSp>
        <p:nvGrpSpPr>
          <p:cNvPr id="808" name="Group 807"/>
          <p:cNvGrpSpPr/>
          <p:nvPr/>
        </p:nvGrpSpPr>
        <p:grpSpPr>
          <a:xfrm>
            <a:off x="19838160" y="11117343"/>
            <a:ext cx="13749658" cy="642194"/>
            <a:chOff x="45667448" y="216419"/>
            <a:chExt cx="2021410" cy="587525"/>
          </a:xfrm>
        </p:grpSpPr>
        <p:sp>
          <p:nvSpPr>
            <p:cNvPr id="809" name="TextBox 808"/>
            <p:cNvSpPr txBox="1"/>
            <p:nvPr/>
          </p:nvSpPr>
          <p:spPr>
            <a:xfrm>
              <a:off x="45750757" y="217269"/>
              <a:ext cx="1875298" cy="2252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1000" dirty="0"/>
            </a:p>
          </p:txBody>
        </p:sp>
        <p:sp>
          <p:nvSpPr>
            <p:cNvPr id="810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cxnSp>
        <p:nvCxnSpPr>
          <p:cNvPr id="856" name="Straight Arrow Connector 855"/>
          <p:cNvCxnSpPr>
            <a:stCxn id="188" idx="1"/>
            <a:endCxn id="854" idx="3"/>
          </p:cNvCxnSpPr>
          <p:nvPr/>
        </p:nvCxnSpPr>
        <p:spPr>
          <a:xfrm flipH="1">
            <a:off x="11956467" y="11929852"/>
            <a:ext cx="22892616" cy="418566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1" name="Straight Arrow Connector 330"/>
          <p:cNvCxnSpPr>
            <a:stCxn id="188" idx="1"/>
            <a:endCxn id="330" idx="3"/>
          </p:cNvCxnSpPr>
          <p:nvPr/>
        </p:nvCxnSpPr>
        <p:spPr>
          <a:xfrm flipH="1">
            <a:off x="11212831" y="11929853"/>
            <a:ext cx="23636253" cy="839589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841" name="Group 840"/>
          <p:cNvGrpSpPr/>
          <p:nvPr/>
        </p:nvGrpSpPr>
        <p:grpSpPr>
          <a:xfrm>
            <a:off x="25968510" y="20749614"/>
            <a:ext cx="7387048" cy="1087683"/>
            <a:chOff x="45667448" y="216419"/>
            <a:chExt cx="2021410" cy="587525"/>
          </a:xfrm>
        </p:grpSpPr>
        <p:sp>
          <p:nvSpPr>
            <p:cNvPr id="842" name="TextBox 841"/>
            <p:cNvSpPr txBox="1"/>
            <p:nvPr/>
          </p:nvSpPr>
          <p:spPr>
            <a:xfrm>
              <a:off x="45750757" y="217269"/>
              <a:ext cx="1875298" cy="132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1000" dirty="0"/>
            </a:p>
          </p:txBody>
        </p:sp>
        <p:sp>
          <p:nvSpPr>
            <p:cNvPr id="843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grpSp>
        <p:nvGrpSpPr>
          <p:cNvPr id="452" name="Group 451"/>
          <p:cNvGrpSpPr/>
          <p:nvPr/>
        </p:nvGrpSpPr>
        <p:grpSpPr>
          <a:xfrm>
            <a:off x="5435428" y="13124341"/>
            <a:ext cx="1935540" cy="3606020"/>
            <a:chOff x="45667448" y="216419"/>
            <a:chExt cx="2021410" cy="587525"/>
          </a:xfrm>
        </p:grpSpPr>
        <p:sp>
          <p:nvSpPr>
            <p:cNvPr id="454" name="TextBox 453"/>
            <p:cNvSpPr txBox="1"/>
            <p:nvPr/>
          </p:nvSpPr>
          <p:spPr>
            <a:xfrm>
              <a:off x="45750757" y="217269"/>
              <a:ext cx="1875297" cy="401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map</a:t>
              </a:r>
            </a:p>
          </p:txBody>
        </p:sp>
        <p:sp>
          <p:nvSpPr>
            <p:cNvPr id="455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grpSp>
        <p:nvGrpSpPr>
          <p:cNvPr id="361" name="Group 360"/>
          <p:cNvGrpSpPr/>
          <p:nvPr/>
        </p:nvGrpSpPr>
        <p:grpSpPr>
          <a:xfrm>
            <a:off x="998486" y="2107168"/>
            <a:ext cx="6498939" cy="16756941"/>
            <a:chOff x="45667449" y="249616"/>
            <a:chExt cx="1421633" cy="554328"/>
          </a:xfrm>
        </p:grpSpPr>
        <p:sp>
          <p:nvSpPr>
            <p:cNvPr id="362" name="TextBox 361"/>
            <p:cNvSpPr txBox="1"/>
            <p:nvPr/>
          </p:nvSpPr>
          <p:spPr>
            <a:xfrm>
              <a:off x="45825333" y="252782"/>
              <a:ext cx="927711" cy="212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State</a:t>
              </a:r>
            </a:p>
          </p:txBody>
        </p:sp>
        <p:sp>
          <p:nvSpPr>
            <p:cNvPr id="363" name="Rounded Rectangle 485"/>
            <p:cNvSpPr/>
            <p:nvPr/>
          </p:nvSpPr>
          <p:spPr>
            <a:xfrm>
              <a:off x="45667449" y="249616"/>
              <a:ext cx="1421633" cy="554328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cxnSp>
        <p:nvCxnSpPr>
          <p:cNvPr id="4" name="Straight Arrow Connector 3"/>
          <p:cNvCxnSpPr>
            <a:stCxn id="22" idx="2"/>
            <a:endCxn id="25" idx="0"/>
          </p:cNvCxnSpPr>
          <p:nvPr/>
        </p:nvCxnSpPr>
        <p:spPr>
          <a:xfrm flipH="1">
            <a:off x="11474603" y="18917722"/>
            <a:ext cx="2340248" cy="1671402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>
            <a:stCxn id="25" idx="2"/>
            <a:endCxn id="28" idx="0"/>
          </p:cNvCxnSpPr>
          <p:nvPr/>
        </p:nvCxnSpPr>
        <p:spPr>
          <a:xfrm>
            <a:off x="11474614" y="21087081"/>
            <a:ext cx="1359419" cy="175486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>
            <a:stCxn id="25" idx="2"/>
            <a:endCxn id="31" idx="0"/>
          </p:cNvCxnSpPr>
          <p:nvPr/>
        </p:nvCxnSpPr>
        <p:spPr>
          <a:xfrm>
            <a:off x="11474613" y="21087081"/>
            <a:ext cx="2230745" cy="1831498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>
            <a:stCxn id="22" idx="2"/>
            <a:endCxn id="256" idx="0"/>
          </p:cNvCxnSpPr>
          <p:nvPr/>
        </p:nvCxnSpPr>
        <p:spPr>
          <a:xfrm>
            <a:off x="13814862" y="18917721"/>
            <a:ext cx="918921" cy="1662200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256" idx="2"/>
            <a:endCxn id="40" idx="0"/>
          </p:cNvCxnSpPr>
          <p:nvPr/>
        </p:nvCxnSpPr>
        <p:spPr>
          <a:xfrm>
            <a:off x="14733792" y="21077865"/>
            <a:ext cx="658467" cy="318830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40" idx="2"/>
            <a:endCxn id="31" idx="0"/>
          </p:cNvCxnSpPr>
          <p:nvPr/>
        </p:nvCxnSpPr>
        <p:spPr>
          <a:xfrm flipH="1">
            <a:off x="13705356" y="21909109"/>
            <a:ext cx="1686895" cy="1009470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261" idx="2"/>
            <a:endCxn id="40" idx="0"/>
          </p:cNvCxnSpPr>
          <p:nvPr/>
        </p:nvCxnSpPr>
        <p:spPr>
          <a:xfrm flipH="1">
            <a:off x="15392259" y="21072372"/>
            <a:ext cx="694753" cy="324331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22" idx="2"/>
            <a:endCxn id="261" idx="0"/>
          </p:cNvCxnSpPr>
          <p:nvPr/>
        </p:nvCxnSpPr>
        <p:spPr>
          <a:xfrm>
            <a:off x="13814862" y="18917734"/>
            <a:ext cx="2272141" cy="1656697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74" idx="2"/>
            <a:endCxn id="178" idx="0"/>
          </p:cNvCxnSpPr>
          <p:nvPr/>
        </p:nvCxnSpPr>
        <p:spPr>
          <a:xfrm>
            <a:off x="29542732" y="3542579"/>
            <a:ext cx="6732" cy="265839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/>
        </p:nvGrpSpPr>
        <p:grpSpPr>
          <a:xfrm>
            <a:off x="28887730" y="2652694"/>
            <a:ext cx="1315989" cy="353825"/>
            <a:chOff x="45667448" y="216419"/>
            <a:chExt cx="2021410" cy="587525"/>
          </a:xfrm>
        </p:grpSpPr>
        <p:sp>
          <p:nvSpPr>
            <p:cNvPr id="14" name="TextBox 13"/>
            <p:cNvSpPr txBox="1"/>
            <p:nvPr/>
          </p:nvSpPr>
          <p:spPr>
            <a:xfrm>
              <a:off x="45750749" y="246261"/>
              <a:ext cx="1875293" cy="4088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err="1"/>
                <a:t>MapPanel</a:t>
              </a:r>
              <a:r>
                <a:rPr lang="en-US" sz="1000" dirty="0"/>
                <a:t> - created</a:t>
              </a:r>
            </a:p>
          </p:txBody>
        </p:sp>
        <p:sp>
          <p:nvSpPr>
            <p:cNvPr id="15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28849009" y="11192644"/>
            <a:ext cx="1369462" cy="478628"/>
            <a:chOff x="45667448" y="216419"/>
            <a:chExt cx="2021410" cy="587525"/>
          </a:xfrm>
        </p:grpSpPr>
        <p:sp>
          <p:nvSpPr>
            <p:cNvPr id="17" name="TextBox 16"/>
            <p:cNvSpPr txBox="1"/>
            <p:nvPr/>
          </p:nvSpPr>
          <p:spPr>
            <a:xfrm>
              <a:off x="45740503" y="262205"/>
              <a:ext cx="1875295" cy="4911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DATA MANAGER</a:t>
              </a:r>
            </a:p>
            <a:p>
              <a:r>
                <a:rPr lang="en-US" sz="1000" dirty="0"/>
                <a:t>geocode(address)</a:t>
              </a:r>
            </a:p>
          </p:txBody>
        </p:sp>
        <p:sp>
          <p:nvSpPr>
            <p:cNvPr id="18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13191778" y="18430138"/>
            <a:ext cx="1246167" cy="487595"/>
            <a:chOff x="45667448" y="216419"/>
            <a:chExt cx="2021410" cy="587525"/>
          </a:xfrm>
        </p:grpSpPr>
        <p:sp>
          <p:nvSpPr>
            <p:cNvPr id="21" name="TextBox 20"/>
            <p:cNvSpPr txBox="1"/>
            <p:nvPr/>
          </p:nvSpPr>
          <p:spPr>
            <a:xfrm>
              <a:off x="45740504" y="262204"/>
              <a:ext cx="1875298" cy="482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DATA MANAGER</a:t>
              </a:r>
            </a:p>
            <a:p>
              <a:r>
                <a:rPr lang="en-US" sz="1000" dirty="0" err="1"/>
                <a:t>fetchData</a:t>
              </a:r>
              <a:endParaRPr lang="en-US" sz="1000" dirty="0"/>
            </a:p>
          </p:txBody>
        </p:sp>
        <p:sp>
          <p:nvSpPr>
            <p:cNvPr id="22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0931971" y="20589134"/>
            <a:ext cx="1085266" cy="497957"/>
            <a:chOff x="45667448" y="216419"/>
            <a:chExt cx="2021410" cy="587525"/>
          </a:xfrm>
        </p:grpSpPr>
        <p:sp>
          <p:nvSpPr>
            <p:cNvPr id="24" name="TextBox 23"/>
            <p:cNvSpPr txBox="1"/>
            <p:nvPr/>
          </p:nvSpPr>
          <p:spPr>
            <a:xfrm>
              <a:off x="45740505" y="262207"/>
              <a:ext cx="1875295" cy="4720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HTTP CLIENT</a:t>
              </a:r>
            </a:p>
            <a:p>
              <a:r>
                <a:rPr lang="en-US" sz="1000" dirty="0"/>
                <a:t>fetch</a:t>
              </a:r>
            </a:p>
          </p:txBody>
        </p:sp>
        <p:sp>
          <p:nvSpPr>
            <p:cNvPr id="25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12265098" y="21262577"/>
            <a:ext cx="1137852" cy="481257"/>
            <a:chOff x="45667448" y="216419"/>
            <a:chExt cx="2021410" cy="587525"/>
          </a:xfrm>
        </p:grpSpPr>
        <p:sp>
          <p:nvSpPr>
            <p:cNvPr id="27" name="TextBox 26"/>
            <p:cNvSpPr txBox="1"/>
            <p:nvPr/>
          </p:nvSpPr>
          <p:spPr>
            <a:xfrm>
              <a:off x="45740504" y="262206"/>
              <a:ext cx="1875301" cy="4884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HTTP CLIENT</a:t>
              </a:r>
            </a:p>
            <a:p>
              <a:r>
                <a:rPr lang="en-US" sz="1000" dirty="0" err="1"/>
                <a:t>evaluateParams</a:t>
              </a:r>
              <a:endParaRPr lang="en-US" sz="1000" dirty="0"/>
            </a:p>
          </p:txBody>
        </p:sp>
        <p:sp>
          <p:nvSpPr>
            <p:cNvPr id="28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13064714" y="22918589"/>
            <a:ext cx="1281287" cy="484077"/>
            <a:chOff x="45667448" y="216419"/>
            <a:chExt cx="2021410" cy="587525"/>
          </a:xfrm>
        </p:grpSpPr>
        <p:sp>
          <p:nvSpPr>
            <p:cNvPr id="30" name="TextBox 29"/>
            <p:cNvSpPr txBox="1"/>
            <p:nvPr/>
          </p:nvSpPr>
          <p:spPr>
            <a:xfrm>
              <a:off x="45757085" y="249450"/>
              <a:ext cx="1875295" cy="4856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DATA MANAGER</a:t>
              </a:r>
            </a:p>
            <a:p>
              <a:r>
                <a:rPr lang="en-US" sz="1000" dirty="0" err="1"/>
                <a:t>didFetchData</a:t>
              </a:r>
              <a:endParaRPr lang="en-US" sz="1000" dirty="0"/>
            </a:p>
          </p:txBody>
        </p:sp>
        <p:sp>
          <p:nvSpPr>
            <p:cNvPr id="31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4697489" y="21396693"/>
            <a:ext cx="1393882" cy="512416"/>
            <a:chOff x="45667448" y="216419"/>
            <a:chExt cx="2027773" cy="587525"/>
          </a:xfrm>
        </p:grpSpPr>
        <p:sp>
          <p:nvSpPr>
            <p:cNvPr id="39" name="TextBox 38"/>
            <p:cNvSpPr txBox="1"/>
            <p:nvPr/>
          </p:nvSpPr>
          <p:spPr>
            <a:xfrm>
              <a:off x="45819924" y="262206"/>
              <a:ext cx="1875297" cy="4587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ESRI CLIENT</a:t>
              </a:r>
            </a:p>
            <a:p>
              <a:r>
                <a:rPr lang="en-US" sz="1000" dirty="0" err="1"/>
                <a:t>fetchSpatialQuery</a:t>
              </a:r>
              <a:endParaRPr lang="en-US" sz="1000" dirty="0"/>
            </a:p>
          </p:txBody>
        </p:sp>
        <p:sp>
          <p:nvSpPr>
            <p:cNvPr id="40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26496815" y="1378927"/>
            <a:ext cx="1650884" cy="484258"/>
            <a:chOff x="45667448" y="216419"/>
            <a:chExt cx="2021410" cy="587525"/>
          </a:xfrm>
        </p:grpSpPr>
        <p:sp>
          <p:nvSpPr>
            <p:cNvPr id="42" name="TextBox 41"/>
            <p:cNvSpPr txBox="1"/>
            <p:nvPr/>
          </p:nvSpPr>
          <p:spPr>
            <a:xfrm>
              <a:off x="45750753" y="249771"/>
              <a:ext cx="1875296" cy="4854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CONTROLLER</a:t>
              </a:r>
            </a:p>
            <a:p>
              <a:r>
                <a:rPr lang="en-US" sz="1000" dirty="0" err="1"/>
                <a:t>handleSearchFormSubmit</a:t>
              </a:r>
              <a:endParaRPr lang="en-US" sz="1000" dirty="0"/>
            </a:p>
          </p:txBody>
        </p:sp>
        <p:sp>
          <p:nvSpPr>
            <p:cNvPr id="43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cxnSp>
        <p:nvCxnSpPr>
          <p:cNvPr id="44" name="Straight Arrow Connector 43"/>
          <p:cNvCxnSpPr>
            <a:stCxn id="43" idx="2"/>
            <a:endCxn id="676" idx="0"/>
          </p:cNvCxnSpPr>
          <p:nvPr/>
        </p:nvCxnSpPr>
        <p:spPr>
          <a:xfrm flipH="1">
            <a:off x="27281183" y="1863186"/>
            <a:ext cx="41074" cy="8565945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" name="Group 1"/>
          <p:cNvGrpSpPr/>
          <p:nvPr/>
        </p:nvGrpSpPr>
        <p:grpSpPr>
          <a:xfrm>
            <a:off x="29006382" y="3165931"/>
            <a:ext cx="1072749" cy="400110"/>
            <a:chOff x="11147865" y="2738956"/>
            <a:chExt cx="1072749" cy="400111"/>
          </a:xfrm>
        </p:grpSpPr>
        <p:sp>
          <p:nvSpPr>
            <p:cNvPr id="73" name="TextBox 72"/>
            <p:cNvSpPr txBox="1"/>
            <p:nvPr/>
          </p:nvSpPr>
          <p:spPr>
            <a:xfrm>
              <a:off x="11184329" y="2738956"/>
              <a:ext cx="959036" cy="40011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IF DEFAULT ADDRESS</a:t>
              </a:r>
            </a:p>
          </p:txBody>
        </p:sp>
        <p:sp>
          <p:nvSpPr>
            <p:cNvPr id="74" name="Rounded Rectangle 485"/>
            <p:cNvSpPr/>
            <p:nvPr/>
          </p:nvSpPr>
          <p:spPr>
            <a:xfrm>
              <a:off x="11147865" y="2761750"/>
              <a:ext cx="1072749" cy="353822"/>
            </a:xfrm>
            <a:prstGeom prst="roundRect">
              <a:avLst/>
            </a:prstGeom>
            <a:solidFill>
              <a:schemeClr val="bg1">
                <a:lumMod val="75000"/>
                <a:alpha val="44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 dirty="0"/>
            </a:p>
          </p:txBody>
        </p:sp>
      </p:grpSp>
      <p:cxnSp>
        <p:nvCxnSpPr>
          <p:cNvPr id="75" name="Straight Connector 74"/>
          <p:cNvCxnSpPr>
            <a:stCxn id="15" idx="2"/>
            <a:endCxn id="74" idx="0"/>
          </p:cNvCxnSpPr>
          <p:nvPr/>
        </p:nvCxnSpPr>
        <p:spPr>
          <a:xfrm flipH="1">
            <a:off x="29542734" y="3006522"/>
            <a:ext cx="2968" cy="1822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>
            <a:stCxn id="326" idx="1"/>
            <a:endCxn id="124" idx="3"/>
          </p:cNvCxnSpPr>
          <p:nvPr/>
        </p:nvCxnSpPr>
        <p:spPr>
          <a:xfrm flipH="1" flipV="1">
            <a:off x="11300396" y="8495965"/>
            <a:ext cx="3005402" cy="2949041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22" name="Group 121"/>
          <p:cNvGrpSpPr/>
          <p:nvPr/>
        </p:nvGrpSpPr>
        <p:grpSpPr>
          <a:xfrm>
            <a:off x="8463569" y="8319053"/>
            <a:ext cx="2836827" cy="353823"/>
            <a:chOff x="45667448" y="216419"/>
            <a:chExt cx="2021410" cy="587525"/>
          </a:xfrm>
        </p:grpSpPr>
        <p:sp>
          <p:nvSpPr>
            <p:cNvPr id="123" name="TextBox 122"/>
            <p:cNvSpPr txBox="1"/>
            <p:nvPr/>
          </p:nvSpPr>
          <p:spPr>
            <a:xfrm>
              <a:off x="45695800" y="246262"/>
              <a:ext cx="1875295" cy="4088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$</a:t>
              </a:r>
              <a:r>
                <a:rPr lang="en-US" sz="1000" dirty="0" err="1"/>
                <a:t>store.commit</a:t>
              </a:r>
              <a:r>
                <a:rPr lang="en-US" sz="1000" dirty="0"/>
                <a:t>(‘</a:t>
              </a:r>
              <a:r>
                <a:rPr lang="en-US" sz="1000" dirty="0" err="1"/>
                <a:t>setGeocodeStatus</a:t>
              </a:r>
              <a:r>
                <a:rPr lang="en-US" sz="1000" dirty="0"/>
                <a:t>’, ‘waiting’)</a:t>
              </a:r>
            </a:p>
          </p:txBody>
        </p:sp>
        <p:sp>
          <p:nvSpPr>
            <p:cNvPr id="124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  <a:ln w="28575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 dirty="0"/>
            </a:p>
          </p:txBody>
        </p:sp>
      </p:grpSp>
      <p:grpSp>
        <p:nvGrpSpPr>
          <p:cNvPr id="126" name="Group 125"/>
          <p:cNvGrpSpPr/>
          <p:nvPr/>
        </p:nvGrpSpPr>
        <p:grpSpPr>
          <a:xfrm>
            <a:off x="8466541" y="9219060"/>
            <a:ext cx="2642693" cy="353822"/>
            <a:chOff x="45667448" y="179832"/>
            <a:chExt cx="2021410" cy="587524"/>
          </a:xfrm>
        </p:grpSpPr>
        <p:sp>
          <p:nvSpPr>
            <p:cNvPr id="127" name="TextBox 126"/>
            <p:cNvSpPr txBox="1"/>
            <p:nvPr/>
          </p:nvSpPr>
          <p:spPr>
            <a:xfrm>
              <a:off x="45706662" y="227967"/>
              <a:ext cx="1875295" cy="4088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$</a:t>
              </a:r>
              <a:r>
                <a:rPr lang="en-US" sz="1000" dirty="0" err="1"/>
                <a:t>store.commit</a:t>
              </a:r>
              <a:r>
                <a:rPr lang="en-US" sz="1000" dirty="0"/>
                <a:t>(‘</a:t>
              </a:r>
              <a:r>
                <a:rPr lang="en-US" sz="1000" dirty="0" err="1"/>
                <a:t>setGeocodeData</a:t>
              </a:r>
              <a:r>
                <a:rPr lang="en-US" sz="1000" dirty="0"/>
                <a:t>’, feature)</a:t>
              </a:r>
            </a:p>
          </p:txBody>
        </p:sp>
        <p:sp>
          <p:nvSpPr>
            <p:cNvPr id="128" name="Rounded Rectangle 485"/>
            <p:cNvSpPr/>
            <p:nvPr/>
          </p:nvSpPr>
          <p:spPr>
            <a:xfrm>
              <a:off x="45667448" y="179832"/>
              <a:ext cx="2021410" cy="587524"/>
            </a:xfrm>
            <a:prstGeom prst="roundRect">
              <a:avLst/>
            </a:prstGeom>
            <a:noFill/>
            <a:ln w="28575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 dirty="0"/>
            </a:p>
          </p:txBody>
        </p:sp>
      </p:grpSp>
      <p:grpSp>
        <p:nvGrpSpPr>
          <p:cNvPr id="129" name="Group 128"/>
          <p:cNvGrpSpPr/>
          <p:nvPr/>
        </p:nvGrpSpPr>
        <p:grpSpPr>
          <a:xfrm>
            <a:off x="8462133" y="8782453"/>
            <a:ext cx="2725157" cy="353823"/>
            <a:chOff x="45667448" y="234713"/>
            <a:chExt cx="2021410" cy="587524"/>
          </a:xfrm>
        </p:grpSpPr>
        <p:sp>
          <p:nvSpPr>
            <p:cNvPr id="130" name="TextBox 129"/>
            <p:cNvSpPr txBox="1"/>
            <p:nvPr/>
          </p:nvSpPr>
          <p:spPr>
            <a:xfrm>
              <a:off x="45696882" y="264556"/>
              <a:ext cx="1875295" cy="4088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$</a:t>
              </a:r>
              <a:r>
                <a:rPr lang="en-US" sz="1000" dirty="0" err="1"/>
                <a:t>store.commit</a:t>
              </a:r>
              <a:r>
                <a:rPr lang="en-US" sz="1000" dirty="0"/>
                <a:t>(‘</a:t>
              </a:r>
              <a:r>
                <a:rPr lang="en-US" sz="1000" dirty="0" err="1"/>
                <a:t>setGeocodeStatus</a:t>
              </a:r>
              <a:r>
                <a:rPr lang="en-US" sz="1000" dirty="0"/>
                <a:t>’, ‘success’)</a:t>
              </a:r>
            </a:p>
          </p:txBody>
        </p:sp>
        <p:sp>
          <p:nvSpPr>
            <p:cNvPr id="131" name="Rounded Rectangle 485"/>
            <p:cNvSpPr/>
            <p:nvPr/>
          </p:nvSpPr>
          <p:spPr>
            <a:xfrm>
              <a:off x="45667448" y="234713"/>
              <a:ext cx="2021410" cy="587524"/>
            </a:xfrm>
            <a:prstGeom prst="roundRect">
              <a:avLst/>
            </a:prstGeom>
            <a:noFill/>
            <a:ln w="28575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 dirty="0"/>
            </a:p>
          </p:txBody>
        </p:sp>
      </p:grpSp>
      <p:cxnSp>
        <p:nvCxnSpPr>
          <p:cNvPr id="132" name="Straight Arrow Connector 131"/>
          <p:cNvCxnSpPr>
            <a:stCxn id="644" idx="1"/>
            <a:endCxn id="128" idx="3"/>
          </p:cNvCxnSpPr>
          <p:nvPr/>
        </p:nvCxnSpPr>
        <p:spPr>
          <a:xfrm flipH="1" flipV="1">
            <a:off x="11109233" y="9395972"/>
            <a:ext cx="1155360" cy="1505055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5" name="Straight Arrow Connector 134"/>
          <p:cNvCxnSpPr>
            <a:stCxn id="644" idx="1"/>
            <a:endCxn id="131" idx="3"/>
          </p:cNvCxnSpPr>
          <p:nvPr/>
        </p:nvCxnSpPr>
        <p:spPr>
          <a:xfrm flipH="1" flipV="1">
            <a:off x="11187289" y="8959364"/>
            <a:ext cx="1077304" cy="1941662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47" name="Group 146"/>
          <p:cNvGrpSpPr/>
          <p:nvPr/>
        </p:nvGrpSpPr>
        <p:grpSpPr>
          <a:xfrm>
            <a:off x="8862956" y="1943783"/>
            <a:ext cx="3320758" cy="353822"/>
            <a:chOff x="45666193" y="216419"/>
            <a:chExt cx="2022665" cy="587525"/>
          </a:xfrm>
        </p:grpSpPr>
        <p:sp>
          <p:nvSpPr>
            <p:cNvPr id="148" name="TextBox 147"/>
            <p:cNvSpPr txBox="1"/>
            <p:nvPr/>
          </p:nvSpPr>
          <p:spPr>
            <a:xfrm>
              <a:off x="45666193" y="249631"/>
              <a:ext cx="1966244" cy="4088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$</a:t>
              </a:r>
              <a:r>
                <a:rPr lang="en-US" sz="1000" dirty="0" err="1"/>
                <a:t>store.commit</a:t>
              </a:r>
              <a:r>
                <a:rPr lang="en-US" sz="1000" dirty="0"/>
                <a:t>(‘</a:t>
              </a:r>
              <a:r>
                <a:rPr lang="en-US" sz="1000" dirty="0" err="1"/>
                <a:t>setLastSearchMethod</a:t>
              </a:r>
              <a:r>
                <a:rPr lang="en-US" sz="1000" dirty="0"/>
                <a:t>’, ‘</a:t>
              </a:r>
              <a:r>
                <a:rPr lang="en-US" sz="1000" dirty="0" err="1"/>
                <a:t>reverseGeocode</a:t>
              </a:r>
              <a:r>
                <a:rPr lang="en-US" sz="1000" dirty="0"/>
                <a:t>’)</a:t>
              </a:r>
            </a:p>
          </p:txBody>
        </p:sp>
        <p:sp>
          <p:nvSpPr>
            <p:cNvPr id="149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  <a:ln w="28575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 dirty="0"/>
            </a:p>
          </p:txBody>
        </p:sp>
      </p:grpSp>
      <p:cxnSp>
        <p:nvCxnSpPr>
          <p:cNvPr id="154" name="Straight Arrow Connector 153"/>
          <p:cNvCxnSpPr>
            <a:stCxn id="711" idx="1"/>
            <a:endCxn id="149" idx="3"/>
          </p:cNvCxnSpPr>
          <p:nvPr/>
        </p:nvCxnSpPr>
        <p:spPr>
          <a:xfrm flipH="1" flipV="1">
            <a:off x="12183715" y="2120695"/>
            <a:ext cx="7695897" cy="1805065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4" name="Straight Arrow Connector 163"/>
          <p:cNvCxnSpPr>
            <a:stCxn id="43" idx="1"/>
            <a:endCxn id="167" idx="3"/>
          </p:cNvCxnSpPr>
          <p:nvPr/>
        </p:nvCxnSpPr>
        <p:spPr>
          <a:xfrm flipH="1" flipV="1">
            <a:off x="11948619" y="1305894"/>
            <a:ext cx="14548196" cy="315162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65" name="Group 164"/>
          <p:cNvGrpSpPr/>
          <p:nvPr/>
        </p:nvGrpSpPr>
        <p:grpSpPr>
          <a:xfrm>
            <a:off x="8875129" y="1132706"/>
            <a:ext cx="3073491" cy="342488"/>
            <a:chOff x="45667448" y="209673"/>
            <a:chExt cx="2021410" cy="594271"/>
          </a:xfrm>
        </p:grpSpPr>
        <p:sp>
          <p:nvSpPr>
            <p:cNvPr id="166" name="TextBox 165"/>
            <p:cNvSpPr txBox="1"/>
            <p:nvPr/>
          </p:nvSpPr>
          <p:spPr>
            <a:xfrm>
              <a:off x="45750757" y="209673"/>
              <a:ext cx="1875295" cy="4272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$</a:t>
              </a:r>
              <a:r>
                <a:rPr lang="en-US" sz="1000" dirty="0" err="1"/>
                <a:t>store.commit</a:t>
              </a:r>
              <a:r>
                <a:rPr lang="en-US" sz="1000" dirty="0"/>
                <a:t>(‘</a:t>
              </a:r>
              <a:r>
                <a:rPr lang="en-US" sz="1000" dirty="0" err="1"/>
                <a:t>setLastSearchMethod</a:t>
              </a:r>
              <a:r>
                <a:rPr lang="en-US" sz="1000" dirty="0"/>
                <a:t>’, ‘geocode’)</a:t>
              </a:r>
            </a:p>
          </p:txBody>
        </p:sp>
        <p:sp>
          <p:nvSpPr>
            <p:cNvPr id="167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  <a:ln w="28575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 dirty="0"/>
            </a:p>
          </p:txBody>
        </p:sp>
      </p:grpSp>
      <p:grpSp>
        <p:nvGrpSpPr>
          <p:cNvPr id="185" name="Group 184"/>
          <p:cNvGrpSpPr/>
          <p:nvPr/>
        </p:nvGrpSpPr>
        <p:grpSpPr>
          <a:xfrm>
            <a:off x="8779708" y="5404855"/>
            <a:ext cx="2635118" cy="1477328"/>
            <a:chOff x="45667448" y="209673"/>
            <a:chExt cx="2021410" cy="609109"/>
          </a:xfrm>
        </p:grpSpPr>
        <p:sp>
          <p:nvSpPr>
            <p:cNvPr id="186" name="TextBox 185"/>
            <p:cNvSpPr txBox="1"/>
            <p:nvPr/>
          </p:nvSpPr>
          <p:spPr>
            <a:xfrm>
              <a:off x="45750757" y="209673"/>
              <a:ext cx="1875295" cy="6091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$</a:t>
              </a:r>
              <a:r>
                <a:rPr lang="en-US" sz="1000" dirty="0" err="1"/>
                <a:t>store.commit</a:t>
              </a:r>
              <a:r>
                <a:rPr lang="en-US" sz="1000" dirty="0"/>
                <a:t>(‘</a:t>
              </a:r>
              <a:r>
                <a:rPr lang="en-US" sz="1000" dirty="0" err="1"/>
                <a:t>setParcelData</a:t>
              </a:r>
              <a:r>
                <a:rPr lang="en-US" sz="1000" dirty="0"/>
                <a:t>’, payload)</a:t>
              </a:r>
            </a:p>
            <a:p>
              <a:r>
                <a:rPr lang="en-US" sz="1000" dirty="0"/>
                <a:t>payload = {</a:t>
              </a:r>
            </a:p>
            <a:p>
              <a:r>
                <a:rPr lang="en-US" sz="1000" dirty="0"/>
                <a:t>  </a:t>
              </a:r>
              <a:r>
                <a:rPr lang="en-US" sz="1000" dirty="0" err="1"/>
                <a:t>parcelLayer</a:t>
              </a:r>
              <a:r>
                <a:rPr lang="en-US" sz="1000" dirty="0"/>
                <a:t>,</a:t>
              </a:r>
            </a:p>
            <a:p>
              <a:r>
                <a:rPr lang="en-US" sz="1000" dirty="0"/>
                <a:t>  </a:t>
              </a:r>
              <a:r>
                <a:rPr lang="en-US" sz="1000" dirty="0" err="1"/>
                <a:t>multipleAllowed</a:t>
              </a:r>
              <a:r>
                <a:rPr lang="en-US" sz="1000" dirty="0"/>
                <a:t>,</a:t>
              </a:r>
            </a:p>
            <a:p>
              <a:r>
                <a:rPr lang="en-US" sz="1000" dirty="0"/>
                <a:t>  data,</a:t>
              </a:r>
            </a:p>
            <a:p>
              <a:r>
                <a:rPr lang="en-US" sz="1000" dirty="0"/>
                <a:t>  </a:t>
              </a:r>
              <a:r>
                <a:rPr lang="en-US" sz="1000" dirty="0" err="1"/>
                <a:t>activeParcel</a:t>
              </a:r>
              <a:r>
                <a:rPr lang="en-US" sz="1000" dirty="0"/>
                <a:t>,</a:t>
              </a:r>
            </a:p>
            <a:p>
              <a:r>
                <a:rPr lang="en-US" sz="1000" dirty="0"/>
                <a:t>  </a:t>
              </a:r>
              <a:r>
                <a:rPr lang="en-US" sz="1000" dirty="0" err="1"/>
                <a:t>activeAddress</a:t>
              </a:r>
              <a:r>
                <a:rPr lang="en-US" sz="1000" dirty="0"/>
                <a:t>,</a:t>
              </a:r>
            </a:p>
            <a:p>
              <a:r>
                <a:rPr lang="en-US" sz="1000" dirty="0"/>
                <a:t>  </a:t>
              </a:r>
              <a:r>
                <a:rPr lang="en-US" sz="1000" dirty="0" err="1"/>
                <a:t>activeMapreg</a:t>
              </a:r>
              <a:endParaRPr lang="en-US" sz="1000" dirty="0"/>
            </a:p>
            <a:p>
              <a:r>
                <a:rPr lang="en-US" sz="1000" dirty="0"/>
                <a:t>}</a:t>
              </a:r>
            </a:p>
          </p:txBody>
        </p:sp>
        <p:sp>
          <p:nvSpPr>
            <p:cNvPr id="187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  <a:ln w="28575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 dirty="0"/>
            </a:p>
          </p:txBody>
        </p:sp>
      </p:grpSp>
      <p:grpSp>
        <p:nvGrpSpPr>
          <p:cNvPr id="200" name="Group 199"/>
          <p:cNvGrpSpPr/>
          <p:nvPr/>
        </p:nvGrpSpPr>
        <p:grpSpPr>
          <a:xfrm>
            <a:off x="8280282" y="17543502"/>
            <a:ext cx="2255236" cy="868698"/>
            <a:chOff x="45667448" y="209673"/>
            <a:chExt cx="2021410" cy="594271"/>
          </a:xfrm>
        </p:grpSpPr>
        <p:sp>
          <p:nvSpPr>
            <p:cNvPr id="201" name="TextBox 200"/>
            <p:cNvSpPr txBox="1"/>
            <p:nvPr/>
          </p:nvSpPr>
          <p:spPr>
            <a:xfrm>
              <a:off x="45750757" y="209673"/>
              <a:ext cx="1875295" cy="5895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$</a:t>
              </a:r>
              <a:r>
                <a:rPr lang="en-US" sz="1000" dirty="0" err="1"/>
                <a:t>store.commit</a:t>
              </a:r>
              <a:r>
                <a:rPr lang="en-US" sz="1000" dirty="0"/>
                <a:t>(‘</a:t>
              </a:r>
              <a:r>
                <a:rPr lang="en-US" sz="1000" dirty="0" err="1"/>
                <a:t>setSourceStatus</a:t>
              </a:r>
              <a:r>
                <a:rPr lang="en-US" sz="1000" dirty="0"/>
                <a:t>’, {</a:t>
              </a:r>
            </a:p>
            <a:p>
              <a:r>
                <a:rPr lang="en-US" sz="1000" dirty="0"/>
                <a:t>key: </a:t>
              </a:r>
              <a:r>
                <a:rPr lang="en-US" sz="1000" dirty="0" err="1"/>
                <a:t>dataSourceKey</a:t>
              </a:r>
              <a:r>
                <a:rPr lang="en-US" sz="1000" dirty="0"/>
                <a:t>,</a:t>
              </a:r>
            </a:p>
            <a:p>
              <a:r>
                <a:rPr lang="en-US" sz="1000" dirty="0"/>
                <a:t>status: ‘waiting’,</a:t>
              </a:r>
            </a:p>
            <a:p>
              <a:r>
                <a:rPr lang="en-US" sz="1000" dirty="0" err="1"/>
                <a:t>targetId</a:t>
              </a:r>
              <a:endParaRPr lang="en-US" sz="1000" dirty="0"/>
            </a:p>
            <a:p>
              <a:r>
                <a:rPr lang="en-US" sz="1000" dirty="0"/>
                <a:t>});</a:t>
              </a:r>
            </a:p>
          </p:txBody>
        </p:sp>
        <p:sp>
          <p:nvSpPr>
            <p:cNvPr id="202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  <a:ln w="28575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 dirty="0"/>
            </a:p>
          </p:txBody>
        </p:sp>
      </p:grpSp>
      <p:cxnSp>
        <p:nvCxnSpPr>
          <p:cNvPr id="203" name="Straight Arrow Connector 202"/>
          <p:cNvCxnSpPr>
            <a:stCxn id="22" idx="1"/>
            <a:endCxn id="202" idx="3"/>
          </p:cNvCxnSpPr>
          <p:nvPr/>
        </p:nvCxnSpPr>
        <p:spPr>
          <a:xfrm flipH="1" flipV="1">
            <a:off x="10535519" y="17982783"/>
            <a:ext cx="2656259" cy="691153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06" name="Group 205"/>
          <p:cNvGrpSpPr/>
          <p:nvPr/>
        </p:nvGrpSpPr>
        <p:grpSpPr>
          <a:xfrm>
            <a:off x="8217719" y="20129111"/>
            <a:ext cx="2255236" cy="906202"/>
            <a:chOff x="45667448" y="209673"/>
            <a:chExt cx="2021410" cy="594271"/>
          </a:xfrm>
        </p:grpSpPr>
        <p:sp>
          <p:nvSpPr>
            <p:cNvPr id="207" name="TextBox 206"/>
            <p:cNvSpPr txBox="1"/>
            <p:nvPr/>
          </p:nvSpPr>
          <p:spPr>
            <a:xfrm>
              <a:off x="45750757" y="209673"/>
              <a:ext cx="1875295" cy="5651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$</a:t>
              </a:r>
              <a:r>
                <a:rPr lang="en-US" sz="1000" dirty="0" err="1"/>
                <a:t>store.commit</a:t>
              </a:r>
              <a:r>
                <a:rPr lang="en-US" sz="1000" dirty="0"/>
                <a:t>(‘</a:t>
              </a:r>
              <a:r>
                <a:rPr lang="en-US" sz="1000" dirty="0" err="1"/>
                <a:t>setSourceData</a:t>
              </a:r>
              <a:r>
                <a:rPr lang="en-US" sz="1000" dirty="0"/>
                <a:t>’, {</a:t>
              </a:r>
            </a:p>
            <a:p>
              <a:r>
                <a:rPr lang="en-US" sz="1000" dirty="0"/>
                <a:t>key,</a:t>
              </a:r>
            </a:p>
            <a:p>
              <a:r>
                <a:rPr lang="en-US" sz="1000" dirty="0"/>
                <a:t>data: </a:t>
              </a:r>
              <a:r>
                <a:rPr lang="en-US" sz="1000" dirty="0" err="1"/>
                <a:t>datawithIds</a:t>
              </a:r>
              <a:r>
                <a:rPr lang="en-US" sz="1000" dirty="0"/>
                <a:t>,</a:t>
              </a:r>
            </a:p>
            <a:p>
              <a:r>
                <a:rPr lang="en-US" sz="1000" dirty="0" err="1"/>
                <a:t>targetId</a:t>
              </a:r>
              <a:endParaRPr lang="en-US" sz="1000" dirty="0"/>
            </a:p>
            <a:p>
              <a:r>
                <a:rPr lang="en-US" sz="1000" dirty="0"/>
                <a:t>});</a:t>
              </a:r>
            </a:p>
          </p:txBody>
        </p:sp>
        <p:sp>
          <p:nvSpPr>
            <p:cNvPr id="208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  <a:ln w="28575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 dirty="0"/>
            </a:p>
          </p:txBody>
        </p:sp>
      </p:grpSp>
      <p:grpSp>
        <p:nvGrpSpPr>
          <p:cNvPr id="209" name="Group 208"/>
          <p:cNvGrpSpPr/>
          <p:nvPr/>
        </p:nvGrpSpPr>
        <p:grpSpPr>
          <a:xfrm>
            <a:off x="8214004" y="21132151"/>
            <a:ext cx="2255236" cy="895372"/>
            <a:chOff x="45667448" y="209673"/>
            <a:chExt cx="2021410" cy="594271"/>
          </a:xfrm>
        </p:grpSpPr>
        <p:sp>
          <p:nvSpPr>
            <p:cNvPr id="210" name="TextBox 209"/>
            <p:cNvSpPr txBox="1"/>
            <p:nvPr/>
          </p:nvSpPr>
          <p:spPr>
            <a:xfrm>
              <a:off x="45750757" y="209673"/>
              <a:ext cx="1875295" cy="5719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$</a:t>
              </a:r>
              <a:r>
                <a:rPr lang="en-US" sz="1000" dirty="0" err="1"/>
                <a:t>store.commit</a:t>
              </a:r>
              <a:r>
                <a:rPr lang="en-US" sz="1000" dirty="0"/>
                <a:t>(‘</a:t>
              </a:r>
              <a:r>
                <a:rPr lang="en-US" sz="1000" dirty="0" err="1"/>
                <a:t>setSourceStatus</a:t>
              </a:r>
              <a:r>
                <a:rPr lang="en-US" sz="1000" dirty="0"/>
                <a:t>’, {</a:t>
              </a:r>
            </a:p>
            <a:p>
              <a:r>
                <a:rPr lang="en-US" sz="1000" dirty="0"/>
                <a:t>key,</a:t>
              </a:r>
            </a:p>
            <a:p>
              <a:r>
                <a:rPr lang="en-US" sz="1000" dirty="0"/>
                <a:t>status,</a:t>
              </a:r>
            </a:p>
            <a:p>
              <a:r>
                <a:rPr lang="en-US" sz="1000" dirty="0" err="1"/>
                <a:t>targetId</a:t>
              </a:r>
              <a:endParaRPr lang="en-US" sz="1000" dirty="0"/>
            </a:p>
            <a:p>
              <a:r>
                <a:rPr lang="en-US" sz="1000" dirty="0"/>
                <a:t>});</a:t>
              </a:r>
            </a:p>
          </p:txBody>
        </p:sp>
        <p:sp>
          <p:nvSpPr>
            <p:cNvPr id="211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  <a:ln w="28575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 dirty="0"/>
            </a:p>
          </p:txBody>
        </p:sp>
      </p:grpSp>
      <p:cxnSp>
        <p:nvCxnSpPr>
          <p:cNvPr id="212" name="Straight Arrow Connector 211"/>
          <p:cNvCxnSpPr>
            <a:stCxn id="31" idx="1"/>
            <a:endCxn id="208" idx="3"/>
          </p:cNvCxnSpPr>
          <p:nvPr/>
        </p:nvCxnSpPr>
        <p:spPr>
          <a:xfrm flipH="1" flipV="1">
            <a:off x="10472955" y="20587357"/>
            <a:ext cx="2591758" cy="2573271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5" name="Straight Arrow Connector 214"/>
          <p:cNvCxnSpPr>
            <a:stCxn id="31" idx="1"/>
            <a:endCxn id="211" idx="3"/>
          </p:cNvCxnSpPr>
          <p:nvPr/>
        </p:nvCxnSpPr>
        <p:spPr>
          <a:xfrm flipH="1" flipV="1">
            <a:off x="10469241" y="21584919"/>
            <a:ext cx="2595473" cy="1575708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76" name="Group 175"/>
          <p:cNvGrpSpPr/>
          <p:nvPr/>
        </p:nvGrpSpPr>
        <p:grpSpPr>
          <a:xfrm>
            <a:off x="28724023" y="3802857"/>
            <a:ext cx="1650884" cy="489817"/>
            <a:chOff x="45667448" y="209673"/>
            <a:chExt cx="2021410" cy="594271"/>
          </a:xfrm>
        </p:grpSpPr>
        <p:sp>
          <p:nvSpPr>
            <p:cNvPr id="177" name="TextBox 176"/>
            <p:cNvSpPr txBox="1"/>
            <p:nvPr/>
          </p:nvSpPr>
          <p:spPr>
            <a:xfrm>
              <a:off x="45750753" y="209673"/>
              <a:ext cx="1875296" cy="485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CONTROLLER</a:t>
              </a:r>
            </a:p>
            <a:p>
              <a:r>
                <a:rPr lang="en-US" sz="1000" dirty="0" err="1"/>
                <a:t>goToDefaultAddress</a:t>
              </a:r>
              <a:endParaRPr lang="en-US" sz="1000" dirty="0"/>
            </a:p>
          </p:txBody>
        </p:sp>
        <p:sp>
          <p:nvSpPr>
            <p:cNvPr id="178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cxnSp>
        <p:nvCxnSpPr>
          <p:cNvPr id="179" name="Straight Arrow Connector 178"/>
          <p:cNvCxnSpPr>
            <a:stCxn id="192" idx="2"/>
            <a:endCxn id="18" idx="0"/>
          </p:cNvCxnSpPr>
          <p:nvPr/>
        </p:nvCxnSpPr>
        <p:spPr>
          <a:xfrm>
            <a:off x="29528879" y="10891437"/>
            <a:ext cx="4862" cy="301217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80" name="Group 179"/>
          <p:cNvGrpSpPr/>
          <p:nvPr/>
        </p:nvGrpSpPr>
        <p:grpSpPr>
          <a:xfrm>
            <a:off x="34883004" y="3794483"/>
            <a:ext cx="1650884" cy="489817"/>
            <a:chOff x="45667448" y="209673"/>
            <a:chExt cx="2021410" cy="594271"/>
          </a:xfrm>
        </p:grpSpPr>
        <p:sp>
          <p:nvSpPr>
            <p:cNvPr id="181" name="TextBox 180"/>
            <p:cNvSpPr txBox="1"/>
            <p:nvPr/>
          </p:nvSpPr>
          <p:spPr>
            <a:xfrm>
              <a:off x="45750753" y="209673"/>
              <a:ext cx="1875296" cy="485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CONTROLLER</a:t>
              </a:r>
            </a:p>
            <a:p>
              <a:r>
                <a:rPr lang="en-US" sz="1000" dirty="0" err="1"/>
                <a:t>handleTopicHeaderClick</a:t>
              </a:r>
              <a:endParaRPr lang="en-US" sz="1000" dirty="0"/>
            </a:p>
          </p:txBody>
        </p:sp>
        <p:sp>
          <p:nvSpPr>
            <p:cNvPr id="182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grpSp>
        <p:nvGrpSpPr>
          <p:cNvPr id="183" name="Group 182"/>
          <p:cNvGrpSpPr/>
          <p:nvPr/>
        </p:nvGrpSpPr>
        <p:grpSpPr>
          <a:xfrm>
            <a:off x="34847607" y="11726618"/>
            <a:ext cx="1652361" cy="400110"/>
            <a:chOff x="45724565" y="-105971"/>
            <a:chExt cx="2023219" cy="709205"/>
          </a:xfrm>
        </p:grpSpPr>
        <p:sp>
          <p:nvSpPr>
            <p:cNvPr id="184" name="TextBox 183"/>
            <p:cNvSpPr txBox="1"/>
            <p:nvPr/>
          </p:nvSpPr>
          <p:spPr>
            <a:xfrm>
              <a:off x="45724565" y="-105971"/>
              <a:ext cx="1875295" cy="7092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ROUTER</a:t>
              </a:r>
            </a:p>
            <a:p>
              <a:pPr algn="ctr"/>
              <a:r>
                <a:rPr lang="en-US" sz="1000" dirty="0" err="1"/>
                <a:t>routeToTopic</a:t>
              </a:r>
              <a:r>
                <a:rPr lang="en-US" sz="1000" dirty="0"/>
                <a:t>(</a:t>
              </a:r>
              <a:r>
                <a:rPr lang="en-US" sz="1000" dirty="0" err="1"/>
                <a:t>nextTopic</a:t>
              </a:r>
              <a:r>
                <a:rPr lang="en-US" sz="1000" dirty="0"/>
                <a:t>)</a:t>
              </a:r>
            </a:p>
          </p:txBody>
        </p:sp>
        <p:sp>
          <p:nvSpPr>
            <p:cNvPr id="188" name="Rounded Rectangle 485"/>
            <p:cNvSpPr/>
            <p:nvPr/>
          </p:nvSpPr>
          <p:spPr>
            <a:xfrm>
              <a:off x="45726374" y="-39496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grpSp>
        <p:nvGrpSpPr>
          <p:cNvPr id="190" name="Group 189"/>
          <p:cNvGrpSpPr/>
          <p:nvPr/>
        </p:nvGrpSpPr>
        <p:grpSpPr>
          <a:xfrm>
            <a:off x="28839295" y="10412114"/>
            <a:ext cx="1379187" cy="479312"/>
            <a:chOff x="45667448" y="209673"/>
            <a:chExt cx="2021410" cy="594271"/>
          </a:xfrm>
        </p:grpSpPr>
        <p:sp>
          <p:nvSpPr>
            <p:cNvPr id="191" name="TextBox 190"/>
            <p:cNvSpPr txBox="1"/>
            <p:nvPr/>
          </p:nvSpPr>
          <p:spPr>
            <a:xfrm>
              <a:off x="45750751" y="209673"/>
              <a:ext cx="1875298" cy="4960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ROUTER</a:t>
              </a:r>
            </a:p>
            <a:p>
              <a:r>
                <a:rPr lang="en-US" sz="1000" dirty="0" err="1"/>
                <a:t>routeToAddress</a:t>
              </a:r>
              <a:endParaRPr lang="en-US" sz="1000" dirty="0"/>
            </a:p>
          </p:txBody>
        </p:sp>
        <p:sp>
          <p:nvSpPr>
            <p:cNvPr id="192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cxnSp>
        <p:nvCxnSpPr>
          <p:cNvPr id="193" name="Straight Arrow Connector 192"/>
          <p:cNvCxnSpPr>
            <a:stCxn id="178" idx="2"/>
            <a:endCxn id="192" idx="0"/>
          </p:cNvCxnSpPr>
          <p:nvPr/>
        </p:nvCxnSpPr>
        <p:spPr>
          <a:xfrm flipH="1">
            <a:off x="29528889" y="4292673"/>
            <a:ext cx="20577" cy="6124882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8" name="Straight Arrow Connector 197"/>
          <p:cNvCxnSpPr>
            <a:stCxn id="182" idx="2"/>
            <a:endCxn id="188" idx="0"/>
          </p:cNvCxnSpPr>
          <p:nvPr/>
        </p:nvCxnSpPr>
        <p:spPr>
          <a:xfrm flipH="1">
            <a:off x="35674526" y="4284299"/>
            <a:ext cx="33921" cy="7479822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99" name="Group 198"/>
          <p:cNvGrpSpPr/>
          <p:nvPr/>
        </p:nvGrpSpPr>
        <p:grpSpPr>
          <a:xfrm>
            <a:off x="30950419" y="3789419"/>
            <a:ext cx="1650884" cy="489817"/>
            <a:chOff x="45667448" y="209673"/>
            <a:chExt cx="2021410" cy="594271"/>
          </a:xfrm>
        </p:grpSpPr>
        <p:sp>
          <p:nvSpPr>
            <p:cNvPr id="204" name="TextBox 203"/>
            <p:cNvSpPr txBox="1"/>
            <p:nvPr/>
          </p:nvSpPr>
          <p:spPr>
            <a:xfrm>
              <a:off x="45750753" y="209673"/>
              <a:ext cx="1875296" cy="485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CONTROLLER</a:t>
              </a:r>
            </a:p>
            <a:p>
              <a:r>
                <a:rPr lang="en-US" sz="1000" dirty="0" err="1"/>
                <a:t>appDidLoad</a:t>
              </a:r>
              <a:endParaRPr lang="en-US" sz="1000" dirty="0"/>
            </a:p>
          </p:txBody>
        </p:sp>
        <p:sp>
          <p:nvSpPr>
            <p:cNvPr id="205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grpSp>
        <p:nvGrpSpPr>
          <p:cNvPr id="213" name="Group 212"/>
          <p:cNvGrpSpPr/>
          <p:nvPr/>
        </p:nvGrpSpPr>
        <p:grpSpPr>
          <a:xfrm>
            <a:off x="31900524" y="4877866"/>
            <a:ext cx="1650884" cy="489817"/>
            <a:chOff x="45667448" y="209673"/>
            <a:chExt cx="2021410" cy="594271"/>
          </a:xfrm>
        </p:grpSpPr>
        <p:sp>
          <p:nvSpPr>
            <p:cNvPr id="214" name="TextBox 213"/>
            <p:cNvSpPr txBox="1"/>
            <p:nvPr/>
          </p:nvSpPr>
          <p:spPr>
            <a:xfrm>
              <a:off x="45750753" y="209673"/>
              <a:ext cx="1875296" cy="485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ROUTER</a:t>
              </a:r>
            </a:p>
            <a:p>
              <a:r>
                <a:rPr lang="en-US" sz="1000" dirty="0" err="1"/>
                <a:t>hashChanged</a:t>
              </a:r>
              <a:endParaRPr lang="en-US" sz="1000" dirty="0"/>
            </a:p>
          </p:txBody>
        </p:sp>
        <p:sp>
          <p:nvSpPr>
            <p:cNvPr id="216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cxnSp>
        <p:nvCxnSpPr>
          <p:cNvPr id="217" name="Straight Arrow Connector 216"/>
          <p:cNvCxnSpPr>
            <a:stCxn id="205" idx="2"/>
            <a:endCxn id="216" idx="0"/>
          </p:cNvCxnSpPr>
          <p:nvPr/>
        </p:nvCxnSpPr>
        <p:spPr>
          <a:xfrm>
            <a:off x="31775862" y="4279235"/>
            <a:ext cx="950105" cy="604190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18" name="Group 217"/>
          <p:cNvGrpSpPr/>
          <p:nvPr/>
        </p:nvGrpSpPr>
        <p:grpSpPr>
          <a:xfrm>
            <a:off x="34725317" y="15689072"/>
            <a:ext cx="1270716" cy="470192"/>
            <a:chOff x="45667448" y="209673"/>
            <a:chExt cx="2021410" cy="594271"/>
          </a:xfrm>
        </p:grpSpPr>
        <p:sp>
          <p:nvSpPr>
            <p:cNvPr id="219" name="TextBox 218"/>
            <p:cNvSpPr txBox="1"/>
            <p:nvPr/>
          </p:nvSpPr>
          <p:spPr>
            <a:xfrm>
              <a:off x="45750756" y="209673"/>
              <a:ext cx="1875295" cy="5056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ROUTER</a:t>
              </a:r>
            </a:p>
            <a:p>
              <a:r>
                <a:rPr lang="en-US" sz="1000" dirty="0" err="1"/>
                <a:t>makeHash</a:t>
              </a:r>
              <a:endParaRPr lang="en-US" sz="1000" dirty="0"/>
            </a:p>
          </p:txBody>
        </p:sp>
        <p:sp>
          <p:nvSpPr>
            <p:cNvPr id="220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grpSp>
        <p:nvGrpSpPr>
          <p:cNvPr id="221" name="Group 220"/>
          <p:cNvGrpSpPr/>
          <p:nvPr/>
        </p:nvGrpSpPr>
        <p:grpSpPr>
          <a:xfrm>
            <a:off x="36132627" y="15682726"/>
            <a:ext cx="1434893" cy="470195"/>
            <a:chOff x="45667448" y="209673"/>
            <a:chExt cx="2021410" cy="594271"/>
          </a:xfrm>
        </p:grpSpPr>
        <p:sp>
          <p:nvSpPr>
            <p:cNvPr id="222" name="TextBox 221"/>
            <p:cNvSpPr txBox="1"/>
            <p:nvPr/>
          </p:nvSpPr>
          <p:spPr>
            <a:xfrm>
              <a:off x="45750752" y="209673"/>
              <a:ext cx="1875298" cy="5056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ROUTER</a:t>
              </a:r>
            </a:p>
            <a:p>
              <a:r>
                <a:rPr lang="en-US" sz="1000" dirty="0" err="1"/>
                <a:t>getAddressFromState</a:t>
              </a:r>
              <a:endParaRPr lang="en-US" sz="1000" dirty="0"/>
            </a:p>
          </p:txBody>
        </p:sp>
        <p:sp>
          <p:nvSpPr>
            <p:cNvPr id="223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grpSp>
        <p:nvGrpSpPr>
          <p:cNvPr id="227" name="Group 226"/>
          <p:cNvGrpSpPr/>
          <p:nvPr/>
        </p:nvGrpSpPr>
        <p:grpSpPr>
          <a:xfrm>
            <a:off x="8356091" y="11748421"/>
            <a:ext cx="2596109" cy="357886"/>
            <a:chOff x="45667448" y="209673"/>
            <a:chExt cx="2021410" cy="594271"/>
          </a:xfrm>
        </p:grpSpPr>
        <p:sp>
          <p:nvSpPr>
            <p:cNvPr id="228" name="TextBox 227"/>
            <p:cNvSpPr txBox="1"/>
            <p:nvPr/>
          </p:nvSpPr>
          <p:spPr>
            <a:xfrm>
              <a:off x="45750757" y="209673"/>
              <a:ext cx="1875295" cy="4088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$</a:t>
              </a:r>
              <a:r>
                <a:rPr lang="en-US" sz="1000" dirty="0" err="1"/>
                <a:t>store.commit</a:t>
              </a:r>
              <a:r>
                <a:rPr lang="en-US" sz="1000" dirty="0"/>
                <a:t>(‘</a:t>
              </a:r>
              <a:r>
                <a:rPr lang="en-US" sz="1000" dirty="0" err="1"/>
                <a:t>setActiveTopic</a:t>
              </a:r>
              <a:r>
                <a:rPr lang="en-US" sz="1000" dirty="0"/>
                <a:t>’, </a:t>
              </a:r>
              <a:r>
                <a:rPr lang="en-US" sz="1000" dirty="0" err="1"/>
                <a:t>nextTopic</a:t>
              </a:r>
              <a:r>
                <a:rPr lang="en-US" sz="1000" dirty="0"/>
                <a:t>)</a:t>
              </a:r>
            </a:p>
          </p:txBody>
        </p:sp>
        <p:sp>
          <p:nvSpPr>
            <p:cNvPr id="229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  <a:ln w="28575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 dirty="0"/>
            </a:p>
          </p:txBody>
        </p:sp>
      </p:grpSp>
      <p:cxnSp>
        <p:nvCxnSpPr>
          <p:cNvPr id="231" name="Straight Arrow Connector 230"/>
          <p:cNvCxnSpPr>
            <a:stCxn id="188" idx="2"/>
            <a:endCxn id="223" idx="0"/>
          </p:cNvCxnSpPr>
          <p:nvPr/>
        </p:nvCxnSpPr>
        <p:spPr>
          <a:xfrm>
            <a:off x="35674526" y="12095583"/>
            <a:ext cx="1175548" cy="3592481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2" name="Straight Arrow Connector 231"/>
          <p:cNvCxnSpPr>
            <a:stCxn id="188" idx="2"/>
            <a:endCxn id="220" idx="0"/>
          </p:cNvCxnSpPr>
          <p:nvPr/>
        </p:nvCxnSpPr>
        <p:spPr>
          <a:xfrm flipH="1">
            <a:off x="35360675" y="12095583"/>
            <a:ext cx="313851" cy="3598826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33" name="Group 232"/>
          <p:cNvGrpSpPr/>
          <p:nvPr/>
        </p:nvGrpSpPr>
        <p:grpSpPr>
          <a:xfrm>
            <a:off x="36811092" y="11605949"/>
            <a:ext cx="1365355" cy="642342"/>
            <a:chOff x="45667448" y="209673"/>
            <a:chExt cx="2021410" cy="594271"/>
          </a:xfrm>
        </p:grpSpPr>
        <p:sp>
          <p:nvSpPr>
            <p:cNvPr id="234" name="TextBox 233"/>
            <p:cNvSpPr txBox="1"/>
            <p:nvPr/>
          </p:nvSpPr>
          <p:spPr>
            <a:xfrm>
              <a:off x="45750758" y="209673"/>
              <a:ext cx="1875295" cy="5089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err="1"/>
                <a:t>history.replaceState</a:t>
              </a:r>
              <a:r>
                <a:rPr lang="en-US" sz="1000" dirty="0"/>
                <a:t>(</a:t>
              </a:r>
              <a:r>
                <a:rPr lang="en-US" sz="1000" dirty="0" err="1"/>
                <a:t>lastHistoryState</a:t>
              </a:r>
              <a:r>
                <a:rPr lang="en-US" sz="1000" dirty="0"/>
                <a:t>, null, </a:t>
              </a:r>
              <a:r>
                <a:rPr lang="en-US" sz="1000" dirty="0" err="1"/>
                <a:t>nextHash</a:t>
              </a:r>
              <a:r>
                <a:rPr lang="en-US" sz="1000" dirty="0"/>
                <a:t>)</a:t>
              </a:r>
            </a:p>
          </p:txBody>
        </p:sp>
        <p:sp>
          <p:nvSpPr>
            <p:cNvPr id="235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  <a:ln w="28575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 dirty="0"/>
            </a:p>
          </p:txBody>
        </p:sp>
      </p:grpSp>
      <p:cxnSp>
        <p:nvCxnSpPr>
          <p:cNvPr id="236" name="Straight Arrow Connector 235"/>
          <p:cNvCxnSpPr>
            <a:stCxn id="188" idx="3"/>
            <a:endCxn id="235" idx="1"/>
          </p:cNvCxnSpPr>
          <p:nvPr/>
        </p:nvCxnSpPr>
        <p:spPr>
          <a:xfrm>
            <a:off x="36499967" y="11929852"/>
            <a:ext cx="311124" cy="914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37" name="Group 236"/>
          <p:cNvGrpSpPr/>
          <p:nvPr/>
        </p:nvGrpSpPr>
        <p:grpSpPr>
          <a:xfrm>
            <a:off x="33650689" y="14969083"/>
            <a:ext cx="1011315" cy="400110"/>
            <a:chOff x="45667448" y="154899"/>
            <a:chExt cx="2021410" cy="720069"/>
          </a:xfrm>
        </p:grpSpPr>
        <p:sp>
          <p:nvSpPr>
            <p:cNvPr id="238" name="TextBox 237"/>
            <p:cNvSpPr txBox="1"/>
            <p:nvPr/>
          </p:nvSpPr>
          <p:spPr>
            <a:xfrm>
              <a:off x="45750752" y="154899"/>
              <a:ext cx="1875298" cy="7200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ROUTER</a:t>
              </a:r>
            </a:p>
            <a:p>
              <a:r>
                <a:rPr lang="en-US" sz="1000" dirty="0" err="1"/>
                <a:t>didGeocode</a:t>
              </a:r>
              <a:endParaRPr lang="en-US" sz="1000" dirty="0"/>
            </a:p>
          </p:txBody>
        </p:sp>
        <p:sp>
          <p:nvSpPr>
            <p:cNvPr id="239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grpSp>
        <p:nvGrpSpPr>
          <p:cNvPr id="246" name="Group 245"/>
          <p:cNvGrpSpPr/>
          <p:nvPr/>
        </p:nvGrpSpPr>
        <p:grpSpPr>
          <a:xfrm>
            <a:off x="8302320" y="16799131"/>
            <a:ext cx="2795882" cy="707886"/>
            <a:chOff x="45667448" y="209673"/>
            <a:chExt cx="2021410" cy="600454"/>
          </a:xfrm>
        </p:grpSpPr>
        <p:sp>
          <p:nvSpPr>
            <p:cNvPr id="247" name="TextBox 246"/>
            <p:cNvSpPr txBox="1"/>
            <p:nvPr/>
          </p:nvSpPr>
          <p:spPr>
            <a:xfrm>
              <a:off x="45750757" y="209673"/>
              <a:ext cx="1875295" cy="6004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$</a:t>
              </a:r>
              <a:r>
                <a:rPr lang="en-US" sz="1000" dirty="0" err="1"/>
                <a:t>store.commit</a:t>
              </a:r>
              <a:r>
                <a:rPr lang="en-US" sz="1000" dirty="0"/>
                <a:t>(‘</a:t>
              </a:r>
              <a:r>
                <a:rPr lang="en-US" sz="1000" dirty="0" err="1"/>
                <a:t>createEmptySourceTargets</a:t>
              </a:r>
              <a:r>
                <a:rPr lang="en-US" sz="1000" dirty="0"/>
                <a:t>’, {</a:t>
              </a:r>
            </a:p>
            <a:p>
              <a:r>
                <a:rPr lang="en-US" sz="1000" dirty="0"/>
                <a:t>key: </a:t>
              </a:r>
              <a:r>
                <a:rPr lang="en-US" sz="1000" dirty="0" err="1"/>
                <a:t>dataSourceKey</a:t>
              </a:r>
              <a:r>
                <a:rPr lang="en-US" sz="1000" dirty="0"/>
                <a:t>,</a:t>
              </a:r>
            </a:p>
            <a:p>
              <a:r>
                <a:rPr lang="en-US" sz="1000" dirty="0" err="1"/>
                <a:t>targetIds</a:t>
              </a:r>
              <a:endParaRPr lang="en-US" sz="1000" dirty="0"/>
            </a:p>
            <a:p>
              <a:r>
                <a:rPr lang="en-US" sz="1000" dirty="0"/>
                <a:t>});</a:t>
              </a:r>
            </a:p>
          </p:txBody>
        </p:sp>
        <p:sp>
          <p:nvSpPr>
            <p:cNvPr id="248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  <a:ln w="28575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 dirty="0"/>
            </a:p>
          </p:txBody>
        </p:sp>
      </p:grpSp>
      <p:cxnSp>
        <p:nvCxnSpPr>
          <p:cNvPr id="249" name="Straight Arrow Connector 248"/>
          <p:cNvCxnSpPr>
            <a:stCxn id="22" idx="1"/>
            <a:endCxn id="248" idx="3"/>
          </p:cNvCxnSpPr>
          <p:nvPr/>
        </p:nvCxnSpPr>
        <p:spPr>
          <a:xfrm flipH="1" flipV="1">
            <a:off x="11098203" y="17153407"/>
            <a:ext cx="2093575" cy="1520529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50" name="Group 249"/>
          <p:cNvGrpSpPr/>
          <p:nvPr/>
        </p:nvGrpSpPr>
        <p:grpSpPr>
          <a:xfrm>
            <a:off x="14822453" y="19027197"/>
            <a:ext cx="1528568" cy="487596"/>
            <a:chOff x="45667448" y="216419"/>
            <a:chExt cx="2021410" cy="587525"/>
          </a:xfrm>
        </p:grpSpPr>
        <p:sp>
          <p:nvSpPr>
            <p:cNvPr id="251" name="TextBox 250"/>
            <p:cNvSpPr txBox="1"/>
            <p:nvPr/>
          </p:nvSpPr>
          <p:spPr>
            <a:xfrm>
              <a:off x="45740504" y="262207"/>
              <a:ext cx="1875294" cy="4821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DATA MANAGER</a:t>
              </a:r>
            </a:p>
            <a:p>
              <a:r>
                <a:rPr lang="en-US" sz="1000" dirty="0" err="1"/>
                <a:t>checkDataSourceReady</a:t>
              </a:r>
              <a:endParaRPr lang="en-US" sz="1000" dirty="0"/>
            </a:p>
          </p:txBody>
        </p:sp>
        <p:sp>
          <p:nvSpPr>
            <p:cNvPr id="252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cxnSp>
        <p:nvCxnSpPr>
          <p:cNvPr id="253" name="Straight Arrow Connector 252"/>
          <p:cNvCxnSpPr>
            <a:stCxn id="22" idx="2"/>
            <a:endCxn id="252" idx="0"/>
          </p:cNvCxnSpPr>
          <p:nvPr/>
        </p:nvCxnSpPr>
        <p:spPr>
          <a:xfrm>
            <a:off x="13814851" y="18917721"/>
            <a:ext cx="1771886" cy="109474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54" name="Group 253"/>
          <p:cNvGrpSpPr/>
          <p:nvPr/>
        </p:nvGrpSpPr>
        <p:grpSpPr>
          <a:xfrm>
            <a:off x="14191138" y="20579933"/>
            <a:ext cx="1085266" cy="497957"/>
            <a:chOff x="45667448" y="216419"/>
            <a:chExt cx="2021410" cy="587525"/>
          </a:xfrm>
        </p:grpSpPr>
        <p:sp>
          <p:nvSpPr>
            <p:cNvPr id="255" name="TextBox 254"/>
            <p:cNvSpPr txBox="1"/>
            <p:nvPr/>
          </p:nvSpPr>
          <p:spPr>
            <a:xfrm>
              <a:off x="45740505" y="262207"/>
              <a:ext cx="1875295" cy="4720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ESRI CLIENT</a:t>
              </a:r>
            </a:p>
            <a:p>
              <a:r>
                <a:rPr lang="en-US" sz="1000" dirty="0"/>
                <a:t>fetch</a:t>
              </a:r>
            </a:p>
          </p:txBody>
        </p:sp>
        <p:sp>
          <p:nvSpPr>
            <p:cNvPr id="256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grpSp>
        <p:nvGrpSpPr>
          <p:cNvPr id="259" name="Group 258"/>
          <p:cNvGrpSpPr/>
          <p:nvPr/>
        </p:nvGrpSpPr>
        <p:grpSpPr>
          <a:xfrm>
            <a:off x="15544358" y="20574430"/>
            <a:ext cx="1085266" cy="497957"/>
            <a:chOff x="45667448" y="216419"/>
            <a:chExt cx="2021410" cy="587525"/>
          </a:xfrm>
        </p:grpSpPr>
        <p:sp>
          <p:nvSpPr>
            <p:cNvPr id="260" name="TextBox 259"/>
            <p:cNvSpPr txBox="1"/>
            <p:nvPr/>
          </p:nvSpPr>
          <p:spPr>
            <a:xfrm>
              <a:off x="45740505" y="262207"/>
              <a:ext cx="1875295" cy="4720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ESRI CLIENT</a:t>
              </a:r>
            </a:p>
            <a:p>
              <a:r>
                <a:rPr lang="en-US" sz="1000" dirty="0" err="1"/>
                <a:t>fetchNearby</a:t>
              </a:r>
              <a:endParaRPr lang="en-US" sz="1000" dirty="0"/>
            </a:p>
          </p:txBody>
        </p:sp>
        <p:sp>
          <p:nvSpPr>
            <p:cNvPr id="261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grpSp>
        <p:nvGrpSpPr>
          <p:cNvPr id="264" name="Group 263"/>
          <p:cNvGrpSpPr/>
          <p:nvPr/>
        </p:nvGrpSpPr>
        <p:grpSpPr>
          <a:xfrm>
            <a:off x="12890301" y="20579880"/>
            <a:ext cx="1085266" cy="497957"/>
            <a:chOff x="45667448" y="216419"/>
            <a:chExt cx="2021410" cy="587525"/>
          </a:xfrm>
        </p:grpSpPr>
        <p:sp>
          <p:nvSpPr>
            <p:cNvPr id="265" name="TextBox 264"/>
            <p:cNvSpPr txBox="1"/>
            <p:nvPr/>
          </p:nvSpPr>
          <p:spPr>
            <a:xfrm>
              <a:off x="45740505" y="262207"/>
              <a:ext cx="1875295" cy="4720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HTTP CLIENT</a:t>
              </a:r>
            </a:p>
            <a:p>
              <a:r>
                <a:rPr lang="en-US" sz="1000" dirty="0" err="1"/>
                <a:t>fetchNearby</a:t>
              </a:r>
              <a:endParaRPr lang="en-US" sz="1000" dirty="0"/>
            </a:p>
          </p:txBody>
        </p:sp>
        <p:sp>
          <p:nvSpPr>
            <p:cNvPr id="266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cxnSp>
        <p:nvCxnSpPr>
          <p:cNvPr id="267" name="Straight Arrow Connector 266"/>
          <p:cNvCxnSpPr>
            <a:stCxn id="266" idx="2"/>
            <a:endCxn id="28" idx="0"/>
          </p:cNvCxnSpPr>
          <p:nvPr/>
        </p:nvCxnSpPr>
        <p:spPr>
          <a:xfrm flipH="1">
            <a:off x="12834033" y="21077837"/>
            <a:ext cx="598911" cy="184741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0" name="Straight Arrow Connector 269"/>
          <p:cNvCxnSpPr>
            <a:stCxn id="266" idx="2"/>
            <a:endCxn id="31" idx="0"/>
          </p:cNvCxnSpPr>
          <p:nvPr/>
        </p:nvCxnSpPr>
        <p:spPr>
          <a:xfrm>
            <a:off x="13432933" y="21077827"/>
            <a:ext cx="272414" cy="1840754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3" name="Connector: Curved 282"/>
          <p:cNvCxnSpPr>
            <a:stCxn id="31" idx="2"/>
            <a:endCxn id="22" idx="0"/>
          </p:cNvCxnSpPr>
          <p:nvPr/>
        </p:nvCxnSpPr>
        <p:spPr>
          <a:xfrm rot="5400000" flipH="1" flipV="1">
            <a:off x="11273835" y="20861649"/>
            <a:ext cx="4972528" cy="109503"/>
          </a:xfrm>
          <a:prstGeom prst="curvedConnector5">
            <a:avLst>
              <a:gd name="adj1" fmla="val -4597"/>
              <a:gd name="adj2" fmla="val 3011777"/>
              <a:gd name="adj3" fmla="val 104597"/>
            </a:avLst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87" name="Group 286"/>
          <p:cNvGrpSpPr/>
          <p:nvPr/>
        </p:nvGrpSpPr>
        <p:grpSpPr>
          <a:xfrm>
            <a:off x="12102889" y="14476656"/>
            <a:ext cx="1146214" cy="478629"/>
            <a:chOff x="45667448" y="216419"/>
            <a:chExt cx="2021410" cy="587525"/>
          </a:xfrm>
        </p:grpSpPr>
        <p:sp>
          <p:nvSpPr>
            <p:cNvPr id="288" name="TextBox 287"/>
            <p:cNvSpPr txBox="1"/>
            <p:nvPr/>
          </p:nvSpPr>
          <p:spPr>
            <a:xfrm>
              <a:off x="45740500" y="262205"/>
              <a:ext cx="1875298" cy="4911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DATA MANAGER</a:t>
              </a:r>
            </a:p>
            <a:p>
              <a:r>
                <a:rPr lang="en-US" sz="1000" dirty="0" err="1"/>
                <a:t>resetData</a:t>
              </a:r>
              <a:endParaRPr lang="en-US" sz="1000" dirty="0"/>
            </a:p>
          </p:txBody>
        </p:sp>
        <p:sp>
          <p:nvSpPr>
            <p:cNvPr id="289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cxnSp>
        <p:nvCxnSpPr>
          <p:cNvPr id="290" name="Straight Arrow Connector 289"/>
          <p:cNvCxnSpPr>
            <a:stCxn id="289" idx="1"/>
            <a:endCxn id="315" idx="3"/>
          </p:cNvCxnSpPr>
          <p:nvPr/>
        </p:nvCxnSpPr>
        <p:spPr>
          <a:xfrm flipH="1">
            <a:off x="10641601" y="14715970"/>
            <a:ext cx="1461288" cy="91702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0" name="Straight Arrow Connector 299"/>
          <p:cNvCxnSpPr>
            <a:stCxn id="289" idx="1"/>
            <a:endCxn id="307" idx="3"/>
          </p:cNvCxnSpPr>
          <p:nvPr/>
        </p:nvCxnSpPr>
        <p:spPr>
          <a:xfrm flipH="1">
            <a:off x="10561857" y="14715970"/>
            <a:ext cx="1541033" cy="803844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1" name="Straight Arrow Connector 300"/>
          <p:cNvCxnSpPr>
            <a:stCxn id="288" idx="1"/>
            <a:endCxn id="310" idx="3"/>
          </p:cNvCxnSpPr>
          <p:nvPr/>
        </p:nvCxnSpPr>
        <p:spPr>
          <a:xfrm flipH="1">
            <a:off x="10555478" y="14714010"/>
            <a:ext cx="1588835" cy="1595318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05" name="Group 304"/>
          <p:cNvGrpSpPr/>
          <p:nvPr/>
        </p:nvGrpSpPr>
        <p:grpSpPr>
          <a:xfrm>
            <a:off x="8306620" y="15153629"/>
            <a:ext cx="2255236" cy="724151"/>
            <a:chOff x="45667448" y="209673"/>
            <a:chExt cx="2021410" cy="594271"/>
          </a:xfrm>
        </p:grpSpPr>
        <p:sp>
          <p:nvSpPr>
            <p:cNvPr id="306" name="TextBox 305"/>
            <p:cNvSpPr txBox="1"/>
            <p:nvPr/>
          </p:nvSpPr>
          <p:spPr>
            <a:xfrm>
              <a:off x="45750757" y="209673"/>
              <a:ext cx="1875295" cy="5809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$</a:t>
              </a:r>
              <a:r>
                <a:rPr lang="en-US" sz="1000" dirty="0" err="1"/>
                <a:t>store.commit</a:t>
              </a:r>
              <a:r>
                <a:rPr lang="en-US" sz="1000" dirty="0"/>
                <a:t>(‘</a:t>
              </a:r>
              <a:r>
                <a:rPr lang="en-US" sz="1000" dirty="0" err="1"/>
                <a:t>setSourceData</a:t>
              </a:r>
              <a:r>
                <a:rPr lang="en-US" sz="1000" dirty="0"/>
                <a:t>’, {</a:t>
              </a:r>
            </a:p>
            <a:p>
              <a:r>
                <a:rPr lang="en-US" sz="1000" dirty="0"/>
                <a:t>key: </a:t>
              </a:r>
              <a:r>
                <a:rPr lang="en-US" sz="1000" dirty="0" err="1"/>
                <a:t>dataSourceKey</a:t>
              </a:r>
              <a:r>
                <a:rPr lang="en-US" sz="1000" dirty="0"/>
                <a:t>,</a:t>
              </a:r>
            </a:p>
            <a:p>
              <a:r>
                <a:rPr lang="en-US" sz="1000" dirty="0"/>
                <a:t>data: null</a:t>
              </a:r>
            </a:p>
            <a:p>
              <a:r>
                <a:rPr lang="en-US" sz="1000" dirty="0"/>
                <a:t>});</a:t>
              </a:r>
            </a:p>
          </p:txBody>
        </p:sp>
        <p:sp>
          <p:nvSpPr>
            <p:cNvPr id="307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  <a:ln w="28575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grpSp>
        <p:nvGrpSpPr>
          <p:cNvPr id="308" name="Group 307"/>
          <p:cNvGrpSpPr/>
          <p:nvPr/>
        </p:nvGrpSpPr>
        <p:grpSpPr>
          <a:xfrm>
            <a:off x="8300241" y="15934277"/>
            <a:ext cx="2255236" cy="741682"/>
            <a:chOff x="45667448" y="209673"/>
            <a:chExt cx="2021410" cy="594271"/>
          </a:xfrm>
        </p:grpSpPr>
        <p:sp>
          <p:nvSpPr>
            <p:cNvPr id="309" name="TextBox 308"/>
            <p:cNvSpPr txBox="1"/>
            <p:nvPr/>
          </p:nvSpPr>
          <p:spPr>
            <a:xfrm>
              <a:off x="45750757" y="209673"/>
              <a:ext cx="1875295" cy="5671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$</a:t>
              </a:r>
              <a:r>
                <a:rPr lang="en-US" sz="1000" dirty="0" err="1"/>
                <a:t>store.commit</a:t>
              </a:r>
              <a:r>
                <a:rPr lang="en-US" sz="1000" dirty="0"/>
                <a:t>(‘</a:t>
              </a:r>
              <a:r>
                <a:rPr lang="en-US" sz="1000" dirty="0" err="1"/>
                <a:t>setSourceStatus</a:t>
              </a:r>
              <a:r>
                <a:rPr lang="en-US" sz="1000" dirty="0"/>
                <a:t>’, {</a:t>
              </a:r>
            </a:p>
            <a:p>
              <a:r>
                <a:rPr lang="en-US" sz="1000" dirty="0"/>
                <a:t>key: </a:t>
              </a:r>
              <a:r>
                <a:rPr lang="en-US" sz="1000" dirty="0" err="1"/>
                <a:t>dataSourceKey</a:t>
              </a:r>
              <a:r>
                <a:rPr lang="en-US" sz="1000" dirty="0"/>
                <a:t>,</a:t>
              </a:r>
            </a:p>
            <a:p>
              <a:r>
                <a:rPr lang="en-US" sz="1000" dirty="0"/>
                <a:t>status: null</a:t>
              </a:r>
            </a:p>
            <a:p>
              <a:r>
                <a:rPr lang="en-US" sz="1000" dirty="0"/>
                <a:t>});</a:t>
              </a:r>
            </a:p>
          </p:txBody>
        </p:sp>
        <p:sp>
          <p:nvSpPr>
            <p:cNvPr id="310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  <a:ln w="28575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 dirty="0"/>
            </a:p>
          </p:txBody>
        </p:sp>
      </p:grpSp>
      <p:grpSp>
        <p:nvGrpSpPr>
          <p:cNvPr id="313" name="Group 312"/>
          <p:cNvGrpSpPr/>
          <p:nvPr/>
        </p:nvGrpSpPr>
        <p:grpSpPr>
          <a:xfrm>
            <a:off x="8321039" y="14513360"/>
            <a:ext cx="2320562" cy="582019"/>
            <a:chOff x="45667448" y="209673"/>
            <a:chExt cx="2021410" cy="594271"/>
          </a:xfrm>
        </p:grpSpPr>
        <p:sp>
          <p:nvSpPr>
            <p:cNvPr id="314" name="TextBox 313"/>
            <p:cNvSpPr txBox="1"/>
            <p:nvPr/>
          </p:nvSpPr>
          <p:spPr>
            <a:xfrm>
              <a:off x="45750757" y="209673"/>
              <a:ext cx="1875295" cy="5617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$</a:t>
              </a:r>
              <a:r>
                <a:rPr lang="en-US" sz="1000" dirty="0" err="1"/>
                <a:t>store.commit</a:t>
              </a:r>
              <a:r>
                <a:rPr lang="en-US" sz="1000" dirty="0"/>
                <a:t>(‘</a:t>
              </a:r>
              <a:r>
                <a:rPr lang="en-US" sz="1000" dirty="0" err="1"/>
                <a:t>clearSourceTargets</a:t>
              </a:r>
              <a:r>
                <a:rPr lang="en-US" sz="1000" dirty="0"/>
                <a:t>’, {</a:t>
              </a:r>
            </a:p>
            <a:p>
              <a:r>
                <a:rPr lang="en-US" sz="1000" dirty="0"/>
                <a:t>key: </a:t>
              </a:r>
              <a:r>
                <a:rPr lang="en-US" sz="1000" dirty="0" err="1"/>
                <a:t>dataSourceKey</a:t>
              </a:r>
              <a:endParaRPr lang="en-US" sz="1000" dirty="0"/>
            </a:p>
            <a:p>
              <a:r>
                <a:rPr lang="en-US" sz="1000" dirty="0"/>
                <a:t>});</a:t>
              </a:r>
            </a:p>
          </p:txBody>
        </p:sp>
        <p:sp>
          <p:nvSpPr>
            <p:cNvPr id="315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  <a:ln w="28575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 dirty="0"/>
            </a:p>
          </p:txBody>
        </p:sp>
      </p:grpSp>
      <p:grpSp>
        <p:nvGrpSpPr>
          <p:cNvPr id="317" name="Group 316"/>
          <p:cNvGrpSpPr/>
          <p:nvPr/>
        </p:nvGrpSpPr>
        <p:grpSpPr>
          <a:xfrm>
            <a:off x="28849893" y="12623041"/>
            <a:ext cx="1434893" cy="755353"/>
            <a:chOff x="45667448" y="209673"/>
            <a:chExt cx="2021410" cy="594271"/>
          </a:xfrm>
        </p:grpSpPr>
        <p:sp>
          <p:nvSpPr>
            <p:cNvPr id="318" name="TextBox 317"/>
            <p:cNvSpPr txBox="1"/>
            <p:nvPr/>
          </p:nvSpPr>
          <p:spPr>
            <a:xfrm>
              <a:off x="45750752" y="209673"/>
              <a:ext cx="1875298" cy="3843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DATA MANAGER</a:t>
              </a:r>
            </a:p>
            <a:p>
              <a:r>
                <a:rPr lang="en-US" sz="1000" dirty="0" err="1"/>
                <a:t>didGeocode</a:t>
              </a:r>
              <a:endParaRPr lang="en-US" sz="1000" dirty="0"/>
            </a:p>
            <a:p>
              <a:r>
                <a:rPr lang="en-US" sz="1000" dirty="0"/>
                <a:t>(features may not have returned)</a:t>
              </a:r>
            </a:p>
          </p:txBody>
        </p:sp>
        <p:sp>
          <p:nvSpPr>
            <p:cNvPr id="319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cxnSp>
        <p:nvCxnSpPr>
          <p:cNvPr id="320" name="Straight Arrow Connector 319"/>
          <p:cNvCxnSpPr>
            <a:stCxn id="18" idx="2"/>
            <a:endCxn id="319" idx="0"/>
          </p:cNvCxnSpPr>
          <p:nvPr/>
        </p:nvCxnSpPr>
        <p:spPr>
          <a:xfrm>
            <a:off x="29533740" y="11671272"/>
            <a:ext cx="33600" cy="960344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1" name="Straight Arrow Connector 320"/>
          <p:cNvCxnSpPr>
            <a:stCxn id="810" idx="1"/>
            <a:endCxn id="326" idx="3"/>
          </p:cNvCxnSpPr>
          <p:nvPr/>
        </p:nvCxnSpPr>
        <p:spPr>
          <a:xfrm flipH="1">
            <a:off x="15516132" y="11438440"/>
            <a:ext cx="4322028" cy="6566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24" name="Group 323"/>
          <p:cNvGrpSpPr/>
          <p:nvPr/>
        </p:nvGrpSpPr>
        <p:grpSpPr>
          <a:xfrm>
            <a:off x="14305798" y="11207239"/>
            <a:ext cx="1210334" cy="470195"/>
            <a:chOff x="45667448" y="209673"/>
            <a:chExt cx="2021410" cy="594271"/>
          </a:xfrm>
        </p:grpSpPr>
        <p:sp>
          <p:nvSpPr>
            <p:cNvPr id="325" name="TextBox 324"/>
            <p:cNvSpPr txBox="1"/>
            <p:nvPr/>
          </p:nvSpPr>
          <p:spPr>
            <a:xfrm>
              <a:off x="45750747" y="209673"/>
              <a:ext cx="1875297" cy="5056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GEOCODE CLIENT</a:t>
              </a:r>
            </a:p>
            <a:p>
              <a:r>
                <a:rPr lang="en-US" sz="1000" dirty="0"/>
                <a:t>fetch</a:t>
              </a:r>
            </a:p>
          </p:txBody>
        </p:sp>
        <p:sp>
          <p:nvSpPr>
            <p:cNvPr id="326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grpSp>
        <p:nvGrpSpPr>
          <p:cNvPr id="332" name="Group 331"/>
          <p:cNvGrpSpPr/>
          <p:nvPr/>
        </p:nvGrpSpPr>
        <p:grpSpPr>
          <a:xfrm>
            <a:off x="8306091" y="13089568"/>
            <a:ext cx="2541368" cy="353823"/>
            <a:chOff x="45667448" y="234713"/>
            <a:chExt cx="2021410" cy="587524"/>
          </a:xfrm>
        </p:grpSpPr>
        <p:sp>
          <p:nvSpPr>
            <p:cNvPr id="333" name="TextBox 332"/>
            <p:cNvSpPr txBox="1"/>
            <p:nvPr/>
          </p:nvSpPr>
          <p:spPr>
            <a:xfrm>
              <a:off x="45714408" y="319437"/>
              <a:ext cx="1875295" cy="4088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err="1"/>
                <a:t>eventBus</a:t>
              </a:r>
              <a:r>
                <a:rPr lang="en-US" sz="1000" dirty="0"/>
                <a:t>.$emit(‘</a:t>
              </a:r>
              <a:r>
                <a:rPr lang="en-US" sz="1000" dirty="0" err="1"/>
                <a:t>geocodeResult</a:t>
              </a:r>
              <a:r>
                <a:rPr lang="en-US" sz="1000" dirty="0"/>
                <a:t>’, feature)</a:t>
              </a:r>
            </a:p>
          </p:txBody>
        </p:sp>
        <p:sp>
          <p:nvSpPr>
            <p:cNvPr id="334" name="Rounded Rectangle 485"/>
            <p:cNvSpPr/>
            <p:nvPr/>
          </p:nvSpPr>
          <p:spPr>
            <a:xfrm>
              <a:off x="45667448" y="234713"/>
              <a:ext cx="2021410" cy="587524"/>
            </a:xfrm>
            <a:prstGeom prst="roundRect">
              <a:avLst/>
            </a:prstGeom>
            <a:noFill/>
            <a:ln w="28575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 dirty="0"/>
            </a:p>
          </p:txBody>
        </p:sp>
      </p:grpSp>
      <p:cxnSp>
        <p:nvCxnSpPr>
          <p:cNvPr id="336" name="Straight Arrow Connector 335"/>
          <p:cNvCxnSpPr>
            <a:stCxn id="807" idx="1"/>
            <a:endCxn id="334" idx="3"/>
          </p:cNvCxnSpPr>
          <p:nvPr/>
        </p:nvCxnSpPr>
        <p:spPr>
          <a:xfrm flipH="1">
            <a:off x="10847459" y="13044420"/>
            <a:ext cx="8604576" cy="222060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39" name="Group 338"/>
          <p:cNvGrpSpPr/>
          <p:nvPr/>
        </p:nvGrpSpPr>
        <p:grpSpPr>
          <a:xfrm>
            <a:off x="8335818" y="13523335"/>
            <a:ext cx="2642693" cy="353823"/>
            <a:chOff x="45667448" y="179832"/>
            <a:chExt cx="2021410" cy="587524"/>
          </a:xfrm>
        </p:grpSpPr>
        <p:sp>
          <p:nvSpPr>
            <p:cNvPr id="340" name="TextBox 339"/>
            <p:cNvSpPr txBox="1"/>
            <p:nvPr/>
          </p:nvSpPr>
          <p:spPr>
            <a:xfrm>
              <a:off x="45706662" y="227967"/>
              <a:ext cx="1875295" cy="4088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$</a:t>
              </a:r>
              <a:r>
                <a:rPr lang="en-US" sz="1000" dirty="0" err="1"/>
                <a:t>store.commit</a:t>
              </a:r>
              <a:r>
                <a:rPr lang="en-US" sz="1000" dirty="0"/>
                <a:t>(‘</a:t>
              </a:r>
              <a:r>
                <a:rPr lang="en-US" sz="1000" dirty="0" err="1"/>
                <a:t>setMapCenter</a:t>
              </a:r>
              <a:r>
                <a:rPr lang="en-US" sz="1000" dirty="0"/>
                <a:t>’, </a:t>
              </a:r>
              <a:r>
                <a:rPr lang="en-US" sz="1000" dirty="0" err="1"/>
                <a:t>coords</a:t>
              </a:r>
              <a:r>
                <a:rPr lang="en-US" sz="1000" dirty="0"/>
                <a:t>)</a:t>
              </a:r>
            </a:p>
          </p:txBody>
        </p:sp>
        <p:sp>
          <p:nvSpPr>
            <p:cNvPr id="341" name="Rounded Rectangle 485"/>
            <p:cNvSpPr/>
            <p:nvPr/>
          </p:nvSpPr>
          <p:spPr>
            <a:xfrm>
              <a:off x="45667448" y="179832"/>
              <a:ext cx="2021410" cy="587524"/>
            </a:xfrm>
            <a:prstGeom prst="roundRect">
              <a:avLst/>
            </a:prstGeom>
            <a:noFill/>
            <a:ln w="28575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 dirty="0"/>
            </a:p>
          </p:txBody>
        </p:sp>
      </p:grpSp>
      <p:grpSp>
        <p:nvGrpSpPr>
          <p:cNvPr id="342" name="Group 341"/>
          <p:cNvGrpSpPr/>
          <p:nvPr/>
        </p:nvGrpSpPr>
        <p:grpSpPr>
          <a:xfrm>
            <a:off x="8336090" y="13928947"/>
            <a:ext cx="2311792" cy="359911"/>
            <a:chOff x="45667448" y="234713"/>
            <a:chExt cx="2021410" cy="587524"/>
          </a:xfrm>
        </p:grpSpPr>
        <p:sp>
          <p:nvSpPr>
            <p:cNvPr id="343" name="TextBox 342"/>
            <p:cNvSpPr txBox="1"/>
            <p:nvPr/>
          </p:nvSpPr>
          <p:spPr>
            <a:xfrm>
              <a:off x="45696882" y="264554"/>
              <a:ext cx="1875295" cy="4019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$</a:t>
              </a:r>
              <a:r>
                <a:rPr lang="en-US" sz="1000" dirty="0" err="1"/>
                <a:t>store.commit</a:t>
              </a:r>
              <a:r>
                <a:rPr lang="en-US" sz="1000" dirty="0"/>
                <a:t>(‘</a:t>
              </a:r>
              <a:r>
                <a:rPr lang="en-US" sz="1000" dirty="0" err="1"/>
                <a:t>setMapZoom</a:t>
              </a:r>
              <a:r>
                <a:rPr lang="en-US" sz="1000" dirty="0"/>
                <a:t>’, 19)</a:t>
              </a:r>
            </a:p>
          </p:txBody>
        </p:sp>
        <p:sp>
          <p:nvSpPr>
            <p:cNvPr id="344" name="Rounded Rectangle 485"/>
            <p:cNvSpPr/>
            <p:nvPr/>
          </p:nvSpPr>
          <p:spPr>
            <a:xfrm>
              <a:off x="45667448" y="234713"/>
              <a:ext cx="2021410" cy="587524"/>
            </a:xfrm>
            <a:prstGeom prst="roundRect">
              <a:avLst/>
            </a:prstGeom>
            <a:noFill/>
            <a:ln w="28575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cxnSp>
        <p:nvCxnSpPr>
          <p:cNvPr id="345" name="Straight Arrow Connector 344"/>
          <p:cNvCxnSpPr>
            <a:stCxn id="778" idx="1"/>
            <a:endCxn id="341" idx="3"/>
          </p:cNvCxnSpPr>
          <p:nvPr/>
        </p:nvCxnSpPr>
        <p:spPr>
          <a:xfrm flipH="1" flipV="1">
            <a:off x="10978511" y="13700247"/>
            <a:ext cx="738791" cy="325627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8" name="Straight Arrow Connector 347"/>
          <p:cNvCxnSpPr>
            <a:stCxn id="779" idx="1"/>
            <a:endCxn id="344" idx="3"/>
          </p:cNvCxnSpPr>
          <p:nvPr/>
        </p:nvCxnSpPr>
        <p:spPr>
          <a:xfrm flipH="1">
            <a:off x="10647882" y="14026076"/>
            <a:ext cx="1083934" cy="82827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52" name="Group 351"/>
          <p:cNvGrpSpPr/>
          <p:nvPr/>
        </p:nvGrpSpPr>
        <p:grpSpPr>
          <a:xfrm>
            <a:off x="26087509" y="19812023"/>
            <a:ext cx="1674653" cy="583525"/>
            <a:chOff x="45667448" y="216419"/>
            <a:chExt cx="2021410" cy="587525"/>
          </a:xfrm>
        </p:grpSpPr>
        <p:sp>
          <p:nvSpPr>
            <p:cNvPr id="353" name="TextBox 352"/>
            <p:cNvSpPr txBox="1"/>
            <p:nvPr/>
          </p:nvSpPr>
          <p:spPr>
            <a:xfrm>
              <a:off x="45740503" y="226795"/>
              <a:ext cx="1875295" cy="5577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DATA MANAGER</a:t>
              </a:r>
            </a:p>
            <a:p>
              <a:r>
                <a:rPr lang="en-US" sz="1000" dirty="0" err="1"/>
                <a:t>getParcelsById</a:t>
              </a:r>
              <a:r>
                <a:rPr lang="en-US" sz="1000" dirty="0"/>
                <a:t>(id, </a:t>
              </a:r>
              <a:r>
                <a:rPr lang="en-US" sz="1000" dirty="0" err="1"/>
                <a:t>parcelLayer</a:t>
              </a:r>
              <a:r>
                <a:rPr lang="en-US" sz="1000" dirty="0"/>
                <a:t> (‘</a:t>
              </a:r>
              <a:r>
                <a:rPr lang="en-US" sz="1000" dirty="0" err="1"/>
                <a:t>pwd</a:t>
              </a:r>
              <a:r>
                <a:rPr lang="en-US" sz="1000" dirty="0"/>
                <a:t>’))</a:t>
              </a:r>
            </a:p>
          </p:txBody>
        </p:sp>
        <p:sp>
          <p:nvSpPr>
            <p:cNvPr id="354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grpSp>
        <p:nvGrpSpPr>
          <p:cNvPr id="364" name="Group 363"/>
          <p:cNvGrpSpPr/>
          <p:nvPr/>
        </p:nvGrpSpPr>
        <p:grpSpPr>
          <a:xfrm>
            <a:off x="28407107" y="13754337"/>
            <a:ext cx="2371592" cy="707886"/>
            <a:chOff x="46592401" y="3256092"/>
            <a:chExt cx="2021410" cy="878089"/>
          </a:xfrm>
        </p:grpSpPr>
        <p:sp>
          <p:nvSpPr>
            <p:cNvPr id="365" name="TextBox 364"/>
            <p:cNvSpPr txBox="1"/>
            <p:nvPr/>
          </p:nvSpPr>
          <p:spPr>
            <a:xfrm>
              <a:off x="46717550" y="3256092"/>
              <a:ext cx="1875296" cy="8780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if </a:t>
              </a:r>
              <a:r>
                <a:rPr lang="en-US" sz="1000" dirty="0" err="1"/>
                <a:t>lastSearchMethod</a:t>
              </a:r>
              <a:r>
                <a:rPr lang="en-US" sz="1000" dirty="0"/>
                <a:t> === ‘geocode’ (the </a:t>
              </a:r>
              <a:r>
                <a:rPr lang="en-US" sz="1000" dirty="0" err="1"/>
                <a:t>searchbox</a:t>
              </a:r>
              <a:r>
                <a:rPr lang="en-US" sz="1000" dirty="0"/>
                <a:t> was used or it routed there from start, so it does not have ANY parcels yet)</a:t>
              </a:r>
            </a:p>
          </p:txBody>
        </p:sp>
        <p:sp>
          <p:nvSpPr>
            <p:cNvPr id="366" name="Rounded Rectangle 485"/>
            <p:cNvSpPr/>
            <p:nvPr/>
          </p:nvSpPr>
          <p:spPr>
            <a:xfrm>
              <a:off x="46592401" y="3259250"/>
              <a:ext cx="2021410" cy="831152"/>
            </a:xfrm>
            <a:prstGeom prst="roundRect">
              <a:avLst/>
            </a:prstGeom>
            <a:solidFill>
              <a:schemeClr val="bg1">
                <a:lumMod val="75000"/>
                <a:alpha val="44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 dirty="0"/>
            </a:p>
          </p:txBody>
        </p:sp>
      </p:grpSp>
      <p:cxnSp>
        <p:nvCxnSpPr>
          <p:cNvPr id="373" name="Straight Arrow Connector 372"/>
          <p:cNvCxnSpPr>
            <a:stCxn id="833" idx="2"/>
            <a:endCxn id="354" idx="0"/>
          </p:cNvCxnSpPr>
          <p:nvPr/>
        </p:nvCxnSpPr>
        <p:spPr>
          <a:xfrm flipH="1">
            <a:off x="26924836" y="16954360"/>
            <a:ext cx="2693484" cy="2857663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6" name="Straight Arrow Connector 375"/>
          <p:cNvCxnSpPr>
            <a:stCxn id="833" idx="2"/>
            <a:endCxn id="739" idx="0"/>
          </p:cNvCxnSpPr>
          <p:nvPr/>
        </p:nvCxnSpPr>
        <p:spPr>
          <a:xfrm flipH="1">
            <a:off x="29045122" y="16954360"/>
            <a:ext cx="573198" cy="1901849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5" name="Straight Arrow Connector 484"/>
          <p:cNvCxnSpPr>
            <a:stCxn id="216" idx="2"/>
            <a:endCxn id="188" idx="0"/>
          </p:cNvCxnSpPr>
          <p:nvPr/>
        </p:nvCxnSpPr>
        <p:spPr>
          <a:xfrm>
            <a:off x="32725967" y="5367683"/>
            <a:ext cx="2948559" cy="6396439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8" name="Straight Arrow Connector 487"/>
          <p:cNvCxnSpPr>
            <a:stCxn id="216" idx="2"/>
            <a:endCxn id="764" idx="0"/>
          </p:cNvCxnSpPr>
          <p:nvPr/>
        </p:nvCxnSpPr>
        <p:spPr>
          <a:xfrm flipH="1">
            <a:off x="32708712" y="5367683"/>
            <a:ext cx="17254" cy="5057467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4" name="Straight Arrow Connector 493"/>
          <p:cNvCxnSpPr>
            <a:cxnSpLocks/>
            <a:stCxn id="239" idx="3"/>
            <a:endCxn id="220" idx="0"/>
          </p:cNvCxnSpPr>
          <p:nvPr/>
        </p:nvCxnSpPr>
        <p:spPr>
          <a:xfrm>
            <a:off x="34662004" y="15166498"/>
            <a:ext cx="698671" cy="527911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497" name="Group 496"/>
          <p:cNvGrpSpPr/>
          <p:nvPr/>
        </p:nvGrpSpPr>
        <p:grpSpPr>
          <a:xfrm>
            <a:off x="34054073" y="13672958"/>
            <a:ext cx="1390196" cy="776386"/>
            <a:chOff x="45667448" y="216419"/>
            <a:chExt cx="2021410" cy="587525"/>
          </a:xfrm>
        </p:grpSpPr>
        <p:sp>
          <p:nvSpPr>
            <p:cNvPr id="498" name="TextBox 497"/>
            <p:cNvSpPr txBox="1"/>
            <p:nvPr/>
          </p:nvSpPr>
          <p:spPr>
            <a:xfrm>
              <a:off x="45695800" y="246262"/>
              <a:ext cx="1875297" cy="5356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err="1"/>
                <a:t>history.pushState</a:t>
              </a:r>
              <a:r>
                <a:rPr lang="en-US" sz="1000" dirty="0"/>
                <a:t>(</a:t>
              </a:r>
            </a:p>
            <a:p>
              <a:r>
                <a:rPr lang="en-US" sz="1000" dirty="0" err="1"/>
                <a:t>nextHistoryState</a:t>
              </a:r>
              <a:r>
                <a:rPr lang="en-US" sz="1000" dirty="0"/>
                <a:t>,</a:t>
              </a:r>
            </a:p>
            <a:p>
              <a:r>
                <a:rPr lang="en-US" sz="1000" dirty="0"/>
                <a:t>null,</a:t>
              </a:r>
            </a:p>
            <a:p>
              <a:r>
                <a:rPr lang="en-US" sz="1000" dirty="0" err="1"/>
                <a:t>nextHash</a:t>
              </a:r>
              <a:r>
                <a:rPr lang="en-US" sz="1000" dirty="0"/>
                <a:t>)</a:t>
              </a:r>
            </a:p>
          </p:txBody>
        </p:sp>
        <p:sp>
          <p:nvSpPr>
            <p:cNvPr id="499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  <a:ln w="28575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 dirty="0"/>
            </a:p>
          </p:txBody>
        </p:sp>
      </p:grpSp>
      <p:cxnSp>
        <p:nvCxnSpPr>
          <p:cNvPr id="500" name="Straight Arrow Connector 499"/>
          <p:cNvCxnSpPr>
            <a:cxnSpLocks/>
            <a:stCxn id="239" idx="3"/>
            <a:endCxn id="499" idx="2"/>
          </p:cNvCxnSpPr>
          <p:nvPr/>
        </p:nvCxnSpPr>
        <p:spPr>
          <a:xfrm flipV="1">
            <a:off x="34662004" y="14449344"/>
            <a:ext cx="87167" cy="717154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540" name="Group 539"/>
          <p:cNvGrpSpPr/>
          <p:nvPr/>
        </p:nvGrpSpPr>
        <p:grpSpPr>
          <a:xfrm>
            <a:off x="32789358" y="3788057"/>
            <a:ext cx="1650884" cy="489817"/>
            <a:chOff x="45667448" y="209673"/>
            <a:chExt cx="2021410" cy="594271"/>
          </a:xfrm>
        </p:grpSpPr>
        <p:sp>
          <p:nvSpPr>
            <p:cNvPr id="541" name="TextBox 540"/>
            <p:cNvSpPr txBox="1"/>
            <p:nvPr/>
          </p:nvSpPr>
          <p:spPr>
            <a:xfrm>
              <a:off x="45750753" y="209673"/>
              <a:ext cx="1875296" cy="2987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err="1"/>
                <a:t>window.onhashchange</a:t>
              </a:r>
              <a:endParaRPr lang="en-US" sz="1000" dirty="0"/>
            </a:p>
          </p:txBody>
        </p:sp>
        <p:sp>
          <p:nvSpPr>
            <p:cNvPr id="542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cxnSp>
        <p:nvCxnSpPr>
          <p:cNvPr id="543" name="Straight Arrow Connector 542"/>
          <p:cNvCxnSpPr>
            <a:stCxn id="542" idx="2"/>
            <a:endCxn id="216" idx="0"/>
          </p:cNvCxnSpPr>
          <p:nvPr/>
        </p:nvCxnSpPr>
        <p:spPr>
          <a:xfrm flipH="1">
            <a:off x="32725966" y="4277873"/>
            <a:ext cx="888834" cy="605552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0" name="Straight Arrow Connector 569"/>
          <p:cNvCxnSpPr>
            <a:stCxn id="22" idx="2"/>
            <a:endCxn id="266" idx="0"/>
          </p:cNvCxnSpPr>
          <p:nvPr/>
        </p:nvCxnSpPr>
        <p:spPr>
          <a:xfrm flipH="1">
            <a:off x="13432936" y="18917733"/>
            <a:ext cx="381916" cy="1662147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599" name="Group 598"/>
          <p:cNvGrpSpPr/>
          <p:nvPr/>
        </p:nvGrpSpPr>
        <p:grpSpPr>
          <a:xfrm>
            <a:off x="31007819" y="2647506"/>
            <a:ext cx="1554864" cy="357886"/>
            <a:chOff x="45667448" y="209673"/>
            <a:chExt cx="2021410" cy="594271"/>
          </a:xfrm>
        </p:grpSpPr>
        <p:sp>
          <p:nvSpPr>
            <p:cNvPr id="600" name="TextBox 599"/>
            <p:cNvSpPr txBox="1"/>
            <p:nvPr/>
          </p:nvSpPr>
          <p:spPr>
            <a:xfrm>
              <a:off x="45750750" y="209673"/>
              <a:ext cx="1875295" cy="4088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err="1"/>
                <a:t>MapPanel</a:t>
              </a:r>
              <a:r>
                <a:rPr lang="en-US" sz="1000" dirty="0"/>
                <a:t> - mounted</a:t>
              </a:r>
            </a:p>
          </p:txBody>
        </p:sp>
        <p:sp>
          <p:nvSpPr>
            <p:cNvPr id="601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cxnSp>
        <p:nvCxnSpPr>
          <p:cNvPr id="602" name="Straight Arrow Connector 601"/>
          <p:cNvCxnSpPr>
            <a:stCxn id="601" idx="2"/>
            <a:endCxn id="205" idx="0"/>
          </p:cNvCxnSpPr>
          <p:nvPr/>
        </p:nvCxnSpPr>
        <p:spPr>
          <a:xfrm flipH="1">
            <a:off x="31775881" y="3005394"/>
            <a:ext cx="9391" cy="789564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28" name="Group 327"/>
          <p:cNvGrpSpPr/>
          <p:nvPr/>
        </p:nvGrpSpPr>
        <p:grpSpPr>
          <a:xfrm>
            <a:off x="8305832" y="12588466"/>
            <a:ext cx="2906999" cy="357886"/>
            <a:chOff x="45667448" y="209673"/>
            <a:chExt cx="2021410" cy="594271"/>
          </a:xfrm>
        </p:grpSpPr>
        <p:sp>
          <p:nvSpPr>
            <p:cNvPr id="329" name="TextBox 328"/>
            <p:cNvSpPr txBox="1"/>
            <p:nvPr/>
          </p:nvSpPr>
          <p:spPr>
            <a:xfrm>
              <a:off x="45750757" y="209673"/>
              <a:ext cx="1875295" cy="4088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$</a:t>
              </a:r>
              <a:r>
                <a:rPr lang="en-US" sz="1000" dirty="0" err="1"/>
                <a:t>store.commit</a:t>
              </a:r>
              <a:r>
                <a:rPr lang="en-US" sz="1000" dirty="0"/>
                <a:t>(‘</a:t>
              </a:r>
              <a:r>
                <a:rPr lang="en-US" sz="1000" dirty="0" err="1"/>
                <a:t>setBasemap</a:t>
              </a:r>
              <a:r>
                <a:rPr lang="en-US" sz="1000" dirty="0"/>
                <a:t>’, </a:t>
              </a:r>
              <a:r>
                <a:rPr lang="en-US" sz="1000" dirty="0" err="1"/>
                <a:t>config.parcels</a:t>
              </a:r>
              <a:r>
                <a:rPr lang="en-US" sz="1000" dirty="0"/>
                <a:t>)</a:t>
              </a:r>
            </a:p>
          </p:txBody>
        </p:sp>
        <p:sp>
          <p:nvSpPr>
            <p:cNvPr id="330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  <a:ln w="28575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 dirty="0"/>
            </a:p>
          </p:txBody>
        </p:sp>
      </p:grpSp>
      <p:grpSp>
        <p:nvGrpSpPr>
          <p:cNvPr id="335" name="Group 334"/>
          <p:cNvGrpSpPr/>
          <p:nvPr/>
        </p:nvGrpSpPr>
        <p:grpSpPr>
          <a:xfrm>
            <a:off x="8785893" y="6978675"/>
            <a:ext cx="2574289" cy="1169550"/>
            <a:chOff x="45667448" y="209673"/>
            <a:chExt cx="2021410" cy="654046"/>
          </a:xfrm>
        </p:grpSpPr>
        <p:sp>
          <p:nvSpPr>
            <p:cNvPr id="337" name="TextBox 336"/>
            <p:cNvSpPr txBox="1"/>
            <p:nvPr/>
          </p:nvSpPr>
          <p:spPr>
            <a:xfrm>
              <a:off x="45750757" y="209673"/>
              <a:ext cx="1875295" cy="6540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$</a:t>
              </a:r>
              <a:r>
                <a:rPr lang="en-US" sz="1000" dirty="0" err="1"/>
                <a:t>store.commit</a:t>
              </a:r>
              <a:r>
                <a:rPr lang="en-US" sz="1000" dirty="0"/>
                <a:t>(‘</a:t>
              </a:r>
              <a:r>
                <a:rPr lang="en-US" sz="1000" dirty="0" err="1"/>
                <a:t>setActiveParcel</a:t>
              </a:r>
              <a:r>
                <a:rPr lang="en-US" sz="1000" dirty="0"/>
                <a:t>’, payload)</a:t>
              </a:r>
            </a:p>
            <a:p>
              <a:r>
                <a:rPr lang="en-US" sz="1000" dirty="0"/>
                <a:t>payload = {</a:t>
              </a:r>
            </a:p>
            <a:p>
              <a:r>
                <a:rPr lang="en-US" sz="1000" dirty="0"/>
                <a:t>  </a:t>
              </a:r>
              <a:r>
                <a:rPr lang="en-US" sz="1000" dirty="0" err="1"/>
                <a:t>activeParcel</a:t>
              </a:r>
              <a:r>
                <a:rPr lang="en-US" sz="1000" dirty="0"/>
                <a:t>,</a:t>
              </a:r>
            </a:p>
            <a:p>
              <a:r>
                <a:rPr lang="en-US" sz="1000" dirty="0"/>
                <a:t>  </a:t>
              </a:r>
              <a:r>
                <a:rPr lang="en-US" sz="1000" dirty="0" err="1"/>
                <a:t>activeAddress</a:t>
              </a:r>
              <a:r>
                <a:rPr lang="en-US" sz="1000" dirty="0"/>
                <a:t>,</a:t>
              </a:r>
            </a:p>
            <a:p>
              <a:r>
                <a:rPr lang="en-US" sz="1000" dirty="0"/>
                <a:t>  </a:t>
              </a:r>
              <a:r>
                <a:rPr lang="en-US" sz="1000" dirty="0" err="1"/>
                <a:t>activeMapreg</a:t>
              </a:r>
              <a:endParaRPr lang="en-US" sz="1000" dirty="0"/>
            </a:p>
            <a:p>
              <a:r>
                <a:rPr lang="en-US" sz="1000" dirty="0"/>
                <a:t>}</a:t>
              </a:r>
            </a:p>
            <a:p>
              <a:endParaRPr lang="en-US" sz="1000" dirty="0"/>
            </a:p>
          </p:txBody>
        </p:sp>
        <p:sp>
          <p:nvSpPr>
            <p:cNvPr id="338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  <a:ln w="28575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 dirty="0"/>
            </a:p>
          </p:txBody>
        </p:sp>
      </p:grpSp>
      <p:cxnSp>
        <p:nvCxnSpPr>
          <p:cNvPr id="380" name="Straight Arrow Connector 379"/>
          <p:cNvCxnSpPr>
            <a:stCxn id="685" idx="2"/>
            <a:endCxn id="366" idx="0"/>
          </p:cNvCxnSpPr>
          <p:nvPr/>
        </p:nvCxnSpPr>
        <p:spPr>
          <a:xfrm>
            <a:off x="27321632" y="13386812"/>
            <a:ext cx="2271271" cy="370071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71" name="Group 370"/>
          <p:cNvGrpSpPr/>
          <p:nvPr/>
        </p:nvGrpSpPr>
        <p:grpSpPr>
          <a:xfrm>
            <a:off x="5470526" y="12154160"/>
            <a:ext cx="1669591" cy="301163"/>
            <a:chOff x="45667448" y="209673"/>
            <a:chExt cx="2021410" cy="594271"/>
          </a:xfrm>
        </p:grpSpPr>
        <p:sp>
          <p:nvSpPr>
            <p:cNvPr id="372" name="TextBox 371"/>
            <p:cNvSpPr txBox="1"/>
            <p:nvPr/>
          </p:nvSpPr>
          <p:spPr>
            <a:xfrm>
              <a:off x="45750758" y="209673"/>
              <a:ext cx="1875296" cy="4858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err="1"/>
                <a:t>activeTopic</a:t>
              </a:r>
              <a:endParaRPr lang="en-US" sz="1000" dirty="0"/>
            </a:p>
          </p:txBody>
        </p:sp>
        <p:sp>
          <p:nvSpPr>
            <p:cNvPr id="374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grpSp>
        <p:nvGrpSpPr>
          <p:cNvPr id="381" name="Group 380"/>
          <p:cNvGrpSpPr/>
          <p:nvPr/>
        </p:nvGrpSpPr>
        <p:grpSpPr>
          <a:xfrm>
            <a:off x="5479821" y="12628680"/>
            <a:ext cx="1669591" cy="301163"/>
            <a:chOff x="45667448" y="209673"/>
            <a:chExt cx="2021410" cy="594271"/>
          </a:xfrm>
        </p:grpSpPr>
        <p:sp>
          <p:nvSpPr>
            <p:cNvPr id="386" name="TextBox 385"/>
            <p:cNvSpPr txBox="1"/>
            <p:nvPr/>
          </p:nvSpPr>
          <p:spPr>
            <a:xfrm>
              <a:off x="45750758" y="209673"/>
              <a:ext cx="1875296" cy="4858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err="1"/>
                <a:t>activeParcelLayer</a:t>
              </a:r>
              <a:endParaRPr lang="en-US" sz="1000" dirty="0"/>
            </a:p>
          </p:txBody>
        </p:sp>
        <p:sp>
          <p:nvSpPr>
            <p:cNvPr id="387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grpSp>
        <p:nvGrpSpPr>
          <p:cNvPr id="389" name="Group 388"/>
          <p:cNvGrpSpPr/>
          <p:nvPr/>
        </p:nvGrpSpPr>
        <p:grpSpPr>
          <a:xfrm>
            <a:off x="4458463" y="3726050"/>
            <a:ext cx="1669591" cy="301163"/>
            <a:chOff x="45667448" y="209673"/>
            <a:chExt cx="2021410" cy="594271"/>
          </a:xfrm>
        </p:grpSpPr>
        <p:sp>
          <p:nvSpPr>
            <p:cNvPr id="390" name="TextBox 389"/>
            <p:cNvSpPr txBox="1"/>
            <p:nvPr/>
          </p:nvSpPr>
          <p:spPr>
            <a:xfrm>
              <a:off x="45750758" y="209673"/>
              <a:ext cx="1875296" cy="4858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err="1"/>
                <a:t>clickCoords</a:t>
              </a:r>
              <a:endParaRPr lang="en-US" sz="1000" dirty="0"/>
            </a:p>
          </p:txBody>
        </p:sp>
        <p:sp>
          <p:nvSpPr>
            <p:cNvPr id="391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grpSp>
        <p:nvGrpSpPr>
          <p:cNvPr id="392" name="Group 391"/>
          <p:cNvGrpSpPr/>
          <p:nvPr/>
        </p:nvGrpSpPr>
        <p:grpSpPr>
          <a:xfrm>
            <a:off x="5456018" y="10138193"/>
            <a:ext cx="1669591" cy="1861112"/>
            <a:chOff x="45667448" y="216419"/>
            <a:chExt cx="2021410" cy="587525"/>
          </a:xfrm>
        </p:grpSpPr>
        <p:sp>
          <p:nvSpPr>
            <p:cNvPr id="393" name="TextBox 392"/>
            <p:cNvSpPr txBox="1"/>
            <p:nvPr/>
          </p:nvSpPr>
          <p:spPr>
            <a:xfrm>
              <a:off x="45750758" y="217269"/>
              <a:ext cx="1875296" cy="777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geocode</a:t>
              </a:r>
            </a:p>
          </p:txBody>
        </p:sp>
        <p:sp>
          <p:nvSpPr>
            <p:cNvPr id="394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grpSp>
        <p:nvGrpSpPr>
          <p:cNvPr id="395" name="Group 394"/>
          <p:cNvGrpSpPr/>
          <p:nvPr/>
        </p:nvGrpSpPr>
        <p:grpSpPr>
          <a:xfrm>
            <a:off x="5682354" y="10404919"/>
            <a:ext cx="1230184" cy="301163"/>
            <a:chOff x="45667448" y="209673"/>
            <a:chExt cx="2021410" cy="594271"/>
          </a:xfrm>
        </p:grpSpPr>
        <p:sp>
          <p:nvSpPr>
            <p:cNvPr id="396" name="TextBox 395"/>
            <p:cNvSpPr txBox="1"/>
            <p:nvPr/>
          </p:nvSpPr>
          <p:spPr>
            <a:xfrm>
              <a:off x="45750759" y="209673"/>
              <a:ext cx="1875295" cy="4858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status</a:t>
              </a:r>
            </a:p>
          </p:txBody>
        </p:sp>
        <p:sp>
          <p:nvSpPr>
            <p:cNvPr id="397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grpSp>
        <p:nvGrpSpPr>
          <p:cNvPr id="398" name="Group 397"/>
          <p:cNvGrpSpPr/>
          <p:nvPr/>
        </p:nvGrpSpPr>
        <p:grpSpPr>
          <a:xfrm>
            <a:off x="5690055" y="10763027"/>
            <a:ext cx="1230184" cy="301163"/>
            <a:chOff x="45667448" y="209673"/>
            <a:chExt cx="2021410" cy="594271"/>
          </a:xfrm>
        </p:grpSpPr>
        <p:sp>
          <p:nvSpPr>
            <p:cNvPr id="399" name="TextBox 398"/>
            <p:cNvSpPr txBox="1"/>
            <p:nvPr/>
          </p:nvSpPr>
          <p:spPr>
            <a:xfrm>
              <a:off x="45750759" y="209673"/>
              <a:ext cx="1875295" cy="4858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data</a:t>
              </a:r>
            </a:p>
          </p:txBody>
        </p:sp>
        <p:sp>
          <p:nvSpPr>
            <p:cNvPr id="400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grpSp>
        <p:nvGrpSpPr>
          <p:cNvPr id="401" name="Group 400"/>
          <p:cNvGrpSpPr/>
          <p:nvPr/>
        </p:nvGrpSpPr>
        <p:grpSpPr>
          <a:xfrm>
            <a:off x="5686043" y="11119967"/>
            <a:ext cx="1230184" cy="301163"/>
            <a:chOff x="45667448" y="209673"/>
            <a:chExt cx="2021410" cy="594271"/>
          </a:xfrm>
        </p:grpSpPr>
        <p:sp>
          <p:nvSpPr>
            <p:cNvPr id="402" name="TextBox 401"/>
            <p:cNvSpPr txBox="1"/>
            <p:nvPr/>
          </p:nvSpPr>
          <p:spPr>
            <a:xfrm>
              <a:off x="45750759" y="209673"/>
              <a:ext cx="1875295" cy="4858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input</a:t>
              </a:r>
            </a:p>
          </p:txBody>
        </p:sp>
        <p:sp>
          <p:nvSpPr>
            <p:cNvPr id="403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grpSp>
        <p:nvGrpSpPr>
          <p:cNvPr id="404" name="Group 403"/>
          <p:cNvGrpSpPr/>
          <p:nvPr/>
        </p:nvGrpSpPr>
        <p:grpSpPr>
          <a:xfrm>
            <a:off x="5694064" y="11464873"/>
            <a:ext cx="1230184" cy="301163"/>
            <a:chOff x="45667448" y="209673"/>
            <a:chExt cx="2021410" cy="594271"/>
          </a:xfrm>
        </p:grpSpPr>
        <p:sp>
          <p:nvSpPr>
            <p:cNvPr id="405" name="TextBox 404"/>
            <p:cNvSpPr txBox="1"/>
            <p:nvPr/>
          </p:nvSpPr>
          <p:spPr>
            <a:xfrm>
              <a:off x="45750759" y="209673"/>
              <a:ext cx="1875295" cy="4858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related</a:t>
              </a:r>
            </a:p>
          </p:txBody>
        </p:sp>
        <p:sp>
          <p:nvSpPr>
            <p:cNvPr id="406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grpSp>
        <p:nvGrpSpPr>
          <p:cNvPr id="407" name="Group 406"/>
          <p:cNvGrpSpPr/>
          <p:nvPr/>
        </p:nvGrpSpPr>
        <p:grpSpPr>
          <a:xfrm>
            <a:off x="4458464" y="3141062"/>
            <a:ext cx="1669591" cy="301163"/>
            <a:chOff x="45667448" y="209673"/>
            <a:chExt cx="2021410" cy="594271"/>
          </a:xfrm>
        </p:grpSpPr>
        <p:sp>
          <p:nvSpPr>
            <p:cNvPr id="408" name="TextBox 407"/>
            <p:cNvSpPr txBox="1"/>
            <p:nvPr/>
          </p:nvSpPr>
          <p:spPr>
            <a:xfrm>
              <a:off x="45750758" y="209673"/>
              <a:ext cx="1875296" cy="4858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err="1"/>
                <a:t>lastSearchMethod</a:t>
              </a:r>
              <a:endParaRPr lang="en-US" sz="1000" dirty="0"/>
            </a:p>
          </p:txBody>
        </p:sp>
        <p:sp>
          <p:nvSpPr>
            <p:cNvPr id="409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grpSp>
        <p:nvGrpSpPr>
          <p:cNvPr id="416" name="Group 415"/>
          <p:cNvGrpSpPr/>
          <p:nvPr/>
        </p:nvGrpSpPr>
        <p:grpSpPr>
          <a:xfrm>
            <a:off x="1347014" y="12382543"/>
            <a:ext cx="1669591" cy="1034010"/>
            <a:chOff x="45667448" y="216419"/>
            <a:chExt cx="2021410" cy="587525"/>
          </a:xfrm>
        </p:grpSpPr>
        <p:sp>
          <p:nvSpPr>
            <p:cNvPr id="417" name="TextBox 416"/>
            <p:cNvSpPr txBox="1"/>
            <p:nvPr/>
          </p:nvSpPr>
          <p:spPr>
            <a:xfrm>
              <a:off x="45750758" y="217269"/>
              <a:ext cx="1875296" cy="1399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err="1"/>
                <a:t>dorParcels</a:t>
              </a:r>
              <a:endParaRPr lang="en-US" sz="1000" dirty="0"/>
            </a:p>
          </p:txBody>
        </p:sp>
        <p:sp>
          <p:nvSpPr>
            <p:cNvPr id="418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grpSp>
        <p:nvGrpSpPr>
          <p:cNvPr id="419" name="Group 418"/>
          <p:cNvGrpSpPr/>
          <p:nvPr/>
        </p:nvGrpSpPr>
        <p:grpSpPr>
          <a:xfrm>
            <a:off x="1573353" y="12649271"/>
            <a:ext cx="1230184" cy="301163"/>
            <a:chOff x="45667448" y="209673"/>
            <a:chExt cx="2021410" cy="594271"/>
          </a:xfrm>
        </p:grpSpPr>
        <p:sp>
          <p:nvSpPr>
            <p:cNvPr id="420" name="TextBox 419"/>
            <p:cNvSpPr txBox="1"/>
            <p:nvPr/>
          </p:nvSpPr>
          <p:spPr>
            <a:xfrm>
              <a:off x="45750759" y="209673"/>
              <a:ext cx="1875295" cy="4858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data</a:t>
              </a:r>
            </a:p>
          </p:txBody>
        </p:sp>
        <p:sp>
          <p:nvSpPr>
            <p:cNvPr id="421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grpSp>
        <p:nvGrpSpPr>
          <p:cNvPr id="422" name="Group 421"/>
          <p:cNvGrpSpPr/>
          <p:nvPr/>
        </p:nvGrpSpPr>
        <p:grpSpPr>
          <a:xfrm>
            <a:off x="1581054" y="13007377"/>
            <a:ext cx="1230184" cy="301163"/>
            <a:chOff x="45667448" y="209673"/>
            <a:chExt cx="2021410" cy="594271"/>
          </a:xfrm>
        </p:grpSpPr>
        <p:sp>
          <p:nvSpPr>
            <p:cNvPr id="423" name="TextBox 422"/>
            <p:cNvSpPr txBox="1"/>
            <p:nvPr/>
          </p:nvSpPr>
          <p:spPr>
            <a:xfrm>
              <a:off x="45750759" y="209673"/>
              <a:ext cx="1875295" cy="4858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status</a:t>
              </a:r>
            </a:p>
          </p:txBody>
        </p:sp>
        <p:sp>
          <p:nvSpPr>
            <p:cNvPr id="424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grpSp>
        <p:nvGrpSpPr>
          <p:cNvPr id="431" name="Group 430"/>
          <p:cNvGrpSpPr/>
          <p:nvPr/>
        </p:nvGrpSpPr>
        <p:grpSpPr>
          <a:xfrm>
            <a:off x="1374694" y="13527343"/>
            <a:ext cx="1669591" cy="301163"/>
            <a:chOff x="45667448" y="209673"/>
            <a:chExt cx="2021410" cy="594271"/>
          </a:xfrm>
        </p:grpSpPr>
        <p:sp>
          <p:nvSpPr>
            <p:cNvPr id="432" name="TextBox 431"/>
            <p:cNvSpPr txBox="1"/>
            <p:nvPr/>
          </p:nvSpPr>
          <p:spPr>
            <a:xfrm>
              <a:off x="45750758" y="209673"/>
              <a:ext cx="1875296" cy="4858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err="1"/>
                <a:t>activeDorParcel</a:t>
              </a:r>
              <a:endParaRPr lang="en-US" sz="1000" dirty="0"/>
            </a:p>
          </p:txBody>
        </p:sp>
        <p:sp>
          <p:nvSpPr>
            <p:cNvPr id="433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grpSp>
        <p:nvGrpSpPr>
          <p:cNvPr id="434" name="Group 433"/>
          <p:cNvGrpSpPr/>
          <p:nvPr/>
        </p:nvGrpSpPr>
        <p:grpSpPr>
          <a:xfrm>
            <a:off x="1398885" y="13873592"/>
            <a:ext cx="1669591" cy="301163"/>
            <a:chOff x="45667448" y="209673"/>
            <a:chExt cx="2021410" cy="594271"/>
          </a:xfrm>
        </p:grpSpPr>
        <p:sp>
          <p:nvSpPr>
            <p:cNvPr id="435" name="TextBox 434"/>
            <p:cNvSpPr txBox="1"/>
            <p:nvPr/>
          </p:nvSpPr>
          <p:spPr>
            <a:xfrm>
              <a:off x="45750758" y="209673"/>
              <a:ext cx="1875296" cy="4858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err="1"/>
                <a:t>activeDorAddress</a:t>
              </a:r>
              <a:endParaRPr lang="en-US" sz="1000" dirty="0"/>
            </a:p>
          </p:txBody>
        </p:sp>
        <p:sp>
          <p:nvSpPr>
            <p:cNvPr id="436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grpSp>
        <p:nvGrpSpPr>
          <p:cNvPr id="437" name="Group 436"/>
          <p:cNvGrpSpPr/>
          <p:nvPr/>
        </p:nvGrpSpPr>
        <p:grpSpPr>
          <a:xfrm>
            <a:off x="1398885" y="14241307"/>
            <a:ext cx="1669591" cy="301163"/>
            <a:chOff x="45667448" y="209673"/>
            <a:chExt cx="2021410" cy="594271"/>
          </a:xfrm>
        </p:grpSpPr>
        <p:sp>
          <p:nvSpPr>
            <p:cNvPr id="438" name="TextBox 437"/>
            <p:cNvSpPr txBox="1"/>
            <p:nvPr/>
          </p:nvSpPr>
          <p:spPr>
            <a:xfrm>
              <a:off x="45750758" y="209673"/>
              <a:ext cx="1875296" cy="4858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err="1"/>
                <a:t>activeDorMapreg</a:t>
              </a:r>
              <a:endParaRPr lang="en-US" sz="1000" dirty="0"/>
            </a:p>
          </p:txBody>
        </p:sp>
        <p:sp>
          <p:nvSpPr>
            <p:cNvPr id="439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grpSp>
        <p:nvGrpSpPr>
          <p:cNvPr id="440" name="Group 439"/>
          <p:cNvGrpSpPr/>
          <p:nvPr/>
        </p:nvGrpSpPr>
        <p:grpSpPr>
          <a:xfrm>
            <a:off x="1329212" y="11767914"/>
            <a:ext cx="1669591" cy="301163"/>
            <a:chOff x="45667448" y="209673"/>
            <a:chExt cx="2021410" cy="594271"/>
          </a:xfrm>
        </p:grpSpPr>
        <p:sp>
          <p:nvSpPr>
            <p:cNvPr id="441" name="TextBox 440"/>
            <p:cNvSpPr txBox="1"/>
            <p:nvPr/>
          </p:nvSpPr>
          <p:spPr>
            <a:xfrm>
              <a:off x="45750758" y="209673"/>
              <a:ext cx="1875296" cy="4858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err="1"/>
                <a:t>pwdParcel</a:t>
              </a:r>
              <a:endParaRPr lang="en-US" sz="1000" dirty="0"/>
            </a:p>
          </p:txBody>
        </p:sp>
        <p:sp>
          <p:nvSpPr>
            <p:cNvPr id="442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cxnSp>
        <p:nvCxnSpPr>
          <p:cNvPr id="443" name="Straight Arrow Connector 442"/>
          <p:cNvCxnSpPr>
            <a:stCxn id="149" idx="1"/>
            <a:endCxn id="409" idx="3"/>
          </p:cNvCxnSpPr>
          <p:nvPr/>
        </p:nvCxnSpPr>
        <p:spPr>
          <a:xfrm flipH="1">
            <a:off x="6128048" y="2120694"/>
            <a:ext cx="2736968" cy="1172652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444" name="Group 443"/>
          <p:cNvGrpSpPr/>
          <p:nvPr/>
        </p:nvGrpSpPr>
        <p:grpSpPr>
          <a:xfrm>
            <a:off x="5538161" y="16877307"/>
            <a:ext cx="1669591" cy="301163"/>
            <a:chOff x="45667448" y="209673"/>
            <a:chExt cx="2021410" cy="594271"/>
          </a:xfrm>
        </p:grpSpPr>
        <p:sp>
          <p:nvSpPr>
            <p:cNvPr id="445" name="TextBox 444"/>
            <p:cNvSpPr txBox="1"/>
            <p:nvPr/>
          </p:nvSpPr>
          <p:spPr>
            <a:xfrm>
              <a:off x="45750758" y="209673"/>
              <a:ext cx="1875296" cy="4858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sources</a:t>
              </a:r>
            </a:p>
          </p:txBody>
        </p:sp>
        <p:sp>
          <p:nvSpPr>
            <p:cNvPr id="447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grpSp>
        <p:nvGrpSpPr>
          <p:cNvPr id="456" name="Group 455"/>
          <p:cNvGrpSpPr/>
          <p:nvPr/>
        </p:nvGrpSpPr>
        <p:grpSpPr>
          <a:xfrm>
            <a:off x="5650734" y="13765743"/>
            <a:ext cx="1230184" cy="301163"/>
            <a:chOff x="45667448" y="209673"/>
            <a:chExt cx="2021410" cy="594271"/>
          </a:xfrm>
        </p:grpSpPr>
        <p:sp>
          <p:nvSpPr>
            <p:cNvPr id="457" name="TextBox 456"/>
            <p:cNvSpPr txBox="1"/>
            <p:nvPr/>
          </p:nvSpPr>
          <p:spPr>
            <a:xfrm>
              <a:off x="45750759" y="209673"/>
              <a:ext cx="1875295" cy="4858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center</a:t>
              </a:r>
            </a:p>
          </p:txBody>
        </p:sp>
        <p:sp>
          <p:nvSpPr>
            <p:cNvPr id="458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grpSp>
        <p:nvGrpSpPr>
          <p:cNvPr id="459" name="Group 458"/>
          <p:cNvGrpSpPr/>
          <p:nvPr/>
        </p:nvGrpSpPr>
        <p:grpSpPr>
          <a:xfrm>
            <a:off x="5658437" y="14123853"/>
            <a:ext cx="1230184" cy="301163"/>
            <a:chOff x="45667448" y="209673"/>
            <a:chExt cx="2021410" cy="594271"/>
          </a:xfrm>
        </p:grpSpPr>
        <p:sp>
          <p:nvSpPr>
            <p:cNvPr id="460" name="TextBox 459"/>
            <p:cNvSpPr txBox="1"/>
            <p:nvPr/>
          </p:nvSpPr>
          <p:spPr>
            <a:xfrm>
              <a:off x="45750759" y="209673"/>
              <a:ext cx="1875295" cy="4858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zoom</a:t>
              </a:r>
            </a:p>
          </p:txBody>
        </p:sp>
        <p:sp>
          <p:nvSpPr>
            <p:cNvPr id="461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cxnSp>
        <p:nvCxnSpPr>
          <p:cNvPr id="462" name="Straight Arrow Connector 461"/>
          <p:cNvCxnSpPr>
            <a:stCxn id="187" idx="1"/>
            <a:endCxn id="442" idx="3"/>
          </p:cNvCxnSpPr>
          <p:nvPr/>
        </p:nvCxnSpPr>
        <p:spPr>
          <a:xfrm flipH="1">
            <a:off x="2998804" y="6133706"/>
            <a:ext cx="5780911" cy="5786492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0" name="Straight Arrow Connector 489"/>
          <p:cNvCxnSpPr>
            <a:stCxn id="167" idx="1"/>
            <a:endCxn id="409" idx="3"/>
          </p:cNvCxnSpPr>
          <p:nvPr/>
        </p:nvCxnSpPr>
        <p:spPr>
          <a:xfrm flipH="1">
            <a:off x="6128043" y="1305904"/>
            <a:ext cx="2747074" cy="1987447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3" name="Straight Arrow Connector 492"/>
          <p:cNvCxnSpPr>
            <a:stCxn id="811" idx="1"/>
            <a:endCxn id="442" idx="3"/>
          </p:cNvCxnSpPr>
          <p:nvPr/>
        </p:nvCxnSpPr>
        <p:spPr>
          <a:xfrm flipH="1">
            <a:off x="2998804" y="3992996"/>
            <a:ext cx="5784105" cy="7927209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1" name="Straight Arrow Connector 510"/>
          <p:cNvCxnSpPr>
            <a:stCxn id="124" idx="1"/>
            <a:endCxn id="397" idx="3"/>
          </p:cNvCxnSpPr>
          <p:nvPr/>
        </p:nvCxnSpPr>
        <p:spPr>
          <a:xfrm flipH="1">
            <a:off x="6912538" y="8495965"/>
            <a:ext cx="1551030" cy="2061245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2" name="Straight Arrow Connector 511"/>
          <p:cNvCxnSpPr>
            <a:stCxn id="128" idx="1"/>
            <a:endCxn id="400" idx="3"/>
          </p:cNvCxnSpPr>
          <p:nvPr/>
        </p:nvCxnSpPr>
        <p:spPr>
          <a:xfrm flipH="1">
            <a:off x="6920240" y="9395971"/>
            <a:ext cx="1546301" cy="1519346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6" name="Straight Arrow Connector 515"/>
          <p:cNvCxnSpPr>
            <a:stCxn id="131" idx="1"/>
            <a:endCxn id="397" idx="3"/>
          </p:cNvCxnSpPr>
          <p:nvPr/>
        </p:nvCxnSpPr>
        <p:spPr>
          <a:xfrm flipH="1">
            <a:off x="6912538" y="8959365"/>
            <a:ext cx="1549594" cy="1597845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0" name="Straight Arrow Connector 529"/>
          <p:cNvCxnSpPr>
            <a:stCxn id="315" idx="1"/>
            <a:endCxn id="447" idx="3"/>
          </p:cNvCxnSpPr>
          <p:nvPr/>
        </p:nvCxnSpPr>
        <p:spPr>
          <a:xfrm flipH="1">
            <a:off x="7207751" y="14807673"/>
            <a:ext cx="1113288" cy="2221925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3" name="Straight Arrow Connector 532"/>
          <p:cNvCxnSpPr>
            <a:stCxn id="307" idx="1"/>
            <a:endCxn id="447" idx="3"/>
          </p:cNvCxnSpPr>
          <p:nvPr/>
        </p:nvCxnSpPr>
        <p:spPr>
          <a:xfrm flipH="1">
            <a:off x="7207752" y="15519815"/>
            <a:ext cx="1098869" cy="1509783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6" name="Straight Arrow Connector 535"/>
          <p:cNvCxnSpPr>
            <a:stCxn id="310" idx="1"/>
            <a:endCxn id="447" idx="3"/>
          </p:cNvCxnSpPr>
          <p:nvPr/>
        </p:nvCxnSpPr>
        <p:spPr>
          <a:xfrm flipH="1">
            <a:off x="7207751" y="16309329"/>
            <a:ext cx="1092490" cy="720269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9" name="Straight Arrow Connector 538"/>
          <p:cNvCxnSpPr>
            <a:stCxn id="229" idx="1"/>
            <a:endCxn id="374" idx="3"/>
          </p:cNvCxnSpPr>
          <p:nvPr/>
        </p:nvCxnSpPr>
        <p:spPr>
          <a:xfrm flipH="1">
            <a:off x="7140116" y="11929396"/>
            <a:ext cx="1215974" cy="377054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545" name="Group 544"/>
          <p:cNvGrpSpPr/>
          <p:nvPr/>
        </p:nvGrpSpPr>
        <p:grpSpPr>
          <a:xfrm>
            <a:off x="5670842" y="14496601"/>
            <a:ext cx="1230184" cy="301163"/>
            <a:chOff x="45667448" y="209673"/>
            <a:chExt cx="2021410" cy="594271"/>
          </a:xfrm>
        </p:grpSpPr>
        <p:sp>
          <p:nvSpPr>
            <p:cNvPr id="546" name="TextBox 545"/>
            <p:cNvSpPr txBox="1"/>
            <p:nvPr/>
          </p:nvSpPr>
          <p:spPr>
            <a:xfrm>
              <a:off x="45750759" y="209673"/>
              <a:ext cx="1875295" cy="4858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map</a:t>
              </a:r>
            </a:p>
          </p:txBody>
        </p:sp>
        <p:sp>
          <p:nvSpPr>
            <p:cNvPr id="547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grpSp>
        <p:nvGrpSpPr>
          <p:cNvPr id="548" name="Group 547"/>
          <p:cNvGrpSpPr/>
          <p:nvPr/>
        </p:nvGrpSpPr>
        <p:grpSpPr>
          <a:xfrm>
            <a:off x="5672878" y="13408310"/>
            <a:ext cx="1230184" cy="301163"/>
            <a:chOff x="45667448" y="209673"/>
            <a:chExt cx="2021410" cy="594271"/>
          </a:xfrm>
        </p:grpSpPr>
        <p:sp>
          <p:nvSpPr>
            <p:cNvPr id="549" name="TextBox 548"/>
            <p:cNvSpPr txBox="1"/>
            <p:nvPr/>
          </p:nvSpPr>
          <p:spPr>
            <a:xfrm>
              <a:off x="45750759" y="209673"/>
              <a:ext cx="1875295" cy="4858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err="1"/>
                <a:t>basemap</a:t>
              </a:r>
              <a:endParaRPr lang="en-US" sz="1000" dirty="0"/>
            </a:p>
          </p:txBody>
        </p:sp>
        <p:sp>
          <p:nvSpPr>
            <p:cNvPr id="550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grpSp>
        <p:nvGrpSpPr>
          <p:cNvPr id="551" name="Group 550"/>
          <p:cNvGrpSpPr/>
          <p:nvPr/>
        </p:nvGrpSpPr>
        <p:grpSpPr>
          <a:xfrm>
            <a:off x="5669484" y="14843149"/>
            <a:ext cx="1230184" cy="301163"/>
            <a:chOff x="45667448" y="209673"/>
            <a:chExt cx="2021410" cy="594271"/>
          </a:xfrm>
        </p:grpSpPr>
        <p:sp>
          <p:nvSpPr>
            <p:cNvPr id="552" name="TextBox 551"/>
            <p:cNvSpPr txBox="1"/>
            <p:nvPr/>
          </p:nvSpPr>
          <p:spPr>
            <a:xfrm>
              <a:off x="45750759" y="209673"/>
              <a:ext cx="1875295" cy="4858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imagery</a:t>
              </a:r>
            </a:p>
          </p:txBody>
        </p:sp>
        <p:sp>
          <p:nvSpPr>
            <p:cNvPr id="553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grpSp>
        <p:nvGrpSpPr>
          <p:cNvPr id="554" name="Group 553"/>
          <p:cNvGrpSpPr/>
          <p:nvPr/>
        </p:nvGrpSpPr>
        <p:grpSpPr>
          <a:xfrm>
            <a:off x="5682640" y="15189124"/>
            <a:ext cx="1444690" cy="301164"/>
            <a:chOff x="45667448" y="209673"/>
            <a:chExt cx="2021410" cy="594271"/>
          </a:xfrm>
        </p:grpSpPr>
        <p:sp>
          <p:nvSpPr>
            <p:cNvPr id="555" name="TextBox 554"/>
            <p:cNvSpPr txBox="1"/>
            <p:nvPr/>
          </p:nvSpPr>
          <p:spPr>
            <a:xfrm>
              <a:off x="45750756" y="209673"/>
              <a:ext cx="1875294" cy="4858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err="1"/>
                <a:t>shouldShowImagery</a:t>
              </a:r>
              <a:endParaRPr lang="en-US" sz="1000" dirty="0"/>
            </a:p>
          </p:txBody>
        </p:sp>
        <p:sp>
          <p:nvSpPr>
            <p:cNvPr id="556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grpSp>
        <p:nvGrpSpPr>
          <p:cNvPr id="557" name="Group 556"/>
          <p:cNvGrpSpPr/>
          <p:nvPr/>
        </p:nvGrpSpPr>
        <p:grpSpPr>
          <a:xfrm>
            <a:off x="5682640" y="15549987"/>
            <a:ext cx="1444690" cy="301163"/>
            <a:chOff x="45667448" y="209673"/>
            <a:chExt cx="2021410" cy="594271"/>
          </a:xfrm>
        </p:grpSpPr>
        <p:sp>
          <p:nvSpPr>
            <p:cNvPr id="558" name="TextBox 557"/>
            <p:cNvSpPr txBox="1"/>
            <p:nvPr/>
          </p:nvSpPr>
          <p:spPr>
            <a:xfrm>
              <a:off x="45750756" y="209673"/>
              <a:ext cx="1875294" cy="4858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err="1"/>
                <a:t>imageOverlay</a:t>
              </a:r>
              <a:endParaRPr lang="en-US" sz="1000" dirty="0"/>
            </a:p>
          </p:txBody>
        </p:sp>
        <p:sp>
          <p:nvSpPr>
            <p:cNvPr id="559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grpSp>
        <p:nvGrpSpPr>
          <p:cNvPr id="560" name="Group 559"/>
          <p:cNvGrpSpPr/>
          <p:nvPr/>
        </p:nvGrpSpPr>
        <p:grpSpPr>
          <a:xfrm>
            <a:off x="5668575" y="15924168"/>
            <a:ext cx="1444690" cy="301164"/>
            <a:chOff x="45667448" y="209673"/>
            <a:chExt cx="2021410" cy="594271"/>
          </a:xfrm>
        </p:grpSpPr>
        <p:sp>
          <p:nvSpPr>
            <p:cNvPr id="561" name="TextBox 560"/>
            <p:cNvSpPr txBox="1"/>
            <p:nvPr/>
          </p:nvSpPr>
          <p:spPr>
            <a:xfrm>
              <a:off x="45750756" y="209673"/>
              <a:ext cx="1875294" cy="4858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err="1"/>
                <a:t>imageOverlayOpacity</a:t>
              </a:r>
              <a:endParaRPr lang="en-US" sz="1000" dirty="0"/>
            </a:p>
          </p:txBody>
        </p:sp>
        <p:sp>
          <p:nvSpPr>
            <p:cNvPr id="562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grpSp>
        <p:nvGrpSpPr>
          <p:cNvPr id="563" name="Group 562"/>
          <p:cNvGrpSpPr/>
          <p:nvPr/>
        </p:nvGrpSpPr>
        <p:grpSpPr>
          <a:xfrm>
            <a:off x="5654757" y="16312489"/>
            <a:ext cx="1444690" cy="301163"/>
            <a:chOff x="45667448" y="209673"/>
            <a:chExt cx="2021410" cy="594271"/>
          </a:xfrm>
        </p:grpSpPr>
        <p:sp>
          <p:nvSpPr>
            <p:cNvPr id="564" name="TextBox 563"/>
            <p:cNvSpPr txBox="1"/>
            <p:nvPr/>
          </p:nvSpPr>
          <p:spPr>
            <a:xfrm>
              <a:off x="45750756" y="209673"/>
              <a:ext cx="1875294" cy="4858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/>
                <a:t>filters</a:t>
              </a:r>
            </a:p>
          </p:txBody>
        </p:sp>
        <p:sp>
          <p:nvSpPr>
            <p:cNvPr id="565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 b="1"/>
            </a:p>
          </p:txBody>
        </p:sp>
      </p:grpSp>
      <p:cxnSp>
        <p:nvCxnSpPr>
          <p:cNvPr id="567" name="Straight Arrow Connector 566"/>
          <p:cNvCxnSpPr>
            <a:stCxn id="248" idx="1"/>
            <a:endCxn id="447" idx="3"/>
          </p:cNvCxnSpPr>
          <p:nvPr/>
        </p:nvCxnSpPr>
        <p:spPr>
          <a:xfrm flipH="1" flipV="1">
            <a:off x="7207752" y="17029598"/>
            <a:ext cx="1094569" cy="123809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1" name="Straight Arrow Connector 570"/>
          <p:cNvCxnSpPr>
            <a:stCxn id="202" idx="1"/>
            <a:endCxn id="447" idx="3"/>
          </p:cNvCxnSpPr>
          <p:nvPr/>
        </p:nvCxnSpPr>
        <p:spPr>
          <a:xfrm flipH="1" flipV="1">
            <a:off x="7207752" y="17029598"/>
            <a:ext cx="1072531" cy="953185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6" name="Straight Arrow Connector 575"/>
          <p:cNvCxnSpPr>
            <a:stCxn id="208" idx="1"/>
            <a:endCxn id="447" idx="3"/>
          </p:cNvCxnSpPr>
          <p:nvPr/>
        </p:nvCxnSpPr>
        <p:spPr>
          <a:xfrm flipH="1" flipV="1">
            <a:off x="7207751" y="17029598"/>
            <a:ext cx="1009968" cy="3557759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0" name="Straight Arrow Connector 579"/>
          <p:cNvCxnSpPr>
            <a:stCxn id="211" idx="1"/>
            <a:endCxn id="447" idx="3"/>
          </p:cNvCxnSpPr>
          <p:nvPr/>
        </p:nvCxnSpPr>
        <p:spPr>
          <a:xfrm flipH="1" flipV="1">
            <a:off x="7207752" y="17029597"/>
            <a:ext cx="1006253" cy="4555322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582" name="Group 581"/>
          <p:cNvGrpSpPr/>
          <p:nvPr/>
        </p:nvGrpSpPr>
        <p:grpSpPr>
          <a:xfrm>
            <a:off x="8875874" y="2359672"/>
            <a:ext cx="3320758" cy="353823"/>
            <a:chOff x="45666193" y="216419"/>
            <a:chExt cx="2022665" cy="587525"/>
          </a:xfrm>
        </p:grpSpPr>
        <p:sp>
          <p:nvSpPr>
            <p:cNvPr id="583" name="TextBox 582"/>
            <p:cNvSpPr txBox="1"/>
            <p:nvPr/>
          </p:nvSpPr>
          <p:spPr>
            <a:xfrm>
              <a:off x="45666193" y="249631"/>
              <a:ext cx="1966244" cy="4088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$</a:t>
              </a:r>
              <a:r>
                <a:rPr lang="en-US" sz="1000" dirty="0" err="1"/>
                <a:t>store.commit</a:t>
              </a:r>
              <a:r>
                <a:rPr lang="en-US" sz="1000" dirty="0"/>
                <a:t>(‘</a:t>
              </a:r>
              <a:r>
                <a:rPr lang="en-US" sz="1000" dirty="0" err="1"/>
                <a:t>setClickCoords</a:t>
              </a:r>
              <a:r>
                <a:rPr lang="en-US" sz="1000" dirty="0"/>
                <a:t>’, null)</a:t>
              </a:r>
            </a:p>
          </p:txBody>
        </p:sp>
        <p:sp>
          <p:nvSpPr>
            <p:cNvPr id="584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  <a:ln w="28575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 dirty="0"/>
            </a:p>
          </p:txBody>
        </p:sp>
      </p:grpSp>
      <p:grpSp>
        <p:nvGrpSpPr>
          <p:cNvPr id="585" name="Group 584"/>
          <p:cNvGrpSpPr/>
          <p:nvPr/>
        </p:nvGrpSpPr>
        <p:grpSpPr>
          <a:xfrm>
            <a:off x="8862956" y="2774050"/>
            <a:ext cx="3320758" cy="353823"/>
            <a:chOff x="45666193" y="216419"/>
            <a:chExt cx="2022665" cy="587525"/>
          </a:xfrm>
        </p:grpSpPr>
        <p:sp>
          <p:nvSpPr>
            <p:cNvPr id="586" name="TextBox 585"/>
            <p:cNvSpPr txBox="1"/>
            <p:nvPr/>
          </p:nvSpPr>
          <p:spPr>
            <a:xfrm>
              <a:off x="45666193" y="249631"/>
              <a:ext cx="1966244" cy="4088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$</a:t>
              </a:r>
              <a:r>
                <a:rPr lang="en-US" sz="1000" dirty="0" err="1"/>
                <a:t>store.commit</a:t>
              </a:r>
              <a:r>
                <a:rPr lang="en-US" sz="1000" dirty="0"/>
                <a:t>(‘</a:t>
              </a:r>
              <a:r>
                <a:rPr lang="en-US" sz="1000" dirty="0" err="1"/>
                <a:t>setClickCoords</a:t>
              </a:r>
              <a:r>
                <a:rPr lang="en-US" sz="1000" dirty="0"/>
                <a:t>’, </a:t>
              </a:r>
              <a:r>
                <a:rPr lang="en-US" sz="1000" dirty="0" err="1"/>
                <a:t>latLng</a:t>
              </a:r>
              <a:r>
                <a:rPr lang="en-US" sz="1000" dirty="0"/>
                <a:t>)</a:t>
              </a:r>
            </a:p>
          </p:txBody>
        </p:sp>
        <p:sp>
          <p:nvSpPr>
            <p:cNvPr id="587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  <a:ln w="28575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 dirty="0"/>
            </a:p>
          </p:txBody>
        </p:sp>
      </p:grpSp>
      <p:cxnSp>
        <p:nvCxnSpPr>
          <p:cNvPr id="588" name="Straight Arrow Connector 587"/>
          <p:cNvCxnSpPr>
            <a:stCxn id="711" idx="1"/>
            <a:endCxn id="584" idx="3"/>
          </p:cNvCxnSpPr>
          <p:nvPr/>
        </p:nvCxnSpPr>
        <p:spPr>
          <a:xfrm flipH="1" flipV="1">
            <a:off x="12196633" y="2536583"/>
            <a:ext cx="7682979" cy="1389176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598" name="Group 597"/>
          <p:cNvGrpSpPr/>
          <p:nvPr/>
        </p:nvGrpSpPr>
        <p:grpSpPr>
          <a:xfrm>
            <a:off x="8868658" y="1537164"/>
            <a:ext cx="2567742" cy="353824"/>
            <a:chOff x="45667448" y="179832"/>
            <a:chExt cx="2021410" cy="587524"/>
          </a:xfrm>
        </p:grpSpPr>
        <p:sp>
          <p:nvSpPr>
            <p:cNvPr id="603" name="TextBox 602"/>
            <p:cNvSpPr txBox="1"/>
            <p:nvPr/>
          </p:nvSpPr>
          <p:spPr>
            <a:xfrm>
              <a:off x="45750757" y="209668"/>
              <a:ext cx="1875295" cy="4088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$</a:t>
              </a:r>
              <a:r>
                <a:rPr lang="en-US" sz="1000" dirty="0" err="1"/>
                <a:t>store.commit</a:t>
              </a:r>
              <a:r>
                <a:rPr lang="en-US" sz="1000" dirty="0"/>
                <a:t>(‘</a:t>
              </a:r>
              <a:r>
                <a:rPr lang="en-US" sz="1000" dirty="0" err="1"/>
                <a:t>setClickCoords</a:t>
              </a:r>
              <a:r>
                <a:rPr lang="en-US" sz="1000" dirty="0"/>
                <a:t>’, null)</a:t>
              </a:r>
            </a:p>
          </p:txBody>
        </p:sp>
        <p:sp>
          <p:nvSpPr>
            <p:cNvPr id="604" name="Rounded Rectangle 485"/>
            <p:cNvSpPr/>
            <p:nvPr/>
          </p:nvSpPr>
          <p:spPr>
            <a:xfrm>
              <a:off x="45667448" y="179832"/>
              <a:ext cx="2021410" cy="587524"/>
            </a:xfrm>
            <a:prstGeom prst="roundRect">
              <a:avLst/>
            </a:prstGeom>
            <a:noFill/>
            <a:ln w="28575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grpSp>
        <p:nvGrpSpPr>
          <p:cNvPr id="605" name="Group 604"/>
          <p:cNvGrpSpPr/>
          <p:nvPr/>
        </p:nvGrpSpPr>
        <p:grpSpPr>
          <a:xfrm>
            <a:off x="8810393" y="4783211"/>
            <a:ext cx="2567741" cy="353822"/>
            <a:chOff x="45667448" y="234713"/>
            <a:chExt cx="2021410" cy="587524"/>
          </a:xfrm>
        </p:grpSpPr>
        <p:sp>
          <p:nvSpPr>
            <p:cNvPr id="606" name="TextBox 605"/>
            <p:cNvSpPr txBox="1"/>
            <p:nvPr/>
          </p:nvSpPr>
          <p:spPr>
            <a:xfrm>
              <a:off x="45735625" y="244982"/>
              <a:ext cx="1875295" cy="4088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$</a:t>
              </a:r>
              <a:r>
                <a:rPr lang="en-US" sz="1000" dirty="0" err="1"/>
                <a:t>store.commit</a:t>
              </a:r>
              <a:r>
                <a:rPr lang="en-US" sz="1000" dirty="0"/>
                <a:t>(‘</a:t>
              </a:r>
              <a:r>
                <a:rPr lang="en-US" sz="1000" dirty="0" err="1"/>
                <a:t>setGeocodeStatus</a:t>
              </a:r>
              <a:r>
                <a:rPr lang="en-US" sz="1000" dirty="0"/>
                <a:t>’, null)</a:t>
              </a:r>
            </a:p>
          </p:txBody>
        </p:sp>
        <p:sp>
          <p:nvSpPr>
            <p:cNvPr id="607" name="Rounded Rectangle 485"/>
            <p:cNvSpPr/>
            <p:nvPr/>
          </p:nvSpPr>
          <p:spPr>
            <a:xfrm>
              <a:off x="45667448" y="234713"/>
              <a:ext cx="2021410" cy="587524"/>
            </a:xfrm>
            <a:prstGeom prst="roundRect">
              <a:avLst/>
            </a:prstGeom>
            <a:noFill/>
            <a:ln w="28575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 dirty="0"/>
            </a:p>
          </p:txBody>
        </p:sp>
      </p:grpSp>
      <p:cxnSp>
        <p:nvCxnSpPr>
          <p:cNvPr id="608" name="Straight Arrow Connector 607"/>
          <p:cNvCxnSpPr>
            <a:stCxn id="584" idx="1"/>
            <a:endCxn id="391" idx="3"/>
          </p:cNvCxnSpPr>
          <p:nvPr/>
        </p:nvCxnSpPr>
        <p:spPr>
          <a:xfrm flipH="1">
            <a:off x="6128054" y="2536584"/>
            <a:ext cx="2749887" cy="1341757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9" name="Straight Arrow Connector 608"/>
          <p:cNvCxnSpPr>
            <a:stCxn id="587" idx="1"/>
            <a:endCxn id="391" idx="3"/>
          </p:cNvCxnSpPr>
          <p:nvPr/>
        </p:nvCxnSpPr>
        <p:spPr>
          <a:xfrm flipH="1">
            <a:off x="6128054" y="2950962"/>
            <a:ext cx="2736969" cy="927379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4" name="Straight Arrow Connector 613"/>
          <p:cNvCxnSpPr>
            <a:stCxn id="811" idx="1"/>
            <a:endCxn id="418" idx="3"/>
          </p:cNvCxnSpPr>
          <p:nvPr/>
        </p:nvCxnSpPr>
        <p:spPr>
          <a:xfrm flipH="1">
            <a:off x="3016606" y="3992996"/>
            <a:ext cx="5766303" cy="8906559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7" name="Straight Arrow Connector 616"/>
          <p:cNvCxnSpPr>
            <a:stCxn id="604" idx="1"/>
            <a:endCxn id="391" idx="3"/>
          </p:cNvCxnSpPr>
          <p:nvPr/>
        </p:nvCxnSpPr>
        <p:spPr>
          <a:xfrm flipH="1">
            <a:off x="6128054" y="1714076"/>
            <a:ext cx="2740611" cy="2164258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0" name="Straight Arrow Connector 619"/>
          <p:cNvCxnSpPr>
            <a:stCxn id="607" idx="1"/>
            <a:endCxn id="397" idx="3"/>
          </p:cNvCxnSpPr>
          <p:nvPr/>
        </p:nvCxnSpPr>
        <p:spPr>
          <a:xfrm flipH="1">
            <a:off x="6912538" y="4960129"/>
            <a:ext cx="1897848" cy="5597081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4" name="Straight Arrow Connector 623"/>
          <p:cNvCxnSpPr>
            <a:stCxn id="43" idx="1"/>
            <a:endCxn id="604" idx="3"/>
          </p:cNvCxnSpPr>
          <p:nvPr/>
        </p:nvCxnSpPr>
        <p:spPr>
          <a:xfrm flipH="1">
            <a:off x="11436401" y="1621056"/>
            <a:ext cx="15060415" cy="93020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7" name="Straight Arrow Connector 626"/>
          <p:cNvCxnSpPr>
            <a:stCxn id="43" idx="1"/>
            <a:endCxn id="811" idx="3"/>
          </p:cNvCxnSpPr>
          <p:nvPr/>
        </p:nvCxnSpPr>
        <p:spPr>
          <a:xfrm flipH="1">
            <a:off x="11418021" y="1621057"/>
            <a:ext cx="15078795" cy="2371933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0" name="Straight Arrow Connector 629"/>
          <p:cNvCxnSpPr>
            <a:stCxn id="43" idx="1"/>
            <a:endCxn id="607" idx="3"/>
          </p:cNvCxnSpPr>
          <p:nvPr/>
        </p:nvCxnSpPr>
        <p:spPr>
          <a:xfrm flipH="1">
            <a:off x="11378133" y="1621056"/>
            <a:ext cx="15118682" cy="3339066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633" name="Group 632"/>
          <p:cNvGrpSpPr/>
          <p:nvPr/>
        </p:nvGrpSpPr>
        <p:grpSpPr>
          <a:xfrm>
            <a:off x="8087234" y="9700147"/>
            <a:ext cx="3219123" cy="353823"/>
            <a:chOff x="45667448" y="179832"/>
            <a:chExt cx="2021410" cy="587524"/>
          </a:xfrm>
        </p:grpSpPr>
        <p:sp>
          <p:nvSpPr>
            <p:cNvPr id="634" name="TextBox 633"/>
            <p:cNvSpPr txBox="1"/>
            <p:nvPr/>
          </p:nvSpPr>
          <p:spPr>
            <a:xfrm>
              <a:off x="45706662" y="227968"/>
              <a:ext cx="1875295" cy="4088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$</a:t>
              </a:r>
              <a:r>
                <a:rPr lang="en-US" sz="1000" dirty="0" err="1"/>
                <a:t>store.commit</a:t>
              </a:r>
              <a:r>
                <a:rPr lang="en-US" sz="1000" dirty="0"/>
                <a:t>(‘</a:t>
              </a:r>
              <a:r>
                <a:rPr lang="en-US" sz="1000" dirty="0" err="1"/>
                <a:t>setGeocodeRelated</a:t>
              </a:r>
              <a:r>
                <a:rPr lang="en-US" sz="1000" dirty="0"/>
                <a:t>’, </a:t>
              </a:r>
              <a:r>
                <a:rPr lang="en-US" sz="1000" dirty="0" err="1"/>
                <a:t>relatedFeatures</a:t>
              </a:r>
              <a:r>
                <a:rPr lang="en-US" sz="1000" dirty="0"/>
                <a:t>)</a:t>
              </a:r>
            </a:p>
          </p:txBody>
        </p:sp>
        <p:sp>
          <p:nvSpPr>
            <p:cNvPr id="635" name="Rounded Rectangle 485"/>
            <p:cNvSpPr/>
            <p:nvPr/>
          </p:nvSpPr>
          <p:spPr>
            <a:xfrm>
              <a:off x="45667448" y="179832"/>
              <a:ext cx="2021410" cy="587524"/>
            </a:xfrm>
            <a:prstGeom prst="roundRect">
              <a:avLst/>
            </a:prstGeom>
            <a:noFill/>
            <a:ln w="28575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 dirty="0"/>
            </a:p>
          </p:txBody>
        </p:sp>
      </p:grpSp>
      <p:cxnSp>
        <p:nvCxnSpPr>
          <p:cNvPr id="636" name="Straight Arrow Connector 635"/>
          <p:cNvCxnSpPr>
            <a:stCxn id="635" idx="1"/>
            <a:endCxn id="406" idx="3"/>
          </p:cNvCxnSpPr>
          <p:nvPr/>
        </p:nvCxnSpPr>
        <p:spPr>
          <a:xfrm flipH="1">
            <a:off x="6924249" y="9877059"/>
            <a:ext cx="1162985" cy="1740105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9" name="Straight Arrow Connector 638"/>
          <p:cNvCxnSpPr>
            <a:stCxn id="644" idx="1"/>
            <a:endCxn id="635" idx="3"/>
          </p:cNvCxnSpPr>
          <p:nvPr/>
        </p:nvCxnSpPr>
        <p:spPr>
          <a:xfrm flipH="1" flipV="1">
            <a:off x="11306357" y="9877058"/>
            <a:ext cx="958237" cy="1023968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642" name="Group 641"/>
          <p:cNvGrpSpPr/>
          <p:nvPr/>
        </p:nvGrpSpPr>
        <p:grpSpPr>
          <a:xfrm>
            <a:off x="12264593" y="10663260"/>
            <a:ext cx="1210334" cy="470195"/>
            <a:chOff x="45667448" y="209673"/>
            <a:chExt cx="2021410" cy="594271"/>
          </a:xfrm>
        </p:grpSpPr>
        <p:sp>
          <p:nvSpPr>
            <p:cNvPr id="643" name="TextBox 642"/>
            <p:cNvSpPr txBox="1"/>
            <p:nvPr/>
          </p:nvSpPr>
          <p:spPr>
            <a:xfrm>
              <a:off x="45750751" y="209673"/>
              <a:ext cx="1875297" cy="5056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GEOCODE CLIENT</a:t>
              </a:r>
            </a:p>
            <a:p>
              <a:r>
                <a:rPr lang="en-US" sz="1000" dirty="0"/>
                <a:t>fetch - success</a:t>
              </a:r>
            </a:p>
          </p:txBody>
        </p:sp>
        <p:sp>
          <p:nvSpPr>
            <p:cNvPr id="644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grpSp>
        <p:nvGrpSpPr>
          <p:cNvPr id="645" name="Group 644"/>
          <p:cNvGrpSpPr/>
          <p:nvPr/>
        </p:nvGrpSpPr>
        <p:grpSpPr>
          <a:xfrm>
            <a:off x="12245037" y="11182315"/>
            <a:ext cx="1210334" cy="470195"/>
            <a:chOff x="45667448" y="209673"/>
            <a:chExt cx="2021410" cy="594271"/>
          </a:xfrm>
        </p:grpSpPr>
        <p:sp>
          <p:nvSpPr>
            <p:cNvPr id="646" name="TextBox 645"/>
            <p:cNvSpPr txBox="1"/>
            <p:nvPr/>
          </p:nvSpPr>
          <p:spPr>
            <a:xfrm>
              <a:off x="45750751" y="209673"/>
              <a:ext cx="1875297" cy="5056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GEOCODE CLIENT</a:t>
              </a:r>
            </a:p>
            <a:p>
              <a:r>
                <a:rPr lang="en-US" sz="1000" dirty="0"/>
                <a:t>fetch - error</a:t>
              </a:r>
            </a:p>
          </p:txBody>
        </p:sp>
        <p:sp>
          <p:nvSpPr>
            <p:cNvPr id="647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cxnSp>
        <p:nvCxnSpPr>
          <p:cNvPr id="649" name="Straight Arrow Connector 648"/>
          <p:cNvCxnSpPr>
            <a:stCxn id="326" idx="1"/>
            <a:endCxn id="644" idx="3"/>
          </p:cNvCxnSpPr>
          <p:nvPr/>
        </p:nvCxnSpPr>
        <p:spPr>
          <a:xfrm flipH="1" flipV="1">
            <a:off x="13474927" y="10901027"/>
            <a:ext cx="830871" cy="543979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5" name="Straight Arrow Connector 654"/>
          <p:cNvCxnSpPr>
            <a:stCxn id="326" idx="1"/>
            <a:endCxn id="647" idx="3"/>
          </p:cNvCxnSpPr>
          <p:nvPr/>
        </p:nvCxnSpPr>
        <p:spPr>
          <a:xfrm flipH="1" flipV="1">
            <a:off x="13455371" y="11420082"/>
            <a:ext cx="850427" cy="24924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662" name="Group 661"/>
          <p:cNvGrpSpPr/>
          <p:nvPr/>
        </p:nvGrpSpPr>
        <p:grpSpPr>
          <a:xfrm>
            <a:off x="8352526" y="10589773"/>
            <a:ext cx="2642693" cy="353823"/>
            <a:chOff x="45667448" y="179832"/>
            <a:chExt cx="2021410" cy="587524"/>
          </a:xfrm>
        </p:grpSpPr>
        <p:sp>
          <p:nvSpPr>
            <p:cNvPr id="663" name="TextBox 662"/>
            <p:cNvSpPr txBox="1"/>
            <p:nvPr/>
          </p:nvSpPr>
          <p:spPr>
            <a:xfrm>
              <a:off x="45706662" y="227967"/>
              <a:ext cx="1875295" cy="4088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$</a:t>
              </a:r>
              <a:r>
                <a:rPr lang="en-US" sz="1000" dirty="0" err="1"/>
                <a:t>store.commit</a:t>
              </a:r>
              <a:r>
                <a:rPr lang="en-US" sz="1000" dirty="0"/>
                <a:t>(‘</a:t>
              </a:r>
              <a:r>
                <a:rPr lang="en-US" sz="1000" dirty="0" err="1"/>
                <a:t>setGeocodeData</a:t>
              </a:r>
              <a:r>
                <a:rPr lang="en-US" sz="1000" dirty="0"/>
                <a:t>’, null)</a:t>
              </a:r>
            </a:p>
          </p:txBody>
        </p:sp>
        <p:sp>
          <p:nvSpPr>
            <p:cNvPr id="664" name="Rounded Rectangle 485"/>
            <p:cNvSpPr/>
            <p:nvPr/>
          </p:nvSpPr>
          <p:spPr>
            <a:xfrm>
              <a:off x="45667448" y="179832"/>
              <a:ext cx="2021410" cy="587524"/>
            </a:xfrm>
            <a:prstGeom prst="roundRect">
              <a:avLst/>
            </a:prstGeom>
            <a:noFill/>
            <a:ln w="28575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 dirty="0"/>
            </a:p>
          </p:txBody>
        </p:sp>
      </p:grpSp>
      <p:grpSp>
        <p:nvGrpSpPr>
          <p:cNvPr id="665" name="Group 664"/>
          <p:cNvGrpSpPr/>
          <p:nvPr/>
        </p:nvGrpSpPr>
        <p:grpSpPr>
          <a:xfrm>
            <a:off x="8348121" y="10153144"/>
            <a:ext cx="2725157" cy="353825"/>
            <a:chOff x="45667448" y="234713"/>
            <a:chExt cx="2021410" cy="587524"/>
          </a:xfrm>
        </p:grpSpPr>
        <p:sp>
          <p:nvSpPr>
            <p:cNvPr id="666" name="TextBox 665"/>
            <p:cNvSpPr txBox="1"/>
            <p:nvPr/>
          </p:nvSpPr>
          <p:spPr>
            <a:xfrm>
              <a:off x="45696882" y="264555"/>
              <a:ext cx="1875295" cy="4088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$</a:t>
              </a:r>
              <a:r>
                <a:rPr lang="en-US" sz="1000" dirty="0" err="1"/>
                <a:t>store.commit</a:t>
              </a:r>
              <a:r>
                <a:rPr lang="en-US" sz="1000" dirty="0"/>
                <a:t>(‘</a:t>
              </a:r>
              <a:r>
                <a:rPr lang="en-US" sz="1000" dirty="0" err="1"/>
                <a:t>setGeocodeStatus</a:t>
              </a:r>
              <a:r>
                <a:rPr lang="en-US" sz="1000" dirty="0"/>
                <a:t>’, ‘error’)</a:t>
              </a:r>
            </a:p>
          </p:txBody>
        </p:sp>
        <p:sp>
          <p:nvSpPr>
            <p:cNvPr id="667" name="Rounded Rectangle 485"/>
            <p:cNvSpPr/>
            <p:nvPr/>
          </p:nvSpPr>
          <p:spPr>
            <a:xfrm>
              <a:off x="45667448" y="234713"/>
              <a:ext cx="2021410" cy="587524"/>
            </a:xfrm>
            <a:prstGeom prst="roundRect">
              <a:avLst/>
            </a:prstGeom>
            <a:noFill/>
            <a:ln w="28575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 dirty="0"/>
            </a:p>
          </p:txBody>
        </p:sp>
      </p:grpSp>
      <p:grpSp>
        <p:nvGrpSpPr>
          <p:cNvPr id="668" name="Group 667"/>
          <p:cNvGrpSpPr/>
          <p:nvPr/>
        </p:nvGrpSpPr>
        <p:grpSpPr>
          <a:xfrm>
            <a:off x="8345878" y="11008058"/>
            <a:ext cx="2649343" cy="353822"/>
            <a:chOff x="45667448" y="179832"/>
            <a:chExt cx="2021410" cy="587524"/>
          </a:xfrm>
        </p:grpSpPr>
        <p:sp>
          <p:nvSpPr>
            <p:cNvPr id="669" name="TextBox 668"/>
            <p:cNvSpPr txBox="1"/>
            <p:nvPr/>
          </p:nvSpPr>
          <p:spPr>
            <a:xfrm>
              <a:off x="45706662" y="227967"/>
              <a:ext cx="1875295" cy="4088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$</a:t>
              </a:r>
              <a:r>
                <a:rPr lang="en-US" sz="1000" dirty="0" err="1"/>
                <a:t>store.commit</a:t>
              </a:r>
              <a:r>
                <a:rPr lang="en-US" sz="1000" dirty="0"/>
                <a:t>(‘</a:t>
              </a:r>
              <a:r>
                <a:rPr lang="en-US" sz="1000" dirty="0" err="1"/>
                <a:t>setGeocodeRelated</a:t>
              </a:r>
              <a:r>
                <a:rPr lang="en-US" sz="1000" dirty="0"/>
                <a:t>’, null)</a:t>
              </a:r>
            </a:p>
          </p:txBody>
        </p:sp>
        <p:sp>
          <p:nvSpPr>
            <p:cNvPr id="670" name="Rounded Rectangle 485"/>
            <p:cNvSpPr/>
            <p:nvPr/>
          </p:nvSpPr>
          <p:spPr>
            <a:xfrm>
              <a:off x="45667448" y="179832"/>
              <a:ext cx="2021410" cy="587524"/>
            </a:xfrm>
            <a:prstGeom prst="roundRect">
              <a:avLst/>
            </a:prstGeom>
            <a:noFill/>
            <a:ln w="28575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 dirty="0"/>
            </a:p>
          </p:txBody>
        </p:sp>
      </p:grpSp>
      <p:cxnSp>
        <p:nvCxnSpPr>
          <p:cNvPr id="671" name="Straight Arrow Connector 670"/>
          <p:cNvCxnSpPr>
            <a:stCxn id="647" idx="1"/>
            <a:endCxn id="667" idx="3"/>
          </p:cNvCxnSpPr>
          <p:nvPr/>
        </p:nvCxnSpPr>
        <p:spPr>
          <a:xfrm flipH="1" flipV="1">
            <a:off x="11073277" y="10330057"/>
            <a:ext cx="1171760" cy="1090025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4" name="Straight Arrow Connector 673"/>
          <p:cNvCxnSpPr>
            <a:stCxn id="647" idx="1"/>
            <a:endCxn id="664" idx="3"/>
          </p:cNvCxnSpPr>
          <p:nvPr/>
        </p:nvCxnSpPr>
        <p:spPr>
          <a:xfrm flipH="1" flipV="1">
            <a:off x="10995219" y="10766685"/>
            <a:ext cx="1249819" cy="653397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7" name="Straight Arrow Connector 676"/>
          <p:cNvCxnSpPr>
            <a:stCxn id="647" idx="1"/>
            <a:endCxn id="670" idx="3"/>
          </p:cNvCxnSpPr>
          <p:nvPr/>
        </p:nvCxnSpPr>
        <p:spPr>
          <a:xfrm flipH="1" flipV="1">
            <a:off x="10995221" y="11184969"/>
            <a:ext cx="1249817" cy="235112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0" name="Straight Arrow Connector 679"/>
          <p:cNvCxnSpPr>
            <a:stCxn id="670" idx="1"/>
            <a:endCxn id="406" idx="3"/>
          </p:cNvCxnSpPr>
          <p:nvPr/>
        </p:nvCxnSpPr>
        <p:spPr>
          <a:xfrm flipH="1">
            <a:off x="6924249" y="11184969"/>
            <a:ext cx="1421629" cy="432194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3" name="Straight Arrow Connector 682"/>
          <p:cNvCxnSpPr>
            <a:stCxn id="664" idx="1"/>
            <a:endCxn id="400" idx="3"/>
          </p:cNvCxnSpPr>
          <p:nvPr/>
        </p:nvCxnSpPr>
        <p:spPr>
          <a:xfrm flipH="1">
            <a:off x="6920239" y="10766685"/>
            <a:ext cx="1432286" cy="148633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6" name="Straight Arrow Connector 685"/>
          <p:cNvCxnSpPr>
            <a:stCxn id="667" idx="1"/>
            <a:endCxn id="397" idx="3"/>
          </p:cNvCxnSpPr>
          <p:nvPr/>
        </p:nvCxnSpPr>
        <p:spPr>
          <a:xfrm flipH="1">
            <a:off x="6912538" y="10330057"/>
            <a:ext cx="1435582" cy="227153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733" name="Group 732"/>
          <p:cNvGrpSpPr/>
          <p:nvPr/>
        </p:nvGrpSpPr>
        <p:grpSpPr>
          <a:xfrm>
            <a:off x="31753768" y="18876405"/>
            <a:ext cx="1538621" cy="589370"/>
            <a:chOff x="45193261" y="4344811"/>
            <a:chExt cx="2021410" cy="587525"/>
          </a:xfrm>
        </p:grpSpPr>
        <p:sp>
          <p:nvSpPr>
            <p:cNvPr id="734" name="TextBox 733"/>
            <p:cNvSpPr txBox="1"/>
            <p:nvPr/>
          </p:nvSpPr>
          <p:spPr>
            <a:xfrm>
              <a:off x="45330267" y="4373798"/>
              <a:ext cx="1875294" cy="5484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else</a:t>
              </a:r>
            </a:p>
            <a:p>
              <a:r>
                <a:rPr lang="en-US" sz="1000" dirty="0"/>
                <a:t>(</a:t>
              </a:r>
              <a:r>
                <a:rPr lang="en-US" sz="1000" dirty="0" err="1"/>
                <a:t>ais</a:t>
              </a:r>
              <a:r>
                <a:rPr lang="en-US" sz="1000" dirty="0"/>
                <a:t> did not return a DOR parcel id)</a:t>
              </a:r>
            </a:p>
          </p:txBody>
        </p:sp>
        <p:sp>
          <p:nvSpPr>
            <p:cNvPr id="735" name="Rounded Rectangle 485"/>
            <p:cNvSpPr/>
            <p:nvPr/>
          </p:nvSpPr>
          <p:spPr>
            <a:xfrm>
              <a:off x="45193261" y="4344811"/>
              <a:ext cx="2021410" cy="587525"/>
            </a:xfrm>
            <a:prstGeom prst="roundRect">
              <a:avLst/>
            </a:prstGeom>
            <a:solidFill>
              <a:schemeClr val="bg1">
                <a:lumMod val="75000"/>
                <a:alpha val="44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 dirty="0"/>
            </a:p>
          </p:txBody>
        </p:sp>
      </p:grpSp>
      <p:grpSp>
        <p:nvGrpSpPr>
          <p:cNvPr id="737" name="Group 736"/>
          <p:cNvGrpSpPr/>
          <p:nvPr/>
        </p:nvGrpSpPr>
        <p:grpSpPr>
          <a:xfrm>
            <a:off x="28099895" y="18856209"/>
            <a:ext cx="1890453" cy="589369"/>
            <a:chOff x="45125099" y="4162230"/>
            <a:chExt cx="2021410" cy="587525"/>
          </a:xfrm>
        </p:grpSpPr>
        <p:sp>
          <p:nvSpPr>
            <p:cNvPr id="738" name="TextBox 737"/>
            <p:cNvSpPr txBox="1"/>
            <p:nvPr/>
          </p:nvSpPr>
          <p:spPr>
            <a:xfrm>
              <a:off x="45198158" y="4190381"/>
              <a:ext cx="1875295" cy="5484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if </a:t>
              </a:r>
              <a:r>
                <a:rPr lang="en-US" sz="1000" dirty="0" err="1"/>
                <a:t>dorParcelId</a:t>
              </a:r>
              <a:r>
                <a:rPr lang="en-US" sz="1000" dirty="0"/>
                <a:t> &amp;&amp; </a:t>
              </a:r>
              <a:r>
                <a:rPr lang="en-US" sz="1000" dirty="0" err="1"/>
                <a:t>dorParcelId.length</a:t>
              </a:r>
              <a:r>
                <a:rPr lang="en-US" sz="1000" dirty="0"/>
                <a:t> &gt; 0</a:t>
              </a:r>
            </a:p>
            <a:p>
              <a:r>
                <a:rPr lang="en-US" sz="1000" dirty="0"/>
                <a:t>(</a:t>
              </a:r>
              <a:r>
                <a:rPr lang="en-US" sz="1000" dirty="0" err="1"/>
                <a:t>ais</a:t>
              </a:r>
              <a:r>
                <a:rPr lang="en-US" sz="1000" dirty="0"/>
                <a:t> returned a DOR parcel id)</a:t>
              </a:r>
            </a:p>
          </p:txBody>
        </p:sp>
        <p:sp>
          <p:nvSpPr>
            <p:cNvPr id="739" name="Rounded Rectangle 485"/>
            <p:cNvSpPr/>
            <p:nvPr/>
          </p:nvSpPr>
          <p:spPr>
            <a:xfrm>
              <a:off x="45125099" y="4162230"/>
              <a:ext cx="2021410" cy="587525"/>
            </a:xfrm>
            <a:prstGeom prst="roundRect">
              <a:avLst/>
            </a:prstGeom>
            <a:solidFill>
              <a:schemeClr val="bg1">
                <a:lumMod val="75000"/>
                <a:alpha val="44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 dirty="0"/>
            </a:p>
          </p:txBody>
        </p:sp>
      </p:grpSp>
      <p:cxnSp>
        <p:nvCxnSpPr>
          <p:cNvPr id="741" name="Straight Arrow Connector 740"/>
          <p:cNvCxnSpPr>
            <a:stCxn id="739" idx="2"/>
            <a:endCxn id="790" idx="0"/>
          </p:cNvCxnSpPr>
          <p:nvPr/>
        </p:nvCxnSpPr>
        <p:spPr>
          <a:xfrm>
            <a:off x="29045121" y="19445577"/>
            <a:ext cx="3422" cy="353330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4" name="Straight Arrow Connector 743"/>
          <p:cNvCxnSpPr>
            <a:stCxn id="833" idx="2"/>
            <a:endCxn id="735" idx="0"/>
          </p:cNvCxnSpPr>
          <p:nvPr/>
        </p:nvCxnSpPr>
        <p:spPr>
          <a:xfrm>
            <a:off x="29618320" y="16954360"/>
            <a:ext cx="2904759" cy="1922045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32" name="TextBox 831"/>
          <p:cNvSpPr txBox="1"/>
          <p:nvPr/>
        </p:nvSpPr>
        <p:spPr>
          <a:xfrm>
            <a:off x="11354405" y="-280921"/>
            <a:ext cx="1682415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 err="1"/>
              <a:t>MapBoard</a:t>
            </a:r>
            <a:r>
              <a:rPr lang="en-US" sz="8000" dirty="0"/>
              <a:t> Geocode and Parcel Fetching</a:t>
            </a:r>
          </a:p>
        </p:txBody>
      </p:sp>
      <p:grpSp>
        <p:nvGrpSpPr>
          <p:cNvPr id="673" name="Group 672"/>
          <p:cNvGrpSpPr/>
          <p:nvPr/>
        </p:nvGrpSpPr>
        <p:grpSpPr>
          <a:xfrm>
            <a:off x="26589840" y="10423689"/>
            <a:ext cx="1382686" cy="479312"/>
            <a:chOff x="45667448" y="209673"/>
            <a:chExt cx="2021410" cy="594271"/>
          </a:xfrm>
        </p:grpSpPr>
        <p:sp>
          <p:nvSpPr>
            <p:cNvPr id="675" name="TextBox 674"/>
            <p:cNvSpPr txBox="1"/>
            <p:nvPr/>
          </p:nvSpPr>
          <p:spPr>
            <a:xfrm>
              <a:off x="45750753" y="209673"/>
              <a:ext cx="1875295" cy="4960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ROUTER</a:t>
              </a:r>
            </a:p>
            <a:p>
              <a:r>
                <a:rPr lang="en-US" sz="1000" dirty="0" err="1"/>
                <a:t>routeToAddress</a:t>
              </a:r>
              <a:endParaRPr lang="en-US" sz="1000" dirty="0"/>
            </a:p>
          </p:txBody>
        </p:sp>
        <p:sp>
          <p:nvSpPr>
            <p:cNvPr id="676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grpSp>
        <p:nvGrpSpPr>
          <p:cNvPr id="678" name="Group 677"/>
          <p:cNvGrpSpPr/>
          <p:nvPr/>
        </p:nvGrpSpPr>
        <p:grpSpPr>
          <a:xfrm>
            <a:off x="26610704" y="11191084"/>
            <a:ext cx="1369462" cy="478628"/>
            <a:chOff x="45667448" y="216419"/>
            <a:chExt cx="2021410" cy="587525"/>
          </a:xfrm>
        </p:grpSpPr>
        <p:sp>
          <p:nvSpPr>
            <p:cNvPr id="679" name="TextBox 678"/>
            <p:cNvSpPr txBox="1"/>
            <p:nvPr/>
          </p:nvSpPr>
          <p:spPr>
            <a:xfrm>
              <a:off x="45740503" y="262205"/>
              <a:ext cx="1875295" cy="4911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DATA MANAGER</a:t>
              </a:r>
            </a:p>
            <a:p>
              <a:r>
                <a:rPr lang="en-US" sz="1000" dirty="0"/>
                <a:t>geocode(address)</a:t>
              </a:r>
            </a:p>
          </p:txBody>
        </p:sp>
        <p:sp>
          <p:nvSpPr>
            <p:cNvPr id="681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grpSp>
        <p:nvGrpSpPr>
          <p:cNvPr id="682" name="Group 681"/>
          <p:cNvGrpSpPr/>
          <p:nvPr/>
        </p:nvGrpSpPr>
        <p:grpSpPr>
          <a:xfrm>
            <a:off x="26604185" y="12631459"/>
            <a:ext cx="1434893" cy="755353"/>
            <a:chOff x="45667448" y="209673"/>
            <a:chExt cx="2021410" cy="594271"/>
          </a:xfrm>
        </p:grpSpPr>
        <p:sp>
          <p:nvSpPr>
            <p:cNvPr id="684" name="TextBox 683"/>
            <p:cNvSpPr txBox="1"/>
            <p:nvPr/>
          </p:nvSpPr>
          <p:spPr>
            <a:xfrm>
              <a:off x="45750752" y="209673"/>
              <a:ext cx="1875298" cy="3843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DATA MANAGER</a:t>
              </a:r>
            </a:p>
            <a:p>
              <a:r>
                <a:rPr lang="en-US" sz="1000" dirty="0" err="1"/>
                <a:t>didGeocode</a:t>
              </a:r>
              <a:endParaRPr lang="en-US" sz="1000" dirty="0"/>
            </a:p>
            <a:p>
              <a:r>
                <a:rPr lang="en-US" sz="1000" dirty="0"/>
                <a:t>(features may not have returned)</a:t>
              </a:r>
            </a:p>
          </p:txBody>
        </p:sp>
        <p:sp>
          <p:nvSpPr>
            <p:cNvPr id="685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cxnSp>
        <p:nvCxnSpPr>
          <p:cNvPr id="687" name="Straight Arrow Connector 686"/>
          <p:cNvCxnSpPr>
            <a:stCxn id="681" idx="2"/>
            <a:endCxn id="685" idx="0"/>
          </p:cNvCxnSpPr>
          <p:nvPr/>
        </p:nvCxnSpPr>
        <p:spPr>
          <a:xfrm>
            <a:off x="27295435" y="11669712"/>
            <a:ext cx="26197" cy="970322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3" name="Straight Arrow Connector 692"/>
          <p:cNvCxnSpPr>
            <a:stCxn id="676" idx="2"/>
            <a:endCxn id="679" idx="0"/>
          </p:cNvCxnSpPr>
          <p:nvPr/>
        </p:nvCxnSpPr>
        <p:spPr>
          <a:xfrm>
            <a:off x="27281183" y="10903009"/>
            <a:ext cx="14250" cy="325383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2" name="Straight Arrow Connector 711"/>
          <p:cNvCxnSpPr>
            <a:stCxn id="354" idx="2"/>
            <a:endCxn id="819" idx="0"/>
          </p:cNvCxnSpPr>
          <p:nvPr/>
        </p:nvCxnSpPr>
        <p:spPr>
          <a:xfrm flipH="1">
            <a:off x="26924653" y="20395548"/>
            <a:ext cx="183" cy="443479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713" name="Group 712"/>
          <p:cNvGrpSpPr/>
          <p:nvPr/>
        </p:nvGrpSpPr>
        <p:grpSpPr>
          <a:xfrm>
            <a:off x="26184954" y="22405701"/>
            <a:ext cx="1390653" cy="422415"/>
            <a:chOff x="45068650" y="7675746"/>
            <a:chExt cx="2023925" cy="623151"/>
          </a:xfrm>
        </p:grpSpPr>
        <p:sp>
          <p:nvSpPr>
            <p:cNvPr id="715" name="TextBox 714"/>
            <p:cNvSpPr txBox="1"/>
            <p:nvPr/>
          </p:nvSpPr>
          <p:spPr>
            <a:xfrm>
              <a:off x="45217279" y="7675746"/>
              <a:ext cx="1875296" cy="5902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else</a:t>
              </a:r>
            </a:p>
            <a:p>
              <a:r>
                <a:rPr lang="en-US" sz="1000" dirty="0"/>
                <a:t>(if !</a:t>
              </a:r>
              <a:r>
                <a:rPr lang="en-US" sz="1000" dirty="0" err="1"/>
                <a:t>shoudGeocode</a:t>
              </a:r>
              <a:r>
                <a:rPr lang="en-US" sz="1000" dirty="0"/>
                <a:t>)</a:t>
              </a:r>
            </a:p>
          </p:txBody>
        </p:sp>
        <p:sp>
          <p:nvSpPr>
            <p:cNvPr id="716" name="Rounded Rectangle 485"/>
            <p:cNvSpPr/>
            <p:nvPr/>
          </p:nvSpPr>
          <p:spPr>
            <a:xfrm>
              <a:off x="45068650" y="7711373"/>
              <a:ext cx="2021410" cy="587524"/>
            </a:xfrm>
            <a:prstGeom prst="roundRect">
              <a:avLst/>
            </a:prstGeom>
            <a:solidFill>
              <a:schemeClr val="bg1">
                <a:lumMod val="75000"/>
                <a:alpha val="44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 dirty="0"/>
            </a:p>
          </p:txBody>
        </p:sp>
      </p:grpSp>
      <p:cxnSp>
        <p:nvCxnSpPr>
          <p:cNvPr id="717" name="Straight Arrow Connector 716"/>
          <p:cNvCxnSpPr>
            <a:stCxn id="819" idx="2"/>
            <a:endCxn id="715" idx="0"/>
          </p:cNvCxnSpPr>
          <p:nvPr/>
        </p:nvCxnSpPr>
        <p:spPr>
          <a:xfrm>
            <a:off x="26924652" y="21738884"/>
            <a:ext cx="6690" cy="666816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1" name="Straight Arrow Connector 720"/>
          <p:cNvCxnSpPr>
            <a:stCxn id="791" idx="2"/>
            <a:endCxn id="797" idx="0"/>
          </p:cNvCxnSpPr>
          <p:nvPr/>
        </p:nvCxnSpPr>
        <p:spPr>
          <a:xfrm flipH="1">
            <a:off x="29037513" y="20372128"/>
            <a:ext cx="11033" cy="455505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2" name="Straight Arrow Connector 731"/>
          <p:cNvCxnSpPr>
            <a:stCxn id="794" idx="2"/>
            <a:endCxn id="822" idx="0"/>
          </p:cNvCxnSpPr>
          <p:nvPr/>
        </p:nvCxnSpPr>
        <p:spPr>
          <a:xfrm>
            <a:off x="32516564" y="20404103"/>
            <a:ext cx="4641" cy="432881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6" name="Straight Arrow Connector 735"/>
          <p:cNvCxnSpPr>
            <a:stCxn id="735" idx="2"/>
            <a:endCxn id="794" idx="0"/>
          </p:cNvCxnSpPr>
          <p:nvPr/>
        </p:nvCxnSpPr>
        <p:spPr>
          <a:xfrm flipH="1">
            <a:off x="32516564" y="19465776"/>
            <a:ext cx="6515" cy="335355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740" name="Group 739"/>
          <p:cNvGrpSpPr/>
          <p:nvPr/>
        </p:nvGrpSpPr>
        <p:grpSpPr>
          <a:xfrm>
            <a:off x="28286377" y="22401826"/>
            <a:ext cx="1390653" cy="422415"/>
            <a:chOff x="45068650" y="7675746"/>
            <a:chExt cx="2023925" cy="623151"/>
          </a:xfrm>
        </p:grpSpPr>
        <p:sp>
          <p:nvSpPr>
            <p:cNvPr id="742" name="TextBox 741"/>
            <p:cNvSpPr txBox="1"/>
            <p:nvPr/>
          </p:nvSpPr>
          <p:spPr>
            <a:xfrm>
              <a:off x="45217279" y="7675746"/>
              <a:ext cx="1875296" cy="5902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else</a:t>
              </a:r>
            </a:p>
            <a:p>
              <a:r>
                <a:rPr lang="en-US" sz="1000" dirty="0"/>
                <a:t>(if !</a:t>
              </a:r>
              <a:r>
                <a:rPr lang="en-US" sz="1000" dirty="0" err="1"/>
                <a:t>shoudGeocode</a:t>
              </a:r>
              <a:r>
                <a:rPr lang="en-US" sz="1000" dirty="0"/>
                <a:t>)</a:t>
              </a:r>
            </a:p>
          </p:txBody>
        </p:sp>
        <p:sp>
          <p:nvSpPr>
            <p:cNvPr id="743" name="Rounded Rectangle 485"/>
            <p:cNvSpPr/>
            <p:nvPr/>
          </p:nvSpPr>
          <p:spPr>
            <a:xfrm>
              <a:off x="45068650" y="7711373"/>
              <a:ext cx="2021410" cy="587524"/>
            </a:xfrm>
            <a:prstGeom prst="roundRect">
              <a:avLst/>
            </a:prstGeom>
            <a:solidFill>
              <a:schemeClr val="bg1">
                <a:lumMod val="75000"/>
                <a:alpha val="44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 dirty="0"/>
            </a:p>
          </p:txBody>
        </p:sp>
      </p:grpSp>
      <p:grpSp>
        <p:nvGrpSpPr>
          <p:cNvPr id="745" name="Group 744"/>
          <p:cNvGrpSpPr/>
          <p:nvPr/>
        </p:nvGrpSpPr>
        <p:grpSpPr>
          <a:xfrm>
            <a:off x="31775630" y="22423548"/>
            <a:ext cx="1390653" cy="422415"/>
            <a:chOff x="45068650" y="7675746"/>
            <a:chExt cx="2023925" cy="623151"/>
          </a:xfrm>
        </p:grpSpPr>
        <p:sp>
          <p:nvSpPr>
            <p:cNvPr id="746" name="TextBox 745"/>
            <p:cNvSpPr txBox="1"/>
            <p:nvPr/>
          </p:nvSpPr>
          <p:spPr>
            <a:xfrm>
              <a:off x="45217279" y="7675746"/>
              <a:ext cx="1875296" cy="5902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else</a:t>
              </a:r>
            </a:p>
            <a:p>
              <a:r>
                <a:rPr lang="en-US" sz="1000" dirty="0"/>
                <a:t>(if !</a:t>
              </a:r>
              <a:r>
                <a:rPr lang="en-US" sz="1000" dirty="0" err="1"/>
                <a:t>shoudGeocode</a:t>
              </a:r>
              <a:r>
                <a:rPr lang="en-US" sz="1000" dirty="0"/>
                <a:t>)</a:t>
              </a:r>
            </a:p>
          </p:txBody>
        </p:sp>
        <p:sp>
          <p:nvSpPr>
            <p:cNvPr id="748" name="Rounded Rectangle 485"/>
            <p:cNvSpPr/>
            <p:nvPr/>
          </p:nvSpPr>
          <p:spPr>
            <a:xfrm>
              <a:off x="45068650" y="7711373"/>
              <a:ext cx="2021410" cy="587524"/>
            </a:xfrm>
            <a:prstGeom prst="roundRect">
              <a:avLst/>
            </a:prstGeom>
            <a:solidFill>
              <a:schemeClr val="bg1">
                <a:lumMod val="75000"/>
                <a:alpha val="44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 dirty="0"/>
            </a:p>
          </p:txBody>
        </p:sp>
      </p:grpSp>
      <p:cxnSp>
        <p:nvCxnSpPr>
          <p:cNvPr id="749" name="Straight Arrow Connector 748"/>
          <p:cNvCxnSpPr>
            <a:stCxn id="797" idx="2"/>
            <a:endCxn id="742" idx="0"/>
          </p:cNvCxnSpPr>
          <p:nvPr/>
        </p:nvCxnSpPr>
        <p:spPr>
          <a:xfrm flipH="1">
            <a:off x="29032766" y="21727491"/>
            <a:ext cx="4747" cy="674335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1" name="Straight Arrow Connector 750"/>
          <p:cNvCxnSpPr>
            <a:stCxn id="822" idx="2"/>
            <a:endCxn id="746" idx="0"/>
          </p:cNvCxnSpPr>
          <p:nvPr/>
        </p:nvCxnSpPr>
        <p:spPr>
          <a:xfrm>
            <a:off x="32521204" y="21736841"/>
            <a:ext cx="814" cy="686706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762" name="Group 761"/>
          <p:cNvGrpSpPr/>
          <p:nvPr/>
        </p:nvGrpSpPr>
        <p:grpSpPr>
          <a:xfrm>
            <a:off x="32019004" y="10419708"/>
            <a:ext cx="1379417" cy="479312"/>
            <a:chOff x="45667448" y="209673"/>
            <a:chExt cx="2021410" cy="594271"/>
          </a:xfrm>
        </p:grpSpPr>
        <p:sp>
          <p:nvSpPr>
            <p:cNvPr id="763" name="TextBox 762"/>
            <p:cNvSpPr txBox="1"/>
            <p:nvPr/>
          </p:nvSpPr>
          <p:spPr>
            <a:xfrm>
              <a:off x="45750754" y="209673"/>
              <a:ext cx="1875294" cy="4960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ROUTER</a:t>
              </a:r>
            </a:p>
            <a:p>
              <a:r>
                <a:rPr lang="en-US" sz="1000" dirty="0" err="1"/>
                <a:t>routeToAddress</a:t>
              </a:r>
              <a:endParaRPr lang="en-US" sz="1000" dirty="0"/>
            </a:p>
          </p:txBody>
        </p:sp>
        <p:sp>
          <p:nvSpPr>
            <p:cNvPr id="764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grpSp>
        <p:nvGrpSpPr>
          <p:cNvPr id="765" name="Group 764"/>
          <p:cNvGrpSpPr/>
          <p:nvPr/>
        </p:nvGrpSpPr>
        <p:grpSpPr>
          <a:xfrm>
            <a:off x="32023907" y="11185773"/>
            <a:ext cx="1369462" cy="478628"/>
            <a:chOff x="45667448" y="260729"/>
            <a:chExt cx="2021410" cy="587525"/>
          </a:xfrm>
        </p:grpSpPr>
        <p:sp>
          <p:nvSpPr>
            <p:cNvPr id="767" name="TextBox 766"/>
            <p:cNvSpPr txBox="1"/>
            <p:nvPr/>
          </p:nvSpPr>
          <p:spPr>
            <a:xfrm>
              <a:off x="45740503" y="262205"/>
              <a:ext cx="1875295" cy="4911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DATA MANAGER</a:t>
              </a:r>
            </a:p>
            <a:p>
              <a:r>
                <a:rPr lang="en-US" sz="1000" dirty="0"/>
                <a:t>geocode(address)</a:t>
              </a:r>
            </a:p>
          </p:txBody>
        </p:sp>
        <p:sp>
          <p:nvSpPr>
            <p:cNvPr id="768" name="Rounded Rectangle 485"/>
            <p:cNvSpPr/>
            <p:nvPr/>
          </p:nvSpPr>
          <p:spPr>
            <a:xfrm>
              <a:off x="45667448" y="26072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cxnSp>
        <p:nvCxnSpPr>
          <p:cNvPr id="769" name="Straight Arrow Connector 768"/>
          <p:cNvCxnSpPr>
            <a:stCxn id="764" idx="2"/>
            <a:endCxn id="768" idx="0"/>
          </p:cNvCxnSpPr>
          <p:nvPr/>
        </p:nvCxnSpPr>
        <p:spPr>
          <a:xfrm flipH="1">
            <a:off x="32708638" y="10899027"/>
            <a:ext cx="68" cy="286753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770" name="Group 769"/>
          <p:cNvGrpSpPr/>
          <p:nvPr/>
        </p:nvGrpSpPr>
        <p:grpSpPr>
          <a:xfrm>
            <a:off x="32022661" y="12618026"/>
            <a:ext cx="1434893" cy="755353"/>
            <a:chOff x="45667448" y="209673"/>
            <a:chExt cx="2021410" cy="594271"/>
          </a:xfrm>
        </p:grpSpPr>
        <p:sp>
          <p:nvSpPr>
            <p:cNvPr id="771" name="TextBox 770"/>
            <p:cNvSpPr txBox="1"/>
            <p:nvPr/>
          </p:nvSpPr>
          <p:spPr>
            <a:xfrm>
              <a:off x="45750752" y="209673"/>
              <a:ext cx="1875298" cy="3843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DATA MANAGER</a:t>
              </a:r>
            </a:p>
            <a:p>
              <a:r>
                <a:rPr lang="en-US" sz="1000" dirty="0" err="1"/>
                <a:t>didGeocode</a:t>
              </a:r>
              <a:endParaRPr lang="en-US" sz="1000" dirty="0"/>
            </a:p>
            <a:p>
              <a:r>
                <a:rPr lang="en-US" sz="1000" dirty="0"/>
                <a:t>(features may not have returned)</a:t>
              </a:r>
            </a:p>
          </p:txBody>
        </p:sp>
        <p:sp>
          <p:nvSpPr>
            <p:cNvPr id="772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cxnSp>
        <p:nvCxnSpPr>
          <p:cNvPr id="773" name="Straight Arrow Connector 772"/>
          <p:cNvCxnSpPr>
            <a:stCxn id="768" idx="2"/>
            <a:endCxn id="772" idx="0"/>
          </p:cNvCxnSpPr>
          <p:nvPr/>
        </p:nvCxnSpPr>
        <p:spPr>
          <a:xfrm>
            <a:off x="32708638" y="11664401"/>
            <a:ext cx="31470" cy="962200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74" name="Straight Arrow Connector 773"/>
          <p:cNvCxnSpPr>
            <a:stCxn id="319" idx="2"/>
            <a:endCxn id="366" idx="0"/>
          </p:cNvCxnSpPr>
          <p:nvPr/>
        </p:nvCxnSpPr>
        <p:spPr>
          <a:xfrm>
            <a:off x="29567340" y="13378394"/>
            <a:ext cx="25563" cy="378489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75" name="Straight Arrow Connector 774"/>
          <p:cNvCxnSpPr>
            <a:stCxn id="772" idx="2"/>
            <a:endCxn id="366" idx="0"/>
          </p:cNvCxnSpPr>
          <p:nvPr/>
        </p:nvCxnSpPr>
        <p:spPr>
          <a:xfrm flipH="1">
            <a:off x="29592903" y="13373379"/>
            <a:ext cx="3147205" cy="383504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802" name="Group 801"/>
          <p:cNvGrpSpPr/>
          <p:nvPr/>
        </p:nvGrpSpPr>
        <p:grpSpPr>
          <a:xfrm>
            <a:off x="25961799" y="22284259"/>
            <a:ext cx="7396931" cy="713478"/>
            <a:chOff x="45667448" y="216419"/>
            <a:chExt cx="2021410" cy="587525"/>
          </a:xfrm>
        </p:grpSpPr>
        <p:sp>
          <p:nvSpPr>
            <p:cNvPr id="803" name="TextBox 802"/>
            <p:cNvSpPr txBox="1"/>
            <p:nvPr/>
          </p:nvSpPr>
          <p:spPr>
            <a:xfrm>
              <a:off x="45750757" y="217269"/>
              <a:ext cx="1875298" cy="2027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1000" dirty="0"/>
            </a:p>
          </p:txBody>
        </p:sp>
        <p:sp>
          <p:nvSpPr>
            <p:cNvPr id="804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cxnSp>
        <p:nvCxnSpPr>
          <p:cNvPr id="817" name="Straight Arrow Connector 816"/>
          <p:cNvCxnSpPr>
            <a:stCxn id="807" idx="1"/>
            <a:endCxn id="779" idx="0"/>
          </p:cNvCxnSpPr>
          <p:nvPr/>
        </p:nvCxnSpPr>
        <p:spPr>
          <a:xfrm flipH="1">
            <a:off x="12673478" y="13044420"/>
            <a:ext cx="6778557" cy="798968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852" name="Group 851"/>
          <p:cNvGrpSpPr/>
          <p:nvPr/>
        </p:nvGrpSpPr>
        <p:grpSpPr>
          <a:xfrm>
            <a:off x="8308947" y="12167443"/>
            <a:ext cx="3647520" cy="357886"/>
            <a:chOff x="45667448" y="209673"/>
            <a:chExt cx="2021410" cy="594271"/>
          </a:xfrm>
        </p:grpSpPr>
        <p:sp>
          <p:nvSpPr>
            <p:cNvPr id="853" name="TextBox 852"/>
            <p:cNvSpPr txBox="1"/>
            <p:nvPr/>
          </p:nvSpPr>
          <p:spPr>
            <a:xfrm>
              <a:off x="45750757" y="209673"/>
              <a:ext cx="1875295" cy="4088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$</a:t>
              </a:r>
              <a:r>
                <a:rPr lang="en-US" sz="1000" dirty="0" err="1"/>
                <a:t>store.commit</a:t>
              </a:r>
              <a:r>
                <a:rPr lang="en-US" sz="1000" dirty="0"/>
                <a:t>(‘</a:t>
              </a:r>
              <a:r>
                <a:rPr lang="en-US" sz="1000" dirty="0" err="1"/>
                <a:t>setActiveParcelLayer</a:t>
              </a:r>
              <a:r>
                <a:rPr lang="en-US" sz="1000" dirty="0"/>
                <a:t>’, </a:t>
              </a:r>
              <a:r>
                <a:rPr lang="en-US" sz="1000" dirty="0" err="1"/>
                <a:t>this.activeParcelLayer</a:t>
              </a:r>
              <a:r>
                <a:rPr lang="en-US" sz="1000" dirty="0"/>
                <a:t>)</a:t>
              </a:r>
            </a:p>
          </p:txBody>
        </p:sp>
        <p:sp>
          <p:nvSpPr>
            <p:cNvPr id="854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  <a:ln w="28575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 dirty="0"/>
            </a:p>
          </p:txBody>
        </p:sp>
      </p:grpSp>
      <p:cxnSp>
        <p:nvCxnSpPr>
          <p:cNvPr id="855" name="Straight Arrow Connector 854"/>
          <p:cNvCxnSpPr>
            <a:stCxn id="854" idx="1"/>
            <a:endCxn id="387" idx="3"/>
          </p:cNvCxnSpPr>
          <p:nvPr/>
        </p:nvCxnSpPr>
        <p:spPr>
          <a:xfrm flipH="1">
            <a:off x="7149411" y="12348418"/>
            <a:ext cx="1159536" cy="432552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1" name="Connector: Curved 880"/>
          <p:cNvCxnSpPr>
            <a:stCxn id="804" idx="1"/>
            <a:endCxn id="22" idx="0"/>
          </p:cNvCxnSpPr>
          <p:nvPr/>
        </p:nvCxnSpPr>
        <p:spPr>
          <a:xfrm rot="10800000">
            <a:off x="13814863" y="18430138"/>
            <a:ext cx="12146937" cy="4210860"/>
          </a:xfrm>
          <a:prstGeom prst="curvedConnector4">
            <a:avLst>
              <a:gd name="adj1" fmla="val 68405"/>
              <a:gd name="adj2" fmla="val 105429"/>
            </a:avLst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902" name="Group 901"/>
          <p:cNvGrpSpPr/>
          <p:nvPr/>
        </p:nvGrpSpPr>
        <p:grpSpPr>
          <a:xfrm>
            <a:off x="19916590" y="5450594"/>
            <a:ext cx="1360804" cy="1076874"/>
            <a:chOff x="45667448" y="209673"/>
            <a:chExt cx="2021410" cy="594271"/>
          </a:xfrm>
        </p:grpSpPr>
        <p:sp>
          <p:nvSpPr>
            <p:cNvPr id="903" name="TextBox 902"/>
            <p:cNvSpPr txBox="1"/>
            <p:nvPr/>
          </p:nvSpPr>
          <p:spPr>
            <a:xfrm>
              <a:off x="45750757" y="209673"/>
              <a:ext cx="1875296" cy="562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DATA MANAGER</a:t>
              </a:r>
            </a:p>
            <a:p>
              <a:r>
                <a:rPr lang="en-US" sz="1000" dirty="0" err="1"/>
                <a:t>didGetParcels</a:t>
              </a:r>
              <a:r>
                <a:rPr lang="en-US" sz="1000" dirty="0"/>
                <a:t>( error, </a:t>
              </a:r>
              <a:r>
                <a:rPr lang="en-US" sz="1000" dirty="0" err="1"/>
                <a:t>featureCollection</a:t>
              </a:r>
              <a:r>
                <a:rPr lang="en-US" sz="1000" dirty="0"/>
                <a:t>, response, </a:t>
              </a:r>
              <a:r>
                <a:rPr lang="en-US" sz="1000" dirty="0" err="1"/>
                <a:t>parcelLayer</a:t>
              </a:r>
              <a:r>
                <a:rPr lang="en-US" sz="1000" dirty="0"/>
                <a:t> (‘</a:t>
              </a:r>
              <a:r>
                <a:rPr lang="en-US" sz="1000" dirty="0" err="1"/>
                <a:t>dor</a:t>
              </a:r>
              <a:r>
                <a:rPr lang="en-US" sz="1000" dirty="0"/>
                <a:t>’),</a:t>
              </a:r>
            </a:p>
            <a:p>
              <a:r>
                <a:rPr lang="en-US" sz="1000" dirty="0"/>
                <a:t>fetch = null)</a:t>
              </a:r>
            </a:p>
          </p:txBody>
        </p:sp>
        <p:sp>
          <p:nvSpPr>
            <p:cNvPr id="904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grpSp>
        <p:nvGrpSpPr>
          <p:cNvPr id="905" name="Group 904"/>
          <p:cNvGrpSpPr/>
          <p:nvPr/>
        </p:nvGrpSpPr>
        <p:grpSpPr>
          <a:xfrm>
            <a:off x="19752354" y="4385939"/>
            <a:ext cx="1712181" cy="819761"/>
            <a:chOff x="45667448" y="209673"/>
            <a:chExt cx="2021410" cy="594271"/>
          </a:xfrm>
        </p:grpSpPr>
        <p:sp>
          <p:nvSpPr>
            <p:cNvPr id="906" name="TextBox 905"/>
            <p:cNvSpPr txBox="1"/>
            <p:nvPr/>
          </p:nvSpPr>
          <p:spPr>
            <a:xfrm>
              <a:off x="45750757" y="209673"/>
              <a:ext cx="1875295" cy="5131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DATA MANAGER</a:t>
              </a:r>
            </a:p>
            <a:p>
              <a:r>
                <a:rPr lang="en-US" sz="1000" dirty="0" err="1"/>
                <a:t>getParcelsByLatLng</a:t>
              </a:r>
              <a:r>
                <a:rPr lang="en-US" sz="1000" dirty="0"/>
                <a:t>(</a:t>
              </a:r>
              <a:r>
                <a:rPr lang="en-US" sz="1000" dirty="0" err="1"/>
                <a:t>latLng</a:t>
              </a:r>
              <a:r>
                <a:rPr lang="en-US" sz="1000" dirty="0"/>
                <a:t>, </a:t>
              </a:r>
              <a:r>
                <a:rPr lang="en-US" sz="1000" dirty="0" err="1"/>
                <a:t>activeParcelLayer</a:t>
              </a:r>
              <a:r>
                <a:rPr lang="en-US" sz="1000" dirty="0"/>
                <a:t> (‘</a:t>
              </a:r>
              <a:r>
                <a:rPr lang="en-US" sz="1000" dirty="0" err="1"/>
                <a:t>dor</a:t>
              </a:r>
              <a:r>
                <a:rPr lang="en-US" sz="1000" dirty="0"/>
                <a:t>’),</a:t>
              </a:r>
            </a:p>
            <a:p>
              <a:r>
                <a:rPr lang="en-US" sz="1000" dirty="0"/>
                <a:t>fetch = null)</a:t>
              </a:r>
            </a:p>
          </p:txBody>
        </p:sp>
        <p:sp>
          <p:nvSpPr>
            <p:cNvPr id="910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cxnSp>
        <p:nvCxnSpPr>
          <p:cNvPr id="911" name="Straight Arrow Connector 910"/>
          <p:cNvCxnSpPr>
            <a:stCxn id="910" idx="2"/>
            <a:endCxn id="904" idx="0"/>
          </p:cNvCxnSpPr>
          <p:nvPr/>
        </p:nvCxnSpPr>
        <p:spPr>
          <a:xfrm flipH="1">
            <a:off x="20596992" y="5205700"/>
            <a:ext cx="11453" cy="257118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912" name="Group 911"/>
          <p:cNvGrpSpPr/>
          <p:nvPr/>
        </p:nvGrpSpPr>
        <p:grpSpPr>
          <a:xfrm>
            <a:off x="19370945" y="6886153"/>
            <a:ext cx="2468418" cy="615705"/>
            <a:chOff x="45004879" y="7089537"/>
            <a:chExt cx="3592482" cy="587524"/>
          </a:xfrm>
        </p:grpSpPr>
        <p:sp>
          <p:nvSpPr>
            <p:cNvPr id="914" name="TextBox 913"/>
            <p:cNvSpPr txBox="1"/>
            <p:nvPr/>
          </p:nvSpPr>
          <p:spPr>
            <a:xfrm>
              <a:off x="45163482" y="7098798"/>
              <a:ext cx="3382435" cy="5249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if </a:t>
              </a:r>
              <a:r>
                <a:rPr lang="en-US" sz="1000" dirty="0" err="1"/>
                <a:t>shouldGeocode</a:t>
              </a:r>
              <a:endParaRPr lang="en-US" sz="1000" dirty="0"/>
            </a:p>
            <a:p>
              <a:r>
                <a:rPr lang="en-US" sz="1000" dirty="0"/>
                <a:t>(</a:t>
              </a:r>
              <a:r>
                <a:rPr lang="en-US" sz="1000" dirty="0" err="1"/>
                <a:t>activeParcelLayer</a:t>
              </a:r>
              <a:r>
                <a:rPr lang="en-US" sz="1000" dirty="0"/>
                <a:t> === </a:t>
              </a:r>
              <a:r>
                <a:rPr lang="en-US" sz="1000" dirty="0" err="1"/>
                <a:t>parcelLayer</a:t>
              </a:r>
              <a:r>
                <a:rPr lang="en-US" sz="1000" dirty="0"/>
                <a:t> &amp;&amp; </a:t>
              </a:r>
              <a:r>
                <a:rPr lang="en-US" sz="1000" dirty="0" err="1"/>
                <a:t>lastSearchMethod</a:t>
              </a:r>
              <a:r>
                <a:rPr lang="en-US" sz="1000" dirty="0"/>
                <a:t> === ‘</a:t>
              </a:r>
              <a:r>
                <a:rPr lang="en-US" sz="1000" dirty="0" err="1"/>
                <a:t>reverseGeocode</a:t>
              </a:r>
              <a:r>
                <a:rPr lang="en-US" sz="1000" dirty="0"/>
                <a:t>’)</a:t>
              </a:r>
            </a:p>
          </p:txBody>
        </p:sp>
        <p:sp>
          <p:nvSpPr>
            <p:cNvPr id="915" name="Rounded Rectangle 485"/>
            <p:cNvSpPr/>
            <p:nvPr/>
          </p:nvSpPr>
          <p:spPr>
            <a:xfrm>
              <a:off x="45004879" y="7089537"/>
              <a:ext cx="3592482" cy="587524"/>
            </a:xfrm>
            <a:prstGeom prst="roundRect">
              <a:avLst/>
            </a:prstGeom>
            <a:solidFill>
              <a:schemeClr val="bg1">
                <a:lumMod val="75000"/>
                <a:alpha val="44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 dirty="0"/>
            </a:p>
          </p:txBody>
        </p:sp>
      </p:grpSp>
      <p:grpSp>
        <p:nvGrpSpPr>
          <p:cNvPr id="917" name="Group 916"/>
          <p:cNvGrpSpPr/>
          <p:nvPr/>
        </p:nvGrpSpPr>
        <p:grpSpPr>
          <a:xfrm>
            <a:off x="17040325" y="14615681"/>
            <a:ext cx="1388926" cy="267189"/>
            <a:chOff x="45017991" y="4876143"/>
            <a:chExt cx="2021410" cy="594740"/>
          </a:xfrm>
        </p:grpSpPr>
        <p:sp>
          <p:nvSpPr>
            <p:cNvPr id="918" name="TextBox 917"/>
            <p:cNvSpPr txBox="1"/>
            <p:nvPr/>
          </p:nvSpPr>
          <p:spPr>
            <a:xfrm>
              <a:off x="45155419" y="4922816"/>
              <a:ext cx="1875297" cy="5480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if !feature</a:t>
              </a:r>
            </a:p>
          </p:txBody>
        </p:sp>
        <p:sp>
          <p:nvSpPr>
            <p:cNvPr id="919" name="Rounded Rectangle 485"/>
            <p:cNvSpPr/>
            <p:nvPr/>
          </p:nvSpPr>
          <p:spPr>
            <a:xfrm>
              <a:off x="45017991" y="4876143"/>
              <a:ext cx="2021410" cy="587524"/>
            </a:xfrm>
            <a:prstGeom prst="roundRect">
              <a:avLst/>
            </a:prstGeom>
            <a:solidFill>
              <a:schemeClr val="bg1">
                <a:lumMod val="75000"/>
                <a:alpha val="44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 dirty="0"/>
            </a:p>
          </p:txBody>
        </p:sp>
      </p:grpSp>
      <p:grpSp>
        <p:nvGrpSpPr>
          <p:cNvPr id="920" name="Group 919"/>
          <p:cNvGrpSpPr/>
          <p:nvPr/>
        </p:nvGrpSpPr>
        <p:grpSpPr>
          <a:xfrm>
            <a:off x="16849533" y="15106827"/>
            <a:ext cx="1782064" cy="250281"/>
            <a:chOff x="45153892" y="4922816"/>
            <a:chExt cx="1648646" cy="610278"/>
          </a:xfrm>
        </p:grpSpPr>
        <p:sp>
          <p:nvSpPr>
            <p:cNvPr id="921" name="TextBox 920"/>
            <p:cNvSpPr txBox="1"/>
            <p:nvPr/>
          </p:nvSpPr>
          <p:spPr>
            <a:xfrm>
              <a:off x="45155421" y="4922816"/>
              <a:ext cx="1552527" cy="6003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if </a:t>
              </a:r>
              <a:r>
                <a:rPr lang="en-US" sz="1000" dirty="0" err="1"/>
                <a:t>geocodeFailAttemptParcel</a:t>
              </a:r>
              <a:endParaRPr lang="en-US" sz="1000" dirty="0"/>
            </a:p>
          </p:txBody>
        </p:sp>
        <p:sp>
          <p:nvSpPr>
            <p:cNvPr id="922" name="Rounded Rectangle 485"/>
            <p:cNvSpPr/>
            <p:nvPr/>
          </p:nvSpPr>
          <p:spPr>
            <a:xfrm>
              <a:off x="45153892" y="4945583"/>
              <a:ext cx="1648646" cy="587511"/>
            </a:xfrm>
            <a:prstGeom prst="roundRect">
              <a:avLst/>
            </a:prstGeom>
            <a:solidFill>
              <a:schemeClr val="bg1">
                <a:lumMod val="75000"/>
                <a:alpha val="44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 dirty="0"/>
            </a:p>
          </p:txBody>
        </p:sp>
      </p:grpSp>
      <p:cxnSp>
        <p:nvCxnSpPr>
          <p:cNvPr id="923" name="Straight Arrow Connector 922"/>
          <p:cNvCxnSpPr>
            <a:stCxn id="919" idx="2"/>
            <a:endCxn id="922" idx="0"/>
          </p:cNvCxnSpPr>
          <p:nvPr/>
        </p:nvCxnSpPr>
        <p:spPr>
          <a:xfrm>
            <a:off x="17734788" y="14879628"/>
            <a:ext cx="5777" cy="236536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927" name="Group 926"/>
          <p:cNvGrpSpPr/>
          <p:nvPr/>
        </p:nvGrpSpPr>
        <p:grpSpPr>
          <a:xfrm>
            <a:off x="17181384" y="15600265"/>
            <a:ext cx="1298878" cy="246221"/>
            <a:chOff x="45046592" y="5773406"/>
            <a:chExt cx="1176614" cy="658377"/>
          </a:xfrm>
        </p:grpSpPr>
        <p:sp>
          <p:nvSpPr>
            <p:cNvPr id="1024" name="TextBox 1023"/>
            <p:cNvSpPr txBox="1"/>
            <p:nvPr/>
          </p:nvSpPr>
          <p:spPr>
            <a:xfrm>
              <a:off x="45125940" y="5773406"/>
              <a:ext cx="1097266" cy="6583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if </a:t>
              </a:r>
              <a:r>
                <a:rPr lang="en-US" sz="1000" dirty="0" err="1"/>
                <a:t>otherParcel</a:t>
              </a:r>
              <a:endParaRPr lang="en-US" sz="1000" dirty="0"/>
            </a:p>
          </p:txBody>
        </p:sp>
        <p:sp>
          <p:nvSpPr>
            <p:cNvPr id="1025" name="Rounded Rectangle 485"/>
            <p:cNvSpPr/>
            <p:nvPr/>
          </p:nvSpPr>
          <p:spPr>
            <a:xfrm>
              <a:off x="45046592" y="5793595"/>
              <a:ext cx="1004438" cy="587512"/>
            </a:xfrm>
            <a:prstGeom prst="roundRect">
              <a:avLst/>
            </a:prstGeom>
            <a:solidFill>
              <a:schemeClr val="bg1">
                <a:lumMod val="75000"/>
                <a:alpha val="44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 dirty="0"/>
            </a:p>
          </p:txBody>
        </p:sp>
      </p:grpSp>
      <p:cxnSp>
        <p:nvCxnSpPr>
          <p:cNvPr id="1026" name="Straight Arrow Connector 1025"/>
          <p:cNvCxnSpPr>
            <a:stCxn id="922" idx="2"/>
            <a:endCxn id="1025" idx="0"/>
          </p:cNvCxnSpPr>
          <p:nvPr/>
        </p:nvCxnSpPr>
        <p:spPr>
          <a:xfrm flipH="1">
            <a:off x="17735790" y="15357108"/>
            <a:ext cx="4775" cy="250707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031" name="Group 1030"/>
          <p:cNvGrpSpPr/>
          <p:nvPr/>
        </p:nvGrpSpPr>
        <p:grpSpPr>
          <a:xfrm>
            <a:off x="20084454" y="3708943"/>
            <a:ext cx="1456939" cy="435228"/>
            <a:chOff x="45667449" y="240807"/>
            <a:chExt cx="1932460" cy="563137"/>
          </a:xfrm>
        </p:grpSpPr>
        <p:sp>
          <p:nvSpPr>
            <p:cNvPr id="1032" name="TextBox 1031"/>
            <p:cNvSpPr txBox="1"/>
            <p:nvPr/>
          </p:nvSpPr>
          <p:spPr>
            <a:xfrm>
              <a:off x="45724616" y="240807"/>
              <a:ext cx="1875293" cy="5176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CONTROLLER</a:t>
              </a:r>
            </a:p>
            <a:p>
              <a:r>
                <a:rPr lang="en-US" sz="1000" dirty="0" err="1"/>
                <a:t>handleMapClick</a:t>
              </a:r>
              <a:endParaRPr lang="en-US" sz="1000" dirty="0"/>
            </a:p>
          </p:txBody>
        </p:sp>
        <p:sp>
          <p:nvSpPr>
            <p:cNvPr id="1033" name="Rounded Rectangle 485"/>
            <p:cNvSpPr/>
            <p:nvPr/>
          </p:nvSpPr>
          <p:spPr>
            <a:xfrm>
              <a:off x="45667449" y="249616"/>
              <a:ext cx="1421633" cy="554328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cxnSp>
        <p:nvCxnSpPr>
          <p:cNvPr id="1034" name="Straight Arrow Connector 1033"/>
          <p:cNvCxnSpPr>
            <a:stCxn id="1033" idx="2"/>
            <a:endCxn id="910" idx="0"/>
          </p:cNvCxnSpPr>
          <p:nvPr/>
        </p:nvCxnSpPr>
        <p:spPr>
          <a:xfrm flipH="1">
            <a:off x="20608445" y="4144171"/>
            <a:ext cx="11915" cy="251074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035" name="Group 1034"/>
          <p:cNvGrpSpPr/>
          <p:nvPr/>
        </p:nvGrpSpPr>
        <p:grpSpPr>
          <a:xfrm>
            <a:off x="19982105" y="10400452"/>
            <a:ext cx="1226196" cy="479312"/>
            <a:chOff x="45667448" y="209673"/>
            <a:chExt cx="2021410" cy="594271"/>
          </a:xfrm>
        </p:grpSpPr>
        <p:sp>
          <p:nvSpPr>
            <p:cNvPr id="1036" name="TextBox 1035"/>
            <p:cNvSpPr txBox="1"/>
            <p:nvPr/>
          </p:nvSpPr>
          <p:spPr>
            <a:xfrm>
              <a:off x="45750753" y="209673"/>
              <a:ext cx="1875293" cy="4960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ROUTER</a:t>
              </a:r>
            </a:p>
            <a:p>
              <a:r>
                <a:rPr lang="en-US" sz="1000" dirty="0" err="1"/>
                <a:t>routeToAddress</a:t>
              </a:r>
              <a:endParaRPr lang="en-US" sz="1000" dirty="0"/>
            </a:p>
          </p:txBody>
        </p:sp>
        <p:sp>
          <p:nvSpPr>
            <p:cNvPr id="1037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cxnSp>
        <p:nvCxnSpPr>
          <p:cNvPr id="1038" name="Straight Arrow Connector 1037"/>
          <p:cNvCxnSpPr>
            <a:stCxn id="915" idx="2"/>
            <a:endCxn id="1036" idx="0"/>
          </p:cNvCxnSpPr>
          <p:nvPr/>
        </p:nvCxnSpPr>
        <p:spPr>
          <a:xfrm flipH="1">
            <a:off x="20601420" y="7501858"/>
            <a:ext cx="3735" cy="2898595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044" name="Group 1043"/>
          <p:cNvGrpSpPr/>
          <p:nvPr/>
        </p:nvGrpSpPr>
        <p:grpSpPr>
          <a:xfrm>
            <a:off x="19902063" y="11178694"/>
            <a:ext cx="1369462" cy="478628"/>
            <a:chOff x="45667448" y="216419"/>
            <a:chExt cx="2021410" cy="587525"/>
          </a:xfrm>
        </p:grpSpPr>
        <p:sp>
          <p:nvSpPr>
            <p:cNvPr id="1045" name="TextBox 1044"/>
            <p:cNvSpPr txBox="1"/>
            <p:nvPr/>
          </p:nvSpPr>
          <p:spPr>
            <a:xfrm>
              <a:off x="45740503" y="262205"/>
              <a:ext cx="1875295" cy="4911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DATA MANAGER</a:t>
              </a:r>
            </a:p>
            <a:p>
              <a:r>
                <a:rPr lang="en-US" sz="1000" dirty="0"/>
                <a:t>geocode(address)</a:t>
              </a:r>
            </a:p>
          </p:txBody>
        </p:sp>
        <p:sp>
          <p:nvSpPr>
            <p:cNvPr id="1046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cxnSp>
        <p:nvCxnSpPr>
          <p:cNvPr id="1047" name="Straight Arrow Connector 1046"/>
          <p:cNvCxnSpPr>
            <a:stCxn id="1046" idx="2"/>
            <a:endCxn id="1068" idx="0"/>
          </p:cNvCxnSpPr>
          <p:nvPr/>
        </p:nvCxnSpPr>
        <p:spPr>
          <a:xfrm>
            <a:off x="20586794" y="11657322"/>
            <a:ext cx="4095" cy="975626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64" name="Straight Arrow Connector 1063"/>
          <p:cNvCxnSpPr>
            <a:stCxn id="1037" idx="2"/>
            <a:endCxn id="1046" idx="0"/>
          </p:cNvCxnSpPr>
          <p:nvPr/>
        </p:nvCxnSpPr>
        <p:spPr>
          <a:xfrm flipH="1">
            <a:off x="20586795" y="10879764"/>
            <a:ext cx="8409" cy="298930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65" name="Straight Arrow Connector 1064"/>
          <p:cNvCxnSpPr>
            <a:stCxn id="826" idx="2"/>
            <a:endCxn id="919" idx="0"/>
          </p:cNvCxnSpPr>
          <p:nvPr/>
        </p:nvCxnSpPr>
        <p:spPr>
          <a:xfrm flipH="1">
            <a:off x="17734788" y="14271387"/>
            <a:ext cx="4952516" cy="344294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066" name="Group 1065"/>
          <p:cNvGrpSpPr/>
          <p:nvPr/>
        </p:nvGrpSpPr>
        <p:grpSpPr>
          <a:xfrm>
            <a:off x="19873442" y="12624373"/>
            <a:ext cx="1434893" cy="755353"/>
            <a:chOff x="45667448" y="209673"/>
            <a:chExt cx="2021410" cy="594271"/>
          </a:xfrm>
        </p:grpSpPr>
        <p:sp>
          <p:nvSpPr>
            <p:cNvPr id="1067" name="TextBox 1066"/>
            <p:cNvSpPr txBox="1"/>
            <p:nvPr/>
          </p:nvSpPr>
          <p:spPr>
            <a:xfrm>
              <a:off x="45750752" y="209673"/>
              <a:ext cx="1875298" cy="3843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DATA MANAGER</a:t>
              </a:r>
            </a:p>
            <a:p>
              <a:r>
                <a:rPr lang="en-US" sz="1000" dirty="0" err="1"/>
                <a:t>didGeocode</a:t>
              </a:r>
              <a:endParaRPr lang="en-US" sz="1000" dirty="0"/>
            </a:p>
            <a:p>
              <a:r>
                <a:rPr lang="en-US" sz="1000" dirty="0"/>
                <a:t>(features may not have returned)</a:t>
              </a:r>
            </a:p>
          </p:txBody>
        </p:sp>
        <p:sp>
          <p:nvSpPr>
            <p:cNvPr id="1068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cxnSp>
        <p:nvCxnSpPr>
          <p:cNvPr id="1079" name="Straight Arrow Connector 1078"/>
          <p:cNvCxnSpPr>
            <a:stCxn id="753" idx="1"/>
            <a:endCxn id="187" idx="3"/>
          </p:cNvCxnSpPr>
          <p:nvPr/>
        </p:nvCxnSpPr>
        <p:spPr>
          <a:xfrm flipH="1">
            <a:off x="11414826" y="5999882"/>
            <a:ext cx="1840605" cy="133824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83" name="Straight Arrow Connector 1082"/>
          <p:cNvCxnSpPr>
            <a:stCxn id="904" idx="2"/>
            <a:endCxn id="915" idx="0"/>
          </p:cNvCxnSpPr>
          <p:nvPr/>
        </p:nvCxnSpPr>
        <p:spPr>
          <a:xfrm>
            <a:off x="20596992" y="6527468"/>
            <a:ext cx="8162" cy="358685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7" name="Straight Arrow Connector 746"/>
          <p:cNvCxnSpPr>
            <a:stCxn id="711" idx="1"/>
            <a:endCxn id="587" idx="3"/>
          </p:cNvCxnSpPr>
          <p:nvPr/>
        </p:nvCxnSpPr>
        <p:spPr>
          <a:xfrm flipH="1" flipV="1">
            <a:off x="12183715" y="2950961"/>
            <a:ext cx="7695897" cy="974798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750" name="Group 749"/>
          <p:cNvGrpSpPr/>
          <p:nvPr/>
        </p:nvGrpSpPr>
        <p:grpSpPr>
          <a:xfrm>
            <a:off x="13255431" y="5757505"/>
            <a:ext cx="1226196" cy="479312"/>
            <a:chOff x="45667448" y="209673"/>
            <a:chExt cx="2021410" cy="594271"/>
          </a:xfrm>
        </p:grpSpPr>
        <p:sp>
          <p:nvSpPr>
            <p:cNvPr id="752" name="TextBox 751"/>
            <p:cNvSpPr txBox="1"/>
            <p:nvPr/>
          </p:nvSpPr>
          <p:spPr>
            <a:xfrm>
              <a:off x="45750753" y="209673"/>
              <a:ext cx="1875293" cy="4960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DATA MANAGER</a:t>
              </a:r>
            </a:p>
            <a:p>
              <a:r>
                <a:rPr lang="en-US" sz="1000" dirty="0" err="1"/>
                <a:t>setParcelsInState</a:t>
              </a:r>
              <a:endParaRPr lang="en-US" sz="1000" dirty="0"/>
            </a:p>
          </p:txBody>
        </p:sp>
        <p:sp>
          <p:nvSpPr>
            <p:cNvPr id="753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cxnSp>
        <p:nvCxnSpPr>
          <p:cNvPr id="754" name="Straight Arrow Connector 753"/>
          <p:cNvCxnSpPr>
            <a:stCxn id="708" idx="1"/>
            <a:endCxn id="753" idx="3"/>
          </p:cNvCxnSpPr>
          <p:nvPr/>
        </p:nvCxnSpPr>
        <p:spPr>
          <a:xfrm flipH="1">
            <a:off x="14481627" y="5973949"/>
            <a:ext cx="5221020" cy="25933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66" name="Straight Arrow Connector 765"/>
          <p:cNvCxnSpPr>
            <a:stCxn id="187" idx="1"/>
            <a:endCxn id="418" idx="3"/>
          </p:cNvCxnSpPr>
          <p:nvPr/>
        </p:nvCxnSpPr>
        <p:spPr>
          <a:xfrm flipH="1">
            <a:off x="3016606" y="6133706"/>
            <a:ext cx="5763109" cy="6765842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800" name="Group 799"/>
          <p:cNvGrpSpPr/>
          <p:nvPr/>
        </p:nvGrpSpPr>
        <p:grpSpPr>
          <a:xfrm>
            <a:off x="8782902" y="3264138"/>
            <a:ext cx="2635118" cy="1477328"/>
            <a:chOff x="45667448" y="209673"/>
            <a:chExt cx="2021410" cy="609109"/>
          </a:xfrm>
        </p:grpSpPr>
        <p:sp>
          <p:nvSpPr>
            <p:cNvPr id="801" name="TextBox 800"/>
            <p:cNvSpPr txBox="1"/>
            <p:nvPr/>
          </p:nvSpPr>
          <p:spPr>
            <a:xfrm>
              <a:off x="45750757" y="209673"/>
              <a:ext cx="1875295" cy="6091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$</a:t>
              </a:r>
              <a:r>
                <a:rPr lang="en-US" sz="1000" dirty="0" err="1"/>
                <a:t>store.commit</a:t>
              </a:r>
              <a:r>
                <a:rPr lang="en-US" sz="1000" dirty="0"/>
                <a:t>(‘</a:t>
              </a:r>
              <a:r>
                <a:rPr lang="en-US" sz="1000" dirty="0" err="1"/>
                <a:t>setParcelData</a:t>
              </a:r>
              <a:r>
                <a:rPr lang="en-US" sz="1000" dirty="0"/>
                <a:t>’, payload)</a:t>
              </a:r>
            </a:p>
            <a:p>
              <a:r>
                <a:rPr lang="en-US" sz="1000" dirty="0"/>
                <a:t>payload = {</a:t>
              </a:r>
            </a:p>
            <a:p>
              <a:r>
                <a:rPr lang="en-US" sz="1000" dirty="0"/>
                <a:t>  </a:t>
              </a:r>
              <a:r>
                <a:rPr lang="en-US" sz="1000" dirty="0" err="1"/>
                <a:t>parcelLayer</a:t>
              </a:r>
              <a:r>
                <a:rPr lang="en-US" sz="1000" dirty="0"/>
                <a:t>,</a:t>
              </a:r>
            </a:p>
            <a:p>
              <a:r>
                <a:rPr lang="en-US" sz="1000" dirty="0"/>
                <a:t>  </a:t>
              </a:r>
              <a:r>
                <a:rPr lang="en-US" sz="1000" dirty="0" err="1"/>
                <a:t>multipleAllowed</a:t>
              </a:r>
              <a:r>
                <a:rPr lang="en-US" sz="1000" dirty="0"/>
                <a:t>,</a:t>
              </a:r>
            </a:p>
            <a:p>
              <a:r>
                <a:rPr lang="en-US" sz="1000" dirty="0"/>
                <a:t>  data: null or [],</a:t>
              </a:r>
            </a:p>
            <a:p>
              <a:r>
                <a:rPr lang="en-US" sz="1000" dirty="0"/>
                <a:t>  </a:t>
              </a:r>
              <a:r>
                <a:rPr lang="en-US" sz="1000" dirty="0" err="1"/>
                <a:t>activeParcel</a:t>
              </a:r>
              <a:r>
                <a:rPr lang="en-US" sz="1000" dirty="0"/>
                <a:t>: null,</a:t>
              </a:r>
            </a:p>
            <a:p>
              <a:r>
                <a:rPr lang="en-US" sz="1000" dirty="0"/>
                <a:t>  </a:t>
              </a:r>
              <a:r>
                <a:rPr lang="en-US" sz="1000" dirty="0" err="1"/>
                <a:t>activeAddress</a:t>
              </a:r>
              <a:r>
                <a:rPr lang="en-US" sz="1000" dirty="0"/>
                <a:t>: null,</a:t>
              </a:r>
            </a:p>
            <a:p>
              <a:r>
                <a:rPr lang="en-US" sz="1000" dirty="0"/>
                <a:t>  </a:t>
              </a:r>
              <a:r>
                <a:rPr lang="en-US" sz="1000" dirty="0" err="1"/>
                <a:t>activeMapreg</a:t>
              </a:r>
              <a:r>
                <a:rPr lang="en-US" sz="1000" dirty="0"/>
                <a:t>: null</a:t>
              </a:r>
            </a:p>
            <a:p>
              <a:r>
                <a:rPr lang="en-US" sz="1000" dirty="0"/>
                <a:t>}</a:t>
              </a:r>
            </a:p>
          </p:txBody>
        </p:sp>
        <p:sp>
          <p:nvSpPr>
            <p:cNvPr id="811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  <a:ln w="28575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 dirty="0"/>
            </a:p>
          </p:txBody>
        </p:sp>
      </p:grpSp>
      <p:grpSp>
        <p:nvGrpSpPr>
          <p:cNvPr id="812" name="Group 811"/>
          <p:cNvGrpSpPr/>
          <p:nvPr/>
        </p:nvGrpSpPr>
        <p:grpSpPr>
          <a:xfrm>
            <a:off x="8096341" y="22172979"/>
            <a:ext cx="2635118" cy="1477328"/>
            <a:chOff x="45667448" y="209673"/>
            <a:chExt cx="2021410" cy="609109"/>
          </a:xfrm>
        </p:grpSpPr>
        <p:sp>
          <p:nvSpPr>
            <p:cNvPr id="816" name="TextBox 815"/>
            <p:cNvSpPr txBox="1"/>
            <p:nvPr/>
          </p:nvSpPr>
          <p:spPr>
            <a:xfrm>
              <a:off x="45750757" y="209673"/>
              <a:ext cx="1875295" cy="6091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$</a:t>
              </a:r>
              <a:r>
                <a:rPr lang="en-US" sz="1000" dirty="0" err="1"/>
                <a:t>store.commit</a:t>
              </a:r>
              <a:r>
                <a:rPr lang="en-US" sz="1000" dirty="0"/>
                <a:t>(‘</a:t>
              </a:r>
              <a:r>
                <a:rPr lang="en-US" sz="1000" dirty="0" err="1"/>
                <a:t>setParcelData</a:t>
              </a:r>
              <a:r>
                <a:rPr lang="en-US" sz="1000" dirty="0"/>
                <a:t>’, payload)</a:t>
              </a:r>
            </a:p>
            <a:p>
              <a:r>
                <a:rPr lang="en-US" sz="1000" dirty="0"/>
                <a:t>payload = {</a:t>
              </a:r>
            </a:p>
            <a:p>
              <a:r>
                <a:rPr lang="en-US" sz="1000" dirty="0"/>
                <a:t>  </a:t>
              </a:r>
              <a:r>
                <a:rPr lang="en-US" sz="1000" dirty="0" err="1"/>
                <a:t>parcelLayer</a:t>
              </a:r>
              <a:r>
                <a:rPr lang="en-US" sz="1000" dirty="0"/>
                <a:t>,</a:t>
              </a:r>
            </a:p>
            <a:p>
              <a:r>
                <a:rPr lang="en-US" sz="1000" dirty="0"/>
                <a:t>  </a:t>
              </a:r>
              <a:r>
                <a:rPr lang="en-US" sz="1000" dirty="0" err="1"/>
                <a:t>multipleAllowed</a:t>
              </a:r>
              <a:r>
                <a:rPr lang="en-US" sz="1000" dirty="0"/>
                <a:t>,</a:t>
              </a:r>
            </a:p>
            <a:p>
              <a:r>
                <a:rPr lang="en-US" sz="1000" dirty="0"/>
                <a:t>  data,</a:t>
              </a:r>
            </a:p>
            <a:p>
              <a:r>
                <a:rPr lang="en-US" sz="1000" dirty="0"/>
                <a:t>  </a:t>
              </a:r>
              <a:r>
                <a:rPr lang="en-US" sz="1000" dirty="0" err="1"/>
                <a:t>activeParcel</a:t>
              </a:r>
              <a:r>
                <a:rPr lang="en-US" sz="1000" dirty="0"/>
                <a:t>,</a:t>
              </a:r>
            </a:p>
            <a:p>
              <a:r>
                <a:rPr lang="en-US" sz="1000" dirty="0"/>
                <a:t>  </a:t>
              </a:r>
              <a:r>
                <a:rPr lang="en-US" sz="1000" dirty="0" err="1"/>
                <a:t>activeAddress</a:t>
              </a:r>
              <a:r>
                <a:rPr lang="en-US" sz="1000" dirty="0"/>
                <a:t>,</a:t>
              </a:r>
            </a:p>
            <a:p>
              <a:r>
                <a:rPr lang="en-US" sz="1000" dirty="0"/>
                <a:t>  </a:t>
              </a:r>
              <a:r>
                <a:rPr lang="en-US" sz="1000" dirty="0" err="1"/>
                <a:t>activeMapreg</a:t>
              </a:r>
              <a:endParaRPr lang="en-US" sz="1000" dirty="0"/>
            </a:p>
            <a:p>
              <a:r>
                <a:rPr lang="en-US" sz="1000" dirty="0"/>
                <a:t>}</a:t>
              </a:r>
            </a:p>
          </p:txBody>
        </p:sp>
        <p:sp>
          <p:nvSpPr>
            <p:cNvPr id="824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  <a:ln w="28575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 dirty="0"/>
            </a:p>
          </p:txBody>
        </p:sp>
      </p:grpSp>
      <p:cxnSp>
        <p:nvCxnSpPr>
          <p:cNvPr id="827" name="Straight Arrow Connector 826"/>
          <p:cNvCxnSpPr>
            <a:stCxn id="900" idx="1"/>
            <a:endCxn id="824" idx="3"/>
          </p:cNvCxnSpPr>
          <p:nvPr/>
        </p:nvCxnSpPr>
        <p:spPr>
          <a:xfrm flipH="1">
            <a:off x="10731459" y="21297925"/>
            <a:ext cx="13355238" cy="1603905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864" name="Group 863"/>
          <p:cNvGrpSpPr/>
          <p:nvPr/>
        </p:nvGrpSpPr>
        <p:grpSpPr>
          <a:xfrm>
            <a:off x="16853987" y="9205933"/>
            <a:ext cx="1934433" cy="910190"/>
            <a:chOff x="45667448" y="209673"/>
            <a:chExt cx="2021410" cy="594271"/>
          </a:xfrm>
        </p:grpSpPr>
        <p:sp>
          <p:nvSpPr>
            <p:cNvPr id="865" name="TextBox 864"/>
            <p:cNvSpPr txBox="1"/>
            <p:nvPr/>
          </p:nvSpPr>
          <p:spPr>
            <a:xfrm>
              <a:off x="45750757" y="209673"/>
              <a:ext cx="1875296" cy="562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DATA MANAGER</a:t>
              </a:r>
            </a:p>
            <a:p>
              <a:r>
                <a:rPr lang="en-US" sz="1000" dirty="0" err="1"/>
                <a:t>didGetParcels</a:t>
              </a:r>
              <a:r>
                <a:rPr lang="en-US" sz="1000" dirty="0"/>
                <a:t>( error, </a:t>
              </a:r>
              <a:r>
                <a:rPr lang="en-US" sz="1000" dirty="0" err="1"/>
                <a:t>featureCollection</a:t>
              </a:r>
              <a:r>
                <a:rPr lang="en-US" sz="1000" dirty="0"/>
                <a:t>, response, </a:t>
              </a:r>
              <a:r>
                <a:rPr lang="en-US" sz="1000" dirty="0" err="1"/>
                <a:t>parcelLayer</a:t>
              </a:r>
              <a:r>
                <a:rPr lang="en-US" sz="1000" dirty="0"/>
                <a:t> (‘</a:t>
              </a:r>
              <a:r>
                <a:rPr lang="en-US" sz="1000" dirty="0" err="1"/>
                <a:t>pwd</a:t>
              </a:r>
              <a:r>
                <a:rPr lang="en-US" sz="1000" dirty="0"/>
                <a:t>’ or ‘</a:t>
              </a:r>
              <a:r>
                <a:rPr lang="en-US" sz="1000" dirty="0" err="1"/>
                <a:t>dor</a:t>
              </a:r>
              <a:r>
                <a:rPr lang="en-US" sz="1000" dirty="0"/>
                <a:t>’),</a:t>
              </a:r>
            </a:p>
            <a:p>
              <a:r>
                <a:rPr lang="en-US" sz="1000" dirty="0"/>
                <a:t>fetch = ‘</a:t>
              </a:r>
              <a:r>
                <a:rPr lang="en-US" sz="1000" dirty="0" err="1"/>
                <a:t>noFetch</a:t>
              </a:r>
              <a:r>
                <a:rPr lang="en-US" sz="1000" dirty="0"/>
                <a:t>’)</a:t>
              </a:r>
            </a:p>
          </p:txBody>
        </p:sp>
        <p:sp>
          <p:nvSpPr>
            <p:cNvPr id="866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grpSp>
        <p:nvGrpSpPr>
          <p:cNvPr id="867" name="Group 866"/>
          <p:cNvGrpSpPr/>
          <p:nvPr/>
        </p:nvGrpSpPr>
        <p:grpSpPr>
          <a:xfrm>
            <a:off x="16943196" y="8304889"/>
            <a:ext cx="1766377" cy="707682"/>
            <a:chOff x="45667448" y="209673"/>
            <a:chExt cx="2021410" cy="594271"/>
          </a:xfrm>
        </p:grpSpPr>
        <p:sp>
          <p:nvSpPr>
            <p:cNvPr id="869" name="TextBox 868"/>
            <p:cNvSpPr txBox="1"/>
            <p:nvPr/>
          </p:nvSpPr>
          <p:spPr>
            <a:xfrm>
              <a:off x="45750757" y="209673"/>
              <a:ext cx="1875295" cy="5473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DATA MANAGER</a:t>
              </a:r>
            </a:p>
            <a:p>
              <a:r>
                <a:rPr lang="en-US" sz="1000" dirty="0" err="1"/>
                <a:t>getParcelsByLatLng</a:t>
              </a:r>
              <a:r>
                <a:rPr lang="en-US" sz="1000" dirty="0"/>
                <a:t>(</a:t>
              </a:r>
              <a:r>
                <a:rPr lang="en-US" sz="1000" dirty="0" err="1"/>
                <a:t>latLng</a:t>
              </a:r>
              <a:r>
                <a:rPr lang="en-US" sz="1000" dirty="0"/>
                <a:t>, </a:t>
              </a:r>
              <a:r>
                <a:rPr lang="en-US" sz="1000" dirty="0" err="1"/>
                <a:t>parcelLayer</a:t>
              </a:r>
              <a:r>
                <a:rPr lang="en-US" sz="1000" dirty="0"/>
                <a:t> (‘</a:t>
              </a:r>
              <a:r>
                <a:rPr lang="en-US" sz="1000" dirty="0" err="1"/>
                <a:t>pwd</a:t>
              </a:r>
              <a:r>
                <a:rPr lang="en-US" sz="1000" dirty="0"/>
                <a:t>’ or ‘</a:t>
              </a:r>
              <a:r>
                <a:rPr lang="en-US" sz="1000" dirty="0" err="1"/>
                <a:t>dor</a:t>
              </a:r>
              <a:r>
                <a:rPr lang="en-US" sz="1000" dirty="0"/>
                <a:t>’),</a:t>
              </a:r>
            </a:p>
            <a:p>
              <a:r>
                <a:rPr lang="en-US" sz="1000" dirty="0"/>
                <a:t>fetch = ‘</a:t>
              </a:r>
              <a:r>
                <a:rPr lang="en-US" sz="1000" dirty="0" err="1"/>
                <a:t>noFetch</a:t>
              </a:r>
              <a:r>
                <a:rPr lang="en-US" sz="1000" dirty="0"/>
                <a:t>’)</a:t>
              </a:r>
            </a:p>
          </p:txBody>
        </p:sp>
        <p:sp>
          <p:nvSpPr>
            <p:cNvPr id="870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cxnSp>
        <p:nvCxnSpPr>
          <p:cNvPr id="871" name="Straight Arrow Connector 870"/>
          <p:cNvCxnSpPr>
            <a:stCxn id="870" idx="2"/>
            <a:endCxn id="866" idx="0"/>
          </p:cNvCxnSpPr>
          <p:nvPr/>
        </p:nvCxnSpPr>
        <p:spPr>
          <a:xfrm flipH="1">
            <a:off x="17821204" y="9012571"/>
            <a:ext cx="5181" cy="203694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72" name="Straight Arrow Connector 871"/>
          <p:cNvCxnSpPr>
            <a:cxnSpLocks/>
            <a:stCxn id="915" idx="2"/>
            <a:endCxn id="622" idx="0"/>
          </p:cNvCxnSpPr>
          <p:nvPr/>
        </p:nvCxnSpPr>
        <p:spPr>
          <a:xfrm flipH="1">
            <a:off x="17062149" y="7501858"/>
            <a:ext cx="3543005" cy="255900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873" name="Group 872"/>
          <p:cNvGrpSpPr/>
          <p:nvPr/>
        </p:nvGrpSpPr>
        <p:grpSpPr>
          <a:xfrm>
            <a:off x="13226491" y="9448972"/>
            <a:ext cx="1226196" cy="479312"/>
            <a:chOff x="45667448" y="209673"/>
            <a:chExt cx="2021410" cy="594271"/>
          </a:xfrm>
        </p:grpSpPr>
        <p:sp>
          <p:nvSpPr>
            <p:cNvPr id="874" name="TextBox 873"/>
            <p:cNvSpPr txBox="1"/>
            <p:nvPr/>
          </p:nvSpPr>
          <p:spPr>
            <a:xfrm>
              <a:off x="45750753" y="209673"/>
              <a:ext cx="1875293" cy="4960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DATA MANAGER</a:t>
              </a:r>
            </a:p>
            <a:p>
              <a:r>
                <a:rPr lang="en-US" sz="1000" dirty="0" err="1"/>
                <a:t>setParcelsInState</a:t>
              </a:r>
              <a:endParaRPr lang="en-US" sz="1000" dirty="0"/>
            </a:p>
          </p:txBody>
        </p:sp>
        <p:sp>
          <p:nvSpPr>
            <p:cNvPr id="875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cxnSp>
        <p:nvCxnSpPr>
          <p:cNvPr id="876" name="Straight Arrow Connector 875"/>
          <p:cNvCxnSpPr>
            <a:stCxn id="866" idx="1"/>
            <a:endCxn id="875" idx="3"/>
          </p:cNvCxnSpPr>
          <p:nvPr/>
        </p:nvCxnSpPr>
        <p:spPr>
          <a:xfrm flipH="1">
            <a:off x="14452687" y="9666194"/>
            <a:ext cx="2401300" cy="25155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4" name="Straight Arrow Connector 883"/>
          <p:cNvCxnSpPr>
            <a:stCxn id="866" idx="2"/>
            <a:endCxn id="760" idx="0"/>
          </p:cNvCxnSpPr>
          <p:nvPr/>
        </p:nvCxnSpPr>
        <p:spPr>
          <a:xfrm flipH="1">
            <a:off x="17814538" y="10116123"/>
            <a:ext cx="6666" cy="188522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885" name="Group 884"/>
          <p:cNvGrpSpPr/>
          <p:nvPr/>
        </p:nvGrpSpPr>
        <p:grpSpPr>
          <a:xfrm>
            <a:off x="16871546" y="10792896"/>
            <a:ext cx="1950836" cy="555434"/>
            <a:chOff x="45163483" y="7098798"/>
            <a:chExt cx="1502354" cy="303311"/>
          </a:xfrm>
        </p:grpSpPr>
        <p:sp>
          <p:nvSpPr>
            <p:cNvPr id="886" name="TextBox 885"/>
            <p:cNvSpPr txBox="1"/>
            <p:nvPr/>
          </p:nvSpPr>
          <p:spPr>
            <a:xfrm>
              <a:off x="45163483" y="7098798"/>
              <a:ext cx="1502354" cy="302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if </a:t>
              </a:r>
              <a:r>
                <a:rPr lang="en-US" sz="1000" dirty="0" err="1"/>
                <a:t>lastSearchMethod</a:t>
              </a:r>
              <a:r>
                <a:rPr lang="en-US" sz="1000" dirty="0"/>
                <a:t> != ‘</a:t>
              </a:r>
              <a:r>
                <a:rPr lang="en-US" sz="1000" dirty="0" err="1"/>
                <a:t>reverseGeocode-secondAttempt</a:t>
              </a:r>
              <a:r>
                <a:rPr lang="en-US" sz="1000" dirty="0"/>
                <a:t>’</a:t>
              </a:r>
            </a:p>
            <a:p>
              <a:r>
                <a:rPr lang="en-US" sz="1000" dirty="0"/>
                <a:t>&amp;&amp; fetch !== ‘</a:t>
              </a:r>
              <a:r>
                <a:rPr lang="en-US" sz="1000" dirty="0" err="1"/>
                <a:t>noFetch</a:t>
              </a:r>
              <a:r>
                <a:rPr lang="en-US" sz="1000" dirty="0"/>
                <a:t>’</a:t>
              </a:r>
            </a:p>
          </p:txBody>
        </p:sp>
        <p:sp>
          <p:nvSpPr>
            <p:cNvPr id="888" name="Rounded Rectangle 485"/>
            <p:cNvSpPr/>
            <p:nvPr/>
          </p:nvSpPr>
          <p:spPr>
            <a:xfrm>
              <a:off x="45165431" y="7113080"/>
              <a:ext cx="1450362" cy="289029"/>
            </a:xfrm>
            <a:prstGeom prst="roundRect">
              <a:avLst/>
            </a:prstGeom>
            <a:solidFill>
              <a:schemeClr val="bg1">
                <a:lumMod val="75000"/>
                <a:alpha val="44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 dirty="0"/>
            </a:p>
          </p:txBody>
        </p:sp>
      </p:grpSp>
      <p:cxnSp>
        <p:nvCxnSpPr>
          <p:cNvPr id="892" name="Straight Arrow Connector 891"/>
          <p:cNvCxnSpPr>
            <a:stCxn id="760" idx="2"/>
            <a:endCxn id="888" idx="0"/>
          </p:cNvCxnSpPr>
          <p:nvPr/>
        </p:nvCxnSpPr>
        <p:spPr>
          <a:xfrm>
            <a:off x="17814538" y="10605805"/>
            <a:ext cx="1200" cy="213245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537" name="Group 536"/>
          <p:cNvGrpSpPr/>
          <p:nvPr/>
        </p:nvGrpSpPr>
        <p:grpSpPr>
          <a:xfrm>
            <a:off x="23944046" y="5421217"/>
            <a:ext cx="1360804" cy="1089806"/>
            <a:chOff x="45667448" y="209673"/>
            <a:chExt cx="2021410" cy="594271"/>
          </a:xfrm>
        </p:grpSpPr>
        <p:sp>
          <p:nvSpPr>
            <p:cNvPr id="538" name="TextBox 537"/>
            <p:cNvSpPr txBox="1"/>
            <p:nvPr/>
          </p:nvSpPr>
          <p:spPr>
            <a:xfrm>
              <a:off x="45750757" y="209673"/>
              <a:ext cx="1875296" cy="5538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DATA MANAGER</a:t>
              </a:r>
            </a:p>
            <a:p>
              <a:r>
                <a:rPr lang="en-US" sz="1000" dirty="0" err="1"/>
                <a:t>didGetParcels</a:t>
              </a:r>
              <a:r>
                <a:rPr lang="en-US" sz="1000" dirty="0"/>
                <a:t>( error, </a:t>
              </a:r>
              <a:r>
                <a:rPr lang="en-US" sz="1000" dirty="0" err="1"/>
                <a:t>featureCollection</a:t>
              </a:r>
              <a:r>
                <a:rPr lang="en-US" sz="1000" dirty="0"/>
                <a:t>, response, </a:t>
              </a:r>
              <a:r>
                <a:rPr lang="en-US" sz="1000" dirty="0" err="1"/>
                <a:t>parcelLayer</a:t>
              </a:r>
              <a:r>
                <a:rPr lang="en-US" sz="1000" dirty="0"/>
                <a:t> (‘</a:t>
              </a:r>
              <a:r>
                <a:rPr lang="en-US" sz="1000" dirty="0" err="1"/>
                <a:t>pwd</a:t>
              </a:r>
              <a:r>
                <a:rPr lang="en-US" sz="1000" dirty="0"/>
                <a:t>’),</a:t>
              </a:r>
            </a:p>
            <a:p>
              <a:r>
                <a:rPr lang="en-US" sz="1000" dirty="0"/>
                <a:t>fetch=null)</a:t>
              </a:r>
            </a:p>
          </p:txBody>
        </p:sp>
        <p:sp>
          <p:nvSpPr>
            <p:cNvPr id="566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grpSp>
        <p:nvGrpSpPr>
          <p:cNvPr id="568" name="Group 567"/>
          <p:cNvGrpSpPr/>
          <p:nvPr/>
        </p:nvGrpSpPr>
        <p:grpSpPr>
          <a:xfrm>
            <a:off x="23779810" y="4390548"/>
            <a:ext cx="1712181" cy="798707"/>
            <a:chOff x="45667448" y="209673"/>
            <a:chExt cx="2021410" cy="594271"/>
          </a:xfrm>
        </p:grpSpPr>
        <p:sp>
          <p:nvSpPr>
            <p:cNvPr id="569" name="TextBox 568"/>
            <p:cNvSpPr txBox="1"/>
            <p:nvPr/>
          </p:nvSpPr>
          <p:spPr>
            <a:xfrm>
              <a:off x="45750757" y="209673"/>
              <a:ext cx="1875295" cy="5360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DATA MANAGER</a:t>
              </a:r>
            </a:p>
            <a:p>
              <a:r>
                <a:rPr lang="en-US" sz="1000" dirty="0" err="1"/>
                <a:t>getParcelsByLatLng</a:t>
              </a:r>
              <a:r>
                <a:rPr lang="en-US" sz="1000" dirty="0"/>
                <a:t>(</a:t>
              </a:r>
              <a:r>
                <a:rPr lang="en-US" sz="1000" dirty="0" err="1"/>
                <a:t>latLng</a:t>
              </a:r>
              <a:r>
                <a:rPr lang="en-US" sz="1000" dirty="0"/>
                <a:t>, </a:t>
              </a:r>
              <a:r>
                <a:rPr lang="en-US" sz="1000" dirty="0" err="1"/>
                <a:t>activeParcelLayer</a:t>
              </a:r>
              <a:r>
                <a:rPr lang="en-US" sz="1000" dirty="0"/>
                <a:t> (‘</a:t>
              </a:r>
              <a:r>
                <a:rPr lang="en-US" sz="1000" dirty="0" err="1"/>
                <a:t>pwd</a:t>
              </a:r>
              <a:r>
                <a:rPr lang="en-US" sz="1000" dirty="0"/>
                <a:t>’),</a:t>
              </a:r>
            </a:p>
            <a:p>
              <a:r>
                <a:rPr lang="en-US" sz="1000" dirty="0"/>
                <a:t>fetch = null)</a:t>
              </a:r>
            </a:p>
          </p:txBody>
        </p:sp>
        <p:sp>
          <p:nvSpPr>
            <p:cNvPr id="572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cxnSp>
        <p:nvCxnSpPr>
          <p:cNvPr id="573" name="Straight Arrow Connector 572"/>
          <p:cNvCxnSpPr>
            <a:stCxn id="572" idx="2"/>
            <a:endCxn id="566" idx="0"/>
          </p:cNvCxnSpPr>
          <p:nvPr/>
        </p:nvCxnSpPr>
        <p:spPr>
          <a:xfrm flipH="1">
            <a:off x="24624448" y="5189255"/>
            <a:ext cx="11453" cy="244333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574" name="Group 573"/>
          <p:cNvGrpSpPr/>
          <p:nvPr/>
        </p:nvGrpSpPr>
        <p:grpSpPr>
          <a:xfrm>
            <a:off x="23398401" y="6869708"/>
            <a:ext cx="2468418" cy="615705"/>
            <a:chOff x="45004879" y="7089537"/>
            <a:chExt cx="3592482" cy="587524"/>
          </a:xfrm>
        </p:grpSpPr>
        <p:sp>
          <p:nvSpPr>
            <p:cNvPr id="575" name="TextBox 574"/>
            <p:cNvSpPr txBox="1"/>
            <p:nvPr/>
          </p:nvSpPr>
          <p:spPr>
            <a:xfrm>
              <a:off x="45163482" y="7098798"/>
              <a:ext cx="3382435" cy="5249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if </a:t>
              </a:r>
              <a:r>
                <a:rPr lang="en-US" sz="1000" dirty="0" err="1"/>
                <a:t>shouldGeocode</a:t>
              </a:r>
              <a:endParaRPr lang="en-US" sz="1000" dirty="0"/>
            </a:p>
            <a:p>
              <a:r>
                <a:rPr lang="en-US" sz="1000" dirty="0"/>
                <a:t>(</a:t>
              </a:r>
              <a:r>
                <a:rPr lang="en-US" sz="1000" dirty="0" err="1"/>
                <a:t>activeParcelLayer</a:t>
              </a:r>
              <a:r>
                <a:rPr lang="en-US" sz="1000" dirty="0"/>
                <a:t> === </a:t>
              </a:r>
              <a:r>
                <a:rPr lang="en-US" sz="1000" dirty="0" err="1"/>
                <a:t>parcelLayer</a:t>
              </a:r>
              <a:r>
                <a:rPr lang="en-US" sz="1000" dirty="0"/>
                <a:t> &amp;&amp; </a:t>
              </a:r>
              <a:r>
                <a:rPr lang="en-US" sz="1000" dirty="0" err="1"/>
                <a:t>lastSearchMethod</a:t>
              </a:r>
              <a:r>
                <a:rPr lang="en-US" sz="1000" dirty="0"/>
                <a:t> === ‘</a:t>
              </a:r>
              <a:r>
                <a:rPr lang="en-US" sz="1000" dirty="0" err="1"/>
                <a:t>reverseGeocode</a:t>
              </a:r>
              <a:r>
                <a:rPr lang="en-US" sz="1000" dirty="0"/>
                <a:t>’)</a:t>
              </a:r>
            </a:p>
          </p:txBody>
        </p:sp>
        <p:sp>
          <p:nvSpPr>
            <p:cNvPr id="577" name="Rounded Rectangle 485"/>
            <p:cNvSpPr/>
            <p:nvPr/>
          </p:nvSpPr>
          <p:spPr>
            <a:xfrm>
              <a:off x="45004879" y="7089537"/>
              <a:ext cx="3592482" cy="587524"/>
            </a:xfrm>
            <a:prstGeom prst="roundRect">
              <a:avLst/>
            </a:prstGeom>
            <a:solidFill>
              <a:schemeClr val="bg1">
                <a:lumMod val="75000"/>
                <a:alpha val="44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 dirty="0"/>
            </a:p>
          </p:txBody>
        </p:sp>
      </p:grpSp>
      <p:grpSp>
        <p:nvGrpSpPr>
          <p:cNvPr id="578" name="Group 577"/>
          <p:cNvGrpSpPr/>
          <p:nvPr/>
        </p:nvGrpSpPr>
        <p:grpSpPr>
          <a:xfrm>
            <a:off x="24106915" y="3705473"/>
            <a:ext cx="1456939" cy="435228"/>
            <a:chOff x="45667449" y="240807"/>
            <a:chExt cx="1932460" cy="563137"/>
          </a:xfrm>
        </p:grpSpPr>
        <p:sp>
          <p:nvSpPr>
            <p:cNvPr id="579" name="TextBox 578"/>
            <p:cNvSpPr txBox="1"/>
            <p:nvPr/>
          </p:nvSpPr>
          <p:spPr>
            <a:xfrm>
              <a:off x="45724616" y="240807"/>
              <a:ext cx="1875293" cy="5176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CONTROLLER</a:t>
              </a:r>
            </a:p>
            <a:p>
              <a:r>
                <a:rPr lang="en-US" sz="1000" dirty="0" err="1"/>
                <a:t>handleMapClick</a:t>
              </a:r>
              <a:endParaRPr lang="en-US" sz="1000" dirty="0"/>
            </a:p>
          </p:txBody>
        </p:sp>
        <p:sp>
          <p:nvSpPr>
            <p:cNvPr id="581" name="Rounded Rectangle 485"/>
            <p:cNvSpPr/>
            <p:nvPr/>
          </p:nvSpPr>
          <p:spPr>
            <a:xfrm>
              <a:off x="45667449" y="249616"/>
              <a:ext cx="1421633" cy="554328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cxnSp>
        <p:nvCxnSpPr>
          <p:cNvPr id="589" name="Straight Arrow Connector 588"/>
          <p:cNvCxnSpPr>
            <a:stCxn id="581" idx="2"/>
            <a:endCxn id="572" idx="0"/>
          </p:cNvCxnSpPr>
          <p:nvPr/>
        </p:nvCxnSpPr>
        <p:spPr>
          <a:xfrm flipH="1">
            <a:off x="24635901" y="4140701"/>
            <a:ext cx="6920" cy="258914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590" name="Group 589"/>
          <p:cNvGrpSpPr/>
          <p:nvPr/>
        </p:nvGrpSpPr>
        <p:grpSpPr>
          <a:xfrm>
            <a:off x="24013011" y="10395910"/>
            <a:ext cx="1226196" cy="479312"/>
            <a:chOff x="45667448" y="209673"/>
            <a:chExt cx="2021410" cy="594271"/>
          </a:xfrm>
        </p:grpSpPr>
        <p:sp>
          <p:nvSpPr>
            <p:cNvPr id="591" name="TextBox 590"/>
            <p:cNvSpPr txBox="1"/>
            <p:nvPr/>
          </p:nvSpPr>
          <p:spPr>
            <a:xfrm>
              <a:off x="45750753" y="209673"/>
              <a:ext cx="1875293" cy="4960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ROUTER</a:t>
              </a:r>
            </a:p>
            <a:p>
              <a:r>
                <a:rPr lang="en-US" sz="1000" dirty="0" err="1"/>
                <a:t>routeToAddress</a:t>
              </a:r>
              <a:endParaRPr lang="en-US" sz="1000" dirty="0"/>
            </a:p>
          </p:txBody>
        </p:sp>
        <p:sp>
          <p:nvSpPr>
            <p:cNvPr id="592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cxnSp>
        <p:nvCxnSpPr>
          <p:cNvPr id="593" name="Straight Arrow Connector 592"/>
          <p:cNvCxnSpPr>
            <a:stCxn id="577" idx="2"/>
            <a:endCxn id="591" idx="0"/>
          </p:cNvCxnSpPr>
          <p:nvPr/>
        </p:nvCxnSpPr>
        <p:spPr>
          <a:xfrm flipH="1">
            <a:off x="24632326" y="7485412"/>
            <a:ext cx="285" cy="2910498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594" name="Group 593"/>
          <p:cNvGrpSpPr/>
          <p:nvPr/>
        </p:nvGrpSpPr>
        <p:grpSpPr>
          <a:xfrm>
            <a:off x="23932969" y="11202676"/>
            <a:ext cx="1369462" cy="478628"/>
            <a:chOff x="45667448" y="216419"/>
            <a:chExt cx="2021410" cy="587525"/>
          </a:xfrm>
        </p:grpSpPr>
        <p:sp>
          <p:nvSpPr>
            <p:cNvPr id="595" name="TextBox 594"/>
            <p:cNvSpPr txBox="1"/>
            <p:nvPr/>
          </p:nvSpPr>
          <p:spPr>
            <a:xfrm>
              <a:off x="45740503" y="262205"/>
              <a:ext cx="1875295" cy="4911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DATA MANAGER</a:t>
              </a:r>
            </a:p>
            <a:p>
              <a:r>
                <a:rPr lang="en-US" sz="1000" dirty="0"/>
                <a:t>geocode(address)</a:t>
              </a:r>
            </a:p>
          </p:txBody>
        </p:sp>
        <p:sp>
          <p:nvSpPr>
            <p:cNvPr id="596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cxnSp>
        <p:nvCxnSpPr>
          <p:cNvPr id="597" name="Straight Arrow Connector 596"/>
          <p:cNvCxnSpPr>
            <a:stCxn id="592" idx="2"/>
            <a:endCxn id="596" idx="0"/>
          </p:cNvCxnSpPr>
          <p:nvPr/>
        </p:nvCxnSpPr>
        <p:spPr>
          <a:xfrm flipH="1">
            <a:off x="24617701" y="10875222"/>
            <a:ext cx="8409" cy="327454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0" name="Straight Arrow Connector 609"/>
          <p:cNvCxnSpPr>
            <a:stCxn id="566" idx="2"/>
            <a:endCxn id="577" idx="0"/>
          </p:cNvCxnSpPr>
          <p:nvPr/>
        </p:nvCxnSpPr>
        <p:spPr>
          <a:xfrm>
            <a:off x="24624448" y="6511023"/>
            <a:ext cx="8162" cy="358685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651" name="Group 650"/>
          <p:cNvGrpSpPr/>
          <p:nvPr/>
        </p:nvGrpSpPr>
        <p:grpSpPr>
          <a:xfrm>
            <a:off x="23902102" y="12625534"/>
            <a:ext cx="1434893" cy="755353"/>
            <a:chOff x="45667448" y="209673"/>
            <a:chExt cx="2021410" cy="594271"/>
          </a:xfrm>
        </p:grpSpPr>
        <p:sp>
          <p:nvSpPr>
            <p:cNvPr id="652" name="TextBox 651"/>
            <p:cNvSpPr txBox="1"/>
            <p:nvPr/>
          </p:nvSpPr>
          <p:spPr>
            <a:xfrm>
              <a:off x="45750752" y="209673"/>
              <a:ext cx="1875298" cy="3843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DATA MANAGER</a:t>
              </a:r>
            </a:p>
            <a:p>
              <a:r>
                <a:rPr lang="en-US" sz="1000" dirty="0" err="1"/>
                <a:t>didGeocode</a:t>
              </a:r>
              <a:endParaRPr lang="en-US" sz="1000" dirty="0"/>
            </a:p>
            <a:p>
              <a:r>
                <a:rPr lang="en-US" sz="1000" dirty="0"/>
                <a:t>(features may not have returned)</a:t>
              </a:r>
            </a:p>
          </p:txBody>
        </p:sp>
        <p:sp>
          <p:nvSpPr>
            <p:cNvPr id="653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cxnSp>
        <p:nvCxnSpPr>
          <p:cNvPr id="654" name="Straight Arrow Connector 653"/>
          <p:cNvCxnSpPr>
            <a:stCxn id="596" idx="2"/>
            <a:endCxn id="653" idx="0"/>
          </p:cNvCxnSpPr>
          <p:nvPr/>
        </p:nvCxnSpPr>
        <p:spPr>
          <a:xfrm>
            <a:off x="24617700" y="11681304"/>
            <a:ext cx="1849" cy="952805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656" name="Group 655"/>
          <p:cNvGrpSpPr/>
          <p:nvPr/>
        </p:nvGrpSpPr>
        <p:grpSpPr>
          <a:xfrm>
            <a:off x="17051814" y="16062150"/>
            <a:ext cx="1369462" cy="478628"/>
            <a:chOff x="45667448" y="216419"/>
            <a:chExt cx="2021410" cy="587525"/>
          </a:xfrm>
        </p:grpSpPr>
        <p:sp>
          <p:nvSpPr>
            <p:cNvPr id="657" name="TextBox 656"/>
            <p:cNvSpPr txBox="1"/>
            <p:nvPr/>
          </p:nvSpPr>
          <p:spPr>
            <a:xfrm>
              <a:off x="45740503" y="262205"/>
              <a:ext cx="1875295" cy="4911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DATA MANAGER</a:t>
              </a:r>
            </a:p>
            <a:p>
              <a:r>
                <a:rPr lang="en-US" sz="1000" dirty="0"/>
                <a:t>geocode(address)</a:t>
              </a:r>
            </a:p>
          </p:txBody>
        </p:sp>
        <p:sp>
          <p:nvSpPr>
            <p:cNvPr id="658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grpSp>
        <p:nvGrpSpPr>
          <p:cNvPr id="659" name="Group 658"/>
          <p:cNvGrpSpPr/>
          <p:nvPr/>
        </p:nvGrpSpPr>
        <p:grpSpPr>
          <a:xfrm>
            <a:off x="17012311" y="16742375"/>
            <a:ext cx="1434893" cy="741094"/>
            <a:chOff x="45667448" y="209673"/>
            <a:chExt cx="2021410" cy="594271"/>
          </a:xfrm>
        </p:grpSpPr>
        <p:sp>
          <p:nvSpPr>
            <p:cNvPr id="660" name="TextBox 659"/>
            <p:cNvSpPr txBox="1"/>
            <p:nvPr/>
          </p:nvSpPr>
          <p:spPr>
            <a:xfrm>
              <a:off x="45750752" y="209673"/>
              <a:ext cx="1875298" cy="3843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DATA MANAGER</a:t>
              </a:r>
            </a:p>
            <a:p>
              <a:r>
                <a:rPr lang="en-US" sz="1000" dirty="0" err="1"/>
                <a:t>didGeocode</a:t>
              </a:r>
              <a:endParaRPr lang="en-US" sz="1000" dirty="0"/>
            </a:p>
            <a:p>
              <a:r>
                <a:rPr lang="en-US" sz="1000" dirty="0"/>
                <a:t>(features may not have returned)</a:t>
              </a:r>
            </a:p>
          </p:txBody>
        </p:sp>
        <p:sp>
          <p:nvSpPr>
            <p:cNvPr id="661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cxnSp>
        <p:nvCxnSpPr>
          <p:cNvPr id="672" name="Straight Arrow Connector 671"/>
          <p:cNvCxnSpPr>
            <a:stCxn id="1025" idx="2"/>
            <a:endCxn id="658" idx="0"/>
          </p:cNvCxnSpPr>
          <p:nvPr/>
        </p:nvCxnSpPr>
        <p:spPr>
          <a:xfrm>
            <a:off x="17735791" y="15827532"/>
            <a:ext cx="755" cy="234618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8" name="Straight Arrow Connector 687"/>
          <p:cNvCxnSpPr>
            <a:stCxn id="658" idx="2"/>
            <a:endCxn id="661" idx="0"/>
          </p:cNvCxnSpPr>
          <p:nvPr/>
        </p:nvCxnSpPr>
        <p:spPr>
          <a:xfrm flipH="1">
            <a:off x="17729758" y="16540778"/>
            <a:ext cx="6787" cy="210010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700" name="Group 699"/>
          <p:cNvGrpSpPr/>
          <p:nvPr/>
        </p:nvGrpSpPr>
        <p:grpSpPr>
          <a:xfrm>
            <a:off x="19284612" y="6799444"/>
            <a:ext cx="6766732" cy="801849"/>
            <a:chOff x="45667448" y="216419"/>
            <a:chExt cx="2021410" cy="587525"/>
          </a:xfrm>
        </p:grpSpPr>
        <p:sp>
          <p:nvSpPr>
            <p:cNvPr id="701" name="TextBox 700"/>
            <p:cNvSpPr txBox="1"/>
            <p:nvPr/>
          </p:nvSpPr>
          <p:spPr>
            <a:xfrm>
              <a:off x="45750757" y="217269"/>
              <a:ext cx="1875298" cy="1804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1000" dirty="0"/>
            </a:p>
          </p:txBody>
        </p:sp>
        <p:sp>
          <p:nvSpPr>
            <p:cNvPr id="702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grpSp>
        <p:nvGrpSpPr>
          <p:cNvPr id="703" name="Group 702"/>
          <p:cNvGrpSpPr/>
          <p:nvPr/>
        </p:nvGrpSpPr>
        <p:grpSpPr>
          <a:xfrm>
            <a:off x="19702647" y="5311228"/>
            <a:ext cx="5789344" cy="1325441"/>
            <a:chOff x="45667448" y="216419"/>
            <a:chExt cx="2021410" cy="587525"/>
          </a:xfrm>
        </p:grpSpPr>
        <p:sp>
          <p:nvSpPr>
            <p:cNvPr id="704" name="TextBox 703"/>
            <p:cNvSpPr txBox="1"/>
            <p:nvPr/>
          </p:nvSpPr>
          <p:spPr>
            <a:xfrm>
              <a:off x="45750757" y="217269"/>
              <a:ext cx="1875298" cy="1293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1000" dirty="0"/>
            </a:p>
          </p:txBody>
        </p:sp>
        <p:sp>
          <p:nvSpPr>
            <p:cNvPr id="708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grpSp>
        <p:nvGrpSpPr>
          <p:cNvPr id="709" name="Group 708"/>
          <p:cNvGrpSpPr/>
          <p:nvPr/>
        </p:nvGrpSpPr>
        <p:grpSpPr>
          <a:xfrm>
            <a:off x="19879612" y="3595863"/>
            <a:ext cx="5425239" cy="659793"/>
            <a:chOff x="45667448" y="216419"/>
            <a:chExt cx="2021410" cy="587525"/>
          </a:xfrm>
        </p:grpSpPr>
        <p:sp>
          <p:nvSpPr>
            <p:cNvPr id="710" name="TextBox 709"/>
            <p:cNvSpPr txBox="1"/>
            <p:nvPr/>
          </p:nvSpPr>
          <p:spPr>
            <a:xfrm>
              <a:off x="45750757" y="217270"/>
              <a:ext cx="1875298" cy="2252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1000" dirty="0"/>
            </a:p>
          </p:txBody>
        </p:sp>
        <p:sp>
          <p:nvSpPr>
            <p:cNvPr id="711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cxnSp>
        <p:nvCxnSpPr>
          <p:cNvPr id="757" name="Straight Arrow Connector 756"/>
          <p:cNvCxnSpPr>
            <a:cxnSpLocks/>
            <a:stCxn id="622" idx="2"/>
            <a:endCxn id="870" idx="0"/>
          </p:cNvCxnSpPr>
          <p:nvPr/>
        </p:nvCxnSpPr>
        <p:spPr>
          <a:xfrm>
            <a:off x="17062149" y="8149396"/>
            <a:ext cx="764236" cy="163526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758" name="Group 757"/>
          <p:cNvGrpSpPr/>
          <p:nvPr/>
        </p:nvGrpSpPr>
        <p:grpSpPr>
          <a:xfrm>
            <a:off x="17120075" y="10245553"/>
            <a:ext cx="1388925" cy="400110"/>
            <a:chOff x="45110397" y="7675746"/>
            <a:chExt cx="2021410" cy="780563"/>
          </a:xfrm>
        </p:grpSpPr>
        <p:sp>
          <p:nvSpPr>
            <p:cNvPr id="759" name="TextBox 758"/>
            <p:cNvSpPr txBox="1"/>
            <p:nvPr/>
          </p:nvSpPr>
          <p:spPr>
            <a:xfrm>
              <a:off x="45217279" y="7675746"/>
              <a:ext cx="1875296" cy="7805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else</a:t>
              </a:r>
            </a:p>
            <a:p>
              <a:r>
                <a:rPr lang="en-US" sz="1000" dirty="0"/>
                <a:t>(if !</a:t>
              </a:r>
              <a:r>
                <a:rPr lang="en-US" sz="1000" dirty="0" err="1"/>
                <a:t>shouldGeocode</a:t>
              </a:r>
              <a:r>
                <a:rPr lang="en-US" sz="1000" dirty="0"/>
                <a:t>)</a:t>
              </a:r>
            </a:p>
          </p:txBody>
        </p:sp>
        <p:sp>
          <p:nvSpPr>
            <p:cNvPr id="760" name="Rounded Rectangle 485"/>
            <p:cNvSpPr/>
            <p:nvPr/>
          </p:nvSpPr>
          <p:spPr>
            <a:xfrm>
              <a:off x="45110397" y="7791027"/>
              <a:ext cx="2021410" cy="587524"/>
            </a:xfrm>
            <a:prstGeom prst="roundRect">
              <a:avLst/>
            </a:prstGeom>
            <a:solidFill>
              <a:schemeClr val="bg1">
                <a:lumMod val="75000"/>
                <a:alpha val="44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 dirty="0"/>
            </a:p>
          </p:txBody>
        </p:sp>
      </p:grpSp>
      <p:grpSp>
        <p:nvGrpSpPr>
          <p:cNvPr id="777" name="Group 776"/>
          <p:cNvGrpSpPr/>
          <p:nvPr/>
        </p:nvGrpSpPr>
        <p:grpSpPr>
          <a:xfrm>
            <a:off x="11717301" y="13825818"/>
            <a:ext cx="1950836" cy="400110"/>
            <a:chOff x="45163483" y="7098798"/>
            <a:chExt cx="1502354" cy="316496"/>
          </a:xfrm>
        </p:grpSpPr>
        <p:sp>
          <p:nvSpPr>
            <p:cNvPr id="778" name="TextBox 777"/>
            <p:cNvSpPr txBox="1"/>
            <p:nvPr/>
          </p:nvSpPr>
          <p:spPr>
            <a:xfrm>
              <a:off x="45163483" y="7098798"/>
              <a:ext cx="1502354" cy="3164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if </a:t>
              </a:r>
              <a:r>
                <a:rPr lang="en-US" sz="1000" dirty="0" err="1"/>
                <a:t>lastSearchMethod</a:t>
              </a:r>
              <a:r>
                <a:rPr lang="en-US" sz="1000" dirty="0"/>
                <a:t> != ‘</a:t>
              </a:r>
              <a:r>
                <a:rPr lang="en-US" sz="1000" dirty="0" err="1"/>
                <a:t>reverseGeocode-secondAttempt</a:t>
              </a:r>
              <a:r>
                <a:rPr lang="en-US" sz="1000" dirty="0"/>
                <a:t>’</a:t>
              </a:r>
            </a:p>
          </p:txBody>
        </p:sp>
        <p:sp>
          <p:nvSpPr>
            <p:cNvPr id="779" name="Rounded Rectangle 485"/>
            <p:cNvSpPr/>
            <p:nvPr/>
          </p:nvSpPr>
          <p:spPr>
            <a:xfrm>
              <a:off x="45174661" y="7112696"/>
              <a:ext cx="1450362" cy="289029"/>
            </a:xfrm>
            <a:prstGeom prst="roundRect">
              <a:avLst/>
            </a:prstGeom>
            <a:solidFill>
              <a:schemeClr val="bg1">
                <a:lumMod val="75000"/>
                <a:alpha val="44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 dirty="0"/>
            </a:p>
          </p:txBody>
        </p:sp>
      </p:grpSp>
      <p:cxnSp>
        <p:nvCxnSpPr>
          <p:cNvPr id="780" name="Straight Arrow Connector 779"/>
          <p:cNvCxnSpPr>
            <a:stCxn id="779" idx="2"/>
            <a:endCxn id="289" idx="0"/>
          </p:cNvCxnSpPr>
          <p:nvPr/>
        </p:nvCxnSpPr>
        <p:spPr>
          <a:xfrm>
            <a:off x="12673478" y="14208769"/>
            <a:ext cx="2518" cy="267887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781" name="Group 780"/>
          <p:cNvGrpSpPr/>
          <p:nvPr/>
        </p:nvGrpSpPr>
        <p:grpSpPr>
          <a:xfrm>
            <a:off x="24869146" y="15201193"/>
            <a:ext cx="1388926" cy="263947"/>
            <a:chOff x="45017991" y="5439164"/>
            <a:chExt cx="2021410" cy="587524"/>
          </a:xfrm>
        </p:grpSpPr>
        <p:sp>
          <p:nvSpPr>
            <p:cNvPr id="782" name="TextBox 781"/>
            <p:cNvSpPr txBox="1"/>
            <p:nvPr/>
          </p:nvSpPr>
          <p:spPr>
            <a:xfrm>
              <a:off x="45089345" y="5451986"/>
              <a:ext cx="1875297" cy="5480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if feature</a:t>
              </a:r>
            </a:p>
          </p:txBody>
        </p:sp>
        <p:sp>
          <p:nvSpPr>
            <p:cNvPr id="783" name="Rounded Rectangle 485"/>
            <p:cNvSpPr/>
            <p:nvPr/>
          </p:nvSpPr>
          <p:spPr>
            <a:xfrm>
              <a:off x="45017991" y="5439164"/>
              <a:ext cx="2021410" cy="587524"/>
            </a:xfrm>
            <a:prstGeom prst="roundRect">
              <a:avLst/>
            </a:prstGeom>
            <a:solidFill>
              <a:schemeClr val="bg1">
                <a:lumMod val="75000"/>
                <a:alpha val="44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 dirty="0"/>
            </a:p>
          </p:txBody>
        </p:sp>
      </p:grpSp>
      <p:cxnSp>
        <p:nvCxnSpPr>
          <p:cNvPr id="784" name="Straight Arrow Connector 783"/>
          <p:cNvCxnSpPr>
            <a:stCxn id="1068" idx="2"/>
            <a:endCxn id="826" idx="0"/>
          </p:cNvCxnSpPr>
          <p:nvPr/>
        </p:nvCxnSpPr>
        <p:spPr>
          <a:xfrm>
            <a:off x="20590889" y="13379726"/>
            <a:ext cx="2096415" cy="342859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785" name="Group 784"/>
          <p:cNvGrpSpPr/>
          <p:nvPr/>
        </p:nvGrpSpPr>
        <p:grpSpPr>
          <a:xfrm>
            <a:off x="15630914" y="7366912"/>
            <a:ext cx="3201882" cy="10802395"/>
            <a:chOff x="45667448" y="216419"/>
            <a:chExt cx="2021410" cy="587525"/>
          </a:xfrm>
        </p:grpSpPr>
        <p:sp>
          <p:nvSpPr>
            <p:cNvPr id="786" name="TextBox 785"/>
            <p:cNvSpPr txBox="1"/>
            <p:nvPr/>
          </p:nvSpPr>
          <p:spPr>
            <a:xfrm>
              <a:off x="45750757" y="217269"/>
              <a:ext cx="1875298" cy="135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1000" dirty="0"/>
            </a:p>
          </p:txBody>
        </p:sp>
        <p:sp>
          <p:nvSpPr>
            <p:cNvPr id="787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cxnSp>
        <p:nvCxnSpPr>
          <p:cNvPr id="788" name="Connector: Curved 787"/>
          <p:cNvCxnSpPr>
            <a:cxnSpLocks/>
            <a:stCxn id="807" idx="1"/>
            <a:endCxn id="696" idx="0"/>
          </p:cNvCxnSpPr>
          <p:nvPr/>
        </p:nvCxnSpPr>
        <p:spPr>
          <a:xfrm rot="10800000" flipV="1">
            <a:off x="13816697" y="13044420"/>
            <a:ext cx="5635339" cy="3266288"/>
          </a:xfrm>
          <a:prstGeom prst="curvedConnector2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789" name="Group 788"/>
          <p:cNvGrpSpPr/>
          <p:nvPr/>
        </p:nvGrpSpPr>
        <p:grpSpPr>
          <a:xfrm>
            <a:off x="28211219" y="19788603"/>
            <a:ext cx="1674653" cy="583525"/>
            <a:chOff x="45667448" y="216419"/>
            <a:chExt cx="2021410" cy="587525"/>
          </a:xfrm>
        </p:grpSpPr>
        <p:sp>
          <p:nvSpPr>
            <p:cNvPr id="790" name="TextBox 789"/>
            <p:cNvSpPr txBox="1"/>
            <p:nvPr/>
          </p:nvSpPr>
          <p:spPr>
            <a:xfrm>
              <a:off x="45740503" y="226795"/>
              <a:ext cx="1875295" cy="5577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DATA MANAGER</a:t>
              </a:r>
            </a:p>
            <a:p>
              <a:r>
                <a:rPr lang="en-US" sz="1000" dirty="0" err="1"/>
                <a:t>getParcelsById</a:t>
              </a:r>
              <a:r>
                <a:rPr lang="en-US" sz="1000" dirty="0"/>
                <a:t>(id, </a:t>
              </a:r>
              <a:r>
                <a:rPr lang="en-US" sz="1000" dirty="0" err="1"/>
                <a:t>parcelLayer</a:t>
              </a:r>
              <a:r>
                <a:rPr lang="en-US" sz="1000" dirty="0"/>
                <a:t> (‘</a:t>
              </a:r>
              <a:r>
                <a:rPr lang="en-US" sz="1000" dirty="0" err="1"/>
                <a:t>dor</a:t>
              </a:r>
              <a:r>
                <a:rPr lang="en-US" sz="1000" dirty="0"/>
                <a:t>’))</a:t>
              </a:r>
            </a:p>
          </p:txBody>
        </p:sp>
        <p:sp>
          <p:nvSpPr>
            <p:cNvPr id="791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grpSp>
        <p:nvGrpSpPr>
          <p:cNvPr id="792" name="Group 791"/>
          <p:cNvGrpSpPr/>
          <p:nvPr/>
        </p:nvGrpSpPr>
        <p:grpSpPr>
          <a:xfrm>
            <a:off x="31660473" y="19794208"/>
            <a:ext cx="1712181" cy="609895"/>
            <a:chOff x="45667448" y="209673"/>
            <a:chExt cx="2021410" cy="594271"/>
          </a:xfrm>
        </p:grpSpPr>
        <p:sp>
          <p:nvSpPr>
            <p:cNvPr id="793" name="TextBox 792"/>
            <p:cNvSpPr txBox="1"/>
            <p:nvPr/>
          </p:nvSpPr>
          <p:spPr>
            <a:xfrm>
              <a:off x="45750757" y="209673"/>
              <a:ext cx="1875295" cy="5360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DATA MANAGER</a:t>
              </a:r>
            </a:p>
            <a:p>
              <a:r>
                <a:rPr lang="en-US" sz="1000" dirty="0" err="1"/>
                <a:t>getParcelsByLatLng</a:t>
              </a:r>
              <a:r>
                <a:rPr lang="en-US" sz="1000" dirty="0"/>
                <a:t>(</a:t>
              </a:r>
              <a:r>
                <a:rPr lang="en-US" sz="1000" dirty="0" err="1"/>
                <a:t>latLng</a:t>
              </a:r>
              <a:r>
                <a:rPr lang="en-US" sz="1000" dirty="0"/>
                <a:t>, </a:t>
              </a:r>
              <a:r>
                <a:rPr lang="en-US" sz="1000" dirty="0" err="1"/>
                <a:t>parcelLayer</a:t>
              </a:r>
              <a:r>
                <a:rPr lang="en-US" sz="1000" dirty="0"/>
                <a:t> (‘</a:t>
              </a:r>
              <a:r>
                <a:rPr lang="en-US" sz="1000" dirty="0" err="1"/>
                <a:t>dor</a:t>
              </a:r>
              <a:r>
                <a:rPr lang="en-US" sz="1000" dirty="0"/>
                <a:t>’))</a:t>
              </a:r>
            </a:p>
          </p:txBody>
        </p:sp>
        <p:sp>
          <p:nvSpPr>
            <p:cNvPr id="794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grpSp>
        <p:nvGrpSpPr>
          <p:cNvPr id="795" name="Group 794"/>
          <p:cNvGrpSpPr/>
          <p:nvPr/>
        </p:nvGrpSpPr>
        <p:grpSpPr>
          <a:xfrm>
            <a:off x="28357110" y="20817300"/>
            <a:ext cx="1360804" cy="910190"/>
            <a:chOff x="45667448" y="209673"/>
            <a:chExt cx="2021410" cy="594271"/>
          </a:xfrm>
        </p:grpSpPr>
        <p:sp>
          <p:nvSpPr>
            <p:cNvPr id="796" name="TextBox 795"/>
            <p:cNvSpPr txBox="1"/>
            <p:nvPr/>
          </p:nvSpPr>
          <p:spPr>
            <a:xfrm>
              <a:off x="45750757" y="209673"/>
              <a:ext cx="1875296" cy="562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DATA MANAGER</a:t>
              </a:r>
            </a:p>
            <a:p>
              <a:r>
                <a:rPr lang="en-US" sz="1000" dirty="0" err="1"/>
                <a:t>didGetParcels</a:t>
              </a:r>
              <a:r>
                <a:rPr lang="en-US" sz="1000" dirty="0"/>
                <a:t>( error, </a:t>
              </a:r>
              <a:r>
                <a:rPr lang="en-US" sz="1000" dirty="0" err="1"/>
                <a:t>featureCollection</a:t>
              </a:r>
              <a:r>
                <a:rPr lang="en-US" sz="1000" dirty="0"/>
                <a:t>, response, </a:t>
              </a:r>
              <a:r>
                <a:rPr lang="en-US" sz="1000" dirty="0" err="1"/>
                <a:t>parcelLayer</a:t>
              </a:r>
              <a:r>
                <a:rPr lang="en-US" sz="1000" dirty="0"/>
                <a:t> (‘</a:t>
              </a:r>
              <a:r>
                <a:rPr lang="en-US" sz="1000" dirty="0" err="1"/>
                <a:t>dor</a:t>
              </a:r>
              <a:r>
                <a:rPr lang="en-US" sz="1000" dirty="0"/>
                <a:t>’))</a:t>
              </a:r>
            </a:p>
          </p:txBody>
        </p:sp>
        <p:sp>
          <p:nvSpPr>
            <p:cNvPr id="797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grpSp>
        <p:nvGrpSpPr>
          <p:cNvPr id="798" name="Group 797"/>
          <p:cNvGrpSpPr/>
          <p:nvPr/>
        </p:nvGrpSpPr>
        <p:grpSpPr>
          <a:xfrm>
            <a:off x="26244250" y="20828694"/>
            <a:ext cx="1360804" cy="910190"/>
            <a:chOff x="45667448" y="209673"/>
            <a:chExt cx="2021410" cy="594271"/>
          </a:xfrm>
        </p:grpSpPr>
        <p:sp>
          <p:nvSpPr>
            <p:cNvPr id="799" name="TextBox 798"/>
            <p:cNvSpPr txBox="1"/>
            <p:nvPr/>
          </p:nvSpPr>
          <p:spPr>
            <a:xfrm>
              <a:off x="45750757" y="209673"/>
              <a:ext cx="1875296" cy="562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DATA MANAGER</a:t>
              </a:r>
            </a:p>
            <a:p>
              <a:r>
                <a:rPr lang="en-US" sz="1000" dirty="0" err="1"/>
                <a:t>didGetParcels</a:t>
              </a:r>
              <a:r>
                <a:rPr lang="en-US" sz="1000" dirty="0"/>
                <a:t>( error, </a:t>
              </a:r>
              <a:r>
                <a:rPr lang="en-US" sz="1000" dirty="0" err="1"/>
                <a:t>featureCollection</a:t>
              </a:r>
              <a:r>
                <a:rPr lang="en-US" sz="1000" dirty="0"/>
                <a:t>, response, </a:t>
              </a:r>
              <a:r>
                <a:rPr lang="en-US" sz="1000" dirty="0" err="1"/>
                <a:t>parcelLayer</a:t>
              </a:r>
              <a:r>
                <a:rPr lang="en-US" sz="1000" dirty="0"/>
                <a:t> (‘</a:t>
              </a:r>
              <a:r>
                <a:rPr lang="en-US" sz="1000" dirty="0" err="1"/>
                <a:t>pwd</a:t>
              </a:r>
              <a:r>
                <a:rPr lang="en-US" sz="1000" dirty="0"/>
                <a:t>’))</a:t>
              </a:r>
            </a:p>
          </p:txBody>
        </p:sp>
        <p:sp>
          <p:nvSpPr>
            <p:cNvPr id="819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grpSp>
        <p:nvGrpSpPr>
          <p:cNvPr id="820" name="Group 819"/>
          <p:cNvGrpSpPr/>
          <p:nvPr/>
        </p:nvGrpSpPr>
        <p:grpSpPr>
          <a:xfrm>
            <a:off x="31840802" y="20826651"/>
            <a:ext cx="1360804" cy="910190"/>
            <a:chOff x="45667448" y="209673"/>
            <a:chExt cx="2021410" cy="594271"/>
          </a:xfrm>
        </p:grpSpPr>
        <p:sp>
          <p:nvSpPr>
            <p:cNvPr id="821" name="TextBox 820"/>
            <p:cNvSpPr txBox="1"/>
            <p:nvPr/>
          </p:nvSpPr>
          <p:spPr>
            <a:xfrm>
              <a:off x="45750757" y="209673"/>
              <a:ext cx="1875296" cy="562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DATA MANAGER</a:t>
              </a:r>
            </a:p>
            <a:p>
              <a:r>
                <a:rPr lang="en-US" sz="1000" dirty="0" err="1"/>
                <a:t>didGetParcels</a:t>
              </a:r>
              <a:r>
                <a:rPr lang="en-US" sz="1000" dirty="0"/>
                <a:t>( error, </a:t>
              </a:r>
              <a:r>
                <a:rPr lang="en-US" sz="1000" dirty="0" err="1"/>
                <a:t>featureCollection</a:t>
              </a:r>
              <a:r>
                <a:rPr lang="en-US" sz="1000" dirty="0"/>
                <a:t>, response, </a:t>
              </a:r>
              <a:r>
                <a:rPr lang="en-US" sz="1000" dirty="0" err="1"/>
                <a:t>parcelLayer</a:t>
              </a:r>
              <a:r>
                <a:rPr lang="en-US" sz="1000" dirty="0"/>
                <a:t> (‘</a:t>
              </a:r>
              <a:r>
                <a:rPr lang="en-US" sz="1000" dirty="0" err="1"/>
                <a:t>dor</a:t>
              </a:r>
              <a:r>
                <a:rPr lang="en-US" sz="1000" dirty="0"/>
                <a:t>’))</a:t>
              </a:r>
            </a:p>
          </p:txBody>
        </p:sp>
        <p:sp>
          <p:nvSpPr>
            <p:cNvPr id="822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grpSp>
        <p:nvGrpSpPr>
          <p:cNvPr id="823" name="Group 822"/>
          <p:cNvGrpSpPr/>
          <p:nvPr/>
        </p:nvGrpSpPr>
        <p:grpSpPr>
          <a:xfrm>
            <a:off x="21394965" y="13722585"/>
            <a:ext cx="2584678" cy="570240"/>
            <a:chOff x="46679676" y="3231493"/>
            <a:chExt cx="2021410" cy="863619"/>
          </a:xfrm>
        </p:grpSpPr>
        <p:sp>
          <p:nvSpPr>
            <p:cNvPr id="825" name="TextBox 824"/>
            <p:cNvSpPr txBox="1"/>
            <p:nvPr/>
          </p:nvSpPr>
          <p:spPr>
            <a:xfrm>
              <a:off x="46717550" y="3256091"/>
              <a:ext cx="1875296" cy="8390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if </a:t>
              </a:r>
              <a:r>
                <a:rPr lang="en-US" sz="1000" dirty="0" err="1"/>
                <a:t>lastSearchMethod</a:t>
              </a:r>
              <a:r>
                <a:rPr lang="en-US" sz="1000" dirty="0"/>
                <a:t> === ‘reverse-geocode’ (the map was clicked, so it has 1 (or possibly 2) parcels)</a:t>
              </a:r>
            </a:p>
          </p:txBody>
        </p:sp>
        <p:sp>
          <p:nvSpPr>
            <p:cNvPr id="826" name="Rounded Rectangle 485"/>
            <p:cNvSpPr/>
            <p:nvPr/>
          </p:nvSpPr>
          <p:spPr>
            <a:xfrm>
              <a:off x="46679676" y="3231493"/>
              <a:ext cx="2021410" cy="831152"/>
            </a:xfrm>
            <a:prstGeom prst="roundRect">
              <a:avLst/>
            </a:prstGeom>
            <a:solidFill>
              <a:schemeClr val="bg1">
                <a:lumMod val="75000"/>
                <a:alpha val="44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 dirty="0"/>
            </a:p>
          </p:txBody>
        </p:sp>
      </p:grpSp>
      <p:cxnSp>
        <p:nvCxnSpPr>
          <p:cNvPr id="828" name="Straight Arrow Connector 827"/>
          <p:cNvCxnSpPr>
            <a:stCxn id="653" idx="2"/>
            <a:endCxn id="826" idx="0"/>
          </p:cNvCxnSpPr>
          <p:nvPr/>
        </p:nvCxnSpPr>
        <p:spPr>
          <a:xfrm flipH="1">
            <a:off x="22687304" y="13380887"/>
            <a:ext cx="1932245" cy="341698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9" name="Straight Arrow Connector 828"/>
          <p:cNvCxnSpPr>
            <a:stCxn id="826" idx="2"/>
            <a:endCxn id="782" idx="0"/>
          </p:cNvCxnSpPr>
          <p:nvPr/>
        </p:nvCxnSpPr>
        <p:spPr>
          <a:xfrm>
            <a:off x="22687304" y="14271387"/>
            <a:ext cx="2875136" cy="935566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830" name="Group 829"/>
          <p:cNvGrpSpPr/>
          <p:nvPr/>
        </p:nvGrpSpPr>
        <p:grpSpPr>
          <a:xfrm>
            <a:off x="28849009" y="16527075"/>
            <a:ext cx="1538621" cy="427285"/>
            <a:chOff x="46442113" y="5162312"/>
            <a:chExt cx="2021410" cy="587525"/>
          </a:xfrm>
        </p:grpSpPr>
        <p:sp>
          <p:nvSpPr>
            <p:cNvPr id="831" name="TextBox 830"/>
            <p:cNvSpPr txBox="1"/>
            <p:nvPr/>
          </p:nvSpPr>
          <p:spPr>
            <a:xfrm>
              <a:off x="46588229" y="5189403"/>
              <a:ext cx="1875294" cy="5501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for (let </a:t>
              </a:r>
              <a:r>
                <a:rPr lang="en-US" sz="1000" dirty="0" err="1"/>
                <a:t>parcelLayer</a:t>
              </a:r>
              <a:r>
                <a:rPr lang="en-US" sz="1000" dirty="0"/>
                <a:t> of </a:t>
              </a:r>
              <a:r>
                <a:rPr lang="en-US" sz="1000" dirty="0" err="1"/>
                <a:t>parcelLayers</a:t>
              </a:r>
              <a:r>
                <a:rPr lang="en-US" sz="1000" dirty="0"/>
                <a:t>)</a:t>
              </a:r>
            </a:p>
          </p:txBody>
        </p:sp>
        <p:sp>
          <p:nvSpPr>
            <p:cNvPr id="833" name="Rounded Rectangle 485"/>
            <p:cNvSpPr/>
            <p:nvPr/>
          </p:nvSpPr>
          <p:spPr>
            <a:xfrm>
              <a:off x="46442113" y="5162312"/>
              <a:ext cx="2021410" cy="587525"/>
            </a:xfrm>
            <a:prstGeom prst="roundRect">
              <a:avLst/>
            </a:prstGeom>
            <a:solidFill>
              <a:schemeClr val="bg1">
                <a:lumMod val="75000"/>
                <a:alpha val="44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 dirty="0"/>
            </a:p>
          </p:txBody>
        </p:sp>
      </p:grpSp>
      <p:cxnSp>
        <p:nvCxnSpPr>
          <p:cNvPr id="834" name="Straight Arrow Connector 833"/>
          <p:cNvCxnSpPr>
            <a:stCxn id="366" idx="2"/>
            <a:endCxn id="833" idx="0"/>
          </p:cNvCxnSpPr>
          <p:nvPr/>
        </p:nvCxnSpPr>
        <p:spPr>
          <a:xfrm>
            <a:off x="29592903" y="14426930"/>
            <a:ext cx="25417" cy="2100145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835" name="Group 834"/>
          <p:cNvGrpSpPr/>
          <p:nvPr/>
        </p:nvGrpSpPr>
        <p:grpSpPr>
          <a:xfrm>
            <a:off x="24794299" y="16702191"/>
            <a:ext cx="1538621" cy="428089"/>
            <a:chOff x="46561714" y="5189403"/>
            <a:chExt cx="2021410" cy="588631"/>
          </a:xfrm>
        </p:grpSpPr>
        <p:sp>
          <p:nvSpPr>
            <p:cNvPr id="836" name="TextBox 835"/>
            <p:cNvSpPr txBox="1"/>
            <p:nvPr/>
          </p:nvSpPr>
          <p:spPr>
            <a:xfrm>
              <a:off x="46588229" y="5189403"/>
              <a:ext cx="1936056" cy="5501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for (let </a:t>
              </a:r>
              <a:r>
                <a:rPr lang="en-US" sz="1000" dirty="0" err="1"/>
                <a:t>otherParcelLayer</a:t>
              </a:r>
              <a:r>
                <a:rPr lang="en-US" sz="1000" dirty="0"/>
                <a:t> of </a:t>
              </a:r>
              <a:r>
                <a:rPr lang="en-US" sz="1000" dirty="0" err="1"/>
                <a:t>otherParcelLayers</a:t>
              </a:r>
              <a:r>
                <a:rPr lang="en-US" sz="1000" dirty="0"/>
                <a:t>)</a:t>
              </a:r>
            </a:p>
          </p:txBody>
        </p:sp>
        <p:sp>
          <p:nvSpPr>
            <p:cNvPr id="837" name="Rounded Rectangle 485"/>
            <p:cNvSpPr/>
            <p:nvPr/>
          </p:nvSpPr>
          <p:spPr>
            <a:xfrm>
              <a:off x="46561714" y="5190509"/>
              <a:ext cx="2021410" cy="587525"/>
            </a:xfrm>
            <a:prstGeom prst="roundRect">
              <a:avLst/>
            </a:prstGeom>
            <a:solidFill>
              <a:schemeClr val="bg1">
                <a:lumMod val="75000"/>
                <a:alpha val="44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 dirty="0"/>
            </a:p>
          </p:txBody>
        </p:sp>
      </p:grpSp>
      <p:cxnSp>
        <p:nvCxnSpPr>
          <p:cNvPr id="838" name="Straight Arrow Connector 837"/>
          <p:cNvCxnSpPr>
            <a:stCxn id="783" idx="2"/>
            <a:endCxn id="837" idx="0"/>
          </p:cNvCxnSpPr>
          <p:nvPr/>
        </p:nvCxnSpPr>
        <p:spPr>
          <a:xfrm>
            <a:off x="25563609" y="15465140"/>
            <a:ext cx="1" cy="1237855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39" name="Straight Arrow Connector 838"/>
          <p:cNvCxnSpPr>
            <a:stCxn id="837" idx="2"/>
            <a:endCxn id="353" idx="0"/>
          </p:cNvCxnSpPr>
          <p:nvPr/>
        </p:nvCxnSpPr>
        <p:spPr>
          <a:xfrm>
            <a:off x="25563610" y="17130280"/>
            <a:ext cx="1361224" cy="2692048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40" name="Straight Arrow Connector 839"/>
          <p:cNvCxnSpPr>
            <a:stCxn id="837" idx="2"/>
            <a:endCxn id="739" idx="0"/>
          </p:cNvCxnSpPr>
          <p:nvPr/>
        </p:nvCxnSpPr>
        <p:spPr>
          <a:xfrm>
            <a:off x="25563610" y="17130280"/>
            <a:ext cx="3481512" cy="1725929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44" name="Straight Arrow Connector 843"/>
          <p:cNvCxnSpPr>
            <a:stCxn id="837" idx="2"/>
            <a:endCxn id="735" idx="0"/>
          </p:cNvCxnSpPr>
          <p:nvPr/>
        </p:nvCxnSpPr>
        <p:spPr>
          <a:xfrm>
            <a:off x="25563610" y="17130280"/>
            <a:ext cx="6959469" cy="1746125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0" name="TextBox 149"/>
          <p:cNvSpPr txBox="1"/>
          <p:nvPr/>
        </p:nvSpPr>
        <p:spPr>
          <a:xfrm>
            <a:off x="20047841" y="2983469"/>
            <a:ext cx="13144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Map Click</a:t>
            </a:r>
          </a:p>
          <a:p>
            <a:r>
              <a:rPr lang="en-US" dirty="0"/>
              <a:t>DOR Parcels</a:t>
            </a:r>
          </a:p>
        </p:txBody>
      </p:sp>
      <p:sp>
        <p:nvSpPr>
          <p:cNvPr id="847" name="TextBox 846"/>
          <p:cNvSpPr txBox="1"/>
          <p:nvPr/>
        </p:nvSpPr>
        <p:spPr>
          <a:xfrm>
            <a:off x="24049728" y="2950961"/>
            <a:ext cx="13609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Map Click</a:t>
            </a:r>
          </a:p>
          <a:p>
            <a:r>
              <a:rPr lang="en-US" dirty="0"/>
              <a:t>PWD Parcels</a:t>
            </a:r>
          </a:p>
        </p:txBody>
      </p:sp>
      <p:sp>
        <p:nvSpPr>
          <p:cNvPr id="851" name="TextBox 850"/>
          <p:cNvSpPr txBox="1"/>
          <p:nvPr/>
        </p:nvSpPr>
        <p:spPr>
          <a:xfrm>
            <a:off x="26474916" y="1002824"/>
            <a:ext cx="1691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Search Box Click</a:t>
            </a:r>
          </a:p>
        </p:txBody>
      </p:sp>
      <p:sp>
        <p:nvSpPr>
          <p:cNvPr id="868" name="TextBox 867"/>
          <p:cNvSpPr txBox="1"/>
          <p:nvPr/>
        </p:nvSpPr>
        <p:spPr>
          <a:xfrm>
            <a:off x="28726325" y="1966938"/>
            <a:ext cx="16707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App Load /w</a:t>
            </a:r>
          </a:p>
          <a:p>
            <a:r>
              <a:rPr lang="en-US" dirty="0"/>
              <a:t>Default Address</a:t>
            </a:r>
          </a:p>
        </p:txBody>
      </p:sp>
      <p:sp>
        <p:nvSpPr>
          <p:cNvPr id="887" name="TextBox 886"/>
          <p:cNvSpPr txBox="1"/>
          <p:nvPr/>
        </p:nvSpPr>
        <p:spPr>
          <a:xfrm>
            <a:off x="30992568" y="1993642"/>
            <a:ext cx="13740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App Load /w</a:t>
            </a:r>
          </a:p>
          <a:p>
            <a:r>
              <a:rPr lang="en-US" dirty="0"/>
              <a:t>URL Address</a:t>
            </a:r>
          </a:p>
        </p:txBody>
      </p:sp>
      <p:sp>
        <p:nvSpPr>
          <p:cNvPr id="889" name="TextBox 888"/>
          <p:cNvSpPr txBox="1"/>
          <p:nvPr/>
        </p:nvSpPr>
        <p:spPr>
          <a:xfrm>
            <a:off x="16092915" y="6501099"/>
            <a:ext cx="230870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Get the other Parcel(s)</a:t>
            </a:r>
          </a:p>
          <a:p>
            <a:r>
              <a:rPr lang="en-US" dirty="0"/>
              <a:t>from Click </a:t>
            </a:r>
            <a:r>
              <a:rPr lang="en-US" dirty="0" err="1"/>
              <a:t>Coords</a:t>
            </a:r>
            <a:r>
              <a:rPr lang="en-US" dirty="0"/>
              <a:t> as a</a:t>
            </a:r>
          </a:p>
          <a:p>
            <a:r>
              <a:rPr lang="en-US" dirty="0"/>
              <a:t>backup</a:t>
            </a:r>
          </a:p>
        </p:txBody>
      </p:sp>
      <p:sp>
        <p:nvSpPr>
          <p:cNvPr id="890" name="TextBox 889"/>
          <p:cNvSpPr txBox="1"/>
          <p:nvPr/>
        </p:nvSpPr>
        <p:spPr>
          <a:xfrm>
            <a:off x="16808568" y="13859721"/>
            <a:ext cx="20521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Geocode using</a:t>
            </a:r>
          </a:p>
          <a:p>
            <a:r>
              <a:rPr lang="en-US" dirty="0"/>
              <a:t>Backup other Parcel</a:t>
            </a:r>
          </a:p>
        </p:txBody>
      </p:sp>
      <p:sp>
        <p:nvSpPr>
          <p:cNvPr id="891" name="TextBox 890"/>
          <p:cNvSpPr txBox="1"/>
          <p:nvPr/>
        </p:nvSpPr>
        <p:spPr>
          <a:xfrm>
            <a:off x="18248265" y="4243952"/>
            <a:ext cx="158024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Get Clicked-On</a:t>
            </a:r>
          </a:p>
          <a:p>
            <a:r>
              <a:rPr lang="en-US" dirty="0"/>
              <a:t>Parcel From</a:t>
            </a:r>
          </a:p>
          <a:p>
            <a:r>
              <a:rPr lang="en-US" dirty="0"/>
              <a:t>Active Parcel</a:t>
            </a:r>
          </a:p>
          <a:p>
            <a:r>
              <a:rPr lang="en-US" dirty="0"/>
              <a:t>Layer</a:t>
            </a:r>
          </a:p>
        </p:txBody>
      </p:sp>
      <p:sp>
        <p:nvSpPr>
          <p:cNvPr id="893" name="TextBox 892"/>
          <p:cNvSpPr txBox="1"/>
          <p:nvPr/>
        </p:nvSpPr>
        <p:spPr>
          <a:xfrm>
            <a:off x="18823563" y="11038796"/>
            <a:ext cx="102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Geocode</a:t>
            </a:r>
          </a:p>
        </p:txBody>
      </p:sp>
      <p:sp>
        <p:nvSpPr>
          <p:cNvPr id="894" name="TextBox 893"/>
          <p:cNvSpPr txBox="1"/>
          <p:nvPr/>
        </p:nvSpPr>
        <p:spPr>
          <a:xfrm>
            <a:off x="24387709" y="19567679"/>
            <a:ext cx="174323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Get Parcels</a:t>
            </a:r>
          </a:p>
          <a:p>
            <a:r>
              <a:rPr lang="en-US" dirty="0"/>
              <a:t>From IDs from</a:t>
            </a:r>
          </a:p>
          <a:p>
            <a:r>
              <a:rPr lang="en-US" dirty="0"/>
              <a:t>Geocode Results</a:t>
            </a:r>
          </a:p>
        </p:txBody>
      </p:sp>
      <p:sp>
        <p:nvSpPr>
          <p:cNvPr id="895" name="TextBox 894"/>
          <p:cNvSpPr txBox="1"/>
          <p:nvPr/>
        </p:nvSpPr>
        <p:spPr>
          <a:xfrm>
            <a:off x="30141811" y="19292256"/>
            <a:ext cx="156401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If no ID:</a:t>
            </a:r>
          </a:p>
          <a:p>
            <a:r>
              <a:rPr lang="en-US" dirty="0"/>
              <a:t>Get Parcels</a:t>
            </a:r>
          </a:p>
          <a:p>
            <a:r>
              <a:rPr lang="en-US" dirty="0"/>
              <a:t>From </a:t>
            </a:r>
            <a:r>
              <a:rPr lang="en-US" dirty="0" err="1"/>
              <a:t>LatLng</a:t>
            </a:r>
            <a:endParaRPr lang="en-US" dirty="0"/>
          </a:p>
          <a:p>
            <a:r>
              <a:rPr lang="en-US" dirty="0"/>
              <a:t>From Geocode</a:t>
            </a:r>
          </a:p>
          <a:p>
            <a:r>
              <a:rPr lang="en-US" dirty="0"/>
              <a:t>Results</a:t>
            </a:r>
          </a:p>
        </p:txBody>
      </p:sp>
      <p:grpSp>
        <p:nvGrpSpPr>
          <p:cNvPr id="898" name="Group 897"/>
          <p:cNvGrpSpPr/>
          <p:nvPr/>
        </p:nvGrpSpPr>
        <p:grpSpPr>
          <a:xfrm>
            <a:off x="24086697" y="21055548"/>
            <a:ext cx="1226196" cy="479312"/>
            <a:chOff x="45667448" y="209673"/>
            <a:chExt cx="2021410" cy="594271"/>
          </a:xfrm>
        </p:grpSpPr>
        <p:sp>
          <p:nvSpPr>
            <p:cNvPr id="899" name="TextBox 898"/>
            <p:cNvSpPr txBox="1"/>
            <p:nvPr/>
          </p:nvSpPr>
          <p:spPr>
            <a:xfrm>
              <a:off x="45750753" y="209673"/>
              <a:ext cx="1875293" cy="4960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DATA MANAGER</a:t>
              </a:r>
            </a:p>
            <a:p>
              <a:r>
                <a:rPr lang="en-US" sz="1000" dirty="0" err="1"/>
                <a:t>setParcelsInState</a:t>
              </a:r>
              <a:endParaRPr lang="en-US" sz="1000" dirty="0"/>
            </a:p>
          </p:txBody>
        </p:sp>
        <p:sp>
          <p:nvSpPr>
            <p:cNvPr id="900" name="Rounded Rectangle 485"/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cxnSp>
        <p:nvCxnSpPr>
          <p:cNvPr id="901" name="Straight Arrow Connector 900"/>
          <p:cNvCxnSpPr>
            <a:stCxn id="843" idx="1"/>
            <a:endCxn id="900" idx="3"/>
          </p:cNvCxnSpPr>
          <p:nvPr/>
        </p:nvCxnSpPr>
        <p:spPr>
          <a:xfrm flipH="1">
            <a:off x="25312893" y="21293456"/>
            <a:ext cx="655617" cy="4469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8" name="Straight Arrow Connector 617">
            <a:extLst>
              <a:ext uri="{FF2B5EF4-FFF2-40B4-BE49-F238E27FC236}">
                <a16:creationId xmlns:a16="http://schemas.microsoft.com/office/drawing/2014/main" id="{43524D46-47FE-4757-BF4C-CA97B20A0F55}"/>
              </a:ext>
            </a:extLst>
          </p:cNvPr>
          <p:cNvCxnSpPr>
            <a:cxnSpLocks/>
            <a:stCxn id="807" idx="3"/>
            <a:endCxn id="239" idx="0"/>
          </p:cNvCxnSpPr>
          <p:nvPr/>
        </p:nvCxnSpPr>
        <p:spPr>
          <a:xfrm>
            <a:off x="33790739" y="13044420"/>
            <a:ext cx="365608" cy="1958847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1" name="Straight Arrow Connector 620">
            <a:extLst>
              <a:ext uri="{FF2B5EF4-FFF2-40B4-BE49-F238E27FC236}">
                <a16:creationId xmlns:a16="http://schemas.microsoft.com/office/drawing/2014/main" id="{8ECA1F3B-E7DF-4E72-A8DF-2A5B1CD65697}"/>
              </a:ext>
            </a:extLst>
          </p:cNvPr>
          <p:cNvCxnSpPr>
            <a:cxnSpLocks/>
            <a:stCxn id="661" idx="3"/>
            <a:endCxn id="239" idx="1"/>
          </p:cNvCxnSpPr>
          <p:nvPr/>
        </p:nvCxnSpPr>
        <p:spPr>
          <a:xfrm flipV="1">
            <a:off x="18447204" y="15166498"/>
            <a:ext cx="15203485" cy="1950631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616" name="Group 615">
            <a:extLst>
              <a:ext uri="{FF2B5EF4-FFF2-40B4-BE49-F238E27FC236}">
                <a16:creationId xmlns:a16="http://schemas.microsoft.com/office/drawing/2014/main" id="{7D5A2DE5-8FF7-4323-BFA7-C6642EB33344}"/>
              </a:ext>
            </a:extLst>
          </p:cNvPr>
          <p:cNvGrpSpPr/>
          <p:nvPr/>
        </p:nvGrpSpPr>
        <p:grpSpPr>
          <a:xfrm>
            <a:off x="16206058" y="7753261"/>
            <a:ext cx="1712181" cy="396135"/>
            <a:chOff x="45667448" y="209673"/>
            <a:chExt cx="2021410" cy="594271"/>
          </a:xfrm>
        </p:grpSpPr>
        <p:sp>
          <p:nvSpPr>
            <p:cNvPr id="619" name="TextBox 618">
              <a:extLst>
                <a:ext uri="{FF2B5EF4-FFF2-40B4-BE49-F238E27FC236}">
                  <a16:creationId xmlns:a16="http://schemas.microsoft.com/office/drawing/2014/main" id="{5FC65CB7-0666-45F0-A885-C43CA592B7FF}"/>
                </a:ext>
              </a:extLst>
            </p:cNvPr>
            <p:cNvSpPr txBox="1"/>
            <p:nvPr/>
          </p:nvSpPr>
          <p:spPr>
            <a:xfrm>
              <a:off x="45750757" y="209673"/>
              <a:ext cx="1875295" cy="3898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for (let </a:t>
              </a:r>
              <a:r>
                <a:rPr lang="en-US" sz="1000" dirty="0" err="1"/>
                <a:t>otherParcelLayer</a:t>
              </a:r>
              <a:r>
                <a:rPr lang="en-US" sz="1000" dirty="0"/>
                <a:t> of </a:t>
              </a:r>
              <a:r>
                <a:rPr lang="en-US" sz="1000" dirty="0" err="1"/>
                <a:t>otherParcelLayers</a:t>
              </a:r>
              <a:r>
                <a:rPr lang="en-US" sz="1000" dirty="0"/>
                <a:t>)</a:t>
              </a:r>
            </a:p>
          </p:txBody>
        </p:sp>
        <p:sp>
          <p:nvSpPr>
            <p:cNvPr id="622" name="Rounded Rectangle 485">
              <a:extLst>
                <a:ext uri="{FF2B5EF4-FFF2-40B4-BE49-F238E27FC236}">
                  <a16:creationId xmlns:a16="http://schemas.microsoft.com/office/drawing/2014/main" id="{BD6431D4-C2FF-4119-A2D9-3F6BEB0ECE47}"/>
                </a:ext>
              </a:extLst>
            </p:cNvPr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cxnSp>
        <p:nvCxnSpPr>
          <p:cNvPr id="623" name="Straight Arrow Connector 622">
            <a:extLst>
              <a:ext uri="{FF2B5EF4-FFF2-40B4-BE49-F238E27FC236}">
                <a16:creationId xmlns:a16="http://schemas.microsoft.com/office/drawing/2014/main" id="{DF766D72-9AE6-47FA-9C02-89F28532B4E3}"/>
              </a:ext>
            </a:extLst>
          </p:cNvPr>
          <p:cNvCxnSpPr>
            <a:cxnSpLocks/>
            <a:stCxn id="577" idx="2"/>
            <a:endCxn id="622" idx="0"/>
          </p:cNvCxnSpPr>
          <p:nvPr/>
        </p:nvCxnSpPr>
        <p:spPr>
          <a:xfrm flipH="1">
            <a:off x="17062149" y="7485413"/>
            <a:ext cx="7570461" cy="272345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37" name="TextBox 636">
            <a:extLst>
              <a:ext uri="{FF2B5EF4-FFF2-40B4-BE49-F238E27FC236}">
                <a16:creationId xmlns:a16="http://schemas.microsoft.com/office/drawing/2014/main" id="{87D325BB-C38F-42FA-905C-35CBB2FA417E}"/>
              </a:ext>
            </a:extLst>
          </p:cNvPr>
          <p:cNvSpPr txBox="1"/>
          <p:nvPr/>
        </p:nvSpPr>
        <p:spPr>
          <a:xfrm>
            <a:off x="15900636" y="9864871"/>
            <a:ext cx="12508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do not fetch data</a:t>
            </a:r>
          </a:p>
          <a:p>
            <a:r>
              <a:rPr lang="en-US" dirty="0"/>
              <a:t>for the other parcel</a:t>
            </a:r>
          </a:p>
        </p:txBody>
      </p:sp>
      <p:grpSp>
        <p:nvGrpSpPr>
          <p:cNvPr id="638" name="Group 637">
            <a:extLst>
              <a:ext uri="{FF2B5EF4-FFF2-40B4-BE49-F238E27FC236}">
                <a16:creationId xmlns:a16="http://schemas.microsoft.com/office/drawing/2014/main" id="{968B915A-B44F-4F0F-ADD8-022B10C67039}"/>
              </a:ext>
            </a:extLst>
          </p:cNvPr>
          <p:cNvGrpSpPr/>
          <p:nvPr/>
        </p:nvGrpSpPr>
        <p:grpSpPr>
          <a:xfrm>
            <a:off x="15674439" y="8306936"/>
            <a:ext cx="1211380" cy="861774"/>
            <a:chOff x="45667448" y="209673"/>
            <a:chExt cx="2021410" cy="595137"/>
          </a:xfrm>
        </p:grpSpPr>
        <p:sp>
          <p:nvSpPr>
            <p:cNvPr id="640" name="TextBox 639">
              <a:extLst>
                <a:ext uri="{FF2B5EF4-FFF2-40B4-BE49-F238E27FC236}">
                  <a16:creationId xmlns:a16="http://schemas.microsoft.com/office/drawing/2014/main" id="{CAF802AA-08D6-408A-A1DB-8B92422C33D6}"/>
                </a:ext>
              </a:extLst>
            </p:cNvPr>
            <p:cNvSpPr txBox="1"/>
            <p:nvPr/>
          </p:nvSpPr>
          <p:spPr>
            <a:xfrm>
              <a:off x="45750754" y="209673"/>
              <a:ext cx="1875293" cy="5951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DATA MANAGER</a:t>
              </a:r>
            </a:p>
            <a:p>
              <a:r>
                <a:rPr lang="en-US" sz="1000" dirty="0" err="1"/>
                <a:t>setParcelsInState</a:t>
              </a:r>
              <a:r>
                <a:rPr lang="en-US" sz="1000" dirty="0"/>
                <a:t>(</a:t>
              </a:r>
            </a:p>
            <a:p>
              <a:r>
                <a:rPr lang="en-US" sz="1000" dirty="0" err="1"/>
                <a:t>parcelLayer</a:t>
              </a:r>
              <a:r>
                <a:rPr lang="en-US" sz="1000" dirty="0"/>
                <a:t> (‘</a:t>
              </a:r>
              <a:r>
                <a:rPr lang="en-US" sz="1000" dirty="0" err="1"/>
                <a:t>pwd</a:t>
              </a:r>
              <a:r>
                <a:rPr lang="en-US" sz="1000" dirty="0"/>
                <a:t>’ or ‘</a:t>
              </a:r>
              <a:r>
                <a:rPr lang="en-US" sz="1000" dirty="0" err="1"/>
                <a:t>dor</a:t>
              </a:r>
              <a:r>
                <a:rPr lang="en-US" sz="1000" dirty="0"/>
                <a:t>’),</a:t>
              </a:r>
            </a:p>
            <a:p>
              <a:r>
                <a:rPr lang="en-US" sz="1000" dirty="0"/>
                <a:t>null)</a:t>
              </a:r>
            </a:p>
          </p:txBody>
        </p:sp>
        <p:sp>
          <p:nvSpPr>
            <p:cNvPr id="641" name="Rounded Rectangle 485">
              <a:extLst>
                <a:ext uri="{FF2B5EF4-FFF2-40B4-BE49-F238E27FC236}">
                  <a16:creationId xmlns:a16="http://schemas.microsoft.com/office/drawing/2014/main" id="{2906733A-B5D2-405C-831D-7352F8F19AD1}"/>
                </a:ext>
              </a:extLst>
            </p:cNvPr>
            <p:cNvSpPr/>
            <p:nvPr/>
          </p:nvSpPr>
          <p:spPr>
            <a:xfrm>
              <a:off x="45667448" y="216419"/>
              <a:ext cx="2021410" cy="5875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/>
            </a:p>
          </p:txBody>
        </p:sp>
      </p:grpSp>
      <p:cxnSp>
        <p:nvCxnSpPr>
          <p:cNvPr id="648" name="Straight Arrow Connector 647">
            <a:extLst>
              <a:ext uri="{FF2B5EF4-FFF2-40B4-BE49-F238E27FC236}">
                <a16:creationId xmlns:a16="http://schemas.microsoft.com/office/drawing/2014/main" id="{FF7B682C-4292-4EA7-AA2B-30B2A8DCAF02}"/>
              </a:ext>
            </a:extLst>
          </p:cNvPr>
          <p:cNvCxnSpPr>
            <a:cxnSpLocks/>
            <a:stCxn id="622" idx="2"/>
            <a:endCxn id="641" idx="0"/>
          </p:cNvCxnSpPr>
          <p:nvPr/>
        </p:nvCxnSpPr>
        <p:spPr>
          <a:xfrm flipH="1">
            <a:off x="16280129" y="8149396"/>
            <a:ext cx="782020" cy="167308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0" name="Straight Arrow Connector 649">
            <a:extLst>
              <a:ext uri="{FF2B5EF4-FFF2-40B4-BE49-F238E27FC236}">
                <a16:creationId xmlns:a16="http://schemas.microsoft.com/office/drawing/2014/main" id="{A83D9EDC-E635-459F-9E6C-165772BDC542}"/>
              </a:ext>
            </a:extLst>
          </p:cNvPr>
          <p:cNvCxnSpPr>
            <a:cxnSpLocks/>
            <a:stCxn id="641" idx="1"/>
            <a:endCxn id="187" idx="3"/>
          </p:cNvCxnSpPr>
          <p:nvPr/>
        </p:nvCxnSpPr>
        <p:spPr>
          <a:xfrm flipH="1" flipV="1">
            <a:off x="11414826" y="6133706"/>
            <a:ext cx="4259613" cy="2608374"/>
          </a:xfrm>
          <a:prstGeom prst="straightConnector1">
            <a:avLst/>
          </a:prstGeom>
          <a:ln w="38100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89" name="TextBox 688">
            <a:extLst>
              <a:ext uri="{FF2B5EF4-FFF2-40B4-BE49-F238E27FC236}">
                <a16:creationId xmlns:a16="http://schemas.microsoft.com/office/drawing/2014/main" id="{0CD22299-DE9D-4647-9FDD-67B9CD3E6AFD}"/>
              </a:ext>
            </a:extLst>
          </p:cNvPr>
          <p:cNvSpPr txBox="1"/>
          <p:nvPr/>
        </p:nvSpPr>
        <p:spPr>
          <a:xfrm>
            <a:off x="12930656" y="7243530"/>
            <a:ext cx="20692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Wipe out the old</a:t>
            </a:r>
          </a:p>
          <a:p>
            <a:r>
              <a:rPr lang="en-US" dirty="0"/>
              <a:t>other parcel in state</a:t>
            </a:r>
          </a:p>
        </p:txBody>
      </p:sp>
      <p:cxnSp>
        <p:nvCxnSpPr>
          <p:cNvPr id="625" name="Connector: Curved 624">
            <a:extLst>
              <a:ext uri="{FF2B5EF4-FFF2-40B4-BE49-F238E27FC236}">
                <a16:creationId xmlns:a16="http://schemas.microsoft.com/office/drawing/2014/main" id="{932EF8A4-5789-4B83-BF9E-BBCF52FF5C43}"/>
              </a:ext>
            </a:extLst>
          </p:cNvPr>
          <p:cNvCxnSpPr>
            <a:cxnSpLocks/>
            <a:stCxn id="658" idx="1"/>
            <a:endCxn id="326" idx="3"/>
          </p:cNvCxnSpPr>
          <p:nvPr/>
        </p:nvCxnSpPr>
        <p:spPr>
          <a:xfrm rot="10800000">
            <a:off x="15516132" y="11445006"/>
            <a:ext cx="1535682" cy="4856458"/>
          </a:xfrm>
          <a:prstGeom prst="curvedConnector3">
            <a:avLst>
              <a:gd name="adj1" fmla="val 50000"/>
            </a:avLst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694" name="Group 693">
            <a:extLst>
              <a:ext uri="{FF2B5EF4-FFF2-40B4-BE49-F238E27FC236}">
                <a16:creationId xmlns:a16="http://schemas.microsoft.com/office/drawing/2014/main" id="{275745D7-1434-4ABC-97FC-425B0062CF52}"/>
              </a:ext>
            </a:extLst>
          </p:cNvPr>
          <p:cNvGrpSpPr/>
          <p:nvPr/>
        </p:nvGrpSpPr>
        <p:grpSpPr>
          <a:xfrm>
            <a:off x="12443398" y="16310708"/>
            <a:ext cx="2770271" cy="1543038"/>
            <a:chOff x="45864307" y="1305618"/>
            <a:chExt cx="2361222" cy="1914044"/>
          </a:xfrm>
        </p:grpSpPr>
        <p:sp>
          <p:nvSpPr>
            <p:cNvPr id="695" name="TextBox 694">
              <a:extLst>
                <a:ext uri="{FF2B5EF4-FFF2-40B4-BE49-F238E27FC236}">
                  <a16:creationId xmlns:a16="http://schemas.microsoft.com/office/drawing/2014/main" id="{F54E96C6-0AFC-4151-86DE-03AA94D836FA}"/>
                </a:ext>
              </a:extLst>
            </p:cNvPr>
            <p:cNvSpPr txBox="1"/>
            <p:nvPr/>
          </p:nvSpPr>
          <p:spPr>
            <a:xfrm>
              <a:off x="45919896" y="1355810"/>
              <a:ext cx="2305633" cy="18325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if (feature) {</a:t>
              </a:r>
            </a:p>
            <a:p>
              <a:r>
                <a:rPr lang="en-US" sz="1000" dirty="0"/>
                <a:t>      if (</a:t>
              </a:r>
              <a:r>
                <a:rPr lang="en-US" sz="1000" dirty="0" err="1"/>
                <a:t>feature.street_address</a:t>
              </a:r>
              <a:r>
                <a:rPr lang="en-US" sz="1000" dirty="0"/>
                <a:t>) {</a:t>
              </a:r>
            </a:p>
            <a:p>
              <a:r>
                <a:rPr lang="en-US" sz="1000" dirty="0"/>
                <a:t>        return;</a:t>
              </a:r>
            </a:p>
            <a:p>
              <a:r>
                <a:rPr lang="en-US" sz="1000" dirty="0"/>
                <a:t>      } else if (</a:t>
              </a:r>
              <a:r>
                <a:rPr lang="en-US" sz="1000" dirty="0" err="1"/>
                <a:t>feature.properties.street_address</a:t>
              </a:r>
              <a:r>
                <a:rPr lang="en-US" sz="1000" dirty="0"/>
                <a:t>) {</a:t>
              </a:r>
            </a:p>
            <a:p>
              <a:r>
                <a:rPr lang="en-US" sz="1000" dirty="0"/>
                <a:t>        </a:t>
              </a:r>
              <a:r>
                <a:rPr lang="en-US" sz="1000" dirty="0" err="1"/>
                <a:t>this.fetchData</a:t>
              </a:r>
              <a:r>
                <a:rPr lang="en-US" sz="1000" dirty="0"/>
                <a:t>();</a:t>
              </a:r>
            </a:p>
            <a:p>
              <a:r>
                <a:rPr lang="en-US" sz="1000" dirty="0"/>
                <a:t>      }</a:t>
              </a:r>
            </a:p>
            <a:p>
              <a:r>
                <a:rPr lang="en-US" sz="1000" dirty="0"/>
                <a:t>    } else {</a:t>
              </a:r>
            </a:p>
            <a:p>
              <a:r>
                <a:rPr lang="en-US" sz="1000" dirty="0"/>
                <a:t>      </a:t>
              </a:r>
              <a:r>
                <a:rPr lang="en-US" sz="1000" dirty="0" err="1"/>
                <a:t>this.fetchData</a:t>
              </a:r>
              <a:r>
                <a:rPr lang="en-US" sz="1000" dirty="0"/>
                <a:t>();</a:t>
              </a:r>
            </a:p>
            <a:p>
              <a:r>
                <a:rPr lang="en-US" sz="1000" dirty="0"/>
                <a:t>    }</a:t>
              </a:r>
            </a:p>
          </p:txBody>
        </p:sp>
        <p:sp>
          <p:nvSpPr>
            <p:cNvPr id="696" name="Rounded Rectangle 485">
              <a:extLst>
                <a:ext uri="{FF2B5EF4-FFF2-40B4-BE49-F238E27FC236}">
                  <a16:creationId xmlns:a16="http://schemas.microsoft.com/office/drawing/2014/main" id="{36B448F0-2241-4CE9-9D6A-C4A1E0A4B0F0}"/>
                </a:ext>
              </a:extLst>
            </p:cNvPr>
            <p:cNvSpPr/>
            <p:nvPr/>
          </p:nvSpPr>
          <p:spPr>
            <a:xfrm>
              <a:off x="45864307" y="1305618"/>
              <a:ext cx="2341043" cy="1914044"/>
            </a:xfrm>
            <a:prstGeom prst="roundRect">
              <a:avLst/>
            </a:prstGeom>
            <a:solidFill>
              <a:schemeClr val="bg1">
                <a:lumMod val="75000"/>
                <a:alpha val="44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1" tIns="22860" rIns="45721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00" dirty="0"/>
            </a:p>
          </p:txBody>
        </p:sp>
      </p:grpSp>
      <p:cxnSp>
        <p:nvCxnSpPr>
          <p:cNvPr id="697" name="Connector: Curved 696">
            <a:extLst>
              <a:ext uri="{FF2B5EF4-FFF2-40B4-BE49-F238E27FC236}">
                <a16:creationId xmlns:a16="http://schemas.microsoft.com/office/drawing/2014/main" id="{486586BB-C198-40E1-BC2A-DAFA144CC605}"/>
              </a:ext>
            </a:extLst>
          </p:cNvPr>
          <p:cNvCxnSpPr>
            <a:cxnSpLocks/>
            <a:stCxn id="661" idx="1"/>
            <a:endCxn id="696" idx="0"/>
          </p:cNvCxnSpPr>
          <p:nvPr/>
        </p:nvCxnSpPr>
        <p:spPr>
          <a:xfrm rot="10800000">
            <a:off x="13816697" y="16310709"/>
            <a:ext cx="3195615" cy="806421"/>
          </a:xfrm>
          <a:prstGeom prst="curvedConnector4">
            <a:avLst>
              <a:gd name="adj1" fmla="val 28513"/>
              <a:gd name="adj2" fmla="val 128347"/>
            </a:avLst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8" name="Straight Arrow Connector 697">
            <a:extLst>
              <a:ext uri="{FF2B5EF4-FFF2-40B4-BE49-F238E27FC236}">
                <a16:creationId xmlns:a16="http://schemas.microsoft.com/office/drawing/2014/main" id="{7C668D72-3A6F-495E-A7CE-9960BCDC19C7}"/>
              </a:ext>
            </a:extLst>
          </p:cNvPr>
          <p:cNvCxnSpPr>
            <a:cxnSpLocks/>
            <a:stCxn id="696" idx="2"/>
            <a:endCxn id="21" idx="0"/>
          </p:cNvCxnSpPr>
          <p:nvPr/>
        </p:nvCxnSpPr>
        <p:spPr>
          <a:xfrm flipH="1">
            <a:off x="13814862" y="17853746"/>
            <a:ext cx="1834" cy="614390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99" name="TextBox 698">
            <a:extLst>
              <a:ext uri="{FF2B5EF4-FFF2-40B4-BE49-F238E27FC236}">
                <a16:creationId xmlns:a16="http://schemas.microsoft.com/office/drawing/2014/main" id="{BA0414FE-92BB-4241-B00A-A41BC0EBBEB1}"/>
              </a:ext>
            </a:extLst>
          </p:cNvPr>
          <p:cNvSpPr txBox="1"/>
          <p:nvPr/>
        </p:nvSpPr>
        <p:spPr>
          <a:xfrm>
            <a:off x="12143499" y="15401547"/>
            <a:ext cx="187102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As long as it is not</a:t>
            </a:r>
          </a:p>
          <a:p>
            <a:r>
              <a:rPr lang="en-US" dirty="0"/>
              <a:t>an intersection,</a:t>
            </a:r>
          </a:p>
          <a:p>
            <a:r>
              <a:rPr lang="en-US" dirty="0"/>
              <a:t>fetch new data</a:t>
            </a:r>
          </a:p>
        </p:txBody>
      </p:sp>
    </p:spTree>
    <p:extLst>
      <p:ext uri="{BB962C8B-B14F-4D97-AF65-F5344CB8AC3E}">
        <p14:creationId xmlns:p14="http://schemas.microsoft.com/office/powerpoint/2010/main" val="37749748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3861</TotalTime>
  <Words>1165</Words>
  <Application>Microsoft Office PowerPoint</Application>
  <PresentationFormat>Custom</PresentationFormat>
  <Paragraphs>320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Andy Rothwell</dc:creator>
  <cp:lastModifiedBy>Andy Rothwell</cp:lastModifiedBy>
  <cp:revision>175</cp:revision>
  <cp:lastPrinted>2017-09-25T18:12:36Z</cp:lastPrinted>
  <dcterms:created xsi:type="dcterms:W3CDTF">2017-05-22T14:26:37Z</dcterms:created>
  <dcterms:modified xsi:type="dcterms:W3CDTF">2018-04-06T14:15:44Z</dcterms:modified>
</cp:coreProperties>
</file>