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wdp" ContentType="image/vnd.ms-photo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theme/theme2.xml" ContentType="application/vnd.openxmlformats-officedocument.theme+xml"/>
  <Override PartName="/ppt/ink/ink1.xml" ContentType="application/inkml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2"/>
  </p:notesMasterIdLst>
  <p:sldIdLst>
    <p:sldId id="346" r:id="rId2"/>
    <p:sldId id="353" r:id="rId3"/>
    <p:sldId id="354" r:id="rId4"/>
    <p:sldId id="317" r:id="rId5"/>
    <p:sldId id="316" r:id="rId6"/>
    <p:sldId id="318" r:id="rId7"/>
    <p:sldId id="319" r:id="rId8"/>
    <p:sldId id="320" r:id="rId9"/>
    <p:sldId id="277" r:id="rId10"/>
    <p:sldId id="355" r:id="rId11"/>
    <p:sldId id="323" r:id="rId12"/>
    <p:sldId id="380" r:id="rId13"/>
    <p:sldId id="381" r:id="rId14"/>
    <p:sldId id="326" r:id="rId15"/>
    <p:sldId id="358" r:id="rId16"/>
    <p:sldId id="327" r:id="rId17"/>
    <p:sldId id="389" r:id="rId18"/>
    <p:sldId id="391" r:id="rId19"/>
    <p:sldId id="390" r:id="rId20"/>
    <p:sldId id="392" r:id="rId21"/>
    <p:sldId id="393" r:id="rId22"/>
    <p:sldId id="394" r:id="rId23"/>
    <p:sldId id="395" r:id="rId24"/>
    <p:sldId id="396" r:id="rId25"/>
    <p:sldId id="397" r:id="rId26"/>
    <p:sldId id="379" r:id="rId27"/>
    <p:sldId id="383" r:id="rId28"/>
    <p:sldId id="388" r:id="rId29"/>
    <p:sldId id="387" r:id="rId30"/>
    <p:sldId id="370" r:id="rId31"/>
  </p:sldIdLst>
  <p:sldSz cx="9144000" cy="5143500" type="screen16x9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8F26"/>
    <a:srgbClr val="40ADCB"/>
    <a:srgbClr val="3BA0BB"/>
    <a:srgbClr val="DF7F20"/>
    <a:srgbClr val="F4A81E"/>
    <a:srgbClr val="DD7B21"/>
    <a:srgbClr val="DF8020"/>
    <a:srgbClr val="FD8E29"/>
    <a:srgbClr val="DA7621"/>
    <a:srgbClr val="41AFC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>
      <p:cViewPr varScale="1">
        <p:scale>
          <a:sx n="103" d="100"/>
          <a:sy n="103" d="100"/>
        </p:scale>
        <p:origin x="618" y="96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theme" Target="theme/theme1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4C9C8A59-1771-4FB6-8A35-0DE02EB08E74}" type="doc">
      <dgm:prSet loTypeId="urn:microsoft.com/office/officeart/2005/8/layout/chart3" loCatId="cycle" qsTypeId="urn:microsoft.com/office/officeart/2005/8/quickstyle/simple1" qsCatId="simple" csTypeId="urn:microsoft.com/office/officeart/2005/8/colors/colorful5" csCatId="colorful" phldr="1"/>
      <dgm:spPr/>
    </dgm:pt>
    <dgm:pt modelId="{5F82A548-73C2-411D-9B68-BCA964D1F400}">
      <dgm:prSet phldrT="[Text]"/>
      <dgm:spPr>
        <a:solidFill>
          <a:schemeClr val="bg1">
            <a:lumMod val="85000"/>
          </a:schemeClr>
        </a:solidFill>
      </dgm:spPr>
      <dgm:t>
        <a:bodyPr/>
        <a:lstStyle/>
        <a:p>
          <a:r>
            <a:rPr lang="en-US" dirty="0" smtClean="0"/>
            <a:t> </a:t>
          </a:r>
          <a:endParaRPr lang="en-US" dirty="0"/>
        </a:p>
      </dgm:t>
    </dgm:pt>
    <dgm:pt modelId="{07EA4F8C-92A4-40F4-8015-72FA416A8C26}" type="parTrans" cxnId="{64234381-DCD6-49DC-99C9-A0B6342D6371}">
      <dgm:prSet/>
      <dgm:spPr/>
      <dgm:t>
        <a:bodyPr/>
        <a:lstStyle/>
        <a:p>
          <a:endParaRPr lang="en-US"/>
        </a:p>
      </dgm:t>
    </dgm:pt>
    <dgm:pt modelId="{DF3D073F-8BF9-4CA4-BEA6-CCDB013DE5B3}" type="sibTrans" cxnId="{64234381-DCD6-49DC-99C9-A0B6342D6371}">
      <dgm:prSet/>
      <dgm:spPr/>
      <dgm:t>
        <a:bodyPr/>
        <a:lstStyle/>
        <a:p>
          <a:endParaRPr lang="en-US"/>
        </a:p>
      </dgm:t>
    </dgm:pt>
    <dgm:pt modelId="{776F5331-2C42-4339-84E1-DE0D10704495}">
      <dgm:prSet phldrT="[Text]"/>
      <dgm:spPr>
        <a:solidFill>
          <a:schemeClr val="bg1">
            <a:lumMod val="75000"/>
          </a:schemeClr>
        </a:solidFill>
      </dgm:spPr>
      <dgm:t>
        <a:bodyPr/>
        <a:lstStyle/>
        <a:p>
          <a:r>
            <a:rPr lang="en-US" dirty="0" smtClean="0"/>
            <a:t> </a:t>
          </a:r>
          <a:endParaRPr lang="en-US" dirty="0"/>
        </a:p>
      </dgm:t>
    </dgm:pt>
    <dgm:pt modelId="{4C1B4BA0-B8B8-4C9E-9930-0CC408877913}" type="parTrans" cxnId="{A9EA2B55-D65D-4956-80BF-90C49A7E0EE8}">
      <dgm:prSet/>
      <dgm:spPr/>
      <dgm:t>
        <a:bodyPr/>
        <a:lstStyle/>
        <a:p>
          <a:endParaRPr lang="en-US"/>
        </a:p>
      </dgm:t>
    </dgm:pt>
    <dgm:pt modelId="{F71785F5-F099-4C34-AC42-69DFA84BD2AB}" type="sibTrans" cxnId="{A9EA2B55-D65D-4956-80BF-90C49A7E0EE8}">
      <dgm:prSet/>
      <dgm:spPr/>
      <dgm:t>
        <a:bodyPr/>
        <a:lstStyle/>
        <a:p>
          <a:endParaRPr lang="en-US"/>
        </a:p>
      </dgm:t>
    </dgm:pt>
    <dgm:pt modelId="{779D6345-313B-48FB-A301-806D64BA0FAD}">
      <dgm:prSet phldrT="[Text]"/>
      <dgm:spPr>
        <a:gradFill flip="none" rotWithShape="0">
          <a:gsLst>
            <a:gs pos="25000">
              <a:srgbClr val="338EA6"/>
            </a:gs>
            <a:gs pos="100000">
              <a:srgbClr val="41AFCD"/>
            </a:gs>
            <a:gs pos="0">
              <a:srgbClr val="246C7F"/>
            </a:gs>
            <a:gs pos="100000">
              <a:srgbClr val="41AFCD"/>
            </a:gs>
          </a:gsLst>
          <a:lin ang="16200000" scaled="1"/>
          <a:tileRect/>
        </a:gradFill>
      </dgm:spPr>
      <dgm:t>
        <a:bodyPr/>
        <a:lstStyle/>
        <a:p>
          <a:r>
            <a:rPr lang="en-US" dirty="0" smtClean="0"/>
            <a:t> </a:t>
          </a:r>
          <a:endParaRPr lang="en-US" dirty="0"/>
        </a:p>
      </dgm:t>
    </dgm:pt>
    <dgm:pt modelId="{FBF700A7-A44C-4FEB-826C-8F7C1516C328}" type="parTrans" cxnId="{BC34902F-CC8D-4AAD-A8AA-F4E1BC13F1AB}">
      <dgm:prSet/>
      <dgm:spPr/>
      <dgm:t>
        <a:bodyPr/>
        <a:lstStyle/>
        <a:p>
          <a:endParaRPr lang="en-US"/>
        </a:p>
      </dgm:t>
    </dgm:pt>
    <dgm:pt modelId="{2467C7ED-8AC6-4B85-9258-621A4681B33D}" type="sibTrans" cxnId="{BC34902F-CC8D-4AAD-A8AA-F4E1BC13F1AB}">
      <dgm:prSet/>
      <dgm:spPr/>
      <dgm:t>
        <a:bodyPr/>
        <a:lstStyle/>
        <a:p>
          <a:endParaRPr lang="en-US"/>
        </a:p>
      </dgm:t>
    </dgm:pt>
    <dgm:pt modelId="{7A9B9983-EE08-40BA-8E82-52C14F797C39}" type="pres">
      <dgm:prSet presAssocID="{4C9C8A59-1771-4FB6-8A35-0DE02EB08E74}" presName="compositeShape" presStyleCnt="0">
        <dgm:presLayoutVars>
          <dgm:chMax val="7"/>
          <dgm:dir/>
          <dgm:resizeHandles val="exact"/>
        </dgm:presLayoutVars>
      </dgm:prSet>
      <dgm:spPr/>
    </dgm:pt>
    <dgm:pt modelId="{27962834-760E-46E4-80A1-73FFFBEF688F}" type="pres">
      <dgm:prSet presAssocID="{4C9C8A59-1771-4FB6-8A35-0DE02EB08E74}" presName="wedge1" presStyleLbl="node1" presStyleIdx="0" presStyleCnt="3" custScaleX="100893" custLinFactNeighborX="-6149" custLinFactNeighborY="2381"/>
      <dgm:spPr/>
      <dgm:t>
        <a:bodyPr/>
        <a:lstStyle/>
        <a:p>
          <a:endParaRPr lang="en-US"/>
        </a:p>
      </dgm:t>
    </dgm:pt>
    <dgm:pt modelId="{AABC5297-E14A-4F4E-8741-8CD3076ADF96}" type="pres">
      <dgm:prSet presAssocID="{4C9C8A59-1771-4FB6-8A35-0DE02EB08E74}" presName="wedge1Tx" presStyleLbl="node1" presStyleIdx="0" presStyleCnt="3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990DCC4F-8813-46A7-85E1-78229DFB1668}" type="pres">
      <dgm:prSet presAssocID="{4C9C8A59-1771-4FB6-8A35-0DE02EB08E74}" presName="wedge2" presStyleLbl="node1" presStyleIdx="1" presStyleCnt="3" custLinFactNeighborX="60" custLinFactNeighborY="-595"/>
      <dgm:spPr/>
      <dgm:t>
        <a:bodyPr/>
        <a:lstStyle/>
        <a:p>
          <a:endParaRPr lang="en-US"/>
        </a:p>
      </dgm:t>
    </dgm:pt>
    <dgm:pt modelId="{D3D57C71-F568-4C02-9887-27E712E4A3ED}" type="pres">
      <dgm:prSet presAssocID="{4C9C8A59-1771-4FB6-8A35-0DE02EB08E74}" presName="wedge2Tx" presStyleLbl="node1" presStyleIdx="1" presStyleCnt="3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28EB198D-F683-4BBE-A2CA-FEC9A6FD94ED}" type="pres">
      <dgm:prSet presAssocID="{4C9C8A59-1771-4FB6-8A35-0DE02EB08E74}" presName="wedge3" presStyleLbl="node1" presStyleIdx="2" presStyleCnt="3" custLinFactNeighborX="-548" custLinFactNeighborY="-595"/>
      <dgm:spPr/>
      <dgm:t>
        <a:bodyPr/>
        <a:lstStyle/>
        <a:p>
          <a:endParaRPr lang="en-US"/>
        </a:p>
      </dgm:t>
    </dgm:pt>
    <dgm:pt modelId="{9F079AB8-F97B-405C-AC03-CCF0D4D4BA0A}" type="pres">
      <dgm:prSet presAssocID="{4C9C8A59-1771-4FB6-8A35-0DE02EB08E74}" presName="wedge3Tx" presStyleLbl="node1" presStyleIdx="2" presStyleCnt="3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ACCA5203-3C89-4CA6-B28F-5AE4E9416B24}" type="presOf" srcId="{779D6345-313B-48FB-A301-806D64BA0FAD}" destId="{9F079AB8-F97B-405C-AC03-CCF0D4D4BA0A}" srcOrd="1" destOrd="0" presId="urn:microsoft.com/office/officeart/2005/8/layout/chart3"/>
    <dgm:cxn modelId="{097C8513-4AD3-462F-9FC1-2F018DE81749}" type="presOf" srcId="{776F5331-2C42-4339-84E1-DE0D10704495}" destId="{D3D57C71-F568-4C02-9887-27E712E4A3ED}" srcOrd="1" destOrd="0" presId="urn:microsoft.com/office/officeart/2005/8/layout/chart3"/>
    <dgm:cxn modelId="{BC34902F-CC8D-4AAD-A8AA-F4E1BC13F1AB}" srcId="{4C9C8A59-1771-4FB6-8A35-0DE02EB08E74}" destId="{779D6345-313B-48FB-A301-806D64BA0FAD}" srcOrd="2" destOrd="0" parTransId="{FBF700A7-A44C-4FEB-826C-8F7C1516C328}" sibTransId="{2467C7ED-8AC6-4B85-9258-621A4681B33D}"/>
    <dgm:cxn modelId="{A9EA2B55-D65D-4956-80BF-90C49A7E0EE8}" srcId="{4C9C8A59-1771-4FB6-8A35-0DE02EB08E74}" destId="{776F5331-2C42-4339-84E1-DE0D10704495}" srcOrd="1" destOrd="0" parTransId="{4C1B4BA0-B8B8-4C9E-9930-0CC408877913}" sibTransId="{F71785F5-F099-4C34-AC42-69DFA84BD2AB}"/>
    <dgm:cxn modelId="{42BDE6FC-BC11-4D65-A324-10E7B2EB67A0}" type="presOf" srcId="{5F82A548-73C2-411D-9B68-BCA964D1F400}" destId="{AABC5297-E14A-4F4E-8741-8CD3076ADF96}" srcOrd="1" destOrd="0" presId="urn:microsoft.com/office/officeart/2005/8/layout/chart3"/>
    <dgm:cxn modelId="{9A2C0790-6078-40D2-A6CB-EEEF0318DAA2}" type="presOf" srcId="{5F82A548-73C2-411D-9B68-BCA964D1F400}" destId="{27962834-760E-46E4-80A1-73FFFBEF688F}" srcOrd="0" destOrd="0" presId="urn:microsoft.com/office/officeart/2005/8/layout/chart3"/>
    <dgm:cxn modelId="{64234381-DCD6-49DC-99C9-A0B6342D6371}" srcId="{4C9C8A59-1771-4FB6-8A35-0DE02EB08E74}" destId="{5F82A548-73C2-411D-9B68-BCA964D1F400}" srcOrd="0" destOrd="0" parTransId="{07EA4F8C-92A4-40F4-8015-72FA416A8C26}" sibTransId="{DF3D073F-8BF9-4CA4-BEA6-CCDB013DE5B3}"/>
    <dgm:cxn modelId="{F33DE3F4-99D3-42EB-AAA2-CE21AB3BC9F0}" type="presOf" srcId="{779D6345-313B-48FB-A301-806D64BA0FAD}" destId="{28EB198D-F683-4BBE-A2CA-FEC9A6FD94ED}" srcOrd="0" destOrd="0" presId="urn:microsoft.com/office/officeart/2005/8/layout/chart3"/>
    <dgm:cxn modelId="{B9CDB009-0E50-4D01-AFAF-092D5A0723DE}" type="presOf" srcId="{776F5331-2C42-4339-84E1-DE0D10704495}" destId="{990DCC4F-8813-46A7-85E1-78229DFB1668}" srcOrd="0" destOrd="0" presId="urn:microsoft.com/office/officeart/2005/8/layout/chart3"/>
    <dgm:cxn modelId="{62970DA1-D561-4DD9-9735-976989D763B1}" type="presOf" srcId="{4C9C8A59-1771-4FB6-8A35-0DE02EB08E74}" destId="{7A9B9983-EE08-40BA-8E82-52C14F797C39}" srcOrd="0" destOrd="0" presId="urn:microsoft.com/office/officeart/2005/8/layout/chart3"/>
    <dgm:cxn modelId="{C3DE7ECC-1159-4390-A784-2D0CDE4CA407}" type="presParOf" srcId="{7A9B9983-EE08-40BA-8E82-52C14F797C39}" destId="{27962834-760E-46E4-80A1-73FFFBEF688F}" srcOrd="0" destOrd="0" presId="urn:microsoft.com/office/officeart/2005/8/layout/chart3"/>
    <dgm:cxn modelId="{6BAAF933-0BB5-483F-AD1D-530B10C520B6}" type="presParOf" srcId="{7A9B9983-EE08-40BA-8E82-52C14F797C39}" destId="{AABC5297-E14A-4F4E-8741-8CD3076ADF96}" srcOrd="1" destOrd="0" presId="urn:microsoft.com/office/officeart/2005/8/layout/chart3"/>
    <dgm:cxn modelId="{D27ADD38-F5C9-434F-9120-0AE33BDF9BF9}" type="presParOf" srcId="{7A9B9983-EE08-40BA-8E82-52C14F797C39}" destId="{990DCC4F-8813-46A7-85E1-78229DFB1668}" srcOrd="2" destOrd="0" presId="urn:microsoft.com/office/officeart/2005/8/layout/chart3"/>
    <dgm:cxn modelId="{2FC2498F-AE19-4222-86DF-93D1CEE0AD33}" type="presParOf" srcId="{7A9B9983-EE08-40BA-8E82-52C14F797C39}" destId="{D3D57C71-F568-4C02-9887-27E712E4A3ED}" srcOrd="3" destOrd="0" presId="urn:microsoft.com/office/officeart/2005/8/layout/chart3"/>
    <dgm:cxn modelId="{83555770-74F5-443B-AD44-6E1CE5693373}" type="presParOf" srcId="{7A9B9983-EE08-40BA-8E82-52C14F797C39}" destId="{28EB198D-F683-4BBE-A2CA-FEC9A6FD94ED}" srcOrd="4" destOrd="0" presId="urn:microsoft.com/office/officeart/2005/8/layout/chart3"/>
    <dgm:cxn modelId="{7305D55B-038A-438B-B62B-AEE3D4C7F0AA}" type="presParOf" srcId="{7A9B9983-EE08-40BA-8E82-52C14F797C39}" destId="{9F079AB8-F97B-405C-AC03-CCF0D4D4BA0A}" srcOrd="5" destOrd="0" presId="urn:microsoft.com/office/officeart/2005/8/layout/chart3"/>
  </dgm:cxnLst>
  <dgm:bg/>
  <dgm:whole/>
  <dgm:extLst>
    <a:ext uri="http://schemas.microsoft.com/office/drawing/2008/diagram">
      <dsp:dataModelExt xmlns:dsp="http://schemas.microsoft.com/office/drawing/2008/diagram" relId="rId13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4C9C8A59-1771-4FB6-8A35-0DE02EB08E74}" type="doc">
      <dgm:prSet loTypeId="urn:microsoft.com/office/officeart/2005/8/layout/chart3" loCatId="cycle" qsTypeId="urn:microsoft.com/office/officeart/2005/8/quickstyle/simple1" qsCatId="simple" csTypeId="urn:microsoft.com/office/officeart/2005/8/colors/colorful5" csCatId="colorful" phldr="1"/>
      <dgm:spPr/>
    </dgm:pt>
    <dgm:pt modelId="{5F82A548-73C2-411D-9B68-BCA964D1F400}">
      <dgm:prSet phldrT="[Text]"/>
      <dgm:spPr>
        <a:gradFill flip="none" rotWithShape="0">
          <a:gsLst>
            <a:gs pos="51000">
              <a:srgbClr val="F4A81E"/>
            </a:gs>
            <a:gs pos="100000">
              <a:srgbClr val="F4A81E"/>
            </a:gs>
            <a:gs pos="0">
              <a:srgbClr val="DA7621"/>
            </a:gs>
          </a:gsLst>
          <a:lin ang="16200000" scaled="1"/>
          <a:tileRect/>
        </a:gradFill>
      </dgm:spPr>
      <dgm:t>
        <a:bodyPr/>
        <a:lstStyle/>
        <a:p>
          <a:r>
            <a:rPr lang="en-US" dirty="0" smtClean="0"/>
            <a:t> </a:t>
          </a:r>
          <a:endParaRPr lang="en-US" dirty="0"/>
        </a:p>
      </dgm:t>
    </dgm:pt>
    <dgm:pt modelId="{07EA4F8C-92A4-40F4-8015-72FA416A8C26}" type="parTrans" cxnId="{64234381-DCD6-49DC-99C9-A0B6342D6371}">
      <dgm:prSet/>
      <dgm:spPr/>
      <dgm:t>
        <a:bodyPr/>
        <a:lstStyle/>
        <a:p>
          <a:endParaRPr lang="en-US"/>
        </a:p>
      </dgm:t>
    </dgm:pt>
    <dgm:pt modelId="{DF3D073F-8BF9-4CA4-BEA6-CCDB013DE5B3}" type="sibTrans" cxnId="{64234381-DCD6-49DC-99C9-A0B6342D6371}">
      <dgm:prSet/>
      <dgm:spPr/>
      <dgm:t>
        <a:bodyPr/>
        <a:lstStyle/>
        <a:p>
          <a:endParaRPr lang="en-US"/>
        </a:p>
      </dgm:t>
    </dgm:pt>
    <dgm:pt modelId="{776F5331-2C42-4339-84E1-DE0D10704495}">
      <dgm:prSet phldrT="[Text]"/>
      <dgm:spPr>
        <a:solidFill>
          <a:schemeClr val="bg1">
            <a:lumMod val="75000"/>
          </a:schemeClr>
        </a:solidFill>
      </dgm:spPr>
      <dgm:t>
        <a:bodyPr/>
        <a:lstStyle/>
        <a:p>
          <a:r>
            <a:rPr lang="en-US" dirty="0" smtClean="0"/>
            <a:t> </a:t>
          </a:r>
          <a:endParaRPr lang="en-US" dirty="0"/>
        </a:p>
      </dgm:t>
    </dgm:pt>
    <dgm:pt modelId="{4C1B4BA0-B8B8-4C9E-9930-0CC408877913}" type="parTrans" cxnId="{A9EA2B55-D65D-4956-80BF-90C49A7E0EE8}">
      <dgm:prSet/>
      <dgm:spPr/>
      <dgm:t>
        <a:bodyPr/>
        <a:lstStyle/>
        <a:p>
          <a:endParaRPr lang="en-US"/>
        </a:p>
      </dgm:t>
    </dgm:pt>
    <dgm:pt modelId="{F71785F5-F099-4C34-AC42-69DFA84BD2AB}" type="sibTrans" cxnId="{A9EA2B55-D65D-4956-80BF-90C49A7E0EE8}">
      <dgm:prSet/>
      <dgm:spPr/>
      <dgm:t>
        <a:bodyPr/>
        <a:lstStyle/>
        <a:p>
          <a:endParaRPr lang="en-US"/>
        </a:p>
      </dgm:t>
    </dgm:pt>
    <dgm:pt modelId="{779D6345-313B-48FB-A301-806D64BA0FAD}">
      <dgm:prSet phldrT="[Text]"/>
      <dgm:spPr>
        <a:solidFill>
          <a:schemeClr val="bg1">
            <a:lumMod val="85000"/>
          </a:schemeClr>
        </a:solidFill>
      </dgm:spPr>
      <dgm:t>
        <a:bodyPr/>
        <a:lstStyle/>
        <a:p>
          <a:r>
            <a:rPr lang="en-US" dirty="0" smtClean="0"/>
            <a:t> </a:t>
          </a:r>
          <a:endParaRPr lang="en-US" dirty="0"/>
        </a:p>
      </dgm:t>
    </dgm:pt>
    <dgm:pt modelId="{FBF700A7-A44C-4FEB-826C-8F7C1516C328}" type="parTrans" cxnId="{BC34902F-CC8D-4AAD-A8AA-F4E1BC13F1AB}">
      <dgm:prSet/>
      <dgm:spPr/>
      <dgm:t>
        <a:bodyPr/>
        <a:lstStyle/>
        <a:p>
          <a:endParaRPr lang="en-US"/>
        </a:p>
      </dgm:t>
    </dgm:pt>
    <dgm:pt modelId="{2467C7ED-8AC6-4B85-9258-621A4681B33D}" type="sibTrans" cxnId="{BC34902F-CC8D-4AAD-A8AA-F4E1BC13F1AB}">
      <dgm:prSet/>
      <dgm:spPr/>
      <dgm:t>
        <a:bodyPr/>
        <a:lstStyle/>
        <a:p>
          <a:endParaRPr lang="en-US"/>
        </a:p>
      </dgm:t>
    </dgm:pt>
    <dgm:pt modelId="{7A9B9983-EE08-40BA-8E82-52C14F797C39}" type="pres">
      <dgm:prSet presAssocID="{4C9C8A59-1771-4FB6-8A35-0DE02EB08E74}" presName="compositeShape" presStyleCnt="0">
        <dgm:presLayoutVars>
          <dgm:chMax val="7"/>
          <dgm:dir/>
          <dgm:resizeHandles val="exact"/>
        </dgm:presLayoutVars>
      </dgm:prSet>
      <dgm:spPr/>
    </dgm:pt>
    <dgm:pt modelId="{27962834-760E-46E4-80A1-73FFFBEF688F}" type="pres">
      <dgm:prSet presAssocID="{4C9C8A59-1771-4FB6-8A35-0DE02EB08E74}" presName="wedge1" presStyleLbl="node1" presStyleIdx="0" presStyleCnt="3" custScaleX="100893" custLinFactNeighborX="-6149" custLinFactNeighborY="2381"/>
      <dgm:spPr/>
      <dgm:t>
        <a:bodyPr/>
        <a:lstStyle/>
        <a:p>
          <a:endParaRPr lang="en-US"/>
        </a:p>
      </dgm:t>
    </dgm:pt>
    <dgm:pt modelId="{AABC5297-E14A-4F4E-8741-8CD3076ADF96}" type="pres">
      <dgm:prSet presAssocID="{4C9C8A59-1771-4FB6-8A35-0DE02EB08E74}" presName="wedge1Tx" presStyleLbl="node1" presStyleIdx="0" presStyleCnt="3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990DCC4F-8813-46A7-85E1-78229DFB1668}" type="pres">
      <dgm:prSet presAssocID="{4C9C8A59-1771-4FB6-8A35-0DE02EB08E74}" presName="wedge2" presStyleLbl="node1" presStyleIdx="1" presStyleCnt="3" custLinFactNeighborX="60" custLinFactNeighborY="-595"/>
      <dgm:spPr/>
      <dgm:t>
        <a:bodyPr/>
        <a:lstStyle/>
        <a:p>
          <a:endParaRPr lang="en-US"/>
        </a:p>
      </dgm:t>
    </dgm:pt>
    <dgm:pt modelId="{D3D57C71-F568-4C02-9887-27E712E4A3ED}" type="pres">
      <dgm:prSet presAssocID="{4C9C8A59-1771-4FB6-8A35-0DE02EB08E74}" presName="wedge2Tx" presStyleLbl="node1" presStyleIdx="1" presStyleCnt="3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28EB198D-F683-4BBE-A2CA-FEC9A6FD94ED}" type="pres">
      <dgm:prSet presAssocID="{4C9C8A59-1771-4FB6-8A35-0DE02EB08E74}" presName="wedge3" presStyleLbl="node1" presStyleIdx="2" presStyleCnt="3" custLinFactNeighborX="-548" custLinFactNeighborY="-595"/>
      <dgm:spPr/>
      <dgm:t>
        <a:bodyPr/>
        <a:lstStyle/>
        <a:p>
          <a:endParaRPr lang="en-US"/>
        </a:p>
      </dgm:t>
    </dgm:pt>
    <dgm:pt modelId="{9F079AB8-F97B-405C-AC03-CCF0D4D4BA0A}" type="pres">
      <dgm:prSet presAssocID="{4C9C8A59-1771-4FB6-8A35-0DE02EB08E74}" presName="wedge3Tx" presStyleLbl="node1" presStyleIdx="2" presStyleCnt="3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BC34902F-CC8D-4AAD-A8AA-F4E1BC13F1AB}" srcId="{4C9C8A59-1771-4FB6-8A35-0DE02EB08E74}" destId="{779D6345-313B-48FB-A301-806D64BA0FAD}" srcOrd="2" destOrd="0" parTransId="{FBF700A7-A44C-4FEB-826C-8F7C1516C328}" sibTransId="{2467C7ED-8AC6-4B85-9258-621A4681B33D}"/>
    <dgm:cxn modelId="{A9EA2B55-D65D-4956-80BF-90C49A7E0EE8}" srcId="{4C9C8A59-1771-4FB6-8A35-0DE02EB08E74}" destId="{776F5331-2C42-4339-84E1-DE0D10704495}" srcOrd="1" destOrd="0" parTransId="{4C1B4BA0-B8B8-4C9E-9930-0CC408877913}" sibTransId="{F71785F5-F099-4C34-AC42-69DFA84BD2AB}"/>
    <dgm:cxn modelId="{30A423C9-F438-4866-8C61-F2ACA1210E3A}" type="presOf" srcId="{779D6345-313B-48FB-A301-806D64BA0FAD}" destId="{9F079AB8-F97B-405C-AC03-CCF0D4D4BA0A}" srcOrd="1" destOrd="0" presId="urn:microsoft.com/office/officeart/2005/8/layout/chart3"/>
    <dgm:cxn modelId="{E12A6B10-2D67-4CF3-80BD-CD7576A63D88}" type="presOf" srcId="{776F5331-2C42-4339-84E1-DE0D10704495}" destId="{D3D57C71-F568-4C02-9887-27E712E4A3ED}" srcOrd="1" destOrd="0" presId="urn:microsoft.com/office/officeart/2005/8/layout/chart3"/>
    <dgm:cxn modelId="{2E904F39-2AB2-4EA5-934A-52C3F89F38BE}" type="presOf" srcId="{5F82A548-73C2-411D-9B68-BCA964D1F400}" destId="{AABC5297-E14A-4F4E-8741-8CD3076ADF96}" srcOrd="1" destOrd="0" presId="urn:microsoft.com/office/officeart/2005/8/layout/chart3"/>
    <dgm:cxn modelId="{F7663CA1-1DA1-4656-AFEC-388B72B46640}" type="presOf" srcId="{4C9C8A59-1771-4FB6-8A35-0DE02EB08E74}" destId="{7A9B9983-EE08-40BA-8E82-52C14F797C39}" srcOrd="0" destOrd="0" presId="urn:microsoft.com/office/officeart/2005/8/layout/chart3"/>
    <dgm:cxn modelId="{64234381-DCD6-49DC-99C9-A0B6342D6371}" srcId="{4C9C8A59-1771-4FB6-8A35-0DE02EB08E74}" destId="{5F82A548-73C2-411D-9B68-BCA964D1F400}" srcOrd="0" destOrd="0" parTransId="{07EA4F8C-92A4-40F4-8015-72FA416A8C26}" sibTransId="{DF3D073F-8BF9-4CA4-BEA6-CCDB013DE5B3}"/>
    <dgm:cxn modelId="{01882A58-FC9A-4548-9FF7-9A5DC94EB1AC}" type="presOf" srcId="{5F82A548-73C2-411D-9B68-BCA964D1F400}" destId="{27962834-760E-46E4-80A1-73FFFBEF688F}" srcOrd="0" destOrd="0" presId="urn:microsoft.com/office/officeart/2005/8/layout/chart3"/>
    <dgm:cxn modelId="{E67C888A-520F-40FB-9B11-C3B2BA4B5B09}" type="presOf" srcId="{779D6345-313B-48FB-A301-806D64BA0FAD}" destId="{28EB198D-F683-4BBE-A2CA-FEC9A6FD94ED}" srcOrd="0" destOrd="0" presId="urn:microsoft.com/office/officeart/2005/8/layout/chart3"/>
    <dgm:cxn modelId="{94A32023-FCC5-4554-80B7-517ACF7892D5}" type="presOf" srcId="{776F5331-2C42-4339-84E1-DE0D10704495}" destId="{990DCC4F-8813-46A7-85E1-78229DFB1668}" srcOrd="0" destOrd="0" presId="urn:microsoft.com/office/officeart/2005/8/layout/chart3"/>
    <dgm:cxn modelId="{FF7F6683-30C4-4C99-A153-59712C9530BC}" type="presParOf" srcId="{7A9B9983-EE08-40BA-8E82-52C14F797C39}" destId="{27962834-760E-46E4-80A1-73FFFBEF688F}" srcOrd="0" destOrd="0" presId="urn:microsoft.com/office/officeart/2005/8/layout/chart3"/>
    <dgm:cxn modelId="{6F715534-BF49-4836-A7F6-55B45BD80489}" type="presParOf" srcId="{7A9B9983-EE08-40BA-8E82-52C14F797C39}" destId="{AABC5297-E14A-4F4E-8741-8CD3076ADF96}" srcOrd="1" destOrd="0" presId="urn:microsoft.com/office/officeart/2005/8/layout/chart3"/>
    <dgm:cxn modelId="{168DE598-69B9-4526-8143-9ED2BA7F46AD}" type="presParOf" srcId="{7A9B9983-EE08-40BA-8E82-52C14F797C39}" destId="{990DCC4F-8813-46A7-85E1-78229DFB1668}" srcOrd="2" destOrd="0" presId="urn:microsoft.com/office/officeart/2005/8/layout/chart3"/>
    <dgm:cxn modelId="{CA5D42CE-5B66-46C9-8C60-2A9B90F9DF55}" type="presParOf" srcId="{7A9B9983-EE08-40BA-8E82-52C14F797C39}" destId="{D3D57C71-F568-4C02-9887-27E712E4A3ED}" srcOrd="3" destOrd="0" presId="urn:microsoft.com/office/officeart/2005/8/layout/chart3"/>
    <dgm:cxn modelId="{22B75957-AFCF-4921-8028-55CFF07BBCB2}" type="presParOf" srcId="{7A9B9983-EE08-40BA-8E82-52C14F797C39}" destId="{28EB198D-F683-4BBE-A2CA-FEC9A6FD94ED}" srcOrd="4" destOrd="0" presId="urn:microsoft.com/office/officeart/2005/8/layout/chart3"/>
    <dgm:cxn modelId="{2765501A-26E8-419D-93F7-A32596ADDE42}" type="presParOf" srcId="{7A9B9983-EE08-40BA-8E82-52C14F797C39}" destId="{9F079AB8-F97B-405C-AC03-CCF0D4D4BA0A}" srcOrd="5" destOrd="0" presId="urn:microsoft.com/office/officeart/2005/8/layout/chart3"/>
  </dgm:cxnLst>
  <dgm:bg/>
  <dgm:whole/>
  <dgm:extLst>
    <a:ext uri="http://schemas.microsoft.com/office/drawing/2008/diagram">
      <dsp:dataModelExt xmlns:dsp="http://schemas.microsoft.com/office/drawing/2008/diagram" relId="rId22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4C9C8A59-1771-4FB6-8A35-0DE02EB08E74}" type="doc">
      <dgm:prSet loTypeId="urn:microsoft.com/office/officeart/2005/8/layout/chart3" loCatId="cycle" qsTypeId="urn:microsoft.com/office/officeart/2005/8/quickstyle/simple1" qsCatId="simple" csTypeId="urn:microsoft.com/office/officeart/2005/8/colors/colorful5" csCatId="colorful" phldr="1"/>
      <dgm:spPr/>
    </dgm:pt>
    <dgm:pt modelId="{5F82A548-73C2-411D-9B68-BCA964D1F400}">
      <dgm:prSet phldrT="[Text]"/>
      <dgm:spPr>
        <a:solidFill>
          <a:schemeClr val="bg1">
            <a:lumMod val="85000"/>
          </a:schemeClr>
        </a:solidFill>
      </dgm:spPr>
      <dgm:t>
        <a:bodyPr/>
        <a:lstStyle/>
        <a:p>
          <a:r>
            <a:rPr lang="en-US" dirty="0" smtClean="0"/>
            <a:t> </a:t>
          </a:r>
          <a:endParaRPr lang="en-US" dirty="0"/>
        </a:p>
      </dgm:t>
    </dgm:pt>
    <dgm:pt modelId="{07EA4F8C-92A4-40F4-8015-72FA416A8C26}" type="parTrans" cxnId="{64234381-DCD6-49DC-99C9-A0B6342D6371}">
      <dgm:prSet/>
      <dgm:spPr/>
      <dgm:t>
        <a:bodyPr/>
        <a:lstStyle/>
        <a:p>
          <a:endParaRPr lang="en-US"/>
        </a:p>
      </dgm:t>
    </dgm:pt>
    <dgm:pt modelId="{DF3D073F-8BF9-4CA4-BEA6-CCDB013DE5B3}" type="sibTrans" cxnId="{64234381-DCD6-49DC-99C9-A0B6342D6371}">
      <dgm:prSet/>
      <dgm:spPr/>
      <dgm:t>
        <a:bodyPr/>
        <a:lstStyle/>
        <a:p>
          <a:endParaRPr lang="en-US"/>
        </a:p>
      </dgm:t>
    </dgm:pt>
    <dgm:pt modelId="{776F5331-2C42-4339-84E1-DE0D10704495}">
      <dgm:prSet phldrT="[Text]"/>
      <dgm:spPr>
        <a:gradFill flip="none" rotWithShape="0">
          <a:gsLst>
            <a:gs pos="0">
              <a:schemeClr val="accent3">
                <a:lumMod val="75000"/>
              </a:schemeClr>
            </a:gs>
            <a:gs pos="100000">
              <a:srgbClr val="9BC447"/>
            </a:gs>
          </a:gsLst>
          <a:lin ang="16200000" scaled="1"/>
          <a:tileRect/>
        </a:gradFill>
      </dgm:spPr>
      <dgm:t>
        <a:bodyPr/>
        <a:lstStyle/>
        <a:p>
          <a:r>
            <a:rPr lang="en-US" dirty="0" smtClean="0"/>
            <a:t> </a:t>
          </a:r>
          <a:endParaRPr lang="en-US" dirty="0"/>
        </a:p>
      </dgm:t>
    </dgm:pt>
    <dgm:pt modelId="{4C1B4BA0-B8B8-4C9E-9930-0CC408877913}" type="parTrans" cxnId="{A9EA2B55-D65D-4956-80BF-90C49A7E0EE8}">
      <dgm:prSet/>
      <dgm:spPr/>
      <dgm:t>
        <a:bodyPr/>
        <a:lstStyle/>
        <a:p>
          <a:endParaRPr lang="en-US"/>
        </a:p>
      </dgm:t>
    </dgm:pt>
    <dgm:pt modelId="{F71785F5-F099-4C34-AC42-69DFA84BD2AB}" type="sibTrans" cxnId="{A9EA2B55-D65D-4956-80BF-90C49A7E0EE8}">
      <dgm:prSet/>
      <dgm:spPr/>
      <dgm:t>
        <a:bodyPr/>
        <a:lstStyle/>
        <a:p>
          <a:endParaRPr lang="en-US"/>
        </a:p>
      </dgm:t>
    </dgm:pt>
    <dgm:pt modelId="{779D6345-313B-48FB-A301-806D64BA0FAD}">
      <dgm:prSet phldrT="[Text]"/>
      <dgm:spPr>
        <a:solidFill>
          <a:schemeClr val="bg1">
            <a:lumMod val="75000"/>
          </a:schemeClr>
        </a:solidFill>
      </dgm:spPr>
      <dgm:t>
        <a:bodyPr/>
        <a:lstStyle/>
        <a:p>
          <a:r>
            <a:rPr lang="en-US" dirty="0" smtClean="0"/>
            <a:t> </a:t>
          </a:r>
          <a:endParaRPr lang="en-US" dirty="0"/>
        </a:p>
      </dgm:t>
    </dgm:pt>
    <dgm:pt modelId="{FBF700A7-A44C-4FEB-826C-8F7C1516C328}" type="parTrans" cxnId="{BC34902F-CC8D-4AAD-A8AA-F4E1BC13F1AB}">
      <dgm:prSet/>
      <dgm:spPr/>
      <dgm:t>
        <a:bodyPr/>
        <a:lstStyle/>
        <a:p>
          <a:endParaRPr lang="en-US"/>
        </a:p>
      </dgm:t>
    </dgm:pt>
    <dgm:pt modelId="{2467C7ED-8AC6-4B85-9258-621A4681B33D}" type="sibTrans" cxnId="{BC34902F-CC8D-4AAD-A8AA-F4E1BC13F1AB}">
      <dgm:prSet/>
      <dgm:spPr/>
      <dgm:t>
        <a:bodyPr/>
        <a:lstStyle/>
        <a:p>
          <a:endParaRPr lang="en-US"/>
        </a:p>
      </dgm:t>
    </dgm:pt>
    <dgm:pt modelId="{7A9B9983-EE08-40BA-8E82-52C14F797C39}" type="pres">
      <dgm:prSet presAssocID="{4C9C8A59-1771-4FB6-8A35-0DE02EB08E74}" presName="compositeShape" presStyleCnt="0">
        <dgm:presLayoutVars>
          <dgm:chMax val="7"/>
          <dgm:dir/>
          <dgm:resizeHandles val="exact"/>
        </dgm:presLayoutVars>
      </dgm:prSet>
      <dgm:spPr/>
    </dgm:pt>
    <dgm:pt modelId="{27962834-760E-46E4-80A1-73FFFBEF688F}" type="pres">
      <dgm:prSet presAssocID="{4C9C8A59-1771-4FB6-8A35-0DE02EB08E74}" presName="wedge1" presStyleLbl="node1" presStyleIdx="0" presStyleCnt="3" custScaleX="100893" custLinFactNeighborX="-6149" custLinFactNeighborY="2381"/>
      <dgm:spPr/>
      <dgm:t>
        <a:bodyPr/>
        <a:lstStyle/>
        <a:p>
          <a:endParaRPr lang="en-US"/>
        </a:p>
      </dgm:t>
    </dgm:pt>
    <dgm:pt modelId="{AABC5297-E14A-4F4E-8741-8CD3076ADF96}" type="pres">
      <dgm:prSet presAssocID="{4C9C8A59-1771-4FB6-8A35-0DE02EB08E74}" presName="wedge1Tx" presStyleLbl="node1" presStyleIdx="0" presStyleCnt="3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990DCC4F-8813-46A7-85E1-78229DFB1668}" type="pres">
      <dgm:prSet presAssocID="{4C9C8A59-1771-4FB6-8A35-0DE02EB08E74}" presName="wedge2" presStyleLbl="node1" presStyleIdx="1" presStyleCnt="3" custLinFactNeighborX="60" custLinFactNeighborY="-595"/>
      <dgm:spPr/>
      <dgm:t>
        <a:bodyPr/>
        <a:lstStyle/>
        <a:p>
          <a:endParaRPr lang="en-US"/>
        </a:p>
      </dgm:t>
    </dgm:pt>
    <dgm:pt modelId="{D3D57C71-F568-4C02-9887-27E712E4A3ED}" type="pres">
      <dgm:prSet presAssocID="{4C9C8A59-1771-4FB6-8A35-0DE02EB08E74}" presName="wedge2Tx" presStyleLbl="node1" presStyleIdx="1" presStyleCnt="3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28EB198D-F683-4BBE-A2CA-FEC9A6FD94ED}" type="pres">
      <dgm:prSet presAssocID="{4C9C8A59-1771-4FB6-8A35-0DE02EB08E74}" presName="wedge3" presStyleLbl="node1" presStyleIdx="2" presStyleCnt="3" custLinFactNeighborX="-548" custLinFactNeighborY="-595"/>
      <dgm:spPr/>
      <dgm:t>
        <a:bodyPr/>
        <a:lstStyle/>
        <a:p>
          <a:endParaRPr lang="en-US"/>
        </a:p>
      </dgm:t>
    </dgm:pt>
    <dgm:pt modelId="{9F079AB8-F97B-405C-AC03-CCF0D4D4BA0A}" type="pres">
      <dgm:prSet presAssocID="{4C9C8A59-1771-4FB6-8A35-0DE02EB08E74}" presName="wedge3Tx" presStyleLbl="node1" presStyleIdx="2" presStyleCnt="3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A8C611F6-21B0-4A6B-92B7-DB60770C58DA}" type="presOf" srcId="{5F82A548-73C2-411D-9B68-BCA964D1F400}" destId="{AABC5297-E14A-4F4E-8741-8CD3076ADF96}" srcOrd="1" destOrd="0" presId="urn:microsoft.com/office/officeart/2005/8/layout/chart3"/>
    <dgm:cxn modelId="{979D673C-0BBA-477A-B481-F21633E033EC}" type="presOf" srcId="{776F5331-2C42-4339-84E1-DE0D10704495}" destId="{990DCC4F-8813-46A7-85E1-78229DFB1668}" srcOrd="0" destOrd="0" presId="urn:microsoft.com/office/officeart/2005/8/layout/chart3"/>
    <dgm:cxn modelId="{27C4BF83-7C5F-4176-969B-CE25EE6D3023}" type="presOf" srcId="{779D6345-313B-48FB-A301-806D64BA0FAD}" destId="{9F079AB8-F97B-405C-AC03-CCF0D4D4BA0A}" srcOrd="1" destOrd="0" presId="urn:microsoft.com/office/officeart/2005/8/layout/chart3"/>
    <dgm:cxn modelId="{13422BEE-1956-44D6-974B-F26FD36569DB}" type="presOf" srcId="{5F82A548-73C2-411D-9B68-BCA964D1F400}" destId="{27962834-760E-46E4-80A1-73FFFBEF688F}" srcOrd="0" destOrd="0" presId="urn:microsoft.com/office/officeart/2005/8/layout/chart3"/>
    <dgm:cxn modelId="{060347BC-325D-4D5A-82B6-42D6A2416DEC}" type="presOf" srcId="{779D6345-313B-48FB-A301-806D64BA0FAD}" destId="{28EB198D-F683-4BBE-A2CA-FEC9A6FD94ED}" srcOrd="0" destOrd="0" presId="urn:microsoft.com/office/officeart/2005/8/layout/chart3"/>
    <dgm:cxn modelId="{BC34902F-CC8D-4AAD-A8AA-F4E1BC13F1AB}" srcId="{4C9C8A59-1771-4FB6-8A35-0DE02EB08E74}" destId="{779D6345-313B-48FB-A301-806D64BA0FAD}" srcOrd="2" destOrd="0" parTransId="{FBF700A7-A44C-4FEB-826C-8F7C1516C328}" sibTransId="{2467C7ED-8AC6-4B85-9258-621A4681B33D}"/>
    <dgm:cxn modelId="{A9EA2B55-D65D-4956-80BF-90C49A7E0EE8}" srcId="{4C9C8A59-1771-4FB6-8A35-0DE02EB08E74}" destId="{776F5331-2C42-4339-84E1-DE0D10704495}" srcOrd="1" destOrd="0" parTransId="{4C1B4BA0-B8B8-4C9E-9930-0CC408877913}" sibTransId="{F71785F5-F099-4C34-AC42-69DFA84BD2AB}"/>
    <dgm:cxn modelId="{64234381-DCD6-49DC-99C9-A0B6342D6371}" srcId="{4C9C8A59-1771-4FB6-8A35-0DE02EB08E74}" destId="{5F82A548-73C2-411D-9B68-BCA964D1F400}" srcOrd="0" destOrd="0" parTransId="{07EA4F8C-92A4-40F4-8015-72FA416A8C26}" sibTransId="{DF3D073F-8BF9-4CA4-BEA6-CCDB013DE5B3}"/>
    <dgm:cxn modelId="{C632CE0E-44EA-4AF6-A0BE-4AAE75410805}" type="presOf" srcId="{4C9C8A59-1771-4FB6-8A35-0DE02EB08E74}" destId="{7A9B9983-EE08-40BA-8E82-52C14F797C39}" srcOrd="0" destOrd="0" presId="urn:microsoft.com/office/officeart/2005/8/layout/chart3"/>
    <dgm:cxn modelId="{0582AF48-9115-480A-93F1-EA3AFA356B5D}" type="presOf" srcId="{776F5331-2C42-4339-84E1-DE0D10704495}" destId="{D3D57C71-F568-4C02-9887-27E712E4A3ED}" srcOrd="1" destOrd="0" presId="urn:microsoft.com/office/officeart/2005/8/layout/chart3"/>
    <dgm:cxn modelId="{F1EC605B-0832-4B2D-94EB-E334C86D2700}" type="presParOf" srcId="{7A9B9983-EE08-40BA-8E82-52C14F797C39}" destId="{27962834-760E-46E4-80A1-73FFFBEF688F}" srcOrd="0" destOrd="0" presId="urn:microsoft.com/office/officeart/2005/8/layout/chart3"/>
    <dgm:cxn modelId="{3BABC648-4843-45C4-B6E3-DDFF69922BAC}" type="presParOf" srcId="{7A9B9983-EE08-40BA-8E82-52C14F797C39}" destId="{AABC5297-E14A-4F4E-8741-8CD3076ADF96}" srcOrd="1" destOrd="0" presId="urn:microsoft.com/office/officeart/2005/8/layout/chart3"/>
    <dgm:cxn modelId="{5A1EF379-3C35-43DB-9704-291FFA2B93E3}" type="presParOf" srcId="{7A9B9983-EE08-40BA-8E82-52C14F797C39}" destId="{990DCC4F-8813-46A7-85E1-78229DFB1668}" srcOrd="2" destOrd="0" presId="urn:microsoft.com/office/officeart/2005/8/layout/chart3"/>
    <dgm:cxn modelId="{FC15579E-DFDB-4C49-B406-B4D669C79936}" type="presParOf" srcId="{7A9B9983-EE08-40BA-8E82-52C14F797C39}" destId="{D3D57C71-F568-4C02-9887-27E712E4A3ED}" srcOrd="3" destOrd="0" presId="urn:microsoft.com/office/officeart/2005/8/layout/chart3"/>
    <dgm:cxn modelId="{EE1367B6-7507-423E-9C98-7D5C0E971E43}" type="presParOf" srcId="{7A9B9983-EE08-40BA-8E82-52C14F797C39}" destId="{28EB198D-F683-4BBE-A2CA-FEC9A6FD94ED}" srcOrd="4" destOrd="0" presId="urn:microsoft.com/office/officeart/2005/8/layout/chart3"/>
    <dgm:cxn modelId="{7F7E3AF7-EE05-49EE-B2EB-58C8131DB0DA}" type="presParOf" srcId="{7A9B9983-EE08-40BA-8E82-52C14F797C39}" destId="{9F079AB8-F97B-405C-AC03-CCF0D4D4BA0A}" srcOrd="5" destOrd="0" presId="urn:microsoft.com/office/officeart/2005/8/layout/chart3"/>
  </dgm:cxnLst>
  <dgm:bg/>
  <dgm:whole/>
  <dgm:extLst>
    <a:ext uri="http://schemas.microsoft.com/office/drawing/2008/diagram">
      <dsp:dataModelExt xmlns:dsp="http://schemas.microsoft.com/office/drawing/2008/diagram" relId="rId19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chart3">
  <dgm:title val=""/>
  <dgm:desc val=""/>
  <dgm:catLst>
    <dgm:cat type="relationship" pri="27000"/>
    <dgm:cat type="cycle" pri="80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compositeShape">
    <dgm:varLst>
      <dgm:chMax val="7"/>
      <dgm:dir/>
      <dgm:resizeHandles val="exact"/>
    </dgm:varLst>
    <dgm:alg type="composite">
      <dgm:param type="horzAlign" val="ctr"/>
      <dgm:param type="vertAlign" val="mid"/>
      <dgm:param type="ar" val="1"/>
    </dgm:alg>
    <dgm:presOf/>
    <dgm:shape xmlns:r="http://schemas.openxmlformats.org/officeDocument/2006/relationships" r:blip="">
      <dgm:adjLst/>
    </dgm:shape>
    <dgm:choose name="Name0">
      <dgm:if name="Name1" axis="ch" ptType="node" func="cnt" op="equ" val="1">
        <dgm:constrLst>
          <dgm:constr type="l" for="ch" forName="wedge1" refType="w" fact="0.08"/>
          <dgm:constr type="t" for="ch" forName="wedge1" refType="w" fact="0.08"/>
          <dgm:constr type="w" for="ch" forName="wedge1" refType="w" fact="0.84"/>
          <dgm:constr type="h" for="ch" forName="wedge1" refType="h" fact="0.84"/>
          <dgm:constr type="l" for="ch" forName="wedge1Tx" refType="w" fact="0.205"/>
          <dgm:constr type="t" for="ch" forName="wedge1Tx" refType="h" fact="0.205"/>
          <dgm:constr type="w" for="ch" forName="wedge1Tx" refType="w" fact="0.59"/>
          <dgm:constr type="h" for="ch" forName="wedge1Tx" refType="h" fact="0.59"/>
          <dgm:constr type="primFontSz" for="ch" ptType="node" op="equ"/>
        </dgm:constrLst>
      </dgm:if>
      <dgm:if name="Name2" axis="ch" ptType="node" func="cnt" op="equ" val="2">
        <dgm:constrLst>
          <dgm:constr type="l" for="ch" forName="wedge1" refType="w" fact="0.1"/>
          <dgm:constr type="t" for="ch" forName="wedge1" refType="w" fact="0.08"/>
          <dgm:constr type="w" for="ch" forName="wedge1" refType="w" fact="0.84"/>
          <dgm:constr type="h" for="ch" forName="wedge1" refType="h" fact="0.84"/>
          <dgm:constr type="l" for="ch" forName="wedge1Tx" refType="w" fact="0.52"/>
          <dgm:constr type="t" for="ch" forName="wedge1Tx" refType="h" fact="0.205"/>
          <dgm:constr type="w" for="ch" forName="wedge1Tx" refType="w" fact="0.295"/>
          <dgm:constr type="h" for="ch" forName="wedge1Tx" refType="h" fact="0.59"/>
          <dgm:constr type="l" for="ch" forName="wedge2" refType="w" fact="0.08"/>
          <dgm:constr type="t" for="ch" forName="wedge2" refType="w" fact="0.08"/>
          <dgm:constr type="w" for="ch" forName="wedge2" refType="w" fact="0.84"/>
          <dgm:constr type="h" for="ch" forName="wedge2" refType="h" fact="0.84"/>
          <dgm:constr type="l" for="ch" forName="wedge2Tx" refType="w" fact="0.2"/>
          <dgm:constr type="t" for="ch" forName="wedge2Tx" refType="h" fact="0.205"/>
          <dgm:constr type="w" for="ch" forName="wedge2Tx" refType="w" fact="0.295"/>
          <dgm:constr type="h" for="ch" forName="wedge2Tx" refType="h" fact="0.59"/>
          <dgm:constr type="primFontSz" for="ch" ptType="node" op="equ"/>
        </dgm:constrLst>
      </dgm:if>
      <dgm:if name="Name3" axis="ch" ptType="node" func="cnt" op="equ" val="3">
        <dgm:choose name="Name4">
          <dgm:if name="Name5" func="var" arg="dir" op="equ" val="norm">
            <dgm:constrLst>
              <dgm:constr type="l" for="ch" forName="wedge1" refType="w" fact="0.1233"/>
              <dgm:constr type="t" for="ch" forName="wedge1" refType="w" fact="0.055"/>
              <dgm:constr type="w" for="ch" forName="wedge1" refType="w" fact="0.84"/>
              <dgm:constr type="h" for="ch" forName="wedge1" refType="h" fact="0.84"/>
              <dgm:constr type="l" for="ch" forName="wedge1Tx" refType="w" fact="0.58"/>
              <dgm:constr type="t" for="ch" forName="wedge1Tx" refType="h" fact="0.21"/>
              <dgm:constr type="w" for="ch" forName="wedge1Tx" refType="w" fact="0.285"/>
              <dgm:constr type="h" for="ch" forName="wedge1Tx" refType="h" fact="0.28"/>
              <dgm:constr type="l" for="ch" forName="wedge2" refType="w" fact="0.08"/>
              <dgm:constr type="t" for="ch" forName="wedge2" refType="w" fact="0.08"/>
              <dgm:constr type="w" for="ch" forName="wedge2" refType="w" fact="0.84"/>
              <dgm:constr type="h" for="ch" forName="wedge2" refType="h" fact="0.84"/>
              <dgm:constr type="l" for="ch" forName="wedge2Tx" refType="w" fact="0.31"/>
              <dgm:constr type="t" for="ch" forName="wedge2Tx" refType="h" fact="0.61"/>
              <dgm:constr type="w" for="ch" forName="wedge2Tx" refType="w" fact="0.38"/>
              <dgm:constr type="h" for="ch" forName="wedge2Tx" refType="h" fact="0.26"/>
              <dgm:constr type="l" for="ch" forName="wedge3" refType="w" fact="0.08"/>
              <dgm:constr type="t" for="ch" forName="wedge3" refType="w" fact="0.08"/>
              <dgm:constr type="w" for="ch" forName="wedge3" refType="w" fact="0.84"/>
              <dgm:constr type="h" for="ch" forName="wedge3" refType="h" fact="0.84"/>
              <dgm:constr type="l" for="ch" forName="wedge3Tx" refType="w" fact="0.17"/>
              <dgm:constr type="t" for="ch" forName="wedge3Tx" refType="h" fact="0.245"/>
              <dgm:constr type="w" for="ch" forName="wedge3Tx" refType="w" fact="0.285"/>
              <dgm:constr type="h" for="ch" forName="wedge3Tx" refType="h" fact="0.28"/>
              <dgm:constr type="primFontSz" for="ch" ptType="node" op="equ"/>
            </dgm:constrLst>
          </dgm:if>
          <dgm:else name="Name6">
            <dgm:constrLst>
              <dgm:constr type="l" for="ch" forName="wedge1" refType="w" fact="0.08"/>
              <dgm:constr type="t" for="ch" forName="wedge1" refType="w" fact="0.08"/>
              <dgm:constr type="w" for="ch" forName="wedge1" refType="w" fact="0.84"/>
              <dgm:constr type="h" for="ch" forName="wedge1" refType="h" fact="0.84"/>
              <dgm:constr type="l" for="ch" forName="wedge1Tx" refType="w" fact="0.545"/>
              <dgm:constr type="t" for="ch" forName="wedge1Tx" refType="h" fact="0.245"/>
              <dgm:constr type="w" for="ch" forName="wedge1Tx" refType="w" fact="0.285"/>
              <dgm:constr type="h" for="ch" forName="wedge1Tx" refType="h" fact="0.28"/>
              <dgm:constr type="l" for="ch" forName="wedge2" refType="w" fact="0.08"/>
              <dgm:constr type="t" for="ch" forName="wedge2" refType="w" fact="0.08"/>
              <dgm:constr type="w" for="ch" forName="wedge2" refType="w" fact="0.84"/>
              <dgm:constr type="h" for="ch" forName="wedge2" refType="h" fact="0.84"/>
              <dgm:constr type="l" for="ch" forName="wedge2Tx" refType="w" fact="0.31"/>
              <dgm:constr type="t" for="ch" forName="wedge2Tx" refType="h" fact="0.61"/>
              <dgm:constr type="w" for="ch" forName="wedge2Tx" refType="w" fact="0.38"/>
              <dgm:constr type="h" for="ch" forName="wedge2Tx" refType="h" fact="0.26"/>
              <dgm:constr type="l" for="ch" forName="wedge3" refType="w" fact="0.0367"/>
              <dgm:constr type="t" for="ch" forName="wedge3" refType="w" fact="0.055"/>
              <dgm:constr type="w" for="ch" forName="wedge3" refType="w" fact="0.84"/>
              <dgm:constr type="h" for="ch" forName="wedge3" refType="h" fact="0.84"/>
              <dgm:constr type="l" for="ch" forName="wedge3Tx" refType="w" fact="0.14"/>
              <dgm:constr type="t" for="ch" forName="wedge3Tx" refType="h" fact="0.21"/>
              <dgm:constr type="w" for="ch" forName="wedge3Tx" refType="w" fact="0.285"/>
              <dgm:constr type="h" for="ch" forName="wedge3Tx" refType="h" fact="0.28"/>
              <dgm:constr type="primFontSz" for="ch" ptType="node" op="equ"/>
            </dgm:constrLst>
          </dgm:else>
        </dgm:choose>
      </dgm:if>
      <dgm:if name="Name7" axis="ch" ptType="node" func="cnt" op="equ" val="4">
        <dgm:choose name="Name8">
          <dgm:if name="Name9" func="var" arg="dir" op="equ" val="norm">
            <dgm:constrLst>
              <dgm:constr type="l" for="ch" forName="wedge1" refType="w" fact="0.1154"/>
              <dgm:constr type="t" for="ch" forName="wedge1" refType="w" fact="0.0446"/>
              <dgm:constr type="w" for="ch" forName="wedge1" refType="w" fact="0.84"/>
              <dgm:constr type="h" for="ch" forName="wedge1" refType="h" fact="0.84"/>
              <dgm:constr type="l" for="ch" forName="wedge1Tx" refType="w" fact="0.545"/>
              <dgm:constr type="t" for="ch" forName="wedge1Tx" refType="h" fact="0.2"/>
              <dgm:constr type="w" for="ch" forName="wedge1Tx" refType="w" fact="0.31"/>
              <dgm:constr type="h" for="ch" forName="wedge1Tx" refType="h" fact="0.25"/>
              <dgm:constr type="l" for="ch" forName="wedge2" refType="w" fact="0.08"/>
              <dgm:constr type="t" for="ch" forName="wedge2" refType="w" fact="0.08"/>
              <dgm:constr type="w" for="ch" forName="wedge2" refType="w" fact="0.84"/>
              <dgm:constr type="h" for="ch" forName="wedge2" refType="h" fact="0.84"/>
              <dgm:constr type="l" for="ch" forName="wedge2Tx" refType="w" fact="0.515"/>
              <dgm:constr type="t" for="ch" forName="wedge2Tx" refType="h" fact="0.515"/>
              <dgm:constr type="w" for="ch" forName="wedge2Tx" refType="w" fact="0.31"/>
              <dgm:constr type="h" for="ch" forName="wedge2Tx" refType="h" fact="0.25"/>
              <dgm:constr type="l" for="ch" forName="wedge3" refType="w" fact="0.08"/>
              <dgm:constr type="t" for="ch" forName="wedge3" refType="w" fact="0.08"/>
              <dgm:constr type="w" for="ch" forName="wedge3" refType="w" fact="0.84"/>
              <dgm:constr type="h" for="ch" forName="wedge3" refType="h" fact="0.84"/>
              <dgm:constr type="l" for="ch" forName="wedge3Tx" refType="w" fact="0.175"/>
              <dgm:constr type="t" for="ch" forName="wedge3Tx" refType="h" fact="0.515"/>
              <dgm:constr type="w" for="ch" forName="wedge3Tx" refType="w" fact="0.31"/>
              <dgm:constr type="h" for="ch" forName="wedge3Tx" refType="h" fact="0.25"/>
              <dgm:constr type="l" for="ch" forName="wedge4" refType="w" fact="0.08"/>
              <dgm:constr type="t" for="ch" forName="wedge4" refType="h" fact="0.08"/>
              <dgm:constr type="w" for="ch" forName="wedge4" refType="w" fact="0.84"/>
              <dgm:constr type="h" for="ch" forName="wedge4" refType="h" fact="0.84"/>
              <dgm:constr type="l" for="ch" forName="wedge4Tx" refType="w" fact="0.175"/>
              <dgm:constr type="t" for="ch" forName="wedge4Tx" refType="h" fact="0.235"/>
              <dgm:constr type="w" for="ch" forName="wedge4Tx" refType="w" fact="0.31"/>
              <dgm:constr type="h" for="ch" forName="wedge4Tx" refType="h" fact="0.25"/>
              <dgm:constr type="primFontSz" for="ch" ptType="node" op="equ"/>
            </dgm:constrLst>
          </dgm:if>
          <dgm:else name="Name10">
            <dgm:constrLst>
              <dgm:constr type="l" for="ch" forName="wedge1" refType="w" fact="0.08"/>
              <dgm:constr type="t" for="ch" forName="wedge1" refType="w" fact="0.08"/>
              <dgm:constr type="w" for="ch" forName="wedge1" refType="w" fact="0.84"/>
              <dgm:constr type="h" for="ch" forName="wedge1" refType="h" fact="0.84"/>
              <dgm:constr type="l" for="ch" forName="wedge1Tx" refType="w" fact="0.515"/>
              <dgm:constr type="t" for="ch" forName="wedge1Tx" refType="h" fact="0.235"/>
              <dgm:constr type="w" for="ch" forName="wedge1Tx" refType="w" fact="0.31"/>
              <dgm:constr type="h" for="ch" forName="wedge1Tx" refType="h" fact="0.25"/>
              <dgm:constr type="l" for="ch" forName="wedge2" refType="w" fact="0.08"/>
              <dgm:constr type="t" for="ch" forName="wedge2" refType="w" fact="0.08"/>
              <dgm:constr type="w" for="ch" forName="wedge2" refType="w" fact="0.84"/>
              <dgm:constr type="h" for="ch" forName="wedge2" refType="h" fact="0.84"/>
              <dgm:constr type="l" for="ch" forName="wedge2Tx" refType="w" fact="0.515"/>
              <dgm:constr type="t" for="ch" forName="wedge2Tx" refType="h" fact="0.515"/>
              <dgm:constr type="w" for="ch" forName="wedge2Tx" refType="w" fact="0.31"/>
              <dgm:constr type="h" for="ch" forName="wedge2Tx" refType="h" fact="0.25"/>
              <dgm:constr type="l" for="ch" forName="wedge3" refType="w" fact="0.08"/>
              <dgm:constr type="t" for="ch" forName="wedge3" refType="w" fact="0.08"/>
              <dgm:constr type="w" for="ch" forName="wedge3" refType="w" fact="0.84"/>
              <dgm:constr type="h" for="ch" forName="wedge3" refType="h" fact="0.84"/>
              <dgm:constr type="l" for="ch" forName="wedge3Tx" refType="w" fact="0.175"/>
              <dgm:constr type="t" for="ch" forName="wedge3Tx" refType="h" fact="0.515"/>
              <dgm:constr type="w" for="ch" forName="wedge3Tx" refType="w" fact="0.31"/>
              <dgm:constr type="h" for="ch" forName="wedge3Tx" refType="h" fact="0.25"/>
              <dgm:constr type="l" for="ch" forName="wedge4" refType="w" fact="0.0446"/>
              <dgm:constr type="t" for="ch" forName="wedge4" refType="h" fact="0.0446"/>
              <dgm:constr type="w" for="ch" forName="wedge4" refType="w" fact="0.84"/>
              <dgm:constr type="h" for="ch" forName="wedge4" refType="h" fact="0.84"/>
              <dgm:constr type="l" for="ch" forName="wedge4Tx" refType="w" fact="0.145"/>
              <dgm:constr type="t" for="ch" forName="wedge4Tx" refType="h" fact="0.2"/>
              <dgm:constr type="w" for="ch" forName="wedge4Tx" refType="w" fact="0.31"/>
              <dgm:constr type="h" for="ch" forName="wedge4Tx" refType="h" fact="0.25"/>
              <dgm:constr type="primFontSz" for="ch" ptType="node" op="equ"/>
            </dgm:constrLst>
          </dgm:else>
        </dgm:choose>
      </dgm:if>
      <dgm:if name="Name11" axis="ch" ptType="node" func="cnt" op="equ" val="5">
        <dgm:choose name="Name12">
          <dgm:if name="Name13" func="var" arg="dir" op="equ" val="norm">
            <dgm:constrLst>
              <dgm:constr type="l" for="ch" forName="wedge1" refType="w" fact="0.1094"/>
              <dgm:constr type="t" for="ch" forName="wedge1" refType="w" fact="0.0395"/>
              <dgm:constr type="w" for="ch" forName="wedge1" refType="w" fact="0.84"/>
              <dgm:constr type="h" for="ch" forName="wedge1" refType="h" fact="0.84"/>
              <dgm:constr type="l" for="ch" forName="wedge1Tx" refType="w" fact="0.54"/>
              <dgm:constr type="t" for="ch" forName="wedge1Tx" refType="h" fact="0.165"/>
              <dgm:constr type="w" for="ch" forName="wedge1Tx" refType="w" fact="0.285"/>
              <dgm:constr type="h" for="ch" forName="wedge1Tx" refType="h" fact="0.195"/>
              <dgm:constr type="l" for="ch" forName="wedge2" refType="w" fact="0.08"/>
              <dgm:constr type="t" for="ch" forName="wedge2" refType="w" fact="0.08"/>
              <dgm:constr type="w" for="ch" forName="wedge2" refType="w" fact="0.84"/>
              <dgm:constr type="h" for="ch" forName="wedge2" refType="h" fact="0.84"/>
              <dgm:constr type="l" for="ch" forName="wedge2Tx" refType="w" fact="0.629"/>
              <dgm:constr type="t" for="ch" forName="wedge2Tx" refType="h" fact="0.46"/>
              <dgm:constr type="w" for="ch" forName="wedge2Tx" refType="w" fact="0.25"/>
              <dgm:constr type="h" for="ch" forName="wedge2Tx" refType="h" fact="0.211"/>
              <dgm:constr type="l" for="ch" forName="wedge3" refType="w" fact="0.08"/>
              <dgm:constr type="t" for="ch" forName="wedge3" refType="w" fact="0.08"/>
              <dgm:constr type="w" for="ch" forName="wedge3" refType="w" fact="0.84"/>
              <dgm:constr type="h" for="ch" forName="wedge3" refType="h" fact="0.84"/>
              <dgm:constr type="l" for="ch" forName="wedge3Tx" refType="w" fact="0.35"/>
              <dgm:constr type="t" for="ch" forName="wedge3Tx" refType="h" fact="0.71"/>
              <dgm:constr type="w" for="ch" forName="wedge3Tx" refType="w" fact="0.3"/>
              <dgm:constr type="h" for="ch" forName="wedge3Tx" refType="h" fact="0.18"/>
              <dgm:constr type="l" for="ch" forName="wedge4" refType="w" fact="0.08"/>
              <dgm:constr type="t" for="ch" forName="wedge4" refType="h" fact="0.08"/>
              <dgm:constr type="w" for="ch" forName="wedge4" refType="w" fact="0.84"/>
              <dgm:constr type="h" for="ch" forName="wedge4" refType="h" fact="0.84"/>
              <dgm:constr type="l" for="ch" forName="wedge4Tx" refType="w" fact="0.12"/>
              <dgm:constr type="t" for="ch" forName="wedge4Tx" refType="h" fact="0.46"/>
              <dgm:constr type="w" for="ch" forName="wedge4Tx" refType="w" fact="0.25"/>
              <dgm:constr type="h" for="ch" forName="wedge4Tx" refType="h" fact="0.211"/>
              <dgm:constr type="l" for="ch" forName="wedge5" refType="w" fact="0.08"/>
              <dgm:constr type="t" for="ch" forName="wedge5" refType="h" fact="0.08"/>
              <dgm:constr type="w" for="ch" forName="wedge5" refType="w" fact="0.84"/>
              <dgm:constr type="h" for="ch" forName="wedge5" refType="h" fact="0.84"/>
              <dgm:constr type="l" for="ch" forName="wedge5Tx" refType="w" fact="0.2025"/>
              <dgm:constr type="t" for="ch" forName="wedge5Tx" refType="h" fact="0.208"/>
              <dgm:constr type="w" for="ch" forName="wedge5Tx" refType="w" fact="0.285"/>
              <dgm:constr type="h" for="ch" forName="wedge5Tx" refType="h" fact="0.195"/>
              <dgm:constr type="primFontSz" for="ch" ptType="node" op="equ"/>
            </dgm:constrLst>
          </dgm:if>
          <dgm:else name="Name14">
            <dgm:constrLst>
              <dgm:constr type="l" for="ch" forName="wedge1" refType="w" fact="0.08"/>
              <dgm:constr type="t" for="ch" forName="wedge1" refType="w" fact="0.08"/>
              <dgm:constr type="w" for="ch" forName="wedge1" refType="w" fact="0.84"/>
              <dgm:constr type="h" for="ch" forName="wedge1" refType="h" fact="0.84"/>
              <dgm:constr type="l" for="ch" forName="wedge1Tx" refType="w" fact="0.51"/>
              <dgm:constr type="t" for="ch" forName="wedge1Tx" refType="h" fact="0.208"/>
              <dgm:constr type="w" for="ch" forName="wedge1Tx" refType="w" fact="0.285"/>
              <dgm:constr type="h" for="ch" forName="wedge1Tx" refType="h" fact="0.195"/>
              <dgm:constr type="l" for="ch" forName="wedge2" refType="w" fact="0.08"/>
              <dgm:constr type="t" for="ch" forName="wedge2" refType="w" fact="0.08"/>
              <dgm:constr type="w" for="ch" forName="wedge2" refType="w" fact="0.84"/>
              <dgm:constr type="h" for="ch" forName="wedge2" refType="h" fact="0.84"/>
              <dgm:constr type="l" for="ch" forName="wedge2Tx" refType="w" fact="0.629"/>
              <dgm:constr type="t" for="ch" forName="wedge2Tx" refType="h" fact="0.46"/>
              <dgm:constr type="w" for="ch" forName="wedge2Tx" refType="w" fact="0.25"/>
              <dgm:constr type="h" for="ch" forName="wedge2Tx" refType="h" fact="0.211"/>
              <dgm:constr type="l" for="ch" forName="wedge3" refType="w" fact="0.08"/>
              <dgm:constr type="t" for="ch" forName="wedge3" refType="w" fact="0.08"/>
              <dgm:constr type="w" for="ch" forName="wedge3" refType="w" fact="0.84"/>
              <dgm:constr type="h" for="ch" forName="wedge3" refType="h" fact="0.84"/>
              <dgm:constr type="l" for="ch" forName="wedge3Tx" refType="w" fact="0.35"/>
              <dgm:constr type="t" for="ch" forName="wedge3Tx" refType="h" fact="0.71"/>
              <dgm:constr type="w" for="ch" forName="wedge3Tx" refType="w" fact="0.3"/>
              <dgm:constr type="h" for="ch" forName="wedge3Tx" refType="h" fact="0.18"/>
              <dgm:constr type="l" for="ch" forName="wedge4" refType="w" fact="0.08"/>
              <dgm:constr type="t" for="ch" forName="wedge4" refType="h" fact="0.08"/>
              <dgm:constr type="w" for="ch" forName="wedge4" refType="w" fact="0.84"/>
              <dgm:constr type="h" for="ch" forName="wedge4" refType="h" fact="0.84"/>
              <dgm:constr type="l" for="ch" forName="wedge4Tx" refType="w" fact="0.12"/>
              <dgm:constr type="t" for="ch" forName="wedge4Tx" refType="h" fact="0.46"/>
              <dgm:constr type="w" for="ch" forName="wedge4Tx" refType="w" fact="0.25"/>
              <dgm:constr type="h" for="ch" forName="wedge4Tx" refType="h" fact="0.211"/>
              <dgm:constr type="l" for="ch" forName="wedge5" refType="w" fact="0.0506"/>
              <dgm:constr type="t" for="ch" forName="wedge5" refType="h" fact="0.0395"/>
              <dgm:constr type="w" for="ch" forName="wedge5" refType="w" fact="0.84"/>
              <dgm:constr type="h" for="ch" forName="wedge5" refType="h" fact="0.84"/>
              <dgm:constr type="l" for="ch" forName="wedge5Tx" refType="w" fact="0.18"/>
              <dgm:constr type="t" for="ch" forName="wedge5Tx" refType="h" fact="0.165"/>
              <dgm:constr type="w" for="ch" forName="wedge5Tx" refType="w" fact="0.285"/>
              <dgm:constr type="h" for="ch" forName="wedge5Tx" refType="h" fact="0.195"/>
              <dgm:constr type="primFontSz" for="ch" ptType="node" op="equ"/>
            </dgm:constrLst>
          </dgm:else>
        </dgm:choose>
      </dgm:if>
      <dgm:if name="Name15" axis="ch" ptType="node" func="cnt" op="equ" val="6">
        <dgm:choose name="Name16">
          <dgm:if name="Name17" func="var" arg="dir" op="equ" val="norm">
            <dgm:constrLst>
              <dgm:constr type="l" for="ch" forName="wedge1" refType="w" fact="0.105"/>
              <dgm:constr type="t" for="ch" forName="wedge1" refType="w" fact="0.0367"/>
              <dgm:constr type="w" for="ch" forName="wedge1" refType="w" fact="0.84"/>
              <dgm:constr type="h" for="ch" forName="wedge1" refType="h" fact="0.84"/>
              <dgm:constr type="l" for="ch" forName="wedge1Tx" refType="w" fact="0.534"/>
              <dgm:constr type="t" for="ch" forName="wedge1Tx" refType="h" fact="0.1267"/>
              <dgm:constr type="w" for="ch" forName="wedge1Tx" refType="w" fact="0.245"/>
              <dgm:constr type="h" for="ch" forName="wedge1Tx" refType="h" fact="0.18"/>
              <dgm:constr type="l" for="ch" forName="wedge2" refType="w" fact="0.08"/>
              <dgm:constr type="t" for="ch" forName="wedge2" refType="w" fact="0.08"/>
              <dgm:constr type="w" for="ch" forName="wedge2" refType="w" fact="0.84"/>
              <dgm:constr type="h" for="ch" forName="wedge2" refType="h" fact="0.84"/>
              <dgm:constr type="l" for="ch" forName="wedge2Tx" refType="w" fact="0.655"/>
              <dgm:constr type="t" for="ch" forName="wedge2Tx" refType="h" fact="0.415"/>
              <dgm:constr type="w" for="ch" forName="wedge2Tx" refType="w" fact="0.254"/>
              <dgm:constr type="h" for="ch" forName="wedge2Tx" refType="h" fact="0.17"/>
              <dgm:constr type="l" for="ch" forName="wedge3" refType="w" fact="0.08"/>
              <dgm:constr type="t" for="ch" forName="wedge3" refType="w" fact="0.08"/>
              <dgm:constr type="w" for="ch" forName="wedge3" refType="w" fact="0.84"/>
              <dgm:constr type="h" for="ch" forName="wedge3" refType="h" fact="0.84"/>
              <dgm:constr type="l" for="ch" forName="wedge3Tx" refType="w" fact="0.509"/>
              <dgm:constr type="t" for="ch" forName="wedge3Tx" refType="h" fact="0.65"/>
              <dgm:constr type="w" for="ch" forName="wedge3Tx" refType="w" fact="0.245"/>
              <dgm:constr type="h" for="ch" forName="wedge3Tx" refType="h" fact="0.18"/>
              <dgm:constr type="l" for="ch" forName="wedge4" refType="w" fact="0.08"/>
              <dgm:constr type="t" for="ch" forName="wedge4" refType="h" fact="0.08"/>
              <dgm:constr type="w" for="ch" forName="wedge4" refType="w" fact="0.84"/>
              <dgm:constr type="h" for="ch" forName="wedge4" refType="h" fact="0.84"/>
              <dgm:constr type="l" for="ch" forName="wedge4Tx" refType="w" fact="0.246"/>
              <dgm:constr type="t" for="ch" forName="wedge4Tx" refType="h" fact="0.65"/>
              <dgm:constr type="w" for="ch" forName="wedge4Tx" refType="w" fact="0.245"/>
              <dgm:constr type="h" for="ch" forName="wedge4Tx" refType="h" fact="0.18"/>
              <dgm:constr type="l" for="ch" forName="wedge5" refType="w" fact="0.08"/>
              <dgm:constr type="t" for="ch" forName="wedge5" refType="h" fact="0.08"/>
              <dgm:constr type="w" for="ch" forName="wedge5" refType="w" fact="0.84"/>
              <dgm:constr type="h" for="ch" forName="wedge5" refType="h" fact="0.84"/>
              <dgm:constr type="l" for="ch" forName="wedge5Tx" refType="w" fact="0.093"/>
              <dgm:constr type="t" for="ch" forName="wedge5Tx" refType="h" fact="0.415"/>
              <dgm:constr type="w" for="ch" forName="wedge5Tx" refType="w" fact="0.254"/>
              <dgm:constr type="h" for="ch" forName="wedge5Tx" refType="h" fact="0.17"/>
              <dgm:constr type="l" for="ch" forName="wedge6" refType="w" fact="0.08"/>
              <dgm:constr type="t" for="ch" forName="wedge6" refType="h" fact="0.08"/>
              <dgm:constr type="w" for="ch" forName="wedge6" refType="w" fact="0.84"/>
              <dgm:constr type="h" for="ch" forName="wedge6" refType="h" fact="0.84"/>
              <dgm:constr type="l" for="ch" forName="wedge6Tx" refType="w" fact="0.246"/>
              <dgm:constr type="t" for="ch" forName="wedge6Tx" refType="h" fact="0.17"/>
              <dgm:constr type="w" for="ch" forName="wedge6Tx" refType="w" fact="0.245"/>
              <dgm:constr type="h" for="ch" forName="wedge6Tx" refType="h" fact="0.18"/>
              <dgm:constr type="primFontSz" for="ch" ptType="node" op="equ"/>
            </dgm:constrLst>
          </dgm:if>
          <dgm:else name="Name18">
            <dgm:constrLst>
              <dgm:constr type="l" for="ch" forName="wedge1" refType="w" fact="0.08"/>
              <dgm:constr type="t" for="ch" forName="wedge1" refType="w" fact="0.08"/>
              <dgm:constr type="w" for="ch" forName="wedge1" refType="w" fact="0.84"/>
              <dgm:constr type="h" for="ch" forName="wedge1" refType="h" fact="0.84"/>
              <dgm:constr type="l" for="ch" forName="wedge1Tx" refType="w" fact="0.509"/>
              <dgm:constr type="t" for="ch" forName="wedge1Tx" refType="h" fact="0.17"/>
              <dgm:constr type="w" for="ch" forName="wedge1Tx" refType="w" fact="0.245"/>
              <dgm:constr type="h" for="ch" forName="wedge1Tx" refType="h" fact="0.18"/>
              <dgm:constr type="l" for="ch" forName="wedge2" refType="w" fact="0.08"/>
              <dgm:constr type="t" for="ch" forName="wedge2" refType="w" fact="0.08"/>
              <dgm:constr type="w" for="ch" forName="wedge2" refType="w" fact="0.84"/>
              <dgm:constr type="h" for="ch" forName="wedge2" refType="h" fact="0.84"/>
              <dgm:constr type="l" for="ch" forName="wedge2Tx" refType="w" fact="0.655"/>
              <dgm:constr type="t" for="ch" forName="wedge2Tx" refType="h" fact="0.415"/>
              <dgm:constr type="w" for="ch" forName="wedge2Tx" refType="w" fact="0.254"/>
              <dgm:constr type="h" for="ch" forName="wedge2Tx" refType="h" fact="0.17"/>
              <dgm:constr type="l" for="ch" forName="wedge3" refType="w" fact="0.08"/>
              <dgm:constr type="t" for="ch" forName="wedge3" refType="w" fact="0.08"/>
              <dgm:constr type="w" for="ch" forName="wedge3" refType="w" fact="0.84"/>
              <dgm:constr type="h" for="ch" forName="wedge3" refType="h" fact="0.84"/>
              <dgm:constr type="l" for="ch" forName="wedge3Tx" refType="w" fact="0.509"/>
              <dgm:constr type="t" for="ch" forName="wedge3Tx" refType="h" fact="0.65"/>
              <dgm:constr type="w" for="ch" forName="wedge3Tx" refType="w" fact="0.245"/>
              <dgm:constr type="h" for="ch" forName="wedge3Tx" refType="h" fact="0.18"/>
              <dgm:constr type="l" for="ch" forName="wedge4" refType="w" fact="0.08"/>
              <dgm:constr type="t" for="ch" forName="wedge4" refType="h" fact="0.08"/>
              <dgm:constr type="w" for="ch" forName="wedge4" refType="w" fact="0.84"/>
              <dgm:constr type="h" for="ch" forName="wedge4" refType="h" fact="0.84"/>
              <dgm:constr type="l" for="ch" forName="wedge4Tx" refType="w" fact="0.246"/>
              <dgm:constr type="t" for="ch" forName="wedge4Tx" refType="h" fact="0.65"/>
              <dgm:constr type="w" for="ch" forName="wedge4Tx" refType="w" fact="0.245"/>
              <dgm:constr type="h" for="ch" forName="wedge4Tx" refType="h" fact="0.18"/>
              <dgm:constr type="l" for="ch" forName="wedge5" refType="w" fact="0.08"/>
              <dgm:constr type="t" for="ch" forName="wedge5" refType="h" fact="0.08"/>
              <dgm:constr type="w" for="ch" forName="wedge5" refType="w" fact="0.84"/>
              <dgm:constr type="h" for="ch" forName="wedge5" refType="h" fact="0.84"/>
              <dgm:constr type="l" for="ch" forName="wedge5Tx" refType="w" fact="0.093"/>
              <dgm:constr type="t" for="ch" forName="wedge5Tx" refType="h" fact="0.415"/>
              <dgm:constr type="w" for="ch" forName="wedge5Tx" refType="w" fact="0.254"/>
              <dgm:constr type="h" for="ch" forName="wedge5Tx" refType="h" fact="0.17"/>
              <dgm:constr type="l" for="ch" forName="wedge6" refType="w" fact="0.055"/>
              <dgm:constr type="t" for="ch" forName="wedge6" refType="h" fact="0.0367"/>
              <dgm:constr type="w" for="ch" forName="wedge6" refType="w" fact="0.84"/>
              <dgm:constr type="h" for="ch" forName="wedge6" refType="h" fact="0.84"/>
              <dgm:constr type="l" for="ch" forName="wedge6Tx" refType="w" fact="0.221"/>
              <dgm:constr type="t" for="ch" forName="wedge6Tx" refType="h" fact="0.1267"/>
              <dgm:constr type="w" for="ch" forName="wedge6Tx" refType="w" fact="0.245"/>
              <dgm:constr type="h" for="ch" forName="wedge6Tx" refType="h" fact="0.18"/>
              <dgm:constr type="primFontSz" for="ch" ptType="node" op="equ"/>
            </dgm:constrLst>
          </dgm:else>
        </dgm:choose>
      </dgm:if>
      <dgm:else name="Name19">
        <dgm:choose name="Name20">
          <dgm:if name="Name21" func="var" arg="dir" op="equ" val="norm">
            <dgm:constrLst>
              <dgm:constr type="l" for="ch" forName="wedge1" refType="w" fact="0.1017"/>
              <dgm:constr type="t" for="ch" forName="wedge1" refType="w" fact="0.035"/>
              <dgm:constr type="w" for="ch" forName="wedge1" refType="w" fact="0.84"/>
              <dgm:constr type="h" for="ch" forName="wedge1" refType="h" fact="0.84"/>
              <dgm:constr type="l" for="ch" forName="wedge1Tx" refType="w" fact="0.53"/>
              <dgm:constr type="t" for="ch" forName="wedge1Tx" refType="h" fact="0.115"/>
              <dgm:constr type="w" for="ch" forName="wedge1Tx" refType="w" fact="0.23"/>
              <dgm:constr type="h" for="ch" forName="wedge1Tx" refType="h" fact="0.145"/>
              <dgm:constr type="l" for="ch" forName="wedge2" refType="w" fact="0.08"/>
              <dgm:constr type="t" for="ch" forName="wedge2" refType="w" fact="0.08"/>
              <dgm:constr type="w" for="ch" forName="wedge2" refType="w" fact="0.84"/>
              <dgm:constr type="h" for="ch" forName="wedge2" refType="h" fact="0.84"/>
              <dgm:constr type="l" for="ch" forName="wedge2Tx" refType="w" fact="0.655"/>
              <dgm:constr type="t" for="ch" forName="wedge2Tx" refType="h" fact="0.38"/>
              <dgm:constr type="w" for="ch" forName="wedge2Tx" refType="w" fact="0.244"/>
              <dgm:constr type="h" for="ch" forName="wedge2Tx" refType="h" fact="0.155"/>
              <dgm:constr type="l" for="ch" forName="wedge3" refType="w" fact="0.08"/>
              <dgm:constr type="t" for="ch" forName="wedge3" refType="w" fact="0.08"/>
              <dgm:constr type="w" for="ch" forName="wedge3" refType="w" fact="0.84"/>
              <dgm:constr type="h" for="ch" forName="wedge3" refType="h" fact="0.84"/>
              <dgm:constr type="l" for="ch" forName="wedge3Tx" refType="w" fact="0.62"/>
              <dgm:constr type="t" for="ch" forName="wedge3Tx" refType="h" fact="0.58"/>
              <dgm:constr type="w" for="ch" forName="wedge3Tx" refType="w" fact="0.22"/>
              <dgm:constr type="h" for="ch" forName="wedge3Tx" refType="h" fact="0.16"/>
              <dgm:constr type="l" for="ch" forName="wedge4" refType="w" fact="0.08"/>
              <dgm:constr type="t" for="ch" forName="wedge4" refType="h" fact="0.08"/>
              <dgm:constr type="w" for="ch" forName="wedge4" refType="w" fact="0.84"/>
              <dgm:constr type="h" for="ch" forName="wedge4" refType="h" fact="0.84"/>
              <dgm:constr type="l" for="ch" forName="wedge4Tx" refType="w" fact="0.3875"/>
              <dgm:constr type="t" for="ch" forName="wedge4Tx" refType="h" fact="0.74"/>
              <dgm:constr type="w" for="ch" forName="wedge4Tx" refType="w" fact="0.225"/>
              <dgm:constr type="h" for="ch" forName="wedge4Tx" refType="h" fact="0.16"/>
              <dgm:constr type="l" for="ch" forName="wedge5" refType="w" fact="0.08"/>
              <dgm:constr type="t" for="ch" forName="wedge5" refType="h" fact="0.08"/>
              <dgm:constr type="w" for="ch" forName="wedge5" refType="w" fact="0.84"/>
              <dgm:constr type="h" for="ch" forName="wedge5" refType="h" fact="0.84"/>
              <dgm:constr type="l" for="ch" forName="wedge5Tx" refType="w" fact="0.16"/>
              <dgm:constr type="t" for="ch" forName="wedge5Tx" refType="h" fact="0.58"/>
              <dgm:constr type="w" for="ch" forName="wedge5Tx" refType="w" fact="0.22"/>
              <dgm:constr type="h" for="ch" forName="wedge5Tx" refType="h" fact="0.16"/>
              <dgm:constr type="l" for="ch" forName="wedge6" refType="w" fact="0.08"/>
              <dgm:constr type="t" for="ch" forName="wedge6" refType="h" fact="0.08"/>
              <dgm:constr type="w" for="ch" forName="wedge6" refType="w" fact="0.84"/>
              <dgm:constr type="h" for="ch" forName="wedge6" refType="h" fact="0.84"/>
              <dgm:constr type="l" for="ch" forName="wedge6Tx" refType="w" fact="0.101"/>
              <dgm:constr type="t" for="ch" forName="wedge6Tx" refType="h" fact="0.38"/>
              <dgm:constr type="w" for="ch" forName="wedge6Tx" refType="w" fact="0.244"/>
              <dgm:constr type="h" for="ch" forName="wedge6Tx" refType="h" fact="0.155"/>
              <dgm:constr type="l" for="ch" forName="wedge7" refType="w" fact="0.08"/>
              <dgm:constr type="t" for="ch" forName="wedge7" refType="h" fact="0.08"/>
              <dgm:constr type="w" for="ch" forName="wedge7" refType="w" fact="0.84"/>
              <dgm:constr type="h" for="ch" forName="wedge7" refType="h" fact="0.84"/>
              <dgm:constr type="l" for="ch" forName="wedge7Tx" refType="w" fact="0.262"/>
              <dgm:constr type="t" for="ch" forName="wedge7Tx" refType="h" fact="0.16"/>
              <dgm:constr type="w" for="ch" forName="wedge7Tx" refType="w" fact="0.23"/>
              <dgm:constr type="h" for="ch" forName="wedge7Tx" refType="h" fact="0.145"/>
              <dgm:constr type="primFontSz" for="ch" ptType="node" op="equ"/>
            </dgm:constrLst>
          </dgm:if>
          <dgm:else name="Name22">
            <dgm:constrLst>
              <dgm:constr type="l" for="ch" forName="wedge1" refType="w" fact="0.08"/>
              <dgm:constr type="t" for="ch" forName="wedge1" refType="w" fact="0.08"/>
              <dgm:constr type="w" for="ch" forName="wedge1" refType="w" fact="0.84"/>
              <dgm:constr type="h" for="ch" forName="wedge1" refType="h" fact="0.84"/>
              <dgm:constr type="l" for="ch" forName="wedge1Tx" refType="w" fact="0.508"/>
              <dgm:constr type="t" for="ch" forName="wedge1Tx" refType="h" fact="0.16"/>
              <dgm:constr type="w" for="ch" forName="wedge1Tx" refType="w" fact="0.23"/>
              <dgm:constr type="h" for="ch" forName="wedge1Tx" refType="h" fact="0.145"/>
              <dgm:constr type="l" for="ch" forName="wedge2" refType="w" fact="0.08"/>
              <dgm:constr type="t" for="ch" forName="wedge2" refType="w" fact="0.08"/>
              <dgm:constr type="w" for="ch" forName="wedge2" refType="w" fact="0.84"/>
              <dgm:constr type="h" for="ch" forName="wedge2" refType="h" fact="0.84"/>
              <dgm:constr type="l" for="ch" forName="wedge2Tx" refType="w" fact="0.655"/>
              <dgm:constr type="t" for="ch" forName="wedge2Tx" refType="h" fact="0.38"/>
              <dgm:constr type="w" for="ch" forName="wedge2Tx" refType="w" fact="0.244"/>
              <dgm:constr type="h" for="ch" forName="wedge2Tx" refType="h" fact="0.155"/>
              <dgm:constr type="l" for="ch" forName="wedge3" refType="w" fact="0.08"/>
              <dgm:constr type="t" for="ch" forName="wedge3" refType="w" fact="0.08"/>
              <dgm:constr type="w" for="ch" forName="wedge3" refType="w" fact="0.84"/>
              <dgm:constr type="h" for="ch" forName="wedge3" refType="h" fact="0.84"/>
              <dgm:constr type="l" for="ch" forName="wedge3Tx" refType="w" fact="0.62"/>
              <dgm:constr type="t" for="ch" forName="wedge3Tx" refType="h" fact="0.58"/>
              <dgm:constr type="w" for="ch" forName="wedge3Tx" refType="w" fact="0.22"/>
              <dgm:constr type="h" for="ch" forName="wedge3Tx" refType="h" fact="0.16"/>
              <dgm:constr type="l" for="ch" forName="wedge4" refType="w" fact="0.08"/>
              <dgm:constr type="t" for="ch" forName="wedge4" refType="h" fact="0.08"/>
              <dgm:constr type="w" for="ch" forName="wedge4" refType="w" fact="0.84"/>
              <dgm:constr type="h" for="ch" forName="wedge4" refType="h" fact="0.84"/>
              <dgm:constr type="l" for="ch" forName="wedge4Tx" refType="w" fact="0.3875"/>
              <dgm:constr type="t" for="ch" forName="wedge4Tx" refType="h" fact="0.74"/>
              <dgm:constr type="w" for="ch" forName="wedge4Tx" refType="w" fact="0.225"/>
              <dgm:constr type="h" for="ch" forName="wedge4Tx" refType="h" fact="0.16"/>
              <dgm:constr type="l" for="ch" forName="wedge5" refType="w" fact="0.08"/>
              <dgm:constr type="t" for="ch" forName="wedge5" refType="h" fact="0.08"/>
              <dgm:constr type="w" for="ch" forName="wedge5" refType="w" fact="0.84"/>
              <dgm:constr type="h" for="ch" forName="wedge5" refType="h" fact="0.84"/>
              <dgm:constr type="l" for="ch" forName="wedge5Tx" refType="w" fact="0.16"/>
              <dgm:constr type="t" for="ch" forName="wedge5Tx" refType="h" fact="0.58"/>
              <dgm:constr type="w" for="ch" forName="wedge5Tx" refType="w" fact="0.22"/>
              <dgm:constr type="h" for="ch" forName="wedge5Tx" refType="h" fact="0.16"/>
              <dgm:constr type="l" for="ch" forName="wedge6" refType="w" fact="0.08"/>
              <dgm:constr type="t" for="ch" forName="wedge6" refType="h" fact="0.08"/>
              <dgm:constr type="w" for="ch" forName="wedge6" refType="w" fact="0.84"/>
              <dgm:constr type="h" for="ch" forName="wedge6" refType="h" fact="0.84"/>
              <dgm:constr type="l" for="ch" forName="wedge6Tx" refType="w" fact="0.101"/>
              <dgm:constr type="t" for="ch" forName="wedge6Tx" refType="h" fact="0.38"/>
              <dgm:constr type="w" for="ch" forName="wedge6Tx" refType="w" fact="0.244"/>
              <dgm:constr type="h" for="ch" forName="wedge6Tx" refType="h" fact="0.155"/>
              <dgm:constr type="l" for="ch" forName="wedge7" refType="w" fact="0.0583"/>
              <dgm:constr type="t" for="ch" forName="wedge7" refType="h" fact="0.035"/>
              <dgm:constr type="w" for="ch" forName="wedge7" refType="w" fact="0.84"/>
              <dgm:constr type="h" for="ch" forName="wedge7" refType="h" fact="0.84"/>
              <dgm:constr type="l" for="ch" forName="wedge7Tx" refType="w" fact="0.2403"/>
              <dgm:constr type="t" for="ch" forName="wedge7Tx" refType="h" fact="0.115"/>
              <dgm:constr type="w" for="ch" forName="wedge7Tx" refType="w" fact="0.23"/>
              <dgm:constr type="h" for="ch" forName="wedge7Tx" refType="h" fact="0.145"/>
              <dgm:constr type="primFontSz" for="ch" ptType="node" op="equ"/>
            </dgm:constrLst>
          </dgm:else>
        </dgm:choose>
      </dgm:else>
    </dgm:choose>
    <dgm:ruleLst/>
    <dgm:choose name="Name23">
      <dgm:if name="Name24" axis="ch" ptType="node" func="cnt" op="gte" val="1">
        <dgm:layoutNode name="wedge1">
          <dgm:alg type="sp"/>
          <dgm:choose name="Name25">
            <dgm:if name="Name26" axis="ch" ptType="node" func="cnt" op="equ" val="1">
              <dgm:shape xmlns:r="http://schemas.openxmlformats.org/officeDocument/2006/relationships" type="ellipse" r:blip="">
                <dgm:adjLst/>
              </dgm:shape>
            </dgm:if>
            <dgm:if name="Name27" axis="ch" ptType="node" func="cnt" op="equ" val="2">
              <dgm:shape xmlns:r="http://schemas.openxmlformats.org/officeDocument/2006/relationships" type="pie" r:blip="">
                <dgm:adjLst>
                  <dgm:adj idx="1" val="270"/>
                  <dgm:adj idx="2" val="90"/>
                </dgm:adjLst>
              </dgm:shape>
            </dgm:if>
            <dgm:if name="Name28" axis="ch" ptType="node" func="cnt" op="equ" val="3">
              <dgm:shape xmlns:r="http://schemas.openxmlformats.org/officeDocument/2006/relationships" type="pie" r:blip="">
                <dgm:adjLst>
                  <dgm:adj idx="1" val="270"/>
                  <dgm:adj idx="2" val="30"/>
                </dgm:adjLst>
              </dgm:shape>
            </dgm:if>
            <dgm:if name="Name29" axis="ch" ptType="node" func="cnt" op="equ" val="4">
              <dgm:shape xmlns:r="http://schemas.openxmlformats.org/officeDocument/2006/relationships" type="pie" r:blip="">
                <dgm:adjLst>
                  <dgm:adj idx="1" val="270"/>
                  <dgm:adj idx="2" val="0"/>
                </dgm:adjLst>
              </dgm:shape>
            </dgm:if>
            <dgm:if name="Name30" axis="ch" ptType="node" func="cnt" op="equ" val="5">
              <dgm:shape xmlns:r="http://schemas.openxmlformats.org/officeDocument/2006/relationships" type="pie" r:blip="">
                <dgm:adjLst>
                  <dgm:adj idx="1" val="270"/>
                  <dgm:adj idx="2" val="342"/>
                </dgm:adjLst>
              </dgm:shape>
            </dgm:if>
            <dgm:if name="Name31" axis="ch" ptType="node" func="cnt" op="equ" val="6">
              <dgm:shape xmlns:r="http://schemas.openxmlformats.org/officeDocument/2006/relationships" type="pie" r:blip="">
                <dgm:adjLst>
                  <dgm:adj idx="1" val="270"/>
                  <dgm:adj idx="2" val="330"/>
                </dgm:adjLst>
              </dgm:shape>
            </dgm:if>
            <dgm:else name="Name32">
              <dgm:shape xmlns:r="http://schemas.openxmlformats.org/officeDocument/2006/relationships" type="pie" r:blip="">
                <dgm:adjLst>
                  <dgm:adj idx="1" val="270"/>
                  <dgm:adj idx="2" val="321.4286"/>
                </dgm:adjLst>
              </dgm:shape>
            </dgm:else>
          </dgm:choose>
          <dgm:choose name="Name33">
            <dgm:if name="Name34" func="var" arg="dir" op="equ" val="norm">
              <dgm:presOf axis="ch desOrSelf" ptType="node node" st="1 1" cnt="1 0"/>
            </dgm:if>
            <dgm:else name="Name35">
              <dgm:choose name="Name36">
                <dgm:if name="Name37" axis="ch" ptType="node" func="cnt" op="equ" val="1">
                  <dgm:presOf axis="ch desOrSelf" ptType="node node" st="1 1" cnt="1 0"/>
                </dgm:if>
                <dgm:if name="Name38" axis="ch" ptType="node" func="cnt" op="equ" val="2">
                  <dgm:presOf axis="ch desOrSelf" ptType="node node" st="2 1" cnt="1 0"/>
                </dgm:if>
                <dgm:if name="Name39" axis="ch" ptType="node" func="cnt" op="equ" val="3">
                  <dgm:presOf axis="ch desOrSelf" ptType="node node" st="3 1" cnt="1 0"/>
                </dgm:if>
                <dgm:if name="Name40" axis="ch" ptType="node" func="cnt" op="equ" val="4">
                  <dgm:presOf axis="ch desOrSelf" ptType="node node" st="4 1" cnt="1 0"/>
                </dgm:if>
                <dgm:if name="Name41" axis="ch" ptType="node" func="cnt" op="equ" val="5">
                  <dgm:presOf axis="ch desOrSelf" ptType="node node" st="5 1" cnt="1 0"/>
                </dgm:if>
                <dgm:if name="Name42" axis="ch" ptType="node" func="cnt" op="equ" val="6">
                  <dgm:presOf axis="ch desOrSelf" ptType="node node" st="6 1" cnt="1 0"/>
                </dgm:if>
                <dgm:else name="Name43">
                  <dgm:presOf axis="ch desOrSelf" ptType="node node" st="7 1" cnt="1 0"/>
                </dgm:else>
              </dgm:choose>
            </dgm:else>
          </dgm:choose>
          <dgm:constrLst/>
          <dgm:ruleLst/>
        </dgm:layoutNode>
        <dgm:layoutNode name="wedge1Tx" moveWith="wedge1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44">
            <dgm:if name="Name45" func="var" arg="dir" op="equ" val="norm">
              <dgm:presOf axis="ch desOrSelf" ptType="node node" st="1 1" cnt="1 0"/>
            </dgm:if>
            <dgm:else name="Name46">
              <dgm:choose name="Name47">
                <dgm:if name="Name48" axis="ch" ptType="node" func="cnt" op="equ" val="1">
                  <dgm:presOf axis="ch desOrSelf" ptType="node node" st="1 1" cnt="1 0"/>
                </dgm:if>
                <dgm:if name="Name49" axis="ch" ptType="node" func="cnt" op="equ" val="2">
                  <dgm:presOf axis="ch desOrSelf" ptType="node node" st="2 1" cnt="1 0"/>
                </dgm:if>
                <dgm:if name="Name50" axis="ch" ptType="node" func="cnt" op="equ" val="3">
                  <dgm:presOf axis="ch desOrSelf" ptType="node node" st="3 1" cnt="1 0"/>
                </dgm:if>
                <dgm:if name="Name51" axis="ch" ptType="node" func="cnt" op="equ" val="4">
                  <dgm:presOf axis="ch desOrSelf" ptType="node node" st="4 1" cnt="1 0"/>
                </dgm:if>
                <dgm:if name="Name52" axis="ch" ptType="node" func="cnt" op="equ" val="5">
                  <dgm:presOf axis="ch desOrSelf" ptType="node node" st="5 1" cnt="1 0"/>
                </dgm:if>
                <dgm:if name="Name53" axis="ch" ptType="node" func="cnt" op="equ" val="6">
                  <dgm:presOf axis="ch desOrSelf" ptType="node node" st="6 1" cnt="1 0"/>
                </dgm:if>
                <dgm:else name="Name54">
                  <dgm:presOf axis="ch desOrSelf" ptType="node node" st="7 1" cnt="1 0"/>
                </dgm:else>
              </dgm:choose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55"/>
    </dgm:choose>
    <dgm:choose name="Name56">
      <dgm:if name="Name57" axis="ch" ptType="node" func="cnt" op="gte" val="2">
        <dgm:layoutNode name="wedge2">
          <dgm:alg type="sp"/>
          <dgm:choose name="Name58">
            <dgm:if name="Name59" axis="ch" ptType="node" func="cnt" op="equ" val="2">
              <dgm:shape xmlns:r="http://schemas.openxmlformats.org/officeDocument/2006/relationships" type="pie" r:blip="">
                <dgm:adjLst>
                  <dgm:adj idx="1" val="90"/>
                  <dgm:adj idx="2" val="270"/>
                </dgm:adjLst>
              </dgm:shape>
            </dgm:if>
            <dgm:if name="Name60" axis="ch" ptType="node" func="cnt" op="equ" val="3">
              <dgm:shape xmlns:r="http://schemas.openxmlformats.org/officeDocument/2006/relationships" type="pie" r:blip="">
                <dgm:adjLst>
                  <dgm:adj idx="1" val="30"/>
                  <dgm:adj idx="2" val="150"/>
                </dgm:adjLst>
              </dgm:shape>
            </dgm:if>
            <dgm:if name="Name61" axis="ch" ptType="node" func="cnt" op="equ" val="4">
              <dgm:shape xmlns:r="http://schemas.openxmlformats.org/officeDocument/2006/relationships" type="pie" r:blip="">
                <dgm:adjLst>
                  <dgm:adj idx="1" val="0"/>
                  <dgm:adj idx="2" val="90"/>
                </dgm:adjLst>
              </dgm:shape>
            </dgm:if>
            <dgm:if name="Name62" axis="ch" ptType="node" func="cnt" op="equ" val="5">
              <dgm:shape xmlns:r="http://schemas.openxmlformats.org/officeDocument/2006/relationships" type="pie" r:blip="">
                <dgm:adjLst>
                  <dgm:adj idx="1" val="342"/>
                  <dgm:adj idx="2" val="54"/>
                </dgm:adjLst>
              </dgm:shape>
            </dgm:if>
            <dgm:if name="Name63" axis="ch" ptType="node" func="cnt" op="equ" val="6">
              <dgm:shape xmlns:r="http://schemas.openxmlformats.org/officeDocument/2006/relationships" type="pie" r:blip="">
                <dgm:adjLst>
                  <dgm:adj idx="1" val="330"/>
                  <dgm:adj idx="2" val="30"/>
                </dgm:adjLst>
              </dgm:shape>
            </dgm:if>
            <dgm:else name="Name64">
              <dgm:shape xmlns:r="http://schemas.openxmlformats.org/officeDocument/2006/relationships" type="pie" r:blip="">
                <dgm:adjLst>
                  <dgm:adj idx="1" val="321.4286"/>
                  <dgm:adj idx="2" val="12.85714"/>
                </dgm:adjLst>
              </dgm:shape>
            </dgm:else>
          </dgm:choose>
          <dgm:choose name="Name65">
            <dgm:if name="Name66" func="var" arg="dir" op="equ" val="norm">
              <dgm:presOf axis="ch desOrSelf" ptType="node node" st="2 1" cnt="1 0"/>
            </dgm:if>
            <dgm:else name="Name67">
              <dgm:choose name="Name68">
                <dgm:if name="Name69" axis="ch" ptType="node" func="cnt" op="equ" val="2">
                  <dgm:presOf axis="ch desOrSelf" ptType="node node" st="1 1" cnt="1 0"/>
                </dgm:if>
                <dgm:if name="Name70" axis="ch" ptType="node" func="cnt" op="equ" val="3">
                  <dgm:presOf axis="ch desOrSelf" ptType="node node" st="2 1" cnt="1 0"/>
                </dgm:if>
                <dgm:if name="Name71" axis="ch" ptType="node" func="cnt" op="equ" val="4">
                  <dgm:presOf axis="ch desOrSelf" ptType="node node" st="3 1" cnt="1 0"/>
                </dgm:if>
                <dgm:if name="Name72" axis="ch" ptType="node" func="cnt" op="equ" val="5">
                  <dgm:presOf axis="ch desOrSelf" ptType="node node" st="4 1" cnt="1 0"/>
                </dgm:if>
                <dgm:if name="Name73" axis="ch" ptType="node" func="cnt" op="equ" val="6">
                  <dgm:presOf axis="ch desOrSelf" ptType="node node" st="5 1" cnt="1 0"/>
                </dgm:if>
                <dgm:else name="Name74">
                  <dgm:presOf axis="ch desOrSelf" ptType="node node" st="6 1" cnt="1 0"/>
                </dgm:else>
              </dgm:choose>
            </dgm:else>
          </dgm:choose>
          <dgm:constrLst/>
          <dgm:ruleLst/>
        </dgm:layoutNode>
        <dgm:layoutNode name="wedge2Tx" moveWith="wedge2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75">
            <dgm:if name="Name76" func="var" arg="dir" op="equ" val="norm">
              <dgm:presOf axis="ch desOrSelf" ptType="node node" st="2 1" cnt="1 0"/>
            </dgm:if>
            <dgm:else name="Name77">
              <dgm:choose name="Name78">
                <dgm:if name="Name79" axis="ch" ptType="node" func="cnt" op="equ" val="2">
                  <dgm:presOf axis="ch desOrSelf" ptType="node node" st="1 1" cnt="1 0"/>
                </dgm:if>
                <dgm:if name="Name80" axis="ch" ptType="node" func="cnt" op="equ" val="3">
                  <dgm:presOf axis="ch desOrSelf" ptType="node node" st="2 1" cnt="1 0"/>
                </dgm:if>
                <dgm:if name="Name81" axis="ch" ptType="node" func="cnt" op="equ" val="4">
                  <dgm:presOf axis="ch desOrSelf" ptType="node node" st="3 1" cnt="1 0"/>
                </dgm:if>
                <dgm:if name="Name82" axis="ch" ptType="node" func="cnt" op="equ" val="5">
                  <dgm:presOf axis="ch desOrSelf" ptType="node node" st="4 1" cnt="1 0"/>
                </dgm:if>
                <dgm:if name="Name83" axis="ch" ptType="node" func="cnt" op="equ" val="6">
                  <dgm:presOf axis="ch desOrSelf" ptType="node node" st="5 1" cnt="1 0"/>
                </dgm:if>
                <dgm:else name="Name84">
                  <dgm:presOf axis="ch desOrSelf" ptType="node node" st="6 1" cnt="1 0"/>
                </dgm:else>
              </dgm:choose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85"/>
    </dgm:choose>
    <dgm:choose name="Name86">
      <dgm:if name="Name87" axis="ch" ptType="node" func="cnt" op="gte" val="3">
        <dgm:layoutNode name="wedge3">
          <dgm:alg type="sp"/>
          <dgm:choose name="Name88">
            <dgm:if name="Name89" axis="ch" ptType="node" func="cnt" op="equ" val="3">
              <dgm:shape xmlns:r="http://schemas.openxmlformats.org/officeDocument/2006/relationships" type="pie" r:blip="">
                <dgm:adjLst>
                  <dgm:adj idx="1" val="150"/>
                  <dgm:adj idx="2" val="270"/>
                </dgm:adjLst>
              </dgm:shape>
            </dgm:if>
            <dgm:if name="Name90" axis="ch" ptType="node" func="cnt" op="equ" val="4">
              <dgm:shape xmlns:r="http://schemas.openxmlformats.org/officeDocument/2006/relationships" type="pie" r:blip="">
                <dgm:adjLst>
                  <dgm:adj idx="1" val="90"/>
                  <dgm:adj idx="2" val="180"/>
                </dgm:adjLst>
              </dgm:shape>
            </dgm:if>
            <dgm:if name="Name91" axis="ch" ptType="node" func="cnt" op="equ" val="5">
              <dgm:shape xmlns:r="http://schemas.openxmlformats.org/officeDocument/2006/relationships" type="pie" r:blip="">
                <dgm:adjLst>
                  <dgm:adj idx="1" val="54"/>
                  <dgm:adj idx="2" val="126"/>
                </dgm:adjLst>
              </dgm:shape>
            </dgm:if>
            <dgm:if name="Name92" axis="ch" ptType="node" func="cnt" op="equ" val="6">
              <dgm:shape xmlns:r="http://schemas.openxmlformats.org/officeDocument/2006/relationships" type="pie" r:blip="">
                <dgm:adjLst>
                  <dgm:adj idx="1" val="30"/>
                  <dgm:adj idx="2" val="90"/>
                </dgm:adjLst>
              </dgm:shape>
            </dgm:if>
            <dgm:else name="Name93">
              <dgm:shape xmlns:r="http://schemas.openxmlformats.org/officeDocument/2006/relationships" type="pie" r:blip="">
                <dgm:adjLst>
                  <dgm:adj idx="1" val="12.85714"/>
                  <dgm:adj idx="2" val="64.28571"/>
                </dgm:adjLst>
              </dgm:shape>
            </dgm:else>
          </dgm:choose>
          <dgm:choose name="Name94">
            <dgm:if name="Name95" func="var" arg="dir" op="equ" val="norm">
              <dgm:presOf axis="ch desOrSelf" ptType="node node" st="3 1" cnt="1 0"/>
            </dgm:if>
            <dgm:else name="Name96">
              <dgm:choose name="Name97">
                <dgm:if name="Name98" axis="ch" ptType="node" func="cnt" op="equ" val="3">
                  <dgm:presOf axis="ch desOrSelf" ptType="node node" st="1 1" cnt="1 0"/>
                </dgm:if>
                <dgm:if name="Name99" axis="ch" ptType="node" func="cnt" op="equ" val="4">
                  <dgm:presOf axis="ch desOrSelf" ptType="node node" st="2 1" cnt="1 0"/>
                </dgm:if>
                <dgm:if name="Name100" axis="ch" ptType="node" func="cnt" op="equ" val="5">
                  <dgm:presOf axis="ch desOrSelf" ptType="node node" st="3 1" cnt="1 0"/>
                </dgm:if>
                <dgm:if name="Name101" axis="ch" ptType="node" func="cnt" op="equ" val="6">
                  <dgm:presOf axis="ch desOrSelf" ptType="node node" st="4 1" cnt="1 0"/>
                </dgm:if>
                <dgm:else name="Name102">
                  <dgm:presOf axis="ch desOrSelf" ptType="node node" st="5 1" cnt="1 0"/>
                </dgm:else>
              </dgm:choose>
            </dgm:else>
          </dgm:choose>
          <dgm:constrLst/>
          <dgm:ruleLst/>
        </dgm:layoutNode>
        <dgm:layoutNode name="wedge3Tx" moveWith="wedge3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103">
            <dgm:if name="Name104" func="var" arg="dir" op="equ" val="norm">
              <dgm:presOf axis="ch desOrSelf" ptType="node node" st="3 1" cnt="1 0"/>
            </dgm:if>
            <dgm:else name="Name105">
              <dgm:choose name="Name106">
                <dgm:if name="Name107" axis="ch" ptType="node" func="cnt" op="equ" val="3">
                  <dgm:presOf axis="ch desOrSelf" ptType="node node" st="1 1" cnt="1 0"/>
                </dgm:if>
                <dgm:if name="Name108" axis="ch" ptType="node" func="cnt" op="equ" val="4">
                  <dgm:presOf axis="ch desOrSelf" ptType="node node" st="2 1" cnt="1 0"/>
                </dgm:if>
                <dgm:if name="Name109" axis="ch" ptType="node" func="cnt" op="equ" val="5">
                  <dgm:presOf axis="ch desOrSelf" ptType="node node" st="3 1" cnt="1 0"/>
                </dgm:if>
                <dgm:if name="Name110" axis="ch" ptType="node" func="cnt" op="equ" val="6">
                  <dgm:presOf axis="ch desOrSelf" ptType="node node" st="4 1" cnt="1 0"/>
                </dgm:if>
                <dgm:else name="Name111">
                  <dgm:presOf axis="ch desOrSelf" ptType="node node" st="5 1" cnt="1 0"/>
                </dgm:else>
              </dgm:choose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112"/>
    </dgm:choose>
    <dgm:choose name="Name113">
      <dgm:if name="Name114" axis="ch" ptType="node" func="cnt" op="gte" val="4">
        <dgm:layoutNode name="wedge4">
          <dgm:alg type="sp"/>
          <dgm:choose name="Name115">
            <dgm:if name="Name116" axis="ch" ptType="node" func="cnt" op="equ" val="4">
              <dgm:shape xmlns:r="http://schemas.openxmlformats.org/officeDocument/2006/relationships" type="pie" r:blip="">
                <dgm:adjLst>
                  <dgm:adj idx="1" val="180"/>
                  <dgm:adj idx="2" val="270"/>
                </dgm:adjLst>
              </dgm:shape>
            </dgm:if>
            <dgm:if name="Name117" axis="ch" ptType="node" func="cnt" op="equ" val="5">
              <dgm:shape xmlns:r="http://schemas.openxmlformats.org/officeDocument/2006/relationships" type="pie" r:blip="">
                <dgm:adjLst>
                  <dgm:adj idx="1" val="126"/>
                  <dgm:adj idx="2" val="198"/>
                </dgm:adjLst>
              </dgm:shape>
            </dgm:if>
            <dgm:if name="Name118" axis="ch" ptType="node" func="cnt" op="equ" val="6">
              <dgm:shape xmlns:r="http://schemas.openxmlformats.org/officeDocument/2006/relationships" type="pie" r:blip="">
                <dgm:adjLst>
                  <dgm:adj idx="1" val="90"/>
                  <dgm:adj idx="2" val="150"/>
                </dgm:adjLst>
              </dgm:shape>
            </dgm:if>
            <dgm:else name="Name119">
              <dgm:shape xmlns:r="http://schemas.openxmlformats.org/officeDocument/2006/relationships" type="pie" r:blip="">
                <dgm:adjLst>
                  <dgm:adj idx="1" val="64.2871"/>
                  <dgm:adj idx="2" val="115.7143"/>
                </dgm:adjLst>
              </dgm:shape>
            </dgm:else>
          </dgm:choose>
          <dgm:choose name="Name120">
            <dgm:if name="Name121" func="var" arg="dir" op="equ" val="norm">
              <dgm:presOf axis="ch desOrSelf" ptType="node node" st="4 1" cnt="1 0"/>
            </dgm:if>
            <dgm:else name="Name122">
              <dgm:choose name="Name123">
                <dgm:if name="Name124" axis="ch" ptType="node" func="cnt" op="equ" val="4">
                  <dgm:presOf axis="ch desOrSelf" ptType="node node" st="1 1" cnt="1 0"/>
                </dgm:if>
                <dgm:if name="Name125" axis="ch" ptType="node" func="cnt" op="equ" val="5">
                  <dgm:presOf axis="ch desOrSelf" ptType="node node" st="2 1" cnt="1 0"/>
                </dgm:if>
                <dgm:if name="Name126" axis="ch" ptType="node" func="cnt" op="equ" val="6">
                  <dgm:presOf axis="ch desOrSelf" ptType="node node" st="3 1" cnt="1 0"/>
                </dgm:if>
                <dgm:else name="Name127">
                  <dgm:presOf axis="ch desOrSelf" ptType="node node" st="4 1" cnt="1 0"/>
                </dgm:else>
              </dgm:choose>
            </dgm:else>
          </dgm:choose>
          <dgm:constrLst/>
          <dgm:ruleLst/>
        </dgm:layoutNode>
        <dgm:layoutNode name="wedge4Tx" moveWith="wedge4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128">
            <dgm:if name="Name129" func="var" arg="dir" op="equ" val="norm">
              <dgm:presOf axis="ch desOrSelf" ptType="node node" st="4 1" cnt="1 0"/>
            </dgm:if>
            <dgm:else name="Name130">
              <dgm:choose name="Name131">
                <dgm:if name="Name132" axis="ch" ptType="node" func="cnt" op="equ" val="4">
                  <dgm:presOf axis="ch desOrSelf" ptType="node node" st="1 1" cnt="1 0"/>
                </dgm:if>
                <dgm:if name="Name133" axis="ch" ptType="node" func="cnt" op="equ" val="5">
                  <dgm:presOf axis="ch desOrSelf" ptType="node node" st="2 1" cnt="1 0"/>
                </dgm:if>
                <dgm:if name="Name134" axis="ch" ptType="node" func="cnt" op="equ" val="6">
                  <dgm:presOf axis="ch desOrSelf" ptType="node node" st="3 1" cnt="1 0"/>
                </dgm:if>
                <dgm:else name="Name135">
                  <dgm:presOf axis="ch desOrSelf" ptType="node node" st="4 1" cnt="1 0"/>
                </dgm:else>
              </dgm:choose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136"/>
    </dgm:choose>
    <dgm:choose name="Name137">
      <dgm:if name="Name138" axis="ch" ptType="node" func="cnt" op="gte" val="5">
        <dgm:layoutNode name="wedge5">
          <dgm:alg type="sp"/>
          <dgm:choose name="Name139">
            <dgm:if name="Name140" axis="ch" ptType="node" func="cnt" op="equ" val="5">
              <dgm:shape xmlns:r="http://schemas.openxmlformats.org/officeDocument/2006/relationships" type="pie" r:blip="">
                <dgm:adjLst>
                  <dgm:adj idx="1" val="198"/>
                  <dgm:adj idx="2" val="270"/>
                </dgm:adjLst>
              </dgm:shape>
            </dgm:if>
            <dgm:if name="Name141" axis="ch" ptType="node" func="cnt" op="equ" val="6">
              <dgm:shape xmlns:r="http://schemas.openxmlformats.org/officeDocument/2006/relationships" type="pie" r:blip="">
                <dgm:adjLst>
                  <dgm:adj idx="1" val="150"/>
                  <dgm:adj idx="2" val="210"/>
                </dgm:adjLst>
              </dgm:shape>
            </dgm:if>
            <dgm:else name="Name142">
              <dgm:shape xmlns:r="http://schemas.openxmlformats.org/officeDocument/2006/relationships" type="pie" r:blip="">
                <dgm:adjLst>
                  <dgm:adj idx="1" val="115.7143"/>
                  <dgm:adj idx="2" val="167.1429"/>
                </dgm:adjLst>
              </dgm:shape>
            </dgm:else>
          </dgm:choose>
          <dgm:choose name="Name143">
            <dgm:if name="Name144" func="var" arg="dir" op="equ" val="norm">
              <dgm:presOf axis="ch desOrSelf" ptType="node node" st="5 1" cnt="1 0"/>
            </dgm:if>
            <dgm:else name="Name145">
              <dgm:choose name="Name146">
                <dgm:if name="Name147" axis="ch" ptType="node" func="cnt" op="equ" val="5">
                  <dgm:presOf axis="ch desOrSelf" ptType="node node" st="1 1" cnt="1 0"/>
                </dgm:if>
                <dgm:if name="Name148" axis="ch" ptType="node" func="cnt" op="equ" val="6">
                  <dgm:presOf axis="ch desOrSelf" ptType="node node" st="2 1" cnt="1 0"/>
                </dgm:if>
                <dgm:else name="Name149">
                  <dgm:presOf axis="ch desOrSelf" ptType="node node" st="3 1" cnt="1 0"/>
                </dgm:else>
              </dgm:choose>
            </dgm:else>
          </dgm:choose>
          <dgm:constrLst/>
          <dgm:ruleLst/>
        </dgm:layoutNode>
        <dgm:layoutNode name="wedge5Tx" moveWith="wedge5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150">
            <dgm:if name="Name151" func="var" arg="dir" op="equ" val="norm">
              <dgm:presOf axis="ch desOrSelf" ptType="node node" st="5 1" cnt="1 0"/>
            </dgm:if>
            <dgm:else name="Name152">
              <dgm:choose name="Name153">
                <dgm:if name="Name154" axis="ch" ptType="node" func="cnt" op="equ" val="5">
                  <dgm:presOf axis="ch desOrSelf" ptType="node node" st="1 1" cnt="1 0"/>
                </dgm:if>
                <dgm:if name="Name155" axis="ch" ptType="node" func="cnt" op="equ" val="6">
                  <dgm:presOf axis="ch desOrSelf" ptType="node node" st="2 1" cnt="1 0"/>
                </dgm:if>
                <dgm:else name="Name156">
                  <dgm:presOf axis="ch desOrSelf" ptType="node node" st="3 1" cnt="1 0"/>
                </dgm:else>
              </dgm:choose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157"/>
    </dgm:choose>
    <dgm:choose name="Name158">
      <dgm:if name="Name159" axis="ch" ptType="node" func="cnt" op="gte" val="6">
        <dgm:layoutNode name="wedge6">
          <dgm:alg type="sp"/>
          <dgm:choose name="Name160">
            <dgm:if name="Name161" axis="ch" ptType="node" func="cnt" op="equ" val="6">
              <dgm:shape xmlns:r="http://schemas.openxmlformats.org/officeDocument/2006/relationships" type="pie" r:blip="">
                <dgm:adjLst>
                  <dgm:adj idx="1" val="210"/>
                  <dgm:adj idx="2" val="270"/>
                </dgm:adjLst>
              </dgm:shape>
            </dgm:if>
            <dgm:else name="Name162">
              <dgm:shape xmlns:r="http://schemas.openxmlformats.org/officeDocument/2006/relationships" type="pie" r:blip="">
                <dgm:adjLst>
                  <dgm:adj idx="1" val="167.1429"/>
                  <dgm:adj idx="2" val="218.5714"/>
                </dgm:adjLst>
              </dgm:shape>
            </dgm:else>
          </dgm:choose>
          <dgm:choose name="Name163">
            <dgm:if name="Name164" func="var" arg="dir" op="equ" val="norm">
              <dgm:presOf axis="ch desOrSelf" ptType="node node" st="6 1" cnt="1 0"/>
            </dgm:if>
            <dgm:else name="Name165">
              <dgm:choose name="Name166">
                <dgm:if name="Name167" axis="ch" ptType="node" func="cnt" op="equ" val="6">
                  <dgm:presOf axis="ch desOrSelf" ptType="node node" st="1 1" cnt="1 0"/>
                </dgm:if>
                <dgm:else name="Name168">
                  <dgm:presOf axis="ch desOrSelf" ptType="node node" st="2 1" cnt="1 0"/>
                </dgm:else>
              </dgm:choose>
            </dgm:else>
          </dgm:choose>
          <dgm:constrLst/>
          <dgm:ruleLst/>
        </dgm:layoutNode>
        <dgm:layoutNode name="wedge6Tx" moveWith="wedge6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169">
            <dgm:if name="Name170" func="var" arg="dir" op="equ" val="norm">
              <dgm:presOf axis="ch desOrSelf" ptType="node node" st="6 1" cnt="1 0"/>
            </dgm:if>
            <dgm:else name="Name171">
              <dgm:choose name="Name172">
                <dgm:if name="Name173" axis="ch" ptType="node" func="cnt" op="equ" val="6">
                  <dgm:presOf axis="ch desOrSelf" ptType="node node" st="1 1" cnt="1 0"/>
                </dgm:if>
                <dgm:else name="Name174">
                  <dgm:presOf axis="ch desOrSelf" ptType="node node" st="2 1" cnt="1 0"/>
                </dgm:else>
              </dgm:choose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175"/>
    </dgm:choose>
    <dgm:choose name="Name176">
      <dgm:if name="Name177" axis="ch" ptType="node" func="cnt" op="gte" val="7">
        <dgm:layoutNode name="wedge7">
          <dgm:alg type="sp"/>
          <dgm:shape xmlns:r="http://schemas.openxmlformats.org/officeDocument/2006/relationships" type="pie" r:blip="">
            <dgm:adjLst>
              <dgm:adj idx="1" val="218.5714"/>
              <dgm:adj idx="2" val="270"/>
            </dgm:adjLst>
          </dgm:shape>
          <dgm:choose name="Name178">
            <dgm:if name="Name179" func="var" arg="dir" op="equ" val="norm">
              <dgm:presOf axis="ch desOrSelf" ptType="node node" st="7 1" cnt="1 0"/>
            </dgm:if>
            <dgm:else name="Name180">
              <dgm:presOf axis="ch desOrSelf" ptType="node node" st="1 1" cnt="1 0"/>
            </dgm:else>
          </dgm:choose>
          <dgm:constrLst/>
          <dgm:ruleLst/>
        </dgm:layoutNode>
        <dgm:layoutNode name="wedge7Tx" moveWith="wedge7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181">
            <dgm:if name="Name182" func="var" arg="dir" op="equ" val="norm">
              <dgm:presOf axis="ch desOrSelf" ptType="node node" st="7 1" cnt="1 0"/>
            </dgm:if>
            <dgm:else name="Name183">
              <dgm:presOf axis="ch desOrSelf" ptType="node node" st="1 1" cnt="1 0"/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184"/>
    </dgm:choose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chart3">
  <dgm:title val=""/>
  <dgm:desc val=""/>
  <dgm:catLst>
    <dgm:cat type="relationship" pri="27000"/>
    <dgm:cat type="cycle" pri="80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compositeShape">
    <dgm:varLst>
      <dgm:chMax val="7"/>
      <dgm:dir/>
      <dgm:resizeHandles val="exact"/>
    </dgm:varLst>
    <dgm:alg type="composite">
      <dgm:param type="horzAlign" val="ctr"/>
      <dgm:param type="vertAlign" val="mid"/>
      <dgm:param type="ar" val="1"/>
    </dgm:alg>
    <dgm:presOf/>
    <dgm:shape xmlns:r="http://schemas.openxmlformats.org/officeDocument/2006/relationships" r:blip="">
      <dgm:adjLst/>
    </dgm:shape>
    <dgm:choose name="Name0">
      <dgm:if name="Name1" axis="ch" ptType="node" func="cnt" op="equ" val="1">
        <dgm:constrLst>
          <dgm:constr type="l" for="ch" forName="wedge1" refType="w" fact="0.08"/>
          <dgm:constr type="t" for="ch" forName="wedge1" refType="w" fact="0.08"/>
          <dgm:constr type="w" for="ch" forName="wedge1" refType="w" fact="0.84"/>
          <dgm:constr type="h" for="ch" forName="wedge1" refType="h" fact="0.84"/>
          <dgm:constr type="l" for="ch" forName="wedge1Tx" refType="w" fact="0.205"/>
          <dgm:constr type="t" for="ch" forName="wedge1Tx" refType="h" fact="0.205"/>
          <dgm:constr type="w" for="ch" forName="wedge1Tx" refType="w" fact="0.59"/>
          <dgm:constr type="h" for="ch" forName="wedge1Tx" refType="h" fact="0.59"/>
          <dgm:constr type="primFontSz" for="ch" ptType="node" op="equ"/>
        </dgm:constrLst>
      </dgm:if>
      <dgm:if name="Name2" axis="ch" ptType="node" func="cnt" op="equ" val="2">
        <dgm:constrLst>
          <dgm:constr type="l" for="ch" forName="wedge1" refType="w" fact="0.1"/>
          <dgm:constr type="t" for="ch" forName="wedge1" refType="w" fact="0.08"/>
          <dgm:constr type="w" for="ch" forName="wedge1" refType="w" fact="0.84"/>
          <dgm:constr type="h" for="ch" forName="wedge1" refType="h" fact="0.84"/>
          <dgm:constr type="l" for="ch" forName="wedge1Tx" refType="w" fact="0.52"/>
          <dgm:constr type="t" for="ch" forName="wedge1Tx" refType="h" fact="0.205"/>
          <dgm:constr type="w" for="ch" forName="wedge1Tx" refType="w" fact="0.295"/>
          <dgm:constr type="h" for="ch" forName="wedge1Tx" refType="h" fact="0.59"/>
          <dgm:constr type="l" for="ch" forName="wedge2" refType="w" fact="0.08"/>
          <dgm:constr type="t" for="ch" forName="wedge2" refType="w" fact="0.08"/>
          <dgm:constr type="w" for="ch" forName="wedge2" refType="w" fact="0.84"/>
          <dgm:constr type="h" for="ch" forName="wedge2" refType="h" fact="0.84"/>
          <dgm:constr type="l" for="ch" forName="wedge2Tx" refType="w" fact="0.2"/>
          <dgm:constr type="t" for="ch" forName="wedge2Tx" refType="h" fact="0.205"/>
          <dgm:constr type="w" for="ch" forName="wedge2Tx" refType="w" fact="0.295"/>
          <dgm:constr type="h" for="ch" forName="wedge2Tx" refType="h" fact="0.59"/>
          <dgm:constr type="primFontSz" for="ch" ptType="node" op="equ"/>
        </dgm:constrLst>
      </dgm:if>
      <dgm:if name="Name3" axis="ch" ptType="node" func="cnt" op="equ" val="3">
        <dgm:choose name="Name4">
          <dgm:if name="Name5" func="var" arg="dir" op="equ" val="norm">
            <dgm:constrLst>
              <dgm:constr type="l" for="ch" forName="wedge1" refType="w" fact="0.1233"/>
              <dgm:constr type="t" for="ch" forName="wedge1" refType="w" fact="0.055"/>
              <dgm:constr type="w" for="ch" forName="wedge1" refType="w" fact="0.84"/>
              <dgm:constr type="h" for="ch" forName="wedge1" refType="h" fact="0.84"/>
              <dgm:constr type="l" for="ch" forName="wedge1Tx" refType="w" fact="0.58"/>
              <dgm:constr type="t" for="ch" forName="wedge1Tx" refType="h" fact="0.21"/>
              <dgm:constr type="w" for="ch" forName="wedge1Tx" refType="w" fact="0.285"/>
              <dgm:constr type="h" for="ch" forName="wedge1Tx" refType="h" fact="0.28"/>
              <dgm:constr type="l" for="ch" forName="wedge2" refType="w" fact="0.08"/>
              <dgm:constr type="t" for="ch" forName="wedge2" refType="w" fact="0.08"/>
              <dgm:constr type="w" for="ch" forName="wedge2" refType="w" fact="0.84"/>
              <dgm:constr type="h" for="ch" forName="wedge2" refType="h" fact="0.84"/>
              <dgm:constr type="l" for="ch" forName="wedge2Tx" refType="w" fact="0.31"/>
              <dgm:constr type="t" for="ch" forName="wedge2Tx" refType="h" fact="0.61"/>
              <dgm:constr type="w" for="ch" forName="wedge2Tx" refType="w" fact="0.38"/>
              <dgm:constr type="h" for="ch" forName="wedge2Tx" refType="h" fact="0.26"/>
              <dgm:constr type="l" for="ch" forName="wedge3" refType="w" fact="0.08"/>
              <dgm:constr type="t" for="ch" forName="wedge3" refType="w" fact="0.08"/>
              <dgm:constr type="w" for="ch" forName="wedge3" refType="w" fact="0.84"/>
              <dgm:constr type="h" for="ch" forName="wedge3" refType="h" fact="0.84"/>
              <dgm:constr type="l" for="ch" forName="wedge3Tx" refType="w" fact="0.17"/>
              <dgm:constr type="t" for="ch" forName="wedge3Tx" refType="h" fact="0.245"/>
              <dgm:constr type="w" for="ch" forName="wedge3Tx" refType="w" fact="0.285"/>
              <dgm:constr type="h" for="ch" forName="wedge3Tx" refType="h" fact="0.28"/>
              <dgm:constr type="primFontSz" for="ch" ptType="node" op="equ"/>
            </dgm:constrLst>
          </dgm:if>
          <dgm:else name="Name6">
            <dgm:constrLst>
              <dgm:constr type="l" for="ch" forName="wedge1" refType="w" fact="0.08"/>
              <dgm:constr type="t" for="ch" forName="wedge1" refType="w" fact="0.08"/>
              <dgm:constr type="w" for="ch" forName="wedge1" refType="w" fact="0.84"/>
              <dgm:constr type="h" for="ch" forName="wedge1" refType="h" fact="0.84"/>
              <dgm:constr type="l" for="ch" forName="wedge1Tx" refType="w" fact="0.545"/>
              <dgm:constr type="t" for="ch" forName="wedge1Tx" refType="h" fact="0.245"/>
              <dgm:constr type="w" for="ch" forName="wedge1Tx" refType="w" fact="0.285"/>
              <dgm:constr type="h" for="ch" forName="wedge1Tx" refType="h" fact="0.28"/>
              <dgm:constr type="l" for="ch" forName="wedge2" refType="w" fact="0.08"/>
              <dgm:constr type="t" for="ch" forName="wedge2" refType="w" fact="0.08"/>
              <dgm:constr type="w" for="ch" forName="wedge2" refType="w" fact="0.84"/>
              <dgm:constr type="h" for="ch" forName="wedge2" refType="h" fact="0.84"/>
              <dgm:constr type="l" for="ch" forName="wedge2Tx" refType="w" fact="0.31"/>
              <dgm:constr type="t" for="ch" forName="wedge2Tx" refType="h" fact="0.61"/>
              <dgm:constr type="w" for="ch" forName="wedge2Tx" refType="w" fact="0.38"/>
              <dgm:constr type="h" for="ch" forName="wedge2Tx" refType="h" fact="0.26"/>
              <dgm:constr type="l" for="ch" forName="wedge3" refType="w" fact="0.0367"/>
              <dgm:constr type="t" for="ch" forName="wedge3" refType="w" fact="0.055"/>
              <dgm:constr type="w" for="ch" forName="wedge3" refType="w" fact="0.84"/>
              <dgm:constr type="h" for="ch" forName="wedge3" refType="h" fact="0.84"/>
              <dgm:constr type="l" for="ch" forName="wedge3Tx" refType="w" fact="0.14"/>
              <dgm:constr type="t" for="ch" forName="wedge3Tx" refType="h" fact="0.21"/>
              <dgm:constr type="w" for="ch" forName="wedge3Tx" refType="w" fact="0.285"/>
              <dgm:constr type="h" for="ch" forName="wedge3Tx" refType="h" fact="0.28"/>
              <dgm:constr type="primFontSz" for="ch" ptType="node" op="equ"/>
            </dgm:constrLst>
          </dgm:else>
        </dgm:choose>
      </dgm:if>
      <dgm:if name="Name7" axis="ch" ptType="node" func="cnt" op="equ" val="4">
        <dgm:choose name="Name8">
          <dgm:if name="Name9" func="var" arg="dir" op="equ" val="norm">
            <dgm:constrLst>
              <dgm:constr type="l" for="ch" forName="wedge1" refType="w" fact="0.1154"/>
              <dgm:constr type="t" for="ch" forName="wedge1" refType="w" fact="0.0446"/>
              <dgm:constr type="w" for="ch" forName="wedge1" refType="w" fact="0.84"/>
              <dgm:constr type="h" for="ch" forName="wedge1" refType="h" fact="0.84"/>
              <dgm:constr type="l" for="ch" forName="wedge1Tx" refType="w" fact="0.545"/>
              <dgm:constr type="t" for="ch" forName="wedge1Tx" refType="h" fact="0.2"/>
              <dgm:constr type="w" for="ch" forName="wedge1Tx" refType="w" fact="0.31"/>
              <dgm:constr type="h" for="ch" forName="wedge1Tx" refType="h" fact="0.25"/>
              <dgm:constr type="l" for="ch" forName="wedge2" refType="w" fact="0.08"/>
              <dgm:constr type="t" for="ch" forName="wedge2" refType="w" fact="0.08"/>
              <dgm:constr type="w" for="ch" forName="wedge2" refType="w" fact="0.84"/>
              <dgm:constr type="h" for="ch" forName="wedge2" refType="h" fact="0.84"/>
              <dgm:constr type="l" for="ch" forName="wedge2Tx" refType="w" fact="0.515"/>
              <dgm:constr type="t" for="ch" forName="wedge2Tx" refType="h" fact="0.515"/>
              <dgm:constr type="w" for="ch" forName="wedge2Tx" refType="w" fact="0.31"/>
              <dgm:constr type="h" for="ch" forName="wedge2Tx" refType="h" fact="0.25"/>
              <dgm:constr type="l" for="ch" forName="wedge3" refType="w" fact="0.08"/>
              <dgm:constr type="t" for="ch" forName="wedge3" refType="w" fact="0.08"/>
              <dgm:constr type="w" for="ch" forName="wedge3" refType="w" fact="0.84"/>
              <dgm:constr type="h" for="ch" forName="wedge3" refType="h" fact="0.84"/>
              <dgm:constr type="l" for="ch" forName="wedge3Tx" refType="w" fact="0.175"/>
              <dgm:constr type="t" for="ch" forName="wedge3Tx" refType="h" fact="0.515"/>
              <dgm:constr type="w" for="ch" forName="wedge3Tx" refType="w" fact="0.31"/>
              <dgm:constr type="h" for="ch" forName="wedge3Tx" refType="h" fact="0.25"/>
              <dgm:constr type="l" for="ch" forName="wedge4" refType="w" fact="0.08"/>
              <dgm:constr type="t" for="ch" forName="wedge4" refType="h" fact="0.08"/>
              <dgm:constr type="w" for="ch" forName="wedge4" refType="w" fact="0.84"/>
              <dgm:constr type="h" for="ch" forName="wedge4" refType="h" fact="0.84"/>
              <dgm:constr type="l" for="ch" forName="wedge4Tx" refType="w" fact="0.175"/>
              <dgm:constr type="t" for="ch" forName="wedge4Tx" refType="h" fact="0.235"/>
              <dgm:constr type="w" for="ch" forName="wedge4Tx" refType="w" fact="0.31"/>
              <dgm:constr type="h" for="ch" forName="wedge4Tx" refType="h" fact="0.25"/>
              <dgm:constr type="primFontSz" for="ch" ptType="node" op="equ"/>
            </dgm:constrLst>
          </dgm:if>
          <dgm:else name="Name10">
            <dgm:constrLst>
              <dgm:constr type="l" for="ch" forName="wedge1" refType="w" fact="0.08"/>
              <dgm:constr type="t" for="ch" forName="wedge1" refType="w" fact="0.08"/>
              <dgm:constr type="w" for="ch" forName="wedge1" refType="w" fact="0.84"/>
              <dgm:constr type="h" for="ch" forName="wedge1" refType="h" fact="0.84"/>
              <dgm:constr type="l" for="ch" forName="wedge1Tx" refType="w" fact="0.515"/>
              <dgm:constr type="t" for="ch" forName="wedge1Tx" refType="h" fact="0.235"/>
              <dgm:constr type="w" for="ch" forName="wedge1Tx" refType="w" fact="0.31"/>
              <dgm:constr type="h" for="ch" forName="wedge1Tx" refType="h" fact="0.25"/>
              <dgm:constr type="l" for="ch" forName="wedge2" refType="w" fact="0.08"/>
              <dgm:constr type="t" for="ch" forName="wedge2" refType="w" fact="0.08"/>
              <dgm:constr type="w" for="ch" forName="wedge2" refType="w" fact="0.84"/>
              <dgm:constr type="h" for="ch" forName="wedge2" refType="h" fact="0.84"/>
              <dgm:constr type="l" for="ch" forName="wedge2Tx" refType="w" fact="0.515"/>
              <dgm:constr type="t" for="ch" forName="wedge2Tx" refType="h" fact="0.515"/>
              <dgm:constr type="w" for="ch" forName="wedge2Tx" refType="w" fact="0.31"/>
              <dgm:constr type="h" for="ch" forName="wedge2Tx" refType="h" fact="0.25"/>
              <dgm:constr type="l" for="ch" forName="wedge3" refType="w" fact="0.08"/>
              <dgm:constr type="t" for="ch" forName="wedge3" refType="w" fact="0.08"/>
              <dgm:constr type="w" for="ch" forName="wedge3" refType="w" fact="0.84"/>
              <dgm:constr type="h" for="ch" forName="wedge3" refType="h" fact="0.84"/>
              <dgm:constr type="l" for="ch" forName="wedge3Tx" refType="w" fact="0.175"/>
              <dgm:constr type="t" for="ch" forName="wedge3Tx" refType="h" fact="0.515"/>
              <dgm:constr type="w" for="ch" forName="wedge3Tx" refType="w" fact="0.31"/>
              <dgm:constr type="h" for="ch" forName="wedge3Tx" refType="h" fact="0.25"/>
              <dgm:constr type="l" for="ch" forName="wedge4" refType="w" fact="0.0446"/>
              <dgm:constr type="t" for="ch" forName="wedge4" refType="h" fact="0.0446"/>
              <dgm:constr type="w" for="ch" forName="wedge4" refType="w" fact="0.84"/>
              <dgm:constr type="h" for="ch" forName="wedge4" refType="h" fact="0.84"/>
              <dgm:constr type="l" for="ch" forName="wedge4Tx" refType="w" fact="0.145"/>
              <dgm:constr type="t" for="ch" forName="wedge4Tx" refType="h" fact="0.2"/>
              <dgm:constr type="w" for="ch" forName="wedge4Tx" refType="w" fact="0.31"/>
              <dgm:constr type="h" for="ch" forName="wedge4Tx" refType="h" fact="0.25"/>
              <dgm:constr type="primFontSz" for="ch" ptType="node" op="equ"/>
            </dgm:constrLst>
          </dgm:else>
        </dgm:choose>
      </dgm:if>
      <dgm:if name="Name11" axis="ch" ptType="node" func="cnt" op="equ" val="5">
        <dgm:choose name="Name12">
          <dgm:if name="Name13" func="var" arg="dir" op="equ" val="norm">
            <dgm:constrLst>
              <dgm:constr type="l" for="ch" forName="wedge1" refType="w" fact="0.1094"/>
              <dgm:constr type="t" for="ch" forName="wedge1" refType="w" fact="0.0395"/>
              <dgm:constr type="w" for="ch" forName="wedge1" refType="w" fact="0.84"/>
              <dgm:constr type="h" for="ch" forName="wedge1" refType="h" fact="0.84"/>
              <dgm:constr type="l" for="ch" forName="wedge1Tx" refType="w" fact="0.54"/>
              <dgm:constr type="t" for="ch" forName="wedge1Tx" refType="h" fact="0.165"/>
              <dgm:constr type="w" for="ch" forName="wedge1Tx" refType="w" fact="0.285"/>
              <dgm:constr type="h" for="ch" forName="wedge1Tx" refType="h" fact="0.195"/>
              <dgm:constr type="l" for="ch" forName="wedge2" refType="w" fact="0.08"/>
              <dgm:constr type="t" for="ch" forName="wedge2" refType="w" fact="0.08"/>
              <dgm:constr type="w" for="ch" forName="wedge2" refType="w" fact="0.84"/>
              <dgm:constr type="h" for="ch" forName="wedge2" refType="h" fact="0.84"/>
              <dgm:constr type="l" for="ch" forName="wedge2Tx" refType="w" fact="0.629"/>
              <dgm:constr type="t" for="ch" forName="wedge2Tx" refType="h" fact="0.46"/>
              <dgm:constr type="w" for="ch" forName="wedge2Tx" refType="w" fact="0.25"/>
              <dgm:constr type="h" for="ch" forName="wedge2Tx" refType="h" fact="0.211"/>
              <dgm:constr type="l" for="ch" forName="wedge3" refType="w" fact="0.08"/>
              <dgm:constr type="t" for="ch" forName="wedge3" refType="w" fact="0.08"/>
              <dgm:constr type="w" for="ch" forName="wedge3" refType="w" fact="0.84"/>
              <dgm:constr type="h" for="ch" forName="wedge3" refType="h" fact="0.84"/>
              <dgm:constr type="l" for="ch" forName="wedge3Tx" refType="w" fact="0.35"/>
              <dgm:constr type="t" for="ch" forName="wedge3Tx" refType="h" fact="0.71"/>
              <dgm:constr type="w" for="ch" forName="wedge3Tx" refType="w" fact="0.3"/>
              <dgm:constr type="h" for="ch" forName="wedge3Tx" refType="h" fact="0.18"/>
              <dgm:constr type="l" for="ch" forName="wedge4" refType="w" fact="0.08"/>
              <dgm:constr type="t" for="ch" forName="wedge4" refType="h" fact="0.08"/>
              <dgm:constr type="w" for="ch" forName="wedge4" refType="w" fact="0.84"/>
              <dgm:constr type="h" for="ch" forName="wedge4" refType="h" fact="0.84"/>
              <dgm:constr type="l" for="ch" forName="wedge4Tx" refType="w" fact="0.12"/>
              <dgm:constr type="t" for="ch" forName="wedge4Tx" refType="h" fact="0.46"/>
              <dgm:constr type="w" for="ch" forName="wedge4Tx" refType="w" fact="0.25"/>
              <dgm:constr type="h" for="ch" forName="wedge4Tx" refType="h" fact="0.211"/>
              <dgm:constr type="l" for="ch" forName="wedge5" refType="w" fact="0.08"/>
              <dgm:constr type="t" for="ch" forName="wedge5" refType="h" fact="0.08"/>
              <dgm:constr type="w" for="ch" forName="wedge5" refType="w" fact="0.84"/>
              <dgm:constr type="h" for="ch" forName="wedge5" refType="h" fact="0.84"/>
              <dgm:constr type="l" for="ch" forName="wedge5Tx" refType="w" fact="0.2025"/>
              <dgm:constr type="t" for="ch" forName="wedge5Tx" refType="h" fact="0.208"/>
              <dgm:constr type="w" for="ch" forName="wedge5Tx" refType="w" fact="0.285"/>
              <dgm:constr type="h" for="ch" forName="wedge5Tx" refType="h" fact="0.195"/>
              <dgm:constr type="primFontSz" for="ch" ptType="node" op="equ"/>
            </dgm:constrLst>
          </dgm:if>
          <dgm:else name="Name14">
            <dgm:constrLst>
              <dgm:constr type="l" for="ch" forName="wedge1" refType="w" fact="0.08"/>
              <dgm:constr type="t" for="ch" forName="wedge1" refType="w" fact="0.08"/>
              <dgm:constr type="w" for="ch" forName="wedge1" refType="w" fact="0.84"/>
              <dgm:constr type="h" for="ch" forName="wedge1" refType="h" fact="0.84"/>
              <dgm:constr type="l" for="ch" forName="wedge1Tx" refType="w" fact="0.51"/>
              <dgm:constr type="t" for="ch" forName="wedge1Tx" refType="h" fact="0.208"/>
              <dgm:constr type="w" for="ch" forName="wedge1Tx" refType="w" fact="0.285"/>
              <dgm:constr type="h" for="ch" forName="wedge1Tx" refType="h" fact="0.195"/>
              <dgm:constr type="l" for="ch" forName="wedge2" refType="w" fact="0.08"/>
              <dgm:constr type="t" for="ch" forName="wedge2" refType="w" fact="0.08"/>
              <dgm:constr type="w" for="ch" forName="wedge2" refType="w" fact="0.84"/>
              <dgm:constr type="h" for="ch" forName="wedge2" refType="h" fact="0.84"/>
              <dgm:constr type="l" for="ch" forName="wedge2Tx" refType="w" fact="0.629"/>
              <dgm:constr type="t" for="ch" forName="wedge2Tx" refType="h" fact="0.46"/>
              <dgm:constr type="w" for="ch" forName="wedge2Tx" refType="w" fact="0.25"/>
              <dgm:constr type="h" for="ch" forName="wedge2Tx" refType="h" fact="0.211"/>
              <dgm:constr type="l" for="ch" forName="wedge3" refType="w" fact="0.08"/>
              <dgm:constr type="t" for="ch" forName="wedge3" refType="w" fact="0.08"/>
              <dgm:constr type="w" for="ch" forName="wedge3" refType="w" fact="0.84"/>
              <dgm:constr type="h" for="ch" forName="wedge3" refType="h" fact="0.84"/>
              <dgm:constr type="l" for="ch" forName="wedge3Tx" refType="w" fact="0.35"/>
              <dgm:constr type="t" for="ch" forName="wedge3Tx" refType="h" fact="0.71"/>
              <dgm:constr type="w" for="ch" forName="wedge3Tx" refType="w" fact="0.3"/>
              <dgm:constr type="h" for="ch" forName="wedge3Tx" refType="h" fact="0.18"/>
              <dgm:constr type="l" for="ch" forName="wedge4" refType="w" fact="0.08"/>
              <dgm:constr type="t" for="ch" forName="wedge4" refType="h" fact="0.08"/>
              <dgm:constr type="w" for="ch" forName="wedge4" refType="w" fact="0.84"/>
              <dgm:constr type="h" for="ch" forName="wedge4" refType="h" fact="0.84"/>
              <dgm:constr type="l" for="ch" forName="wedge4Tx" refType="w" fact="0.12"/>
              <dgm:constr type="t" for="ch" forName="wedge4Tx" refType="h" fact="0.46"/>
              <dgm:constr type="w" for="ch" forName="wedge4Tx" refType="w" fact="0.25"/>
              <dgm:constr type="h" for="ch" forName="wedge4Tx" refType="h" fact="0.211"/>
              <dgm:constr type="l" for="ch" forName="wedge5" refType="w" fact="0.0506"/>
              <dgm:constr type="t" for="ch" forName="wedge5" refType="h" fact="0.0395"/>
              <dgm:constr type="w" for="ch" forName="wedge5" refType="w" fact="0.84"/>
              <dgm:constr type="h" for="ch" forName="wedge5" refType="h" fact="0.84"/>
              <dgm:constr type="l" for="ch" forName="wedge5Tx" refType="w" fact="0.18"/>
              <dgm:constr type="t" for="ch" forName="wedge5Tx" refType="h" fact="0.165"/>
              <dgm:constr type="w" for="ch" forName="wedge5Tx" refType="w" fact="0.285"/>
              <dgm:constr type="h" for="ch" forName="wedge5Tx" refType="h" fact="0.195"/>
              <dgm:constr type="primFontSz" for="ch" ptType="node" op="equ"/>
            </dgm:constrLst>
          </dgm:else>
        </dgm:choose>
      </dgm:if>
      <dgm:if name="Name15" axis="ch" ptType="node" func="cnt" op="equ" val="6">
        <dgm:choose name="Name16">
          <dgm:if name="Name17" func="var" arg="dir" op="equ" val="norm">
            <dgm:constrLst>
              <dgm:constr type="l" for="ch" forName="wedge1" refType="w" fact="0.105"/>
              <dgm:constr type="t" for="ch" forName="wedge1" refType="w" fact="0.0367"/>
              <dgm:constr type="w" for="ch" forName="wedge1" refType="w" fact="0.84"/>
              <dgm:constr type="h" for="ch" forName="wedge1" refType="h" fact="0.84"/>
              <dgm:constr type="l" for="ch" forName="wedge1Tx" refType="w" fact="0.534"/>
              <dgm:constr type="t" for="ch" forName="wedge1Tx" refType="h" fact="0.1267"/>
              <dgm:constr type="w" for="ch" forName="wedge1Tx" refType="w" fact="0.245"/>
              <dgm:constr type="h" for="ch" forName="wedge1Tx" refType="h" fact="0.18"/>
              <dgm:constr type="l" for="ch" forName="wedge2" refType="w" fact="0.08"/>
              <dgm:constr type="t" for="ch" forName="wedge2" refType="w" fact="0.08"/>
              <dgm:constr type="w" for="ch" forName="wedge2" refType="w" fact="0.84"/>
              <dgm:constr type="h" for="ch" forName="wedge2" refType="h" fact="0.84"/>
              <dgm:constr type="l" for="ch" forName="wedge2Tx" refType="w" fact="0.655"/>
              <dgm:constr type="t" for="ch" forName="wedge2Tx" refType="h" fact="0.415"/>
              <dgm:constr type="w" for="ch" forName="wedge2Tx" refType="w" fact="0.254"/>
              <dgm:constr type="h" for="ch" forName="wedge2Tx" refType="h" fact="0.17"/>
              <dgm:constr type="l" for="ch" forName="wedge3" refType="w" fact="0.08"/>
              <dgm:constr type="t" for="ch" forName="wedge3" refType="w" fact="0.08"/>
              <dgm:constr type="w" for="ch" forName="wedge3" refType="w" fact="0.84"/>
              <dgm:constr type="h" for="ch" forName="wedge3" refType="h" fact="0.84"/>
              <dgm:constr type="l" for="ch" forName="wedge3Tx" refType="w" fact="0.509"/>
              <dgm:constr type="t" for="ch" forName="wedge3Tx" refType="h" fact="0.65"/>
              <dgm:constr type="w" for="ch" forName="wedge3Tx" refType="w" fact="0.245"/>
              <dgm:constr type="h" for="ch" forName="wedge3Tx" refType="h" fact="0.18"/>
              <dgm:constr type="l" for="ch" forName="wedge4" refType="w" fact="0.08"/>
              <dgm:constr type="t" for="ch" forName="wedge4" refType="h" fact="0.08"/>
              <dgm:constr type="w" for="ch" forName="wedge4" refType="w" fact="0.84"/>
              <dgm:constr type="h" for="ch" forName="wedge4" refType="h" fact="0.84"/>
              <dgm:constr type="l" for="ch" forName="wedge4Tx" refType="w" fact="0.246"/>
              <dgm:constr type="t" for="ch" forName="wedge4Tx" refType="h" fact="0.65"/>
              <dgm:constr type="w" for="ch" forName="wedge4Tx" refType="w" fact="0.245"/>
              <dgm:constr type="h" for="ch" forName="wedge4Tx" refType="h" fact="0.18"/>
              <dgm:constr type="l" for="ch" forName="wedge5" refType="w" fact="0.08"/>
              <dgm:constr type="t" for="ch" forName="wedge5" refType="h" fact="0.08"/>
              <dgm:constr type="w" for="ch" forName="wedge5" refType="w" fact="0.84"/>
              <dgm:constr type="h" for="ch" forName="wedge5" refType="h" fact="0.84"/>
              <dgm:constr type="l" for="ch" forName="wedge5Tx" refType="w" fact="0.093"/>
              <dgm:constr type="t" for="ch" forName="wedge5Tx" refType="h" fact="0.415"/>
              <dgm:constr type="w" for="ch" forName="wedge5Tx" refType="w" fact="0.254"/>
              <dgm:constr type="h" for="ch" forName="wedge5Tx" refType="h" fact="0.17"/>
              <dgm:constr type="l" for="ch" forName="wedge6" refType="w" fact="0.08"/>
              <dgm:constr type="t" for="ch" forName="wedge6" refType="h" fact="0.08"/>
              <dgm:constr type="w" for="ch" forName="wedge6" refType="w" fact="0.84"/>
              <dgm:constr type="h" for="ch" forName="wedge6" refType="h" fact="0.84"/>
              <dgm:constr type="l" for="ch" forName="wedge6Tx" refType="w" fact="0.246"/>
              <dgm:constr type="t" for="ch" forName="wedge6Tx" refType="h" fact="0.17"/>
              <dgm:constr type="w" for="ch" forName="wedge6Tx" refType="w" fact="0.245"/>
              <dgm:constr type="h" for="ch" forName="wedge6Tx" refType="h" fact="0.18"/>
              <dgm:constr type="primFontSz" for="ch" ptType="node" op="equ"/>
            </dgm:constrLst>
          </dgm:if>
          <dgm:else name="Name18">
            <dgm:constrLst>
              <dgm:constr type="l" for="ch" forName="wedge1" refType="w" fact="0.08"/>
              <dgm:constr type="t" for="ch" forName="wedge1" refType="w" fact="0.08"/>
              <dgm:constr type="w" for="ch" forName="wedge1" refType="w" fact="0.84"/>
              <dgm:constr type="h" for="ch" forName="wedge1" refType="h" fact="0.84"/>
              <dgm:constr type="l" for="ch" forName="wedge1Tx" refType="w" fact="0.509"/>
              <dgm:constr type="t" for="ch" forName="wedge1Tx" refType="h" fact="0.17"/>
              <dgm:constr type="w" for="ch" forName="wedge1Tx" refType="w" fact="0.245"/>
              <dgm:constr type="h" for="ch" forName="wedge1Tx" refType="h" fact="0.18"/>
              <dgm:constr type="l" for="ch" forName="wedge2" refType="w" fact="0.08"/>
              <dgm:constr type="t" for="ch" forName="wedge2" refType="w" fact="0.08"/>
              <dgm:constr type="w" for="ch" forName="wedge2" refType="w" fact="0.84"/>
              <dgm:constr type="h" for="ch" forName="wedge2" refType="h" fact="0.84"/>
              <dgm:constr type="l" for="ch" forName="wedge2Tx" refType="w" fact="0.655"/>
              <dgm:constr type="t" for="ch" forName="wedge2Tx" refType="h" fact="0.415"/>
              <dgm:constr type="w" for="ch" forName="wedge2Tx" refType="w" fact="0.254"/>
              <dgm:constr type="h" for="ch" forName="wedge2Tx" refType="h" fact="0.17"/>
              <dgm:constr type="l" for="ch" forName="wedge3" refType="w" fact="0.08"/>
              <dgm:constr type="t" for="ch" forName="wedge3" refType="w" fact="0.08"/>
              <dgm:constr type="w" for="ch" forName="wedge3" refType="w" fact="0.84"/>
              <dgm:constr type="h" for="ch" forName="wedge3" refType="h" fact="0.84"/>
              <dgm:constr type="l" for="ch" forName="wedge3Tx" refType="w" fact="0.509"/>
              <dgm:constr type="t" for="ch" forName="wedge3Tx" refType="h" fact="0.65"/>
              <dgm:constr type="w" for="ch" forName="wedge3Tx" refType="w" fact="0.245"/>
              <dgm:constr type="h" for="ch" forName="wedge3Tx" refType="h" fact="0.18"/>
              <dgm:constr type="l" for="ch" forName="wedge4" refType="w" fact="0.08"/>
              <dgm:constr type="t" for="ch" forName="wedge4" refType="h" fact="0.08"/>
              <dgm:constr type="w" for="ch" forName="wedge4" refType="w" fact="0.84"/>
              <dgm:constr type="h" for="ch" forName="wedge4" refType="h" fact="0.84"/>
              <dgm:constr type="l" for="ch" forName="wedge4Tx" refType="w" fact="0.246"/>
              <dgm:constr type="t" for="ch" forName="wedge4Tx" refType="h" fact="0.65"/>
              <dgm:constr type="w" for="ch" forName="wedge4Tx" refType="w" fact="0.245"/>
              <dgm:constr type="h" for="ch" forName="wedge4Tx" refType="h" fact="0.18"/>
              <dgm:constr type="l" for="ch" forName="wedge5" refType="w" fact="0.08"/>
              <dgm:constr type="t" for="ch" forName="wedge5" refType="h" fact="0.08"/>
              <dgm:constr type="w" for="ch" forName="wedge5" refType="w" fact="0.84"/>
              <dgm:constr type="h" for="ch" forName="wedge5" refType="h" fact="0.84"/>
              <dgm:constr type="l" for="ch" forName="wedge5Tx" refType="w" fact="0.093"/>
              <dgm:constr type="t" for="ch" forName="wedge5Tx" refType="h" fact="0.415"/>
              <dgm:constr type="w" for="ch" forName="wedge5Tx" refType="w" fact="0.254"/>
              <dgm:constr type="h" for="ch" forName="wedge5Tx" refType="h" fact="0.17"/>
              <dgm:constr type="l" for="ch" forName="wedge6" refType="w" fact="0.055"/>
              <dgm:constr type="t" for="ch" forName="wedge6" refType="h" fact="0.0367"/>
              <dgm:constr type="w" for="ch" forName="wedge6" refType="w" fact="0.84"/>
              <dgm:constr type="h" for="ch" forName="wedge6" refType="h" fact="0.84"/>
              <dgm:constr type="l" for="ch" forName="wedge6Tx" refType="w" fact="0.221"/>
              <dgm:constr type="t" for="ch" forName="wedge6Tx" refType="h" fact="0.1267"/>
              <dgm:constr type="w" for="ch" forName="wedge6Tx" refType="w" fact="0.245"/>
              <dgm:constr type="h" for="ch" forName="wedge6Tx" refType="h" fact="0.18"/>
              <dgm:constr type="primFontSz" for="ch" ptType="node" op="equ"/>
            </dgm:constrLst>
          </dgm:else>
        </dgm:choose>
      </dgm:if>
      <dgm:else name="Name19">
        <dgm:choose name="Name20">
          <dgm:if name="Name21" func="var" arg="dir" op="equ" val="norm">
            <dgm:constrLst>
              <dgm:constr type="l" for="ch" forName="wedge1" refType="w" fact="0.1017"/>
              <dgm:constr type="t" for="ch" forName="wedge1" refType="w" fact="0.035"/>
              <dgm:constr type="w" for="ch" forName="wedge1" refType="w" fact="0.84"/>
              <dgm:constr type="h" for="ch" forName="wedge1" refType="h" fact="0.84"/>
              <dgm:constr type="l" for="ch" forName="wedge1Tx" refType="w" fact="0.53"/>
              <dgm:constr type="t" for="ch" forName="wedge1Tx" refType="h" fact="0.115"/>
              <dgm:constr type="w" for="ch" forName="wedge1Tx" refType="w" fact="0.23"/>
              <dgm:constr type="h" for="ch" forName="wedge1Tx" refType="h" fact="0.145"/>
              <dgm:constr type="l" for="ch" forName="wedge2" refType="w" fact="0.08"/>
              <dgm:constr type="t" for="ch" forName="wedge2" refType="w" fact="0.08"/>
              <dgm:constr type="w" for="ch" forName="wedge2" refType="w" fact="0.84"/>
              <dgm:constr type="h" for="ch" forName="wedge2" refType="h" fact="0.84"/>
              <dgm:constr type="l" for="ch" forName="wedge2Tx" refType="w" fact="0.655"/>
              <dgm:constr type="t" for="ch" forName="wedge2Tx" refType="h" fact="0.38"/>
              <dgm:constr type="w" for="ch" forName="wedge2Tx" refType="w" fact="0.244"/>
              <dgm:constr type="h" for="ch" forName="wedge2Tx" refType="h" fact="0.155"/>
              <dgm:constr type="l" for="ch" forName="wedge3" refType="w" fact="0.08"/>
              <dgm:constr type="t" for="ch" forName="wedge3" refType="w" fact="0.08"/>
              <dgm:constr type="w" for="ch" forName="wedge3" refType="w" fact="0.84"/>
              <dgm:constr type="h" for="ch" forName="wedge3" refType="h" fact="0.84"/>
              <dgm:constr type="l" for="ch" forName="wedge3Tx" refType="w" fact="0.62"/>
              <dgm:constr type="t" for="ch" forName="wedge3Tx" refType="h" fact="0.58"/>
              <dgm:constr type="w" for="ch" forName="wedge3Tx" refType="w" fact="0.22"/>
              <dgm:constr type="h" for="ch" forName="wedge3Tx" refType="h" fact="0.16"/>
              <dgm:constr type="l" for="ch" forName="wedge4" refType="w" fact="0.08"/>
              <dgm:constr type="t" for="ch" forName="wedge4" refType="h" fact="0.08"/>
              <dgm:constr type="w" for="ch" forName="wedge4" refType="w" fact="0.84"/>
              <dgm:constr type="h" for="ch" forName="wedge4" refType="h" fact="0.84"/>
              <dgm:constr type="l" for="ch" forName="wedge4Tx" refType="w" fact="0.3875"/>
              <dgm:constr type="t" for="ch" forName="wedge4Tx" refType="h" fact="0.74"/>
              <dgm:constr type="w" for="ch" forName="wedge4Tx" refType="w" fact="0.225"/>
              <dgm:constr type="h" for="ch" forName="wedge4Tx" refType="h" fact="0.16"/>
              <dgm:constr type="l" for="ch" forName="wedge5" refType="w" fact="0.08"/>
              <dgm:constr type="t" for="ch" forName="wedge5" refType="h" fact="0.08"/>
              <dgm:constr type="w" for="ch" forName="wedge5" refType="w" fact="0.84"/>
              <dgm:constr type="h" for="ch" forName="wedge5" refType="h" fact="0.84"/>
              <dgm:constr type="l" for="ch" forName="wedge5Tx" refType="w" fact="0.16"/>
              <dgm:constr type="t" for="ch" forName="wedge5Tx" refType="h" fact="0.58"/>
              <dgm:constr type="w" for="ch" forName="wedge5Tx" refType="w" fact="0.22"/>
              <dgm:constr type="h" for="ch" forName="wedge5Tx" refType="h" fact="0.16"/>
              <dgm:constr type="l" for="ch" forName="wedge6" refType="w" fact="0.08"/>
              <dgm:constr type="t" for="ch" forName="wedge6" refType="h" fact="0.08"/>
              <dgm:constr type="w" for="ch" forName="wedge6" refType="w" fact="0.84"/>
              <dgm:constr type="h" for="ch" forName="wedge6" refType="h" fact="0.84"/>
              <dgm:constr type="l" for="ch" forName="wedge6Tx" refType="w" fact="0.101"/>
              <dgm:constr type="t" for="ch" forName="wedge6Tx" refType="h" fact="0.38"/>
              <dgm:constr type="w" for="ch" forName="wedge6Tx" refType="w" fact="0.244"/>
              <dgm:constr type="h" for="ch" forName="wedge6Tx" refType="h" fact="0.155"/>
              <dgm:constr type="l" for="ch" forName="wedge7" refType="w" fact="0.08"/>
              <dgm:constr type="t" for="ch" forName="wedge7" refType="h" fact="0.08"/>
              <dgm:constr type="w" for="ch" forName="wedge7" refType="w" fact="0.84"/>
              <dgm:constr type="h" for="ch" forName="wedge7" refType="h" fact="0.84"/>
              <dgm:constr type="l" for="ch" forName="wedge7Tx" refType="w" fact="0.262"/>
              <dgm:constr type="t" for="ch" forName="wedge7Tx" refType="h" fact="0.16"/>
              <dgm:constr type="w" for="ch" forName="wedge7Tx" refType="w" fact="0.23"/>
              <dgm:constr type="h" for="ch" forName="wedge7Tx" refType="h" fact="0.145"/>
              <dgm:constr type="primFontSz" for="ch" ptType="node" op="equ"/>
            </dgm:constrLst>
          </dgm:if>
          <dgm:else name="Name22">
            <dgm:constrLst>
              <dgm:constr type="l" for="ch" forName="wedge1" refType="w" fact="0.08"/>
              <dgm:constr type="t" for="ch" forName="wedge1" refType="w" fact="0.08"/>
              <dgm:constr type="w" for="ch" forName="wedge1" refType="w" fact="0.84"/>
              <dgm:constr type="h" for="ch" forName="wedge1" refType="h" fact="0.84"/>
              <dgm:constr type="l" for="ch" forName="wedge1Tx" refType="w" fact="0.508"/>
              <dgm:constr type="t" for="ch" forName="wedge1Tx" refType="h" fact="0.16"/>
              <dgm:constr type="w" for="ch" forName="wedge1Tx" refType="w" fact="0.23"/>
              <dgm:constr type="h" for="ch" forName="wedge1Tx" refType="h" fact="0.145"/>
              <dgm:constr type="l" for="ch" forName="wedge2" refType="w" fact="0.08"/>
              <dgm:constr type="t" for="ch" forName="wedge2" refType="w" fact="0.08"/>
              <dgm:constr type="w" for="ch" forName="wedge2" refType="w" fact="0.84"/>
              <dgm:constr type="h" for="ch" forName="wedge2" refType="h" fact="0.84"/>
              <dgm:constr type="l" for="ch" forName="wedge2Tx" refType="w" fact="0.655"/>
              <dgm:constr type="t" for="ch" forName="wedge2Tx" refType="h" fact="0.38"/>
              <dgm:constr type="w" for="ch" forName="wedge2Tx" refType="w" fact="0.244"/>
              <dgm:constr type="h" for="ch" forName="wedge2Tx" refType="h" fact="0.155"/>
              <dgm:constr type="l" for="ch" forName="wedge3" refType="w" fact="0.08"/>
              <dgm:constr type="t" for="ch" forName="wedge3" refType="w" fact="0.08"/>
              <dgm:constr type="w" for="ch" forName="wedge3" refType="w" fact="0.84"/>
              <dgm:constr type="h" for="ch" forName="wedge3" refType="h" fact="0.84"/>
              <dgm:constr type="l" for="ch" forName="wedge3Tx" refType="w" fact="0.62"/>
              <dgm:constr type="t" for="ch" forName="wedge3Tx" refType="h" fact="0.58"/>
              <dgm:constr type="w" for="ch" forName="wedge3Tx" refType="w" fact="0.22"/>
              <dgm:constr type="h" for="ch" forName="wedge3Tx" refType="h" fact="0.16"/>
              <dgm:constr type="l" for="ch" forName="wedge4" refType="w" fact="0.08"/>
              <dgm:constr type="t" for="ch" forName="wedge4" refType="h" fact="0.08"/>
              <dgm:constr type="w" for="ch" forName="wedge4" refType="w" fact="0.84"/>
              <dgm:constr type="h" for="ch" forName="wedge4" refType="h" fact="0.84"/>
              <dgm:constr type="l" for="ch" forName="wedge4Tx" refType="w" fact="0.3875"/>
              <dgm:constr type="t" for="ch" forName="wedge4Tx" refType="h" fact="0.74"/>
              <dgm:constr type="w" for="ch" forName="wedge4Tx" refType="w" fact="0.225"/>
              <dgm:constr type="h" for="ch" forName="wedge4Tx" refType="h" fact="0.16"/>
              <dgm:constr type="l" for="ch" forName="wedge5" refType="w" fact="0.08"/>
              <dgm:constr type="t" for="ch" forName="wedge5" refType="h" fact="0.08"/>
              <dgm:constr type="w" for="ch" forName="wedge5" refType="w" fact="0.84"/>
              <dgm:constr type="h" for="ch" forName="wedge5" refType="h" fact="0.84"/>
              <dgm:constr type="l" for="ch" forName="wedge5Tx" refType="w" fact="0.16"/>
              <dgm:constr type="t" for="ch" forName="wedge5Tx" refType="h" fact="0.58"/>
              <dgm:constr type="w" for="ch" forName="wedge5Tx" refType="w" fact="0.22"/>
              <dgm:constr type="h" for="ch" forName="wedge5Tx" refType="h" fact="0.16"/>
              <dgm:constr type="l" for="ch" forName="wedge6" refType="w" fact="0.08"/>
              <dgm:constr type="t" for="ch" forName="wedge6" refType="h" fact="0.08"/>
              <dgm:constr type="w" for="ch" forName="wedge6" refType="w" fact="0.84"/>
              <dgm:constr type="h" for="ch" forName="wedge6" refType="h" fact="0.84"/>
              <dgm:constr type="l" for="ch" forName="wedge6Tx" refType="w" fact="0.101"/>
              <dgm:constr type="t" for="ch" forName="wedge6Tx" refType="h" fact="0.38"/>
              <dgm:constr type="w" for="ch" forName="wedge6Tx" refType="w" fact="0.244"/>
              <dgm:constr type="h" for="ch" forName="wedge6Tx" refType="h" fact="0.155"/>
              <dgm:constr type="l" for="ch" forName="wedge7" refType="w" fact="0.0583"/>
              <dgm:constr type="t" for="ch" forName="wedge7" refType="h" fact="0.035"/>
              <dgm:constr type="w" for="ch" forName="wedge7" refType="w" fact="0.84"/>
              <dgm:constr type="h" for="ch" forName="wedge7" refType="h" fact="0.84"/>
              <dgm:constr type="l" for="ch" forName="wedge7Tx" refType="w" fact="0.2403"/>
              <dgm:constr type="t" for="ch" forName="wedge7Tx" refType="h" fact="0.115"/>
              <dgm:constr type="w" for="ch" forName="wedge7Tx" refType="w" fact="0.23"/>
              <dgm:constr type="h" for="ch" forName="wedge7Tx" refType="h" fact="0.145"/>
              <dgm:constr type="primFontSz" for="ch" ptType="node" op="equ"/>
            </dgm:constrLst>
          </dgm:else>
        </dgm:choose>
      </dgm:else>
    </dgm:choose>
    <dgm:ruleLst/>
    <dgm:choose name="Name23">
      <dgm:if name="Name24" axis="ch" ptType="node" func="cnt" op="gte" val="1">
        <dgm:layoutNode name="wedge1">
          <dgm:alg type="sp"/>
          <dgm:choose name="Name25">
            <dgm:if name="Name26" axis="ch" ptType="node" func="cnt" op="equ" val="1">
              <dgm:shape xmlns:r="http://schemas.openxmlformats.org/officeDocument/2006/relationships" type="ellipse" r:blip="">
                <dgm:adjLst/>
              </dgm:shape>
            </dgm:if>
            <dgm:if name="Name27" axis="ch" ptType="node" func="cnt" op="equ" val="2">
              <dgm:shape xmlns:r="http://schemas.openxmlformats.org/officeDocument/2006/relationships" type="pie" r:blip="">
                <dgm:adjLst>
                  <dgm:adj idx="1" val="270"/>
                  <dgm:adj idx="2" val="90"/>
                </dgm:adjLst>
              </dgm:shape>
            </dgm:if>
            <dgm:if name="Name28" axis="ch" ptType="node" func="cnt" op="equ" val="3">
              <dgm:shape xmlns:r="http://schemas.openxmlformats.org/officeDocument/2006/relationships" type="pie" r:blip="">
                <dgm:adjLst>
                  <dgm:adj idx="1" val="270"/>
                  <dgm:adj idx="2" val="30"/>
                </dgm:adjLst>
              </dgm:shape>
            </dgm:if>
            <dgm:if name="Name29" axis="ch" ptType="node" func="cnt" op="equ" val="4">
              <dgm:shape xmlns:r="http://schemas.openxmlformats.org/officeDocument/2006/relationships" type="pie" r:blip="">
                <dgm:adjLst>
                  <dgm:adj idx="1" val="270"/>
                  <dgm:adj idx="2" val="0"/>
                </dgm:adjLst>
              </dgm:shape>
            </dgm:if>
            <dgm:if name="Name30" axis="ch" ptType="node" func="cnt" op="equ" val="5">
              <dgm:shape xmlns:r="http://schemas.openxmlformats.org/officeDocument/2006/relationships" type="pie" r:blip="">
                <dgm:adjLst>
                  <dgm:adj idx="1" val="270"/>
                  <dgm:adj idx="2" val="342"/>
                </dgm:adjLst>
              </dgm:shape>
            </dgm:if>
            <dgm:if name="Name31" axis="ch" ptType="node" func="cnt" op="equ" val="6">
              <dgm:shape xmlns:r="http://schemas.openxmlformats.org/officeDocument/2006/relationships" type="pie" r:blip="">
                <dgm:adjLst>
                  <dgm:adj idx="1" val="270"/>
                  <dgm:adj idx="2" val="330"/>
                </dgm:adjLst>
              </dgm:shape>
            </dgm:if>
            <dgm:else name="Name32">
              <dgm:shape xmlns:r="http://schemas.openxmlformats.org/officeDocument/2006/relationships" type="pie" r:blip="">
                <dgm:adjLst>
                  <dgm:adj idx="1" val="270"/>
                  <dgm:adj idx="2" val="321.4286"/>
                </dgm:adjLst>
              </dgm:shape>
            </dgm:else>
          </dgm:choose>
          <dgm:choose name="Name33">
            <dgm:if name="Name34" func="var" arg="dir" op="equ" val="norm">
              <dgm:presOf axis="ch desOrSelf" ptType="node node" st="1 1" cnt="1 0"/>
            </dgm:if>
            <dgm:else name="Name35">
              <dgm:choose name="Name36">
                <dgm:if name="Name37" axis="ch" ptType="node" func="cnt" op="equ" val="1">
                  <dgm:presOf axis="ch desOrSelf" ptType="node node" st="1 1" cnt="1 0"/>
                </dgm:if>
                <dgm:if name="Name38" axis="ch" ptType="node" func="cnt" op="equ" val="2">
                  <dgm:presOf axis="ch desOrSelf" ptType="node node" st="2 1" cnt="1 0"/>
                </dgm:if>
                <dgm:if name="Name39" axis="ch" ptType="node" func="cnt" op="equ" val="3">
                  <dgm:presOf axis="ch desOrSelf" ptType="node node" st="3 1" cnt="1 0"/>
                </dgm:if>
                <dgm:if name="Name40" axis="ch" ptType="node" func="cnt" op="equ" val="4">
                  <dgm:presOf axis="ch desOrSelf" ptType="node node" st="4 1" cnt="1 0"/>
                </dgm:if>
                <dgm:if name="Name41" axis="ch" ptType="node" func="cnt" op="equ" val="5">
                  <dgm:presOf axis="ch desOrSelf" ptType="node node" st="5 1" cnt="1 0"/>
                </dgm:if>
                <dgm:if name="Name42" axis="ch" ptType="node" func="cnt" op="equ" val="6">
                  <dgm:presOf axis="ch desOrSelf" ptType="node node" st="6 1" cnt="1 0"/>
                </dgm:if>
                <dgm:else name="Name43">
                  <dgm:presOf axis="ch desOrSelf" ptType="node node" st="7 1" cnt="1 0"/>
                </dgm:else>
              </dgm:choose>
            </dgm:else>
          </dgm:choose>
          <dgm:constrLst/>
          <dgm:ruleLst/>
        </dgm:layoutNode>
        <dgm:layoutNode name="wedge1Tx" moveWith="wedge1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44">
            <dgm:if name="Name45" func="var" arg="dir" op="equ" val="norm">
              <dgm:presOf axis="ch desOrSelf" ptType="node node" st="1 1" cnt="1 0"/>
            </dgm:if>
            <dgm:else name="Name46">
              <dgm:choose name="Name47">
                <dgm:if name="Name48" axis="ch" ptType="node" func="cnt" op="equ" val="1">
                  <dgm:presOf axis="ch desOrSelf" ptType="node node" st="1 1" cnt="1 0"/>
                </dgm:if>
                <dgm:if name="Name49" axis="ch" ptType="node" func="cnt" op="equ" val="2">
                  <dgm:presOf axis="ch desOrSelf" ptType="node node" st="2 1" cnt="1 0"/>
                </dgm:if>
                <dgm:if name="Name50" axis="ch" ptType="node" func="cnt" op="equ" val="3">
                  <dgm:presOf axis="ch desOrSelf" ptType="node node" st="3 1" cnt="1 0"/>
                </dgm:if>
                <dgm:if name="Name51" axis="ch" ptType="node" func="cnt" op="equ" val="4">
                  <dgm:presOf axis="ch desOrSelf" ptType="node node" st="4 1" cnt="1 0"/>
                </dgm:if>
                <dgm:if name="Name52" axis="ch" ptType="node" func="cnt" op="equ" val="5">
                  <dgm:presOf axis="ch desOrSelf" ptType="node node" st="5 1" cnt="1 0"/>
                </dgm:if>
                <dgm:if name="Name53" axis="ch" ptType="node" func="cnt" op="equ" val="6">
                  <dgm:presOf axis="ch desOrSelf" ptType="node node" st="6 1" cnt="1 0"/>
                </dgm:if>
                <dgm:else name="Name54">
                  <dgm:presOf axis="ch desOrSelf" ptType="node node" st="7 1" cnt="1 0"/>
                </dgm:else>
              </dgm:choose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55"/>
    </dgm:choose>
    <dgm:choose name="Name56">
      <dgm:if name="Name57" axis="ch" ptType="node" func="cnt" op="gte" val="2">
        <dgm:layoutNode name="wedge2">
          <dgm:alg type="sp"/>
          <dgm:choose name="Name58">
            <dgm:if name="Name59" axis="ch" ptType="node" func="cnt" op="equ" val="2">
              <dgm:shape xmlns:r="http://schemas.openxmlformats.org/officeDocument/2006/relationships" type="pie" r:blip="">
                <dgm:adjLst>
                  <dgm:adj idx="1" val="90"/>
                  <dgm:adj idx="2" val="270"/>
                </dgm:adjLst>
              </dgm:shape>
            </dgm:if>
            <dgm:if name="Name60" axis="ch" ptType="node" func="cnt" op="equ" val="3">
              <dgm:shape xmlns:r="http://schemas.openxmlformats.org/officeDocument/2006/relationships" type="pie" r:blip="">
                <dgm:adjLst>
                  <dgm:adj idx="1" val="30"/>
                  <dgm:adj idx="2" val="150"/>
                </dgm:adjLst>
              </dgm:shape>
            </dgm:if>
            <dgm:if name="Name61" axis="ch" ptType="node" func="cnt" op="equ" val="4">
              <dgm:shape xmlns:r="http://schemas.openxmlformats.org/officeDocument/2006/relationships" type="pie" r:blip="">
                <dgm:adjLst>
                  <dgm:adj idx="1" val="0"/>
                  <dgm:adj idx="2" val="90"/>
                </dgm:adjLst>
              </dgm:shape>
            </dgm:if>
            <dgm:if name="Name62" axis="ch" ptType="node" func="cnt" op="equ" val="5">
              <dgm:shape xmlns:r="http://schemas.openxmlformats.org/officeDocument/2006/relationships" type="pie" r:blip="">
                <dgm:adjLst>
                  <dgm:adj idx="1" val="342"/>
                  <dgm:adj idx="2" val="54"/>
                </dgm:adjLst>
              </dgm:shape>
            </dgm:if>
            <dgm:if name="Name63" axis="ch" ptType="node" func="cnt" op="equ" val="6">
              <dgm:shape xmlns:r="http://schemas.openxmlformats.org/officeDocument/2006/relationships" type="pie" r:blip="">
                <dgm:adjLst>
                  <dgm:adj idx="1" val="330"/>
                  <dgm:adj idx="2" val="30"/>
                </dgm:adjLst>
              </dgm:shape>
            </dgm:if>
            <dgm:else name="Name64">
              <dgm:shape xmlns:r="http://schemas.openxmlformats.org/officeDocument/2006/relationships" type="pie" r:blip="">
                <dgm:adjLst>
                  <dgm:adj idx="1" val="321.4286"/>
                  <dgm:adj idx="2" val="12.85714"/>
                </dgm:adjLst>
              </dgm:shape>
            </dgm:else>
          </dgm:choose>
          <dgm:choose name="Name65">
            <dgm:if name="Name66" func="var" arg="dir" op="equ" val="norm">
              <dgm:presOf axis="ch desOrSelf" ptType="node node" st="2 1" cnt="1 0"/>
            </dgm:if>
            <dgm:else name="Name67">
              <dgm:choose name="Name68">
                <dgm:if name="Name69" axis="ch" ptType="node" func="cnt" op="equ" val="2">
                  <dgm:presOf axis="ch desOrSelf" ptType="node node" st="1 1" cnt="1 0"/>
                </dgm:if>
                <dgm:if name="Name70" axis="ch" ptType="node" func="cnt" op="equ" val="3">
                  <dgm:presOf axis="ch desOrSelf" ptType="node node" st="2 1" cnt="1 0"/>
                </dgm:if>
                <dgm:if name="Name71" axis="ch" ptType="node" func="cnt" op="equ" val="4">
                  <dgm:presOf axis="ch desOrSelf" ptType="node node" st="3 1" cnt="1 0"/>
                </dgm:if>
                <dgm:if name="Name72" axis="ch" ptType="node" func="cnt" op="equ" val="5">
                  <dgm:presOf axis="ch desOrSelf" ptType="node node" st="4 1" cnt="1 0"/>
                </dgm:if>
                <dgm:if name="Name73" axis="ch" ptType="node" func="cnt" op="equ" val="6">
                  <dgm:presOf axis="ch desOrSelf" ptType="node node" st="5 1" cnt="1 0"/>
                </dgm:if>
                <dgm:else name="Name74">
                  <dgm:presOf axis="ch desOrSelf" ptType="node node" st="6 1" cnt="1 0"/>
                </dgm:else>
              </dgm:choose>
            </dgm:else>
          </dgm:choose>
          <dgm:constrLst/>
          <dgm:ruleLst/>
        </dgm:layoutNode>
        <dgm:layoutNode name="wedge2Tx" moveWith="wedge2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75">
            <dgm:if name="Name76" func="var" arg="dir" op="equ" val="norm">
              <dgm:presOf axis="ch desOrSelf" ptType="node node" st="2 1" cnt="1 0"/>
            </dgm:if>
            <dgm:else name="Name77">
              <dgm:choose name="Name78">
                <dgm:if name="Name79" axis="ch" ptType="node" func="cnt" op="equ" val="2">
                  <dgm:presOf axis="ch desOrSelf" ptType="node node" st="1 1" cnt="1 0"/>
                </dgm:if>
                <dgm:if name="Name80" axis="ch" ptType="node" func="cnt" op="equ" val="3">
                  <dgm:presOf axis="ch desOrSelf" ptType="node node" st="2 1" cnt="1 0"/>
                </dgm:if>
                <dgm:if name="Name81" axis="ch" ptType="node" func="cnt" op="equ" val="4">
                  <dgm:presOf axis="ch desOrSelf" ptType="node node" st="3 1" cnt="1 0"/>
                </dgm:if>
                <dgm:if name="Name82" axis="ch" ptType="node" func="cnt" op="equ" val="5">
                  <dgm:presOf axis="ch desOrSelf" ptType="node node" st="4 1" cnt="1 0"/>
                </dgm:if>
                <dgm:if name="Name83" axis="ch" ptType="node" func="cnt" op="equ" val="6">
                  <dgm:presOf axis="ch desOrSelf" ptType="node node" st="5 1" cnt="1 0"/>
                </dgm:if>
                <dgm:else name="Name84">
                  <dgm:presOf axis="ch desOrSelf" ptType="node node" st="6 1" cnt="1 0"/>
                </dgm:else>
              </dgm:choose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85"/>
    </dgm:choose>
    <dgm:choose name="Name86">
      <dgm:if name="Name87" axis="ch" ptType="node" func="cnt" op="gte" val="3">
        <dgm:layoutNode name="wedge3">
          <dgm:alg type="sp"/>
          <dgm:choose name="Name88">
            <dgm:if name="Name89" axis="ch" ptType="node" func="cnt" op="equ" val="3">
              <dgm:shape xmlns:r="http://schemas.openxmlformats.org/officeDocument/2006/relationships" type="pie" r:blip="">
                <dgm:adjLst>
                  <dgm:adj idx="1" val="150"/>
                  <dgm:adj idx="2" val="270"/>
                </dgm:adjLst>
              </dgm:shape>
            </dgm:if>
            <dgm:if name="Name90" axis="ch" ptType="node" func="cnt" op="equ" val="4">
              <dgm:shape xmlns:r="http://schemas.openxmlformats.org/officeDocument/2006/relationships" type="pie" r:blip="">
                <dgm:adjLst>
                  <dgm:adj idx="1" val="90"/>
                  <dgm:adj idx="2" val="180"/>
                </dgm:adjLst>
              </dgm:shape>
            </dgm:if>
            <dgm:if name="Name91" axis="ch" ptType="node" func="cnt" op="equ" val="5">
              <dgm:shape xmlns:r="http://schemas.openxmlformats.org/officeDocument/2006/relationships" type="pie" r:blip="">
                <dgm:adjLst>
                  <dgm:adj idx="1" val="54"/>
                  <dgm:adj idx="2" val="126"/>
                </dgm:adjLst>
              </dgm:shape>
            </dgm:if>
            <dgm:if name="Name92" axis="ch" ptType="node" func="cnt" op="equ" val="6">
              <dgm:shape xmlns:r="http://schemas.openxmlformats.org/officeDocument/2006/relationships" type="pie" r:blip="">
                <dgm:adjLst>
                  <dgm:adj idx="1" val="30"/>
                  <dgm:adj idx="2" val="90"/>
                </dgm:adjLst>
              </dgm:shape>
            </dgm:if>
            <dgm:else name="Name93">
              <dgm:shape xmlns:r="http://schemas.openxmlformats.org/officeDocument/2006/relationships" type="pie" r:blip="">
                <dgm:adjLst>
                  <dgm:adj idx="1" val="12.85714"/>
                  <dgm:adj idx="2" val="64.28571"/>
                </dgm:adjLst>
              </dgm:shape>
            </dgm:else>
          </dgm:choose>
          <dgm:choose name="Name94">
            <dgm:if name="Name95" func="var" arg="dir" op="equ" val="norm">
              <dgm:presOf axis="ch desOrSelf" ptType="node node" st="3 1" cnt="1 0"/>
            </dgm:if>
            <dgm:else name="Name96">
              <dgm:choose name="Name97">
                <dgm:if name="Name98" axis="ch" ptType="node" func="cnt" op="equ" val="3">
                  <dgm:presOf axis="ch desOrSelf" ptType="node node" st="1 1" cnt="1 0"/>
                </dgm:if>
                <dgm:if name="Name99" axis="ch" ptType="node" func="cnt" op="equ" val="4">
                  <dgm:presOf axis="ch desOrSelf" ptType="node node" st="2 1" cnt="1 0"/>
                </dgm:if>
                <dgm:if name="Name100" axis="ch" ptType="node" func="cnt" op="equ" val="5">
                  <dgm:presOf axis="ch desOrSelf" ptType="node node" st="3 1" cnt="1 0"/>
                </dgm:if>
                <dgm:if name="Name101" axis="ch" ptType="node" func="cnt" op="equ" val="6">
                  <dgm:presOf axis="ch desOrSelf" ptType="node node" st="4 1" cnt="1 0"/>
                </dgm:if>
                <dgm:else name="Name102">
                  <dgm:presOf axis="ch desOrSelf" ptType="node node" st="5 1" cnt="1 0"/>
                </dgm:else>
              </dgm:choose>
            </dgm:else>
          </dgm:choose>
          <dgm:constrLst/>
          <dgm:ruleLst/>
        </dgm:layoutNode>
        <dgm:layoutNode name="wedge3Tx" moveWith="wedge3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103">
            <dgm:if name="Name104" func="var" arg="dir" op="equ" val="norm">
              <dgm:presOf axis="ch desOrSelf" ptType="node node" st="3 1" cnt="1 0"/>
            </dgm:if>
            <dgm:else name="Name105">
              <dgm:choose name="Name106">
                <dgm:if name="Name107" axis="ch" ptType="node" func="cnt" op="equ" val="3">
                  <dgm:presOf axis="ch desOrSelf" ptType="node node" st="1 1" cnt="1 0"/>
                </dgm:if>
                <dgm:if name="Name108" axis="ch" ptType="node" func="cnt" op="equ" val="4">
                  <dgm:presOf axis="ch desOrSelf" ptType="node node" st="2 1" cnt="1 0"/>
                </dgm:if>
                <dgm:if name="Name109" axis="ch" ptType="node" func="cnt" op="equ" val="5">
                  <dgm:presOf axis="ch desOrSelf" ptType="node node" st="3 1" cnt="1 0"/>
                </dgm:if>
                <dgm:if name="Name110" axis="ch" ptType="node" func="cnt" op="equ" val="6">
                  <dgm:presOf axis="ch desOrSelf" ptType="node node" st="4 1" cnt="1 0"/>
                </dgm:if>
                <dgm:else name="Name111">
                  <dgm:presOf axis="ch desOrSelf" ptType="node node" st="5 1" cnt="1 0"/>
                </dgm:else>
              </dgm:choose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112"/>
    </dgm:choose>
    <dgm:choose name="Name113">
      <dgm:if name="Name114" axis="ch" ptType="node" func="cnt" op="gte" val="4">
        <dgm:layoutNode name="wedge4">
          <dgm:alg type="sp"/>
          <dgm:choose name="Name115">
            <dgm:if name="Name116" axis="ch" ptType="node" func="cnt" op="equ" val="4">
              <dgm:shape xmlns:r="http://schemas.openxmlformats.org/officeDocument/2006/relationships" type="pie" r:blip="">
                <dgm:adjLst>
                  <dgm:adj idx="1" val="180"/>
                  <dgm:adj idx="2" val="270"/>
                </dgm:adjLst>
              </dgm:shape>
            </dgm:if>
            <dgm:if name="Name117" axis="ch" ptType="node" func="cnt" op="equ" val="5">
              <dgm:shape xmlns:r="http://schemas.openxmlformats.org/officeDocument/2006/relationships" type="pie" r:blip="">
                <dgm:adjLst>
                  <dgm:adj idx="1" val="126"/>
                  <dgm:adj idx="2" val="198"/>
                </dgm:adjLst>
              </dgm:shape>
            </dgm:if>
            <dgm:if name="Name118" axis="ch" ptType="node" func="cnt" op="equ" val="6">
              <dgm:shape xmlns:r="http://schemas.openxmlformats.org/officeDocument/2006/relationships" type="pie" r:blip="">
                <dgm:adjLst>
                  <dgm:adj idx="1" val="90"/>
                  <dgm:adj idx="2" val="150"/>
                </dgm:adjLst>
              </dgm:shape>
            </dgm:if>
            <dgm:else name="Name119">
              <dgm:shape xmlns:r="http://schemas.openxmlformats.org/officeDocument/2006/relationships" type="pie" r:blip="">
                <dgm:adjLst>
                  <dgm:adj idx="1" val="64.2871"/>
                  <dgm:adj idx="2" val="115.7143"/>
                </dgm:adjLst>
              </dgm:shape>
            </dgm:else>
          </dgm:choose>
          <dgm:choose name="Name120">
            <dgm:if name="Name121" func="var" arg="dir" op="equ" val="norm">
              <dgm:presOf axis="ch desOrSelf" ptType="node node" st="4 1" cnt="1 0"/>
            </dgm:if>
            <dgm:else name="Name122">
              <dgm:choose name="Name123">
                <dgm:if name="Name124" axis="ch" ptType="node" func="cnt" op="equ" val="4">
                  <dgm:presOf axis="ch desOrSelf" ptType="node node" st="1 1" cnt="1 0"/>
                </dgm:if>
                <dgm:if name="Name125" axis="ch" ptType="node" func="cnt" op="equ" val="5">
                  <dgm:presOf axis="ch desOrSelf" ptType="node node" st="2 1" cnt="1 0"/>
                </dgm:if>
                <dgm:if name="Name126" axis="ch" ptType="node" func="cnt" op="equ" val="6">
                  <dgm:presOf axis="ch desOrSelf" ptType="node node" st="3 1" cnt="1 0"/>
                </dgm:if>
                <dgm:else name="Name127">
                  <dgm:presOf axis="ch desOrSelf" ptType="node node" st="4 1" cnt="1 0"/>
                </dgm:else>
              </dgm:choose>
            </dgm:else>
          </dgm:choose>
          <dgm:constrLst/>
          <dgm:ruleLst/>
        </dgm:layoutNode>
        <dgm:layoutNode name="wedge4Tx" moveWith="wedge4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128">
            <dgm:if name="Name129" func="var" arg="dir" op="equ" val="norm">
              <dgm:presOf axis="ch desOrSelf" ptType="node node" st="4 1" cnt="1 0"/>
            </dgm:if>
            <dgm:else name="Name130">
              <dgm:choose name="Name131">
                <dgm:if name="Name132" axis="ch" ptType="node" func="cnt" op="equ" val="4">
                  <dgm:presOf axis="ch desOrSelf" ptType="node node" st="1 1" cnt="1 0"/>
                </dgm:if>
                <dgm:if name="Name133" axis="ch" ptType="node" func="cnt" op="equ" val="5">
                  <dgm:presOf axis="ch desOrSelf" ptType="node node" st="2 1" cnt="1 0"/>
                </dgm:if>
                <dgm:if name="Name134" axis="ch" ptType="node" func="cnt" op="equ" val="6">
                  <dgm:presOf axis="ch desOrSelf" ptType="node node" st="3 1" cnt="1 0"/>
                </dgm:if>
                <dgm:else name="Name135">
                  <dgm:presOf axis="ch desOrSelf" ptType="node node" st="4 1" cnt="1 0"/>
                </dgm:else>
              </dgm:choose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136"/>
    </dgm:choose>
    <dgm:choose name="Name137">
      <dgm:if name="Name138" axis="ch" ptType="node" func="cnt" op="gte" val="5">
        <dgm:layoutNode name="wedge5">
          <dgm:alg type="sp"/>
          <dgm:choose name="Name139">
            <dgm:if name="Name140" axis="ch" ptType="node" func="cnt" op="equ" val="5">
              <dgm:shape xmlns:r="http://schemas.openxmlformats.org/officeDocument/2006/relationships" type="pie" r:blip="">
                <dgm:adjLst>
                  <dgm:adj idx="1" val="198"/>
                  <dgm:adj idx="2" val="270"/>
                </dgm:adjLst>
              </dgm:shape>
            </dgm:if>
            <dgm:if name="Name141" axis="ch" ptType="node" func="cnt" op="equ" val="6">
              <dgm:shape xmlns:r="http://schemas.openxmlformats.org/officeDocument/2006/relationships" type="pie" r:blip="">
                <dgm:adjLst>
                  <dgm:adj idx="1" val="150"/>
                  <dgm:adj idx="2" val="210"/>
                </dgm:adjLst>
              </dgm:shape>
            </dgm:if>
            <dgm:else name="Name142">
              <dgm:shape xmlns:r="http://schemas.openxmlformats.org/officeDocument/2006/relationships" type="pie" r:blip="">
                <dgm:adjLst>
                  <dgm:adj idx="1" val="115.7143"/>
                  <dgm:adj idx="2" val="167.1429"/>
                </dgm:adjLst>
              </dgm:shape>
            </dgm:else>
          </dgm:choose>
          <dgm:choose name="Name143">
            <dgm:if name="Name144" func="var" arg="dir" op="equ" val="norm">
              <dgm:presOf axis="ch desOrSelf" ptType="node node" st="5 1" cnt="1 0"/>
            </dgm:if>
            <dgm:else name="Name145">
              <dgm:choose name="Name146">
                <dgm:if name="Name147" axis="ch" ptType="node" func="cnt" op="equ" val="5">
                  <dgm:presOf axis="ch desOrSelf" ptType="node node" st="1 1" cnt="1 0"/>
                </dgm:if>
                <dgm:if name="Name148" axis="ch" ptType="node" func="cnt" op="equ" val="6">
                  <dgm:presOf axis="ch desOrSelf" ptType="node node" st="2 1" cnt="1 0"/>
                </dgm:if>
                <dgm:else name="Name149">
                  <dgm:presOf axis="ch desOrSelf" ptType="node node" st="3 1" cnt="1 0"/>
                </dgm:else>
              </dgm:choose>
            </dgm:else>
          </dgm:choose>
          <dgm:constrLst/>
          <dgm:ruleLst/>
        </dgm:layoutNode>
        <dgm:layoutNode name="wedge5Tx" moveWith="wedge5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150">
            <dgm:if name="Name151" func="var" arg="dir" op="equ" val="norm">
              <dgm:presOf axis="ch desOrSelf" ptType="node node" st="5 1" cnt="1 0"/>
            </dgm:if>
            <dgm:else name="Name152">
              <dgm:choose name="Name153">
                <dgm:if name="Name154" axis="ch" ptType="node" func="cnt" op="equ" val="5">
                  <dgm:presOf axis="ch desOrSelf" ptType="node node" st="1 1" cnt="1 0"/>
                </dgm:if>
                <dgm:if name="Name155" axis="ch" ptType="node" func="cnt" op="equ" val="6">
                  <dgm:presOf axis="ch desOrSelf" ptType="node node" st="2 1" cnt="1 0"/>
                </dgm:if>
                <dgm:else name="Name156">
                  <dgm:presOf axis="ch desOrSelf" ptType="node node" st="3 1" cnt="1 0"/>
                </dgm:else>
              </dgm:choose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157"/>
    </dgm:choose>
    <dgm:choose name="Name158">
      <dgm:if name="Name159" axis="ch" ptType="node" func="cnt" op="gte" val="6">
        <dgm:layoutNode name="wedge6">
          <dgm:alg type="sp"/>
          <dgm:choose name="Name160">
            <dgm:if name="Name161" axis="ch" ptType="node" func="cnt" op="equ" val="6">
              <dgm:shape xmlns:r="http://schemas.openxmlformats.org/officeDocument/2006/relationships" type="pie" r:blip="">
                <dgm:adjLst>
                  <dgm:adj idx="1" val="210"/>
                  <dgm:adj idx="2" val="270"/>
                </dgm:adjLst>
              </dgm:shape>
            </dgm:if>
            <dgm:else name="Name162">
              <dgm:shape xmlns:r="http://schemas.openxmlformats.org/officeDocument/2006/relationships" type="pie" r:blip="">
                <dgm:adjLst>
                  <dgm:adj idx="1" val="167.1429"/>
                  <dgm:adj idx="2" val="218.5714"/>
                </dgm:adjLst>
              </dgm:shape>
            </dgm:else>
          </dgm:choose>
          <dgm:choose name="Name163">
            <dgm:if name="Name164" func="var" arg="dir" op="equ" val="norm">
              <dgm:presOf axis="ch desOrSelf" ptType="node node" st="6 1" cnt="1 0"/>
            </dgm:if>
            <dgm:else name="Name165">
              <dgm:choose name="Name166">
                <dgm:if name="Name167" axis="ch" ptType="node" func="cnt" op="equ" val="6">
                  <dgm:presOf axis="ch desOrSelf" ptType="node node" st="1 1" cnt="1 0"/>
                </dgm:if>
                <dgm:else name="Name168">
                  <dgm:presOf axis="ch desOrSelf" ptType="node node" st="2 1" cnt="1 0"/>
                </dgm:else>
              </dgm:choose>
            </dgm:else>
          </dgm:choose>
          <dgm:constrLst/>
          <dgm:ruleLst/>
        </dgm:layoutNode>
        <dgm:layoutNode name="wedge6Tx" moveWith="wedge6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169">
            <dgm:if name="Name170" func="var" arg="dir" op="equ" val="norm">
              <dgm:presOf axis="ch desOrSelf" ptType="node node" st="6 1" cnt="1 0"/>
            </dgm:if>
            <dgm:else name="Name171">
              <dgm:choose name="Name172">
                <dgm:if name="Name173" axis="ch" ptType="node" func="cnt" op="equ" val="6">
                  <dgm:presOf axis="ch desOrSelf" ptType="node node" st="1 1" cnt="1 0"/>
                </dgm:if>
                <dgm:else name="Name174">
                  <dgm:presOf axis="ch desOrSelf" ptType="node node" st="2 1" cnt="1 0"/>
                </dgm:else>
              </dgm:choose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175"/>
    </dgm:choose>
    <dgm:choose name="Name176">
      <dgm:if name="Name177" axis="ch" ptType="node" func="cnt" op="gte" val="7">
        <dgm:layoutNode name="wedge7">
          <dgm:alg type="sp"/>
          <dgm:shape xmlns:r="http://schemas.openxmlformats.org/officeDocument/2006/relationships" type="pie" r:blip="">
            <dgm:adjLst>
              <dgm:adj idx="1" val="218.5714"/>
              <dgm:adj idx="2" val="270"/>
            </dgm:adjLst>
          </dgm:shape>
          <dgm:choose name="Name178">
            <dgm:if name="Name179" func="var" arg="dir" op="equ" val="norm">
              <dgm:presOf axis="ch desOrSelf" ptType="node node" st="7 1" cnt="1 0"/>
            </dgm:if>
            <dgm:else name="Name180">
              <dgm:presOf axis="ch desOrSelf" ptType="node node" st="1 1" cnt="1 0"/>
            </dgm:else>
          </dgm:choose>
          <dgm:constrLst/>
          <dgm:ruleLst/>
        </dgm:layoutNode>
        <dgm:layoutNode name="wedge7Tx" moveWith="wedge7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181">
            <dgm:if name="Name182" func="var" arg="dir" op="equ" val="norm">
              <dgm:presOf axis="ch desOrSelf" ptType="node node" st="7 1" cnt="1 0"/>
            </dgm:if>
            <dgm:else name="Name183">
              <dgm:presOf axis="ch desOrSelf" ptType="node node" st="1 1" cnt="1 0"/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184"/>
    </dgm:choose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chart3">
  <dgm:title val=""/>
  <dgm:desc val=""/>
  <dgm:catLst>
    <dgm:cat type="relationship" pri="27000"/>
    <dgm:cat type="cycle" pri="80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compositeShape">
    <dgm:varLst>
      <dgm:chMax val="7"/>
      <dgm:dir/>
      <dgm:resizeHandles val="exact"/>
    </dgm:varLst>
    <dgm:alg type="composite">
      <dgm:param type="horzAlign" val="ctr"/>
      <dgm:param type="vertAlign" val="mid"/>
      <dgm:param type="ar" val="1"/>
    </dgm:alg>
    <dgm:presOf/>
    <dgm:shape xmlns:r="http://schemas.openxmlformats.org/officeDocument/2006/relationships" r:blip="">
      <dgm:adjLst/>
    </dgm:shape>
    <dgm:choose name="Name0">
      <dgm:if name="Name1" axis="ch" ptType="node" func="cnt" op="equ" val="1">
        <dgm:constrLst>
          <dgm:constr type="l" for="ch" forName="wedge1" refType="w" fact="0.08"/>
          <dgm:constr type="t" for="ch" forName="wedge1" refType="w" fact="0.08"/>
          <dgm:constr type="w" for="ch" forName="wedge1" refType="w" fact="0.84"/>
          <dgm:constr type="h" for="ch" forName="wedge1" refType="h" fact="0.84"/>
          <dgm:constr type="l" for="ch" forName="wedge1Tx" refType="w" fact="0.205"/>
          <dgm:constr type="t" for="ch" forName="wedge1Tx" refType="h" fact="0.205"/>
          <dgm:constr type="w" for="ch" forName="wedge1Tx" refType="w" fact="0.59"/>
          <dgm:constr type="h" for="ch" forName="wedge1Tx" refType="h" fact="0.59"/>
          <dgm:constr type="primFontSz" for="ch" ptType="node" op="equ"/>
        </dgm:constrLst>
      </dgm:if>
      <dgm:if name="Name2" axis="ch" ptType="node" func="cnt" op="equ" val="2">
        <dgm:constrLst>
          <dgm:constr type="l" for="ch" forName="wedge1" refType="w" fact="0.1"/>
          <dgm:constr type="t" for="ch" forName="wedge1" refType="w" fact="0.08"/>
          <dgm:constr type="w" for="ch" forName="wedge1" refType="w" fact="0.84"/>
          <dgm:constr type="h" for="ch" forName="wedge1" refType="h" fact="0.84"/>
          <dgm:constr type="l" for="ch" forName="wedge1Tx" refType="w" fact="0.52"/>
          <dgm:constr type="t" for="ch" forName="wedge1Tx" refType="h" fact="0.205"/>
          <dgm:constr type="w" for="ch" forName="wedge1Tx" refType="w" fact="0.295"/>
          <dgm:constr type="h" for="ch" forName="wedge1Tx" refType="h" fact="0.59"/>
          <dgm:constr type="l" for="ch" forName="wedge2" refType="w" fact="0.08"/>
          <dgm:constr type="t" for="ch" forName="wedge2" refType="w" fact="0.08"/>
          <dgm:constr type="w" for="ch" forName="wedge2" refType="w" fact="0.84"/>
          <dgm:constr type="h" for="ch" forName="wedge2" refType="h" fact="0.84"/>
          <dgm:constr type="l" for="ch" forName="wedge2Tx" refType="w" fact="0.2"/>
          <dgm:constr type="t" for="ch" forName="wedge2Tx" refType="h" fact="0.205"/>
          <dgm:constr type="w" for="ch" forName="wedge2Tx" refType="w" fact="0.295"/>
          <dgm:constr type="h" for="ch" forName="wedge2Tx" refType="h" fact="0.59"/>
          <dgm:constr type="primFontSz" for="ch" ptType="node" op="equ"/>
        </dgm:constrLst>
      </dgm:if>
      <dgm:if name="Name3" axis="ch" ptType="node" func="cnt" op="equ" val="3">
        <dgm:choose name="Name4">
          <dgm:if name="Name5" func="var" arg="dir" op="equ" val="norm">
            <dgm:constrLst>
              <dgm:constr type="l" for="ch" forName="wedge1" refType="w" fact="0.1233"/>
              <dgm:constr type="t" for="ch" forName="wedge1" refType="w" fact="0.055"/>
              <dgm:constr type="w" for="ch" forName="wedge1" refType="w" fact="0.84"/>
              <dgm:constr type="h" for="ch" forName="wedge1" refType="h" fact="0.84"/>
              <dgm:constr type="l" for="ch" forName="wedge1Tx" refType="w" fact="0.58"/>
              <dgm:constr type="t" for="ch" forName="wedge1Tx" refType="h" fact="0.21"/>
              <dgm:constr type="w" for="ch" forName="wedge1Tx" refType="w" fact="0.285"/>
              <dgm:constr type="h" for="ch" forName="wedge1Tx" refType="h" fact="0.28"/>
              <dgm:constr type="l" for="ch" forName="wedge2" refType="w" fact="0.08"/>
              <dgm:constr type="t" for="ch" forName="wedge2" refType="w" fact="0.08"/>
              <dgm:constr type="w" for="ch" forName="wedge2" refType="w" fact="0.84"/>
              <dgm:constr type="h" for="ch" forName="wedge2" refType="h" fact="0.84"/>
              <dgm:constr type="l" for="ch" forName="wedge2Tx" refType="w" fact="0.31"/>
              <dgm:constr type="t" for="ch" forName="wedge2Tx" refType="h" fact="0.61"/>
              <dgm:constr type="w" for="ch" forName="wedge2Tx" refType="w" fact="0.38"/>
              <dgm:constr type="h" for="ch" forName="wedge2Tx" refType="h" fact="0.26"/>
              <dgm:constr type="l" for="ch" forName="wedge3" refType="w" fact="0.08"/>
              <dgm:constr type="t" for="ch" forName="wedge3" refType="w" fact="0.08"/>
              <dgm:constr type="w" for="ch" forName="wedge3" refType="w" fact="0.84"/>
              <dgm:constr type="h" for="ch" forName="wedge3" refType="h" fact="0.84"/>
              <dgm:constr type="l" for="ch" forName="wedge3Tx" refType="w" fact="0.17"/>
              <dgm:constr type="t" for="ch" forName="wedge3Tx" refType="h" fact="0.245"/>
              <dgm:constr type="w" for="ch" forName="wedge3Tx" refType="w" fact="0.285"/>
              <dgm:constr type="h" for="ch" forName="wedge3Tx" refType="h" fact="0.28"/>
              <dgm:constr type="primFontSz" for="ch" ptType="node" op="equ"/>
            </dgm:constrLst>
          </dgm:if>
          <dgm:else name="Name6">
            <dgm:constrLst>
              <dgm:constr type="l" for="ch" forName="wedge1" refType="w" fact="0.08"/>
              <dgm:constr type="t" for="ch" forName="wedge1" refType="w" fact="0.08"/>
              <dgm:constr type="w" for="ch" forName="wedge1" refType="w" fact="0.84"/>
              <dgm:constr type="h" for="ch" forName="wedge1" refType="h" fact="0.84"/>
              <dgm:constr type="l" for="ch" forName="wedge1Tx" refType="w" fact="0.545"/>
              <dgm:constr type="t" for="ch" forName="wedge1Tx" refType="h" fact="0.245"/>
              <dgm:constr type="w" for="ch" forName="wedge1Tx" refType="w" fact="0.285"/>
              <dgm:constr type="h" for="ch" forName="wedge1Tx" refType="h" fact="0.28"/>
              <dgm:constr type="l" for="ch" forName="wedge2" refType="w" fact="0.08"/>
              <dgm:constr type="t" for="ch" forName="wedge2" refType="w" fact="0.08"/>
              <dgm:constr type="w" for="ch" forName="wedge2" refType="w" fact="0.84"/>
              <dgm:constr type="h" for="ch" forName="wedge2" refType="h" fact="0.84"/>
              <dgm:constr type="l" for="ch" forName="wedge2Tx" refType="w" fact="0.31"/>
              <dgm:constr type="t" for="ch" forName="wedge2Tx" refType="h" fact="0.61"/>
              <dgm:constr type="w" for="ch" forName="wedge2Tx" refType="w" fact="0.38"/>
              <dgm:constr type="h" for="ch" forName="wedge2Tx" refType="h" fact="0.26"/>
              <dgm:constr type="l" for="ch" forName="wedge3" refType="w" fact="0.0367"/>
              <dgm:constr type="t" for="ch" forName="wedge3" refType="w" fact="0.055"/>
              <dgm:constr type="w" for="ch" forName="wedge3" refType="w" fact="0.84"/>
              <dgm:constr type="h" for="ch" forName="wedge3" refType="h" fact="0.84"/>
              <dgm:constr type="l" for="ch" forName="wedge3Tx" refType="w" fact="0.14"/>
              <dgm:constr type="t" for="ch" forName="wedge3Tx" refType="h" fact="0.21"/>
              <dgm:constr type="w" for="ch" forName="wedge3Tx" refType="w" fact="0.285"/>
              <dgm:constr type="h" for="ch" forName="wedge3Tx" refType="h" fact="0.28"/>
              <dgm:constr type="primFontSz" for="ch" ptType="node" op="equ"/>
            </dgm:constrLst>
          </dgm:else>
        </dgm:choose>
      </dgm:if>
      <dgm:if name="Name7" axis="ch" ptType="node" func="cnt" op="equ" val="4">
        <dgm:choose name="Name8">
          <dgm:if name="Name9" func="var" arg="dir" op="equ" val="norm">
            <dgm:constrLst>
              <dgm:constr type="l" for="ch" forName="wedge1" refType="w" fact="0.1154"/>
              <dgm:constr type="t" for="ch" forName="wedge1" refType="w" fact="0.0446"/>
              <dgm:constr type="w" for="ch" forName="wedge1" refType="w" fact="0.84"/>
              <dgm:constr type="h" for="ch" forName="wedge1" refType="h" fact="0.84"/>
              <dgm:constr type="l" for="ch" forName="wedge1Tx" refType="w" fact="0.545"/>
              <dgm:constr type="t" for="ch" forName="wedge1Tx" refType="h" fact="0.2"/>
              <dgm:constr type="w" for="ch" forName="wedge1Tx" refType="w" fact="0.31"/>
              <dgm:constr type="h" for="ch" forName="wedge1Tx" refType="h" fact="0.25"/>
              <dgm:constr type="l" for="ch" forName="wedge2" refType="w" fact="0.08"/>
              <dgm:constr type="t" for="ch" forName="wedge2" refType="w" fact="0.08"/>
              <dgm:constr type="w" for="ch" forName="wedge2" refType="w" fact="0.84"/>
              <dgm:constr type="h" for="ch" forName="wedge2" refType="h" fact="0.84"/>
              <dgm:constr type="l" for="ch" forName="wedge2Tx" refType="w" fact="0.515"/>
              <dgm:constr type="t" for="ch" forName="wedge2Tx" refType="h" fact="0.515"/>
              <dgm:constr type="w" for="ch" forName="wedge2Tx" refType="w" fact="0.31"/>
              <dgm:constr type="h" for="ch" forName="wedge2Tx" refType="h" fact="0.25"/>
              <dgm:constr type="l" for="ch" forName="wedge3" refType="w" fact="0.08"/>
              <dgm:constr type="t" for="ch" forName="wedge3" refType="w" fact="0.08"/>
              <dgm:constr type="w" for="ch" forName="wedge3" refType="w" fact="0.84"/>
              <dgm:constr type="h" for="ch" forName="wedge3" refType="h" fact="0.84"/>
              <dgm:constr type="l" for="ch" forName="wedge3Tx" refType="w" fact="0.175"/>
              <dgm:constr type="t" for="ch" forName="wedge3Tx" refType="h" fact="0.515"/>
              <dgm:constr type="w" for="ch" forName="wedge3Tx" refType="w" fact="0.31"/>
              <dgm:constr type="h" for="ch" forName="wedge3Tx" refType="h" fact="0.25"/>
              <dgm:constr type="l" for="ch" forName="wedge4" refType="w" fact="0.08"/>
              <dgm:constr type="t" for="ch" forName="wedge4" refType="h" fact="0.08"/>
              <dgm:constr type="w" for="ch" forName="wedge4" refType="w" fact="0.84"/>
              <dgm:constr type="h" for="ch" forName="wedge4" refType="h" fact="0.84"/>
              <dgm:constr type="l" for="ch" forName="wedge4Tx" refType="w" fact="0.175"/>
              <dgm:constr type="t" for="ch" forName="wedge4Tx" refType="h" fact="0.235"/>
              <dgm:constr type="w" for="ch" forName="wedge4Tx" refType="w" fact="0.31"/>
              <dgm:constr type="h" for="ch" forName="wedge4Tx" refType="h" fact="0.25"/>
              <dgm:constr type="primFontSz" for="ch" ptType="node" op="equ"/>
            </dgm:constrLst>
          </dgm:if>
          <dgm:else name="Name10">
            <dgm:constrLst>
              <dgm:constr type="l" for="ch" forName="wedge1" refType="w" fact="0.08"/>
              <dgm:constr type="t" for="ch" forName="wedge1" refType="w" fact="0.08"/>
              <dgm:constr type="w" for="ch" forName="wedge1" refType="w" fact="0.84"/>
              <dgm:constr type="h" for="ch" forName="wedge1" refType="h" fact="0.84"/>
              <dgm:constr type="l" for="ch" forName="wedge1Tx" refType="w" fact="0.515"/>
              <dgm:constr type="t" for="ch" forName="wedge1Tx" refType="h" fact="0.235"/>
              <dgm:constr type="w" for="ch" forName="wedge1Tx" refType="w" fact="0.31"/>
              <dgm:constr type="h" for="ch" forName="wedge1Tx" refType="h" fact="0.25"/>
              <dgm:constr type="l" for="ch" forName="wedge2" refType="w" fact="0.08"/>
              <dgm:constr type="t" for="ch" forName="wedge2" refType="w" fact="0.08"/>
              <dgm:constr type="w" for="ch" forName="wedge2" refType="w" fact="0.84"/>
              <dgm:constr type="h" for="ch" forName="wedge2" refType="h" fact="0.84"/>
              <dgm:constr type="l" for="ch" forName="wedge2Tx" refType="w" fact="0.515"/>
              <dgm:constr type="t" for="ch" forName="wedge2Tx" refType="h" fact="0.515"/>
              <dgm:constr type="w" for="ch" forName="wedge2Tx" refType="w" fact="0.31"/>
              <dgm:constr type="h" for="ch" forName="wedge2Tx" refType="h" fact="0.25"/>
              <dgm:constr type="l" for="ch" forName="wedge3" refType="w" fact="0.08"/>
              <dgm:constr type="t" for="ch" forName="wedge3" refType="w" fact="0.08"/>
              <dgm:constr type="w" for="ch" forName="wedge3" refType="w" fact="0.84"/>
              <dgm:constr type="h" for="ch" forName="wedge3" refType="h" fact="0.84"/>
              <dgm:constr type="l" for="ch" forName="wedge3Tx" refType="w" fact="0.175"/>
              <dgm:constr type="t" for="ch" forName="wedge3Tx" refType="h" fact="0.515"/>
              <dgm:constr type="w" for="ch" forName="wedge3Tx" refType="w" fact="0.31"/>
              <dgm:constr type="h" for="ch" forName="wedge3Tx" refType="h" fact="0.25"/>
              <dgm:constr type="l" for="ch" forName="wedge4" refType="w" fact="0.0446"/>
              <dgm:constr type="t" for="ch" forName="wedge4" refType="h" fact="0.0446"/>
              <dgm:constr type="w" for="ch" forName="wedge4" refType="w" fact="0.84"/>
              <dgm:constr type="h" for="ch" forName="wedge4" refType="h" fact="0.84"/>
              <dgm:constr type="l" for="ch" forName="wedge4Tx" refType="w" fact="0.145"/>
              <dgm:constr type="t" for="ch" forName="wedge4Tx" refType="h" fact="0.2"/>
              <dgm:constr type="w" for="ch" forName="wedge4Tx" refType="w" fact="0.31"/>
              <dgm:constr type="h" for="ch" forName="wedge4Tx" refType="h" fact="0.25"/>
              <dgm:constr type="primFontSz" for="ch" ptType="node" op="equ"/>
            </dgm:constrLst>
          </dgm:else>
        </dgm:choose>
      </dgm:if>
      <dgm:if name="Name11" axis="ch" ptType="node" func="cnt" op="equ" val="5">
        <dgm:choose name="Name12">
          <dgm:if name="Name13" func="var" arg="dir" op="equ" val="norm">
            <dgm:constrLst>
              <dgm:constr type="l" for="ch" forName="wedge1" refType="w" fact="0.1094"/>
              <dgm:constr type="t" for="ch" forName="wedge1" refType="w" fact="0.0395"/>
              <dgm:constr type="w" for="ch" forName="wedge1" refType="w" fact="0.84"/>
              <dgm:constr type="h" for="ch" forName="wedge1" refType="h" fact="0.84"/>
              <dgm:constr type="l" for="ch" forName="wedge1Tx" refType="w" fact="0.54"/>
              <dgm:constr type="t" for="ch" forName="wedge1Tx" refType="h" fact="0.165"/>
              <dgm:constr type="w" for="ch" forName="wedge1Tx" refType="w" fact="0.285"/>
              <dgm:constr type="h" for="ch" forName="wedge1Tx" refType="h" fact="0.195"/>
              <dgm:constr type="l" for="ch" forName="wedge2" refType="w" fact="0.08"/>
              <dgm:constr type="t" for="ch" forName="wedge2" refType="w" fact="0.08"/>
              <dgm:constr type="w" for="ch" forName="wedge2" refType="w" fact="0.84"/>
              <dgm:constr type="h" for="ch" forName="wedge2" refType="h" fact="0.84"/>
              <dgm:constr type="l" for="ch" forName="wedge2Tx" refType="w" fact="0.629"/>
              <dgm:constr type="t" for="ch" forName="wedge2Tx" refType="h" fact="0.46"/>
              <dgm:constr type="w" for="ch" forName="wedge2Tx" refType="w" fact="0.25"/>
              <dgm:constr type="h" for="ch" forName="wedge2Tx" refType="h" fact="0.211"/>
              <dgm:constr type="l" for="ch" forName="wedge3" refType="w" fact="0.08"/>
              <dgm:constr type="t" for="ch" forName="wedge3" refType="w" fact="0.08"/>
              <dgm:constr type="w" for="ch" forName="wedge3" refType="w" fact="0.84"/>
              <dgm:constr type="h" for="ch" forName="wedge3" refType="h" fact="0.84"/>
              <dgm:constr type="l" for="ch" forName="wedge3Tx" refType="w" fact="0.35"/>
              <dgm:constr type="t" for="ch" forName="wedge3Tx" refType="h" fact="0.71"/>
              <dgm:constr type="w" for="ch" forName="wedge3Tx" refType="w" fact="0.3"/>
              <dgm:constr type="h" for="ch" forName="wedge3Tx" refType="h" fact="0.18"/>
              <dgm:constr type="l" for="ch" forName="wedge4" refType="w" fact="0.08"/>
              <dgm:constr type="t" for="ch" forName="wedge4" refType="h" fact="0.08"/>
              <dgm:constr type="w" for="ch" forName="wedge4" refType="w" fact="0.84"/>
              <dgm:constr type="h" for="ch" forName="wedge4" refType="h" fact="0.84"/>
              <dgm:constr type="l" for="ch" forName="wedge4Tx" refType="w" fact="0.12"/>
              <dgm:constr type="t" for="ch" forName="wedge4Tx" refType="h" fact="0.46"/>
              <dgm:constr type="w" for="ch" forName="wedge4Tx" refType="w" fact="0.25"/>
              <dgm:constr type="h" for="ch" forName="wedge4Tx" refType="h" fact="0.211"/>
              <dgm:constr type="l" for="ch" forName="wedge5" refType="w" fact="0.08"/>
              <dgm:constr type="t" for="ch" forName="wedge5" refType="h" fact="0.08"/>
              <dgm:constr type="w" for="ch" forName="wedge5" refType="w" fact="0.84"/>
              <dgm:constr type="h" for="ch" forName="wedge5" refType="h" fact="0.84"/>
              <dgm:constr type="l" for="ch" forName="wedge5Tx" refType="w" fact="0.2025"/>
              <dgm:constr type="t" for="ch" forName="wedge5Tx" refType="h" fact="0.208"/>
              <dgm:constr type="w" for="ch" forName="wedge5Tx" refType="w" fact="0.285"/>
              <dgm:constr type="h" for="ch" forName="wedge5Tx" refType="h" fact="0.195"/>
              <dgm:constr type="primFontSz" for="ch" ptType="node" op="equ"/>
            </dgm:constrLst>
          </dgm:if>
          <dgm:else name="Name14">
            <dgm:constrLst>
              <dgm:constr type="l" for="ch" forName="wedge1" refType="w" fact="0.08"/>
              <dgm:constr type="t" for="ch" forName="wedge1" refType="w" fact="0.08"/>
              <dgm:constr type="w" for="ch" forName="wedge1" refType="w" fact="0.84"/>
              <dgm:constr type="h" for="ch" forName="wedge1" refType="h" fact="0.84"/>
              <dgm:constr type="l" for="ch" forName="wedge1Tx" refType="w" fact="0.51"/>
              <dgm:constr type="t" for="ch" forName="wedge1Tx" refType="h" fact="0.208"/>
              <dgm:constr type="w" for="ch" forName="wedge1Tx" refType="w" fact="0.285"/>
              <dgm:constr type="h" for="ch" forName="wedge1Tx" refType="h" fact="0.195"/>
              <dgm:constr type="l" for="ch" forName="wedge2" refType="w" fact="0.08"/>
              <dgm:constr type="t" for="ch" forName="wedge2" refType="w" fact="0.08"/>
              <dgm:constr type="w" for="ch" forName="wedge2" refType="w" fact="0.84"/>
              <dgm:constr type="h" for="ch" forName="wedge2" refType="h" fact="0.84"/>
              <dgm:constr type="l" for="ch" forName="wedge2Tx" refType="w" fact="0.629"/>
              <dgm:constr type="t" for="ch" forName="wedge2Tx" refType="h" fact="0.46"/>
              <dgm:constr type="w" for="ch" forName="wedge2Tx" refType="w" fact="0.25"/>
              <dgm:constr type="h" for="ch" forName="wedge2Tx" refType="h" fact="0.211"/>
              <dgm:constr type="l" for="ch" forName="wedge3" refType="w" fact="0.08"/>
              <dgm:constr type="t" for="ch" forName="wedge3" refType="w" fact="0.08"/>
              <dgm:constr type="w" for="ch" forName="wedge3" refType="w" fact="0.84"/>
              <dgm:constr type="h" for="ch" forName="wedge3" refType="h" fact="0.84"/>
              <dgm:constr type="l" for="ch" forName="wedge3Tx" refType="w" fact="0.35"/>
              <dgm:constr type="t" for="ch" forName="wedge3Tx" refType="h" fact="0.71"/>
              <dgm:constr type="w" for="ch" forName="wedge3Tx" refType="w" fact="0.3"/>
              <dgm:constr type="h" for="ch" forName="wedge3Tx" refType="h" fact="0.18"/>
              <dgm:constr type="l" for="ch" forName="wedge4" refType="w" fact="0.08"/>
              <dgm:constr type="t" for="ch" forName="wedge4" refType="h" fact="0.08"/>
              <dgm:constr type="w" for="ch" forName="wedge4" refType="w" fact="0.84"/>
              <dgm:constr type="h" for="ch" forName="wedge4" refType="h" fact="0.84"/>
              <dgm:constr type="l" for="ch" forName="wedge4Tx" refType="w" fact="0.12"/>
              <dgm:constr type="t" for="ch" forName="wedge4Tx" refType="h" fact="0.46"/>
              <dgm:constr type="w" for="ch" forName="wedge4Tx" refType="w" fact="0.25"/>
              <dgm:constr type="h" for="ch" forName="wedge4Tx" refType="h" fact="0.211"/>
              <dgm:constr type="l" for="ch" forName="wedge5" refType="w" fact="0.0506"/>
              <dgm:constr type="t" for="ch" forName="wedge5" refType="h" fact="0.0395"/>
              <dgm:constr type="w" for="ch" forName="wedge5" refType="w" fact="0.84"/>
              <dgm:constr type="h" for="ch" forName="wedge5" refType="h" fact="0.84"/>
              <dgm:constr type="l" for="ch" forName="wedge5Tx" refType="w" fact="0.18"/>
              <dgm:constr type="t" for="ch" forName="wedge5Tx" refType="h" fact="0.165"/>
              <dgm:constr type="w" for="ch" forName="wedge5Tx" refType="w" fact="0.285"/>
              <dgm:constr type="h" for="ch" forName="wedge5Tx" refType="h" fact="0.195"/>
              <dgm:constr type="primFontSz" for="ch" ptType="node" op="equ"/>
            </dgm:constrLst>
          </dgm:else>
        </dgm:choose>
      </dgm:if>
      <dgm:if name="Name15" axis="ch" ptType="node" func="cnt" op="equ" val="6">
        <dgm:choose name="Name16">
          <dgm:if name="Name17" func="var" arg="dir" op="equ" val="norm">
            <dgm:constrLst>
              <dgm:constr type="l" for="ch" forName="wedge1" refType="w" fact="0.105"/>
              <dgm:constr type="t" for="ch" forName="wedge1" refType="w" fact="0.0367"/>
              <dgm:constr type="w" for="ch" forName="wedge1" refType="w" fact="0.84"/>
              <dgm:constr type="h" for="ch" forName="wedge1" refType="h" fact="0.84"/>
              <dgm:constr type="l" for="ch" forName="wedge1Tx" refType="w" fact="0.534"/>
              <dgm:constr type="t" for="ch" forName="wedge1Tx" refType="h" fact="0.1267"/>
              <dgm:constr type="w" for="ch" forName="wedge1Tx" refType="w" fact="0.245"/>
              <dgm:constr type="h" for="ch" forName="wedge1Tx" refType="h" fact="0.18"/>
              <dgm:constr type="l" for="ch" forName="wedge2" refType="w" fact="0.08"/>
              <dgm:constr type="t" for="ch" forName="wedge2" refType="w" fact="0.08"/>
              <dgm:constr type="w" for="ch" forName="wedge2" refType="w" fact="0.84"/>
              <dgm:constr type="h" for="ch" forName="wedge2" refType="h" fact="0.84"/>
              <dgm:constr type="l" for="ch" forName="wedge2Tx" refType="w" fact="0.655"/>
              <dgm:constr type="t" for="ch" forName="wedge2Tx" refType="h" fact="0.415"/>
              <dgm:constr type="w" for="ch" forName="wedge2Tx" refType="w" fact="0.254"/>
              <dgm:constr type="h" for="ch" forName="wedge2Tx" refType="h" fact="0.17"/>
              <dgm:constr type="l" for="ch" forName="wedge3" refType="w" fact="0.08"/>
              <dgm:constr type="t" for="ch" forName="wedge3" refType="w" fact="0.08"/>
              <dgm:constr type="w" for="ch" forName="wedge3" refType="w" fact="0.84"/>
              <dgm:constr type="h" for="ch" forName="wedge3" refType="h" fact="0.84"/>
              <dgm:constr type="l" for="ch" forName="wedge3Tx" refType="w" fact="0.509"/>
              <dgm:constr type="t" for="ch" forName="wedge3Tx" refType="h" fact="0.65"/>
              <dgm:constr type="w" for="ch" forName="wedge3Tx" refType="w" fact="0.245"/>
              <dgm:constr type="h" for="ch" forName="wedge3Tx" refType="h" fact="0.18"/>
              <dgm:constr type="l" for="ch" forName="wedge4" refType="w" fact="0.08"/>
              <dgm:constr type="t" for="ch" forName="wedge4" refType="h" fact="0.08"/>
              <dgm:constr type="w" for="ch" forName="wedge4" refType="w" fact="0.84"/>
              <dgm:constr type="h" for="ch" forName="wedge4" refType="h" fact="0.84"/>
              <dgm:constr type="l" for="ch" forName="wedge4Tx" refType="w" fact="0.246"/>
              <dgm:constr type="t" for="ch" forName="wedge4Tx" refType="h" fact="0.65"/>
              <dgm:constr type="w" for="ch" forName="wedge4Tx" refType="w" fact="0.245"/>
              <dgm:constr type="h" for="ch" forName="wedge4Tx" refType="h" fact="0.18"/>
              <dgm:constr type="l" for="ch" forName="wedge5" refType="w" fact="0.08"/>
              <dgm:constr type="t" for="ch" forName="wedge5" refType="h" fact="0.08"/>
              <dgm:constr type="w" for="ch" forName="wedge5" refType="w" fact="0.84"/>
              <dgm:constr type="h" for="ch" forName="wedge5" refType="h" fact="0.84"/>
              <dgm:constr type="l" for="ch" forName="wedge5Tx" refType="w" fact="0.093"/>
              <dgm:constr type="t" for="ch" forName="wedge5Tx" refType="h" fact="0.415"/>
              <dgm:constr type="w" for="ch" forName="wedge5Tx" refType="w" fact="0.254"/>
              <dgm:constr type="h" for="ch" forName="wedge5Tx" refType="h" fact="0.17"/>
              <dgm:constr type="l" for="ch" forName="wedge6" refType="w" fact="0.08"/>
              <dgm:constr type="t" for="ch" forName="wedge6" refType="h" fact="0.08"/>
              <dgm:constr type="w" for="ch" forName="wedge6" refType="w" fact="0.84"/>
              <dgm:constr type="h" for="ch" forName="wedge6" refType="h" fact="0.84"/>
              <dgm:constr type="l" for="ch" forName="wedge6Tx" refType="w" fact="0.246"/>
              <dgm:constr type="t" for="ch" forName="wedge6Tx" refType="h" fact="0.17"/>
              <dgm:constr type="w" for="ch" forName="wedge6Tx" refType="w" fact="0.245"/>
              <dgm:constr type="h" for="ch" forName="wedge6Tx" refType="h" fact="0.18"/>
              <dgm:constr type="primFontSz" for="ch" ptType="node" op="equ"/>
            </dgm:constrLst>
          </dgm:if>
          <dgm:else name="Name18">
            <dgm:constrLst>
              <dgm:constr type="l" for="ch" forName="wedge1" refType="w" fact="0.08"/>
              <dgm:constr type="t" for="ch" forName="wedge1" refType="w" fact="0.08"/>
              <dgm:constr type="w" for="ch" forName="wedge1" refType="w" fact="0.84"/>
              <dgm:constr type="h" for="ch" forName="wedge1" refType="h" fact="0.84"/>
              <dgm:constr type="l" for="ch" forName="wedge1Tx" refType="w" fact="0.509"/>
              <dgm:constr type="t" for="ch" forName="wedge1Tx" refType="h" fact="0.17"/>
              <dgm:constr type="w" for="ch" forName="wedge1Tx" refType="w" fact="0.245"/>
              <dgm:constr type="h" for="ch" forName="wedge1Tx" refType="h" fact="0.18"/>
              <dgm:constr type="l" for="ch" forName="wedge2" refType="w" fact="0.08"/>
              <dgm:constr type="t" for="ch" forName="wedge2" refType="w" fact="0.08"/>
              <dgm:constr type="w" for="ch" forName="wedge2" refType="w" fact="0.84"/>
              <dgm:constr type="h" for="ch" forName="wedge2" refType="h" fact="0.84"/>
              <dgm:constr type="l" for="ch" forName="wedge2Tx" refType="w" fact="0.655"/>
              <dgm:constr type="t" for="ch" forName="wedge2Tx" refType="h" fact="0.415"/>
              <dgm:constr type="w" for="ch" forName="wedge2Tx" refType="w" fact="0.254"/>
              <dgm:constr type="h" for="ch" forName="wedge2Tx" refType="h" fact="0.17"/>
              <dgm:constr type="l" for="ch" forName="wedge3" refType="w" fact="0.08"/>
              <dgm:constr type="t" for="ch" forName="wedge3" refType="w" fact="0.08"/>
              <dgm:constr type="w" for="ch" forName="wedge3" refType="w" fact="0.84"/>
              <dgm:constr type="h" for="ch" forName="wedge3" refType="h" fact="0.84"/>
              <dgm:constr type="l" for="ch" forName="wedge3Tx" refType="w" fact="0.509"/>
              <dgm:constr type="t" for="ch" forName="wedge3Tx" refType="h" fact="0.65"/>
              <dgm:constr type="w" for="ch" forName="wedge3Tx" refType="w" fact="0.245"/>
              <dgm:constr type="h" for="ch" forName="wedge3Tx" refType="h" fact="0.18"/>
              <dgm:constr type="l" for="ch" forName="wedge4" refType="w" fact="0.08"/>
              <dgm:constr type="t" for="ch" forName="wedge4" refType="h" fact="0.08"/>
              <dgm:constr type="w" for="ch" forName="wedge4" refType="w" fact="0.84"/>
              <dgm:constr type="h" for="ch" forName="wedge4" refType="h" fact="0.84"/>
              <dgm:constr type="l" for="ch" forName="wedge4Tx" refType="w" fact="0.246"/>
              <dgm:constr type="t" for="ch" forName="wedge4Tx" refType="h" fact="0.65"/>
              <dgm:constr type="w" for="ch" forName="wedge4Tx" refType="w" fact="0.245"/>
              <dgm:constr type="h" for="ch" forName="wedge4Tx" refType="h" fact="0.18"/>
              <dgm:constr type="l" for="ch" forName="wedge5" refType="w" fact="0.08"/>
              <dgm:constr type="t" for="ch" forName="wedge5" refType="h" fact="0.08"/>
              <dgm:constr type="w" for="ch" forName="wedge5" refType="w" fact="0.84"/>
              <dgm:constr type="h" for="ch" forName="wedge5" refType="h" fact="0.84"/>
              <dgm:constr type="l" for="ch" forName="wedge5Tx" refType="w" fact="0.093"/>
              <dgm:constr type="t" for="ch" forName="wedge5Tx" refType="h" fact="0.415"/>
              <dgm:constr type="w" for="ch" forName="wedge5Tx" refType="w" fact="0.254"/>
              <dgm:constr type="h" for="ch" forName="wedge5Tx" refType="h" fact="0.17"/>
              <dgm:constr type="l" for="ch" forName="wedge6" refType="w" fact="0.055"/>
              <dgm:constr type="t" for="ch" forName="wedge6" refType="h" fact="0.0367"/>
              <dgm:constr type="w" for="ch" forName="wedge6" refType="w" fact="0.84"/>
              <dgm:constr type="h" for="ch" forName="wedge6" refType="h" fact="0.84"/>
              <dgm:constr type="l" for="ch" forName="wedge6Tx" refType="w" fact="0.221"/>
              <dgm:constr type="t" for="ch" forName="wedge6Tx" refType="h" fact="0.1267"/>
              <dgm:constr type="w" for="ch" forName="wedge6Tx" refType="w" fact="0.245"/>
              <dgm:constr type="h" for="ch" forName="wedge6Tx" refType="h" fact="0.18"/>
              <dgm:constr type="primFontSz" for="ch" ptType="node" op="equ"/>
            </dgm:constrLst>
          </dgm:else>
        </dgm:choose>
      </dgm:if>
      <dgm:else name="Name19">
        <dgm:choose name="Name20">
          <dgm:if name="Name21" func="var" arg="dir" op="equ" val="norm">
            <dgm:constrLst>
              <dgm:constr type="l" for="ch" forName="wedge1" refType="w" fact="0.1017"/>
              <dgm:constr type="t" for="ch" forName="wedge1" refType="w" fact="0.035"/>
              <dgm:constr type="w" for="ch" forName="wedge1" refType="w" fact="0.84"/>
              <dgm:constr type="h" for="ch" forName="wedge1" refType="h" fact="0.84"/>
              <dgm:constr type="l" for="ch" forName="wedge1Tx" refType="w" fact="0.53"/>
              <dgm:constr type="t" for="ch" forName="wedge1Tx" refType="h" fact="0.115"/>
              <dgm:constr type="w" for="ch" forName="wedge1Tx" refType="w" fact="0.23"/>
              <dgm:constr type="h" for="ch" forName="wedge1Tx" refType="h" fact="0.145"/>
              <dgm:constr type="l" for="ch" forName="wedge2" refType="w" fact="0.08"/>
              <dgm:constr type="t" for="ch" forName="wedge2" refType="w" fact="0.08"/>
              <dgm:constr type="w" for="ch" forName="wedge2" refType="w" fact="0.84"/>
              <dgm:constr type="h" for="ch" forName="wedge2" refType="h" fact="0.84"/>
              <dgm:constr type="l" for="ch" forName="wedge2Tx" refType="w" fact="0.655"/>
              <dgm:constr type="t" for="ch" forName="wedge2Tx" refType="h" fact="0.38"/>
              <dgm:constr type="w" for="ch" forName="wedge2Tx" refType="w" fact="0.244"/>
              <dgm:constr type="h" for="ch" forName="wedge2Tx" refType="h" fact="0.155"/>
              <dgm:constr type="l" for="ch" forName="wedge3" refType="w" fact="0.08"/>
              <dgm:constr type="t" for="ch" forName="wedge3" refType="w" fact="0.08"/>
              <dgm:constr type="w" for="ch" forName="wedge3" refType="w" fact="0.84"/>
              <dgm:constr type="h" for="ch" forName="wedge3" refType="h" fact="0.84"/>
              <dgm:constr type="l" for="ch" forName="wedge3Tx" refType="w" fact="0.62"/>
              <dgm:constr type="t" for="ch" forName="wedge3Tx" refType="h" fact="0.58"/>
              <dgm:constr type="w" for="ch" forName="wedge3Tx" refType="w" fact="0.22"/>
              <dgm:constr type="h" for="ch" forName="wedge3Tx" refType="h" fact="0.16"/>
              <dgm:constr type="l" for="ch" forName="wedge4" refType="w" fact="0.08"/>
              <dgm:constr type="t" for="ch" forName="wedge4" refType="h" fact="0.08"/>
              <dgm:constr type="w" for="ch" forName="wedge4" refType="w" fact="0.84"/>
              <dgm:constr type="h" for="ch" forName="wedge4" refType="h" fact="0.84"/>
              <dgm:constr type="l" for="ch" forName="wedge4Tx" refType="w" fact="0.3875"/>
              <dgm:constr type="t" for="ch" forName="wedge4Tx" refType="h" fact="0.74"/>
              <dgm:constr type="w" for="ch" forName="wedge4Tx" refType="w" fact="0.225"/>
              <dgm:constr type="h" for="ch" forName="wedge4Tx" refType="h" fact="0.16"/>
              <dgm:constr type="l" for="ch" forName="wedge5" refType="w" fact="0.08"/>
              <dgm:constr type="t" for="ch" forName="wedge5" refType="h" fact="0.08"/>
              <dgm:constr type="w" for="ch" forName="wedge5" refType="w" fact="0.84"/>
              <dgm:constr type="h" for="ch" forName="wedge5" refType="h" fact="0.84"/>
              <dgm:constr type="l" for="ch" forName="wedge5Tx" refType="w" fact="0.16"/>
              <dgm:constr type="t" for="ch" forName="wedge5Tx" refType="h" fact="0.58"/>
              <dgm:constr type="w" for="ch" forName="wedge5Tx" refType="w" fact="0.22"/>
              <dgm:constr type="h" for="ch" forName="wedge5Tx" refType="h" fact="0.16"/>
              <dgm:constr type="l" for="ch" forName="wedge6" refType="w" fact="0.08"/>
              <dgm:constr type="t" for="ch" forName="wedge6" refType="h" fact="0.08"/>
              <dgm:constr type="w" for="ch" forName="wedge6" refType="w" fact="0.84"/>
              <dgm:constr type="h" for="ch" forName="wedge6" refType="h" fact="0.84"/>
              <dgm:constr type="l" for="ch" forName="wedge6Tx" refType="w" fact="0.101"/>
              <dgm:constr type="t" for="ch" forName="wedge6Tx" refType="h" fact="0.38"/>
              <dgm:constr type="w" for="ch" forName="wedge6Tx" refType="w" fact="0.244"/>
              <dgm:constr type="h" for="ch" forName="wedge6Tx" refType="h" fact="0.155"/>
              <dgm:constr type="l" for="ch" forName="wedge7" refType="w" fact="0.08"/>
              <dgm:constr type="t" for="ch" forName="wedge7" refType="h" fact="0.08"/>
              <dgm:constr type="w" for="ch" forName="wedge7" refType="w" fact="0.84"/>
              <dgm:constr type="h" for="ch" forName="wedge7" refType="h" fact="0.84"/>
              <dgm:constr type="l" for="ch" forName="wedge7Tx" refType="w" fact="0.262"/>
              <dgm:constr type="t" for="ch" forName="wedge7Tx" refType="h" fact="0.16"/>
              <dgm:constr type="w" for="ch" forName="wedge7Tx" refType="w" fact="0.23"/>
              <dgm:constr type="h" for="ch" forName="wedge7Tx" refType="h" fact="0.145"/>
              <dgm:constr type="primFontSz" for="ch" ptType="node" op="equ"/>
            </dgm:constrLst>
          </dgm:if>
          <dgm:else name="Name22">
            <dgm:constrLst>
              <dgm:constr type="l" for="ch" forName="wedge1" refType="w" fact="0.08"/>
              <dgm:constr type="t" for="ch" forName="wedge1" refType="w" fact="0.08"/>
              <dgm:constr type="w" for="ch" forName="wedge1" refType="w" fact="0.84"/>
              <dgm:constr type="h" for="ch" forName="wedge1" refType="h" fact="0.84"/>
              <dgm:constr type="l" for="ch" forName="wedge1Tx" refType="w" fact="0.508"/>
              <dgm:constr type="t" for="ch" forName="wedge1Tx" refType="h" fact="0.16"/>
              <dgm:constr type="w" for="ch" forName="wedge1Tx" refType="w" fact="0.23"/>
              <dgm:constr type="h" for="ch" forName="wedge1Tx" refType="h" fact="0.145"/>
              <dgm:constr type="l" for="ch" forName="wedge2" refType="w" fact="0.08"/>
              <dgm:constr type="t" for="ch" forName="wedge2" refType="w" fact="0.08"/>
              <dgm:constr type="w" for="ch" forName="wedge2" refType="w" fact="0.84"/>
              <dgm:constr type="h" for="ch" forName="wedge2" refType="h" fact="0.84"/>
              <dgm:constr type="l" for="ch" forName="wedge2Tx" refType="w" fact="0.655"/>
              <dgm:constr type="t" for="ch" forName="wedge2Tx" refType="h" fact="0.38"/>
              <dgm:constr type="w" for="ch" forName="wedge2Tx" refType="w" fact="0.244"/>
              <dgm:constr type="h" for="ch" forName="wedge2Tx" refType="h" fact="0.155"/>
              <dgm:constr type="l" for="ch" forName="wedge3" refType="w" fact="0.08"/>
              <dgm:constr type="t" for="ch" forName="wedge3" refType="w" fact="0.08"/>
              <dgm:constr type="w" for="ch" forName="wedge3" refType="w" fact="0.84"/>
              <dgm:constr type="h" for="ch" forName="wedge3" refType="h" fact="0.84"/>
              <dgm:constr type="l" for="ch" forName="wedge3Tx" refType="w" fact="0.62"/>
              <dgm:constr type="t" for="ch" forName="wedge3Tx" refType="h" fact="0.58"/>
              <dgm:constr type="w" for="ch" forName="wedge3Tx" refType="w" fact="0.22"/>
              <dgm:constr type="h" for="ch" forName="wedge3Tx" refType="h" fact="0.16"/>
              <dgm:constr type="l" for="ch" forName="wedge4" refType="w" fact="0.08"/>
              <dgm:constr type="t" for="ch" forName="wedge4" refType="h" fact="0.08"/>
              <dgm:constr type="w" for="ch" forName="wedge4" refType="w" fact="0.84"/>
              <dgm:constr type="h" for="ch" forName="wedge4" refType="h" fact="0.84"/>
              <dgm:constr type="l" for="ch" forName="wedge4Tx" refType="w" fact="0.3875"/>
              <dgm:constr type="t" for="ch" forName="wedge4Tx" refType="h" fact="0.74"/>
              <dgm:constr type="w" for="ch" forName="wedge4Tx" refType="w" fact="0.225"/>
              <dgm:constr type="h" for="ch" forName="wedge4Tx" refType="h" fact="0.16"/>
              <dgm:constr type="l" for="ch" forName="wedge5" refType="w" fact="0.08"/>
              <dgm:constr type="t" for="ch" forName="wedge5" refType="h" fact="0.08"/>
              <dgm:constr type="w" for="ch" forName="wedge5" refType="w" fact="0.84"/>
              <dgm:constr type="h" for="ch" forName="wedge5" refType="h" fact="0.84"/>
              <dgm:constr type="l" for="ch" forName="wedge5Tx" refType="w" fact="0.16"/>
              <dgm:constr type="t" for="ch" forName="wedge5Tx" refType="h" fact="0.58"/>
              <dgm:constr type="w" for="ch" forName="wedge5Tx" refType="w" fact="0.22"/>
              <dgm:constr type="h" for="ch" forName="wedge5Tx" refType="h" fact="0.16"/>
              <dgm:constr type="l" for="ch" forName="wedge6" refType="w" fact="0.08"/>
              <dgm:constr type="t" for="ch" forName="wedge6" refType="h" fact="0.08"/>
              <dgm:constr type="w" for="ch" forName="wedge6" refType="w" fact="0.84"/>
              <dgm:constr type="h" for="ch" forName="wedge6" refType="h" fact="0.84"/>
              <dgm:constr type="l" for="ch" forName="wedge6Tx" refType="w" fact="0.101"/>
              <dgm:constr type="t" for="ch" forName="wedge6Tx" refType="h" fact="0.38"/>
              <dgm:constr type="w" for="ch" forName="wedge6Tx" refType="w" fact="0.244"/>
              <dgm:constr type="h" for="ch" forName="wedge6Tx" refType="h" fact="0.155"/>
              <dgm:constr type="l" for="ch" forName="wedge7" refType="w" fact="0.0583"/>
              <dgm:constr type="t" for="ch" forName="wedge7" refType="h" fact="0.035"/>
              <dgm:constr type="w" for="ch" forName="wedge7" refType="w" fact="0.84"/>
              <dgm:constr type="h" for="ch" forName="wedge7" refType="h" fact="0.84"/>
              <dgm:constr type="l" for="ch" forName="wedge7Tx" refType="w" fact="0.2403"/>
              <dgm:constr type="t" for="ch" forName="wedge7Tx" refType="h" fact="0.115"/>
              <dgm:constr type="w" for="ch" forName="wedge7Tx" refType="w" fact="0.23"/>
              <dgm:constr type="h" for="ch" forName="wedge7Tx" refType="h" fact="0.145"/>
              <dgm:constr type="primFontSz" for="ch" ptType="node" op="equ"/>
            </dgm:constrLst>
          </dgm:else>
        </dgm:choose>
      </dgm:else>
    </dgm:choose>
    <dgm:ruleLst/>
    <dgm:choose name="Name23">
      <dgm:if name="Name24" axis="ch" ptType="node" func="cnt" op="gte" val="1">
        <dgm:layoutNode name="wedge1">
          <dgm:alg type="sp"/>
          <dgm:choose name="Name25">
            <dgm:if name="Name26" axis="ch" ptType="node" func="cnt" op="equ" val="1">
              <dgm:shape xmlns:r="http://schemas.openxmlformats.org/officeDocument/2006/relationships" type="ellipse" r:blip="">
                <dgm:adjLst/>
              </dgm:shape>
            </dgm:if>
            <dgm:if name="Name27" axis="ch" ptType="node" func="cnt" op="equ" val="2">
              <dgm:shape xmlns:r="http://schemas.openxmlformats.org/officeDocument/2006/relationships" type="pie" r:blip="">
                <dgm:adjLst>
                  <dgm:adj idx="1" val="270"/>
                  <dgm:adj idx="2" val="90"/>
                </dgm:adjLst>
              </dgm:shape>
            </dgm:if>
            <dgm:if name="Name28" axis="ch" ptType="node" func="cnt" op="equ" val="3">
              <dgm:shape xmlns:r="http://schemas.openxmlformats.org/officeDocument/2006/relationships" type="pie" r:blip="">
                <dgm:adjLst>
                  <dgm:adj idx="1" val="270"/>
                  <dgm:adj idx="2" val="30"/>
                </dgm:adjLst>
              </dgm:shape>
            </dgm:if>
            <dgm:if name="Name29" axis="ch" ptType="node" func="cnt" op="equ" val="4">
              <dgm:shape xmlns:r="http://schemas.openxmlformats.org/officeDocument/2006/relationships" type="pie" r:blip="">
                <dgm:adjLst>
                  <dgm:adj idx="1" val="270"/>
                  <dgm:adj idx="2" val="0"/>
                </dgm:adjLst>
              </dgm:shape>
            </dgm:if>
            <dgm:if name="Name30" axis="ch" ptType="node" func="cnt" op="equ" val="5">
              <dgm:shape xmlns:r="http://schemas.openxmlformats.org/officeDocument/2006/relationships" type="pie" r:blip="">
                <dgm:adjLst>
                  <dgm:adj idx="1" val="270"/>
                  <dgm:adj idx="2" val="342"/>
                </dgm:adjLst>
              </dgm:shape>
            </dgm:if>
            <dgm:if name="Name31" axis="ch" ptType="node" func="cnt" op="equ" val="6">
              <dgm:shape xmlns:r="http://schemas.openxmlformats.org/officeDocument/2006/relationships" type="pie" r:blip="">
                <dgm:adjLst>
                  <dgm:adj idx="1" val="270"/>
                  <dgm:adj idx="2" val="330"/>
                </dgm:adjLst>
              </dgm:shape>
            </dgm:if>
            <dgm:else name="Name32">
              <dgm:shape xmlns:r="http://schemas.openxmlformats.org/officeDocument/2006/relationships" type="pie" r:blip="">
                <dgm:adjLst>
                  <dgm:adj idx="1" val="270"/>
                  <dgm:adj idx="2" val="321.4286"/>
                </dgm:adjLst>
              </dgm:shape>
            </dgm:else>
          </dgm:choose>
          <dgm:choose name="Name33">
            <dgm:if name="Name34" func="var" arg="dir" op="equ" val="norm">
              <dgm:presOf axis="ch desOrSelf" ptType="node node" st="1 1" cnt="1 0"/>
            </dgm:if>
            <dgm:else name="Name35">
              <dgm:choose name="Name36">
                <dgm:if name="Name37" axis="ch" ptType="node" func="cnt" op="equ" val="1">
                  <dgm:presOf axis="ch desOrSelf" ptType="node node" st="1 1" cnt="1 0"/>
                </dgm:if>
                <dgm:if name="Name38" axis="ch" ptType="node" func="cnt" op="equ" val="2">
                  <dgm:presOf axis="ch desOrSelf" ptType="node node" st="2 1" cnt="1 0"/>
                </dgm:if>
                <dgm:if name="Name39" axis="ch" ptType="node" func="cnt" op="equ" val="3">
                  <dgm:presOf axis="ch desOrSelf" ptType="node node" st="3 1" cnt="1 0"/>
                </dgm:if>
                <dgm:if name="Name40" axis="ch" ptType="node" func="cnt" op="equ" val="4">
                  <dgm:presOf axis="ch desOrSelf" ptType="node node" st="4 1" cnt="1 0"/>
                </dgm:if>
                <dgm:if name="Name41" axis="ch" ptType="node" func="cnt" op="equ" val="5">
                  <dgm:presOf axis="ch desOrSelf" ptType="node node" st="5 1" cnt="1 0"/>
                </dgm:if>
                <dgm:if name="Name42" axis="ch" ptType="node" func="cnt" op="equ" val="6">
                  <dgm:presOf axis="ch desOrSelf" ptType="node node" st="6 1" cnt="1 0"/>
                </dgm:if>
                <dgm:else name="Name43">
                  <dgm:presOf axis="ch desOrSelf" ptType="node node" st="7 1" cnt="1 0"/>
                </dgm:else>
              </dgm:choose>
            </dgm:else>
          </dgm:choose>
          <dgm:constrLst/>
          <dgm:ruleLst/>
        </dgm:layoutNode>
        <dgm:layoutNode name="wedge1Tx" moveWith="wedge1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44">
            <dgm:if name="Name45" func="var" arg="dir" op="equ" val="norm">
              <dgm:presOf axis="ch desOrSelf" ptType="node node" st="1 1" cnt="1 0"/>
            </dgm:if>
            <dgm:else name="Name46">
              <dgm:choose name="Name47">
                <dgm:if name="Name48" axis="ch" ptType="node" func="cnt" op="equ" val="1">
                  <dgm:presOf axis="ch desOrSelf" ptType="node node" st="1 1" cnt="1 0"/>
                </dgm:if>
                <dgm:if name="Name49" axis="ch" ptType="node" func="cnt" op="equ" val="2">
                  <dgm:presOf axis="ch desOrSelf" ptType="node node" st="2 1" cnt="1 0"/>
                </dgm:if>
                <dgm:if name="Name50" axis="ch" ptType="node" func="cnt" op="equ" val="3">
                  <dgm:presOf axis="ch desOrSelf" ptType="node node" st="3 1" cnt="1 0"/>
                </dgm:if>
                <dgm:if name="Name51" axis="ch" ptType="node" func="cnt" op="equ" val="4">
                  <dgm:presOf axis="ch desOrSelf" ptType="node node" st="4 1" cnt="1 0"/>
                </dgm:if>
                <dgm:if name="Name52" axis="ch" ptType="node" func="cnt" op="equ" val="5">
                  <dgm:presOf axis="ch desOrSelf" ptType="node node" st="5 1" cnt="1 0"/>
                </dgm:if>
                <dgm:if name="Name53" axis="ch" ptType="node" func="cnt" op="equ" val="6">
                  <dgm:presOf axis="ch desOrSelf" ptType="node node" st="6 1" cnt="1 0"/>
                </dgm:if>
                <dgm:else name="Name54">
                  <dgm:presOf axis="ch desOrSelf" ptType="node node" st="7 1" cnt="1 0"/>
                </dgm:else>
              </dgm:choose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55"/>
    </dgm:choose>
    <dgm:choose name="Name56">
      <dgm:if name="Name57" axis="ch" ptType="node" func="cnt" op="gte" val="2">
        <dgm:layoutNode name="wedge2">
          <dgm:alg type="sp"/>
          <dgm:choose name="Name58">
            <dgm:if name="Name59" axis="ch" ptType="node" func="cnt" op="equ" val="2">
              <dgm:shape xmlns:r="http://schemas.openxmlformats.org/officeDocument/2006/relationships" type="pie" r:blip="">
                <dgm:adjLst>
                  <dgm:adj idx="1" val="90"/>
                  <dgm:adj idx="2" val="270"/>
                </dgm:adjLst>
              </dgm:shape>
            </dgm:if>
            <dgm:if name="Name60" axis="ch" ptType="node" func="cnt" op="equ" val="3">
              <dgm:shape xmlns:r="http://schemas.openxmlformats.org/officeDocument/2006/relationships" type="pie" r:blip="">
                <dgm:adjLst>
                  <dgm:adj idx="1" val="30"/>
                  <dgm:adj idx="2" val="150"/>
                </dgm:adjLst>
              </dgm:shape>
            </dgm:if>
            <dgm:if name="Name61" axis="ch" ptType="node" func="cnt" op="equ" val="4">
              <dgm:shape xmlns:r="http://schemas.openxmlformats.org/officeDocument/2006/relationships" type="pie" r:blip="">
                <dgm:adjLst>
                  <dgm:adj idx="1" val="0"/>
                  <dgm:adj idx="2" val="90"/>
                </dgm:adjLst>
              </dgm:shape>
            </dgm:if>
            <dgm:if name="Name62" axis="ch" ptType="node" func="cnt" op="equ" val="5">
              <dgm:shape xmlns:r="http://schemas.openxmlformats.org/officeDocument/2006/relationships" type="pie" r:blip="">
                <dgm:adjLst>
                  <dgm:adj idx="1" val="342"/>
                  <dgm:adj idx="2" val="54"/>
                </dgm:adjLst>
              </dgm:shape>
            </dgm:if>
            <dgm:if name="Name63" axis="ch" ptType="node" func="cnt" op="equ" val="6">
              <dgm:shape xmlns:r="http://schemas.openxmlformats.org/officeDocument/2006/relationships" type="pie" r:blip="">
                <dgm:adjLst>
                  <dgm:adj idx="1" val="330"/>
                  <dgm:adj idx="2" val="30"/>
                </dgm:adjLst>
              </dgm:shape>
            </dgm:if>
            <dgm:else name="Name64">
              <dgm:shape xmlns:r="http://schemas.openxmlformats.org/officeDocument/2006/relationships" type="pie" r:blip="">
                <dgm:adjLst>
                  <dgm:adj idx="1" val="321.4286"/>
                  <dgm:adj idx="2" val="12.85714"/>
                </dgm:adjLst>
              </dgm:shape>
            </dgm:else>
          </dgm:choose>
          <dgm:choose name="Name65">
            <dgm:if name="Name66" func="var" arg="dir" op="equ" val="norm">
              <dgm:presOf axis="ch desOrSelf" ptType="node node" st="2 1" cnt="1 0"/>
            </dgm:if>
            <dgm:else name="Name67">
              <dgm:choose name="Name68">
                <dgm:if name="Name69" axis="ch" ptType="node" func="cnt" op="equ" val="2">
                  <dgm:presOf axis="ch desOrSelf" ptType="node node" st="1 1" cnt="1 0"/>
                </dgm:if>
                <dgm:if name="Name70" axis="ch" ptType="node" func="cnt" op="equ" val="3">
                  <dgm:presOf axis="ch desOrSelf" ptType="node node" st="2 1" cnt="1 0"/>
                </dgm:if>
                <dgm:if name="Name71" axis="ch" ptType="node" func="cnt" op="equ" val="4">
                  <dgm:presOf axis="ch desOrSelf" ptType="node node" st="3 1" cnt="1 0"/>
                </dgm:if>
                <dgm:if name="Name72" axis="ch" ptType="node" func="cnt" op="equ" val="5">
                  <dgm:presOf axis="ch desOrSelf" ptType="node node" st="4 1" cnt="1 0"/>
                </dgm:if>
                <dgm:if name="Name73" axis="ch" ptType="node" func="cnt" op="equ" val="6">
                  <dgm:presOf axis="ch desOrSelf" ptType="node node" st="5 1" cnt="1 0"/>
                </dgm:if>
                <dgm:else name="Name74">
                  <dgm:presOf axis="ch desOrSelf" ptType="node node" st="6 1" cnt="1 0"/>
                </dgm:else>
              </dgm:choose>
            </dgm:else>
          </dgm:choose>
          <dgm:constrLst/>
          <dgm:ruleLst/>
        </dgm:layoutNode>
        <dgm:layoutNode name="wedge2Tx" moveWith="wedge2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75">
            <dgm:if name="Name76" func="var" arg="dir" op="equ" val="norm">
              <dgm:presOf axis="ch desOrSelf" ptType="node node" st="2 1" cnt="1 0"/>
            </dgm:if>
            <dgm:else name="Name77">
              <dgm:choose name="Name78">
                <dgm:if name="Name79" axis="ch" ptType="node" func="cnt" op="equ" val="2">
                  <dgm:presOf axis="ch desOrSelf" ptType="node node" st="1 1" cnt="1 0"/>
                </dgm:if>
                <dgm:if name="Name80" axis="ch" ptType="node" func="cnt" op="equ" val="3">
                  <dgm:presOf axis="ch desOrSelf" ptType="node node" st="2 1" cnt="1 0"/>
                </dgm:if>
                <dgm:if name="Name81" axis="ch" ptType="node" func="cnt" op="equ" val="4">
                  <dgm:presOf axis="ch desOrSelf" ptType="node node" st="3 1" cnt="1 0"/>
                </dgm:if>
                <dgm:if name="Name82" axis="ch" ptType="node" func="cnt" op="equ" val="5">
                  <dgm:presOf axis="ch desOrSelf" ptType="node node" st="4 1" cnt="1 0"/>
                </dgm:if>
                <dgm:if name="Name83" axis="ch" ptType="node" func="cnt" op="equ" val="6">
                  <dgm:presOf axis="ch desOrSelf" ptType="node node" st="5 1" cnt="1 0"/>
                </dgm:if>
                <dgm:else name="Name84">
                  <dgm:presOf axis="ch desOrSelf" ptType="node node" st="6 1" cnt="1 0"/>
                </dgm:else>
              </dgm:choose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85"/>
    </dgm:choose>
    <dgm:choose name="Name86">
      <dgm:if name="Name87" axis="ch" ptType="node" func="cnt" op="gte" val="3">
        <dgm:layoutNode name="wedge3">
          <dgm:alg type="sp"/>
          <dgm:choose name="Name88">
            <dgm:if name="Name89" axis="ch" ptType="node" func="cnt" op="equ" val="3">
              <dgm:shape xmlns:r="http://schemas.openxmlformats.org/officeDocument/2006/relationships" type="pie" r:blip="">
                <dgm:adjLst>
                  <dgm:adj idx="1" val="150"/>
                  <dgm:adj idx="2" val="270"/>
                </dgm:adjLst>
              </dgm:shape>
            </dgm:if>
            <dgm:if name="Name90" axis="ch" ptType="node" func="cnt" op="equ" val="4">
              <dgm:shape xmlns:r="http://schemas.openxmlformats.org/officeDocument/2006/relationships" type="pie" r:blip="">
                <dgm:adjLst>
                  <dgm:adj idx="1" val="90"/>
                  <dgm:adj idx="2" val="180"/>
                </dgm:adjLst>
              </dgm:shape>
            </dgm:if>
            <dgm:if name="Name91" axis="ch" ptType="node" func="cnt" op="equ" val="5">
              <dgm:shape xmlns:r="http://schemas.openxmlformats.org/officeDocument/2006/relationships" type="pie" r:blip="">
                <dgm:adjLst>
                  <dgm:adj idx="1" val="54"/>
                  <dgm:adj idx="2" val="126"/>
                </dgm:adjLst>
              </dgm:shape>
            </dgm:if>
            <dgm:if name="Name92" axis="ch" ptType="node" func="cnt" op="equ" val="6">
              <dgm:shape xmlns:r="http://schemas.openxmlformats.org/officeDocument/2006/relationships" type="pie" r:blip="">
                <dgm:adjLst>
                  <dgm:adj idx="1" val="30"/>
                  <dgm:adj idx="2" val="90"/>
                </dgm:adjLst>
              </dgm:shape>
            </dgm:if>
            <dgm:else name="Name93">
              <dgm:shape xmlns:r="http://schemas.openxmlformats.org/officeDocument/2006/relationships" type="pie" r:blip="">
                <dgm:adjLst>
                  <dgm:adj idx="1" val="12.85714"/>
                  <dgm:adj idx="2" val="64.28571"/>
                </dgm:adjLst>
              </dgm:shape>
            </dgm:else>
          </dgm:choose>
          <dgm:choose name="Name94">
            <dgm:if name="Name95" func="var" arg="dir" op="equ" val="norm">
              <dgm:presOf axis="ch desOrSelf" ptType="node node" st="3 1" cnt="1 0"/>
            </dgm:if>
            <dgm:else name="Name96">
              <dgm:choose name="Name97">
                <dgm:if name="Name98" axis="ch" ptType="node" func="cnt" op="equ" val="3">
                  <dgm:presOf axis="ch desOrSelf" ptType="node node" st="1 1" cnt="1 0"/>
                </dgm:if>
                <dgm:if name="Name99" axis="ch" ptType="node" func="cnt" op="equ" val="4">
                  <dgm:presOf axis="ch desOrSelf" ptType="node node" st="2 1" cnt="1 0"/>
                </dgm:if>
                <dgm:if name="Name100" axis="ch" ptType="node" func="cnt" op="equ" val="5">
                  <dgm:presOf axis="ch desOrSelf" ptType="node node" st="3 1" cnt="1 0"/>
                </dgm:if>
                <dgm:if name="Name101" axis="ch" ptType="node" func="cnt" op="equ" val="6">
                  <dgm:presOf axis="ch desOrSelf" ptType="node node" st="4 1" cnt="1 0"/>
                </dgm:if>
                <dgm:else name="Name102">
                  <dgm:presOf axis="ch desOrSelf" ptType="node node" st="5 1" cnt="1 0"/>
                </dgm:else>
              </dgm:choose>
            </dgm:else>
          </dgm:choose>
          <dgm:constrLst/>
          <dgm:ruleLst/>
        </dgm:layoutNode>
        <dgm:layoutNode name="wedge3Tx" moveWith="wedge3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103">
            <dgm:if name="Name104" func="var" arg="dir" op="equ" val="norm">
              <dgm:presOf axis="ch desOrSelf" ptType="node node" st="3 1" cnt="1 0"/>
            </dgm:if>
            <dgm:else name="Name105">
              <dgm:choose name="Name106">
                <dgm:if name="Name107" axis="ch" ptType="node" func="cnt" op="equ" val="3">
                  <dgm:presOf axis="ch desOrSelf" ptType="node node" st="1 1" cnt="1 0"/>
                </dgm:if>
                <dgm:if name="Name108" axis="ch" ptType="node" func="cnt" op="equ" val="4">
                  <dgm:presOf axis="ch desOrSelf" ptType="node node" st="2 1" cnt="1 0"/>
                </dgm:if>
                <dgm:if name="Name109" axis="ch" ptType="node" func="cnt" op="equ" val="5">
                  <dgm:presOf axis="ch desOrSelf" ptType="node node" st="3 1" cnt="1 0"/>
                </dgm:if>
                <dgm:if name="Name110" axis="ch" ptType="node" func="cnt" op="equ" val="6">
                  <dgm:presOf axis="ch desOrSelf" ptType="node node" st="4 1" cnt="1 0"/>
                </dgm:if>
                <dgm:else name="Name111">
                  <dgm:presOf axis="ch desOrSelf" ptType="node node" st="5 1" cnt="1 0"/>
                </dgm:else>
              </dgm:choose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112"/>
    </dgm:choose>
    <dgm:choose name="Name113">
      <dgm:if name="Name114" axis="ch" ptType="node" func="cnt" op="gte" val="4">
        <dgm:layoutNode name="wedge4">
          <dgm:alg type="sp"/>
          <dgm:choose name="Name115">
            <dgm:if name="Name116" axis="ch" ptType="node" func="cnt" op="equ" val="4">
              <dgm:shape xmlns:r="http://schemas.openxmlformats.org/officeDocument/2006/relationships" type="pie" r:blip="">
                <dgm:adjLst>
                  <dgm:adj idx="1" val="180"/>
                  <dgm:adj idx="2" val="270"/>
                </dgm:adjLst>
              </dgm:shape>
            </dgm:if>
            <dgm:if name="Name117" axis="ch" ptType="node" func="cnt" op="equ" val="5">
              <dgm:shape xmlns:r="http://schemas.openxmlformats.org/officeDocument/2006/relationships" type="pie" r:blip="">
                <dgm:adjLst>
                  <dgm:adj idx="1" val="126"/>
                  <dgm:adj idx="2" val="198"/>
                </dgm:adjLst>
              </dgm:shape>
            </dgm:if>
            <dgm:if name="Name118" axis="ch" ptType="node" func="cnt" op="equ" val="6">
              <dgm:shape xmlns:r="http://schemas.openxmlformats.org/officeDocument/2006/relationships" type="pie" r:blip="">
                <dgm:adjLst>
                  <dgm:adj idx="1" val="90"/>
                  <dgm:adj idx="2" val="150"/>
                </dgm:adjLst>
              </dgm:shape>
            </dgm:if>
            <dgm:else name="Name119">
              <dgm:shape xmlns:r="http://schemas.openxmlformats.org/officeDocument/2006/relationships" type="pie" r:blip="">
                <dgm:adjLst>
                  <dgm:adj idx="1" val="64.2871"/>
                  <dgm:adj idx="2" val="115.7143"/>
                </dgm:adjLst>
              </dgm:shape>
            </dgm:else>
          </dgm:choose>
          <dgm:choose name="Name120">
            <dgm:if name="Name121" func="var" arg="dir" op="equ" val="norm">
              <dgm:presOf axis="ch desOrSelf" ptType="node node" st="4 1" cnt="1 0"/>
            </dgm:if>
            <dgm:else name="Name122">
              <dgm:choose name="Name123">
                <dgm:if name="Name124" axis="ch" ptType="node" func="cnt" op="equ" val="4">
                  <dgm:presOf axis="ch desOrSelf" ptType="node node" st="1 1" cnt="1 0"/>
                </dgm:if>
                <dgm:if name="Name125" axis="ch" ptType="node" func="cnt" op="equ" val="5">
                  <dgm:presOf axis="ch desOrSelf" ptType="node node" st="2 1" cnt="1 0"/>
                </dgm:if>
                <dgm:if name="Name126" axis="ch" ptType="node" func="cnt" op="equ" val="6">
                  <dgm:presOf axis="ch desOrSelf" ptType="node node" st="3 1" cnt="1 0"/>
                </dgm:if>
                <dgm:else name="Name127">
                  <dgm:presOf axis="ch desOrSelf" ptType="node node" st="4 1" cnt="1 0"/>
                </dgm:else>
              </dgm:choose>
            </dgm:else>
          </dgm:choose>
          <dgm:constrLst/>
          <dgm:ruleLst/>
        </dgm:layoutNode>
        <dgm:layoutNode name="wedge4Tx" moveWith="wedge4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128">
            <dgm:if name="Name129" func="var" arg="dir" op="equ" val="norm">
              <dgm:presOf axis="ch desOrSelf" ptType="node node" st="4 1" cnt="1 0"/>
            </dgm:if>
            <dgm:else name="Name130">
              <dgm:choose name="Name131">
                <dgm:if name="Name132" axis="ch" ptType="node" func="cnt" op="equ" val="4">
                  <dgm:presOf axis="ch desOrSelf" ptType="node node" st="1 1" cnt="1 0"/>
                </dgm:if>
                <dgm:if name="Name133" axis="ch" ptType="node" func="cnt" op="equ" val="5">
                  <dgm:presOf axis="ch desOrSelf" ptType="node node" st="2 1" cnt="1 0"/>
                </dgm:if>
                <dgm:if name="Name134" axis="ch" ptType="node" func="cnt" op="equ" val="6">
                  <dgm:presOf axis="ch desOrSelf" ptType="node node" st="3 1" cnt="1 0"/>
                </dgm:if>
                <dgm:else name="Name135">
                  <dgm:presOf axis="ch desOrSelf" ptType="node node" st="4 1" cnt="1 0"/>
                </dgm:else>
              </dgm:choose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136"/>
    </dgm:choose>
    <dgm:choose name="Name137">
      <dgm:if name="Name138" axis="ch" ptType="node" func="cnt" op="gte" val="5">
        <dgm:layoutNode name="wedge5">
          <dgm:alg type="sp"/>
          <dgm:choose name="Name139">
            <dgm:if name="Name140" axis="ch" ptType="node" func="cnt" op="equ" val="5">
              <dgm:shape xmlns:r="http://schemas.openxmlformats.org/officeDocument/2006/relationships" type="pie" r:blip="">
                <dgm:adjLst>
                  <dgm:adj idx="1" val="198"/>
                  <dgm:adj idx="2" val="270"/>
                </dgm:adjLst>
              </dgm:shape>
            </dgm:if>
            <dgm:if name="Name141" axis="ch" ptType="node" func="cnt" op="equ" val="6">
              <dgm:shape xmlns:r="http://schemas.openxmlformats.org/officeDocument/2006/relationships" type="pie" r:blip="">
                <dgm:adjLst>
                  <dgm:adj idx="1" val="150"/>
                  <dgm:adj idx="2" val="210"/>
                </dgm:adjLst>
              </dgm:shape>
            </dgm:if>
            <dgm:else name="Name142">
              <dgm:shape xmlns:r="http://schemas.openxmlformats.org/officeDocument/2006/relationships" type="pie" r:blip="">
                <dgm:adjLst>
                  <dgm:adj idx="1" val="115.7143"/>
                  <dgm:adj idx="2" val="167.1429"/>
                </dgm:adjLst>
              </dgm:shape>
            </dgm:else>
          </dgm:choose>
          <dgm:choose name="Name143">
            <dgm:if name="Name144" func="var" arg="dir" op="equ" val="norm">
              <dgm:presOf axis="ch desOrSelf" ptType="node node" st="5 1" cnt="1 0"/>
            </dgm:if>
            <dgm:else name="Name145">
              <dgm:choose name="Name146">
                <dgm:if name="Name147" axis="ch" ptType="node" func="cnt" op="equ" val="5">
                  <dgm:presOf axis="ch desOrSelf" ptType="node node" st="1 1" cnt="1 0"/>
                </dgm:if>
                <dgm:if name="Name148" axis="ch" ptType="node" func="cnt" op="equ" val="6">
                  <dgm:presOf axis="ch desOrSelf" ptType="node node" st="2 1" cnt="1 0"/>
                </dgm:if>
                <dgm:else name="Name149">
                  <dgm:presOf axis="ch desOrSelf" ptType="node node" st="3 1" cnt="1 0"/>
                </dgm:else>
              </dgm:choose>
            </dgm:else>
          </dgm:choose>
          <dgm:constrLst/>
          <dgm:ruleLst/>
        </dgm:layoutNode>
        <dgm:layoutNode name="wedge5Tx" moveWith="wedge5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150">
            <dgm:if name="Name151" func="var" arg="dir" op="equ" val="norm">
              <dgm:presOf axis="ch desOrSelf" ptType="node node" st="5 1" cnt="1 0"/>
            </dgm:if>
            <dgm:else name="Name152">
              <dgm:choose name="Name153">
                <dgm:if name="Name154" axis="ch" ptType="node" func="cnt" op="equ" val="5">
                  <dgm:presOf axis="ch desOrSelf" ptType="node node" st="1 1" cnt="1 0"/>
                </dgm:if>
                <dgm:if name="Name155" axis="ch" ptType="node" func="cnt" op="equ" val="6">
                  <dgm:presOf axis="ch desOrSelf" ptType="node node" st="2 1" cnt="1 0"/>
                </dgm:if>
                <dgm:else name="Name156">
                  <dgm:presOf axis="ch desOrSelf" ptType="node node" st="3 1" cnt="1 0"/>
                </dgm:else>
              </dgm:choose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157"/>
    </dgm:choose>
    <dgm:choose name="Name158">
      <dgm:if name="Name159" axis="ch" ptType="node" func="cnt" op="gte" val="6">
        <dgm:layoutNode name="wedge6">
          <dgm:alg type="sp"/>
          <dgm:choose name="Name160">
            <dgm:if name="Name161" axis="ch" ptType="node" func="cnt" op="equ" val="6">
              <dgm:shape xmlns:r="http://schemas.openxmlformats.org/officeDocument/2006/relationships" type="pie" r:blip="">
                <dgm:adjLst>
                  <dgm:adj idx="1" val="210"/>
                  <dgm:adj idx="2" val="270"/>
                </dgm:adjLst>
              </dgm:shape>
            </dgm:if>
            <dgm:else name="Name162">
              <dgm:shape xmlns:r="http://schemas.openxmlformats.org/officeDocument/2006/relationships" type="pie" r:blip="">
                <dgm:adjLst>
                  <dgm:adj idx="1" val="167.1429"/>
                  <dgm:adj idx="2" val="218.5714"/>
                </dgm:adjLst>
              </dgm:shape>
            </dgm:else>
          </dgm:choose>
          <dgm:choose name="Name163">
            <dgm:if name="Name164" func="var" arg="dir" op="equ" val="norm">
              <dgm:presOf axis="ch desOrSelf" ptType="node node" st="6 1" cnt="1 0"/>
            </dgm:if>
            <dgm:else name="Name165">
              <dgm:choose name="Name166">
                <dgm:if name="Name167" axis="ch" ptType="node" func="cnt" op="equ" val="6">
                  <dgm:presOf axis="ch desOrSelf" ptType="node node" st="1 1" cnt="1 0"/>
                </dgm:if>
                <dgm:else name="Name168">
                  <dgm:presOf axis="ch desOrSelf" ptType="node node" st="2 1" cnt="1 0"/>
                </dgm:else>
              </dgm:choose>
            </dgm:else>
          </dgm:choose>
          <dgm:constrLst/>
          <dgm:ruleLst/>
        </dgm:layoutNode>
        <dgm:layoutNode name="wedge6Tx" moveWith="wedge6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169">
            <dgm:if name="Name170" func="var" arg="dir" op="equ" val="norm">
              <dgm:presOf axis="ch desOrSelf" ptType="node node" st="6 1" cnt="1 0"/>
            </dgm:if>
            <dgm:else name="Name171">
              <dgm:choose name="Name172">
                <dgm:if name="Name173" axis="ch" ptType="node" func="cnt" op="equ" val="6">
                  <dgm:presOf axis="ch desOrSelf" ptType="node node" st="1 1" cnt="1 0"/>
                </dgm:if>
                <dgm:else name="Name174">
                  <dgm:presOf axis="ch desOrSelf" ptType="node node" st="2 1" cnt="1 0"/>
                </dgm:else>
              </dgm:choose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175"/>
    </dgm:choose>
    <dgm:choose name="Name176">
      <dgm:if name="Name177" axis="ch" ptType="node" func="cnt" op="gte" val="7">
        <dgm:layoutNode name="wedge7">
          <dgm:alg type="sp"/>
          <dgm:shape xmlns:r="http://schemas.openxmlformats.org/officeDocument/2006/relationships" type="pie" r:blip="">
            <dgm:adjLst>
              <dgm:adj idx="1" val="218.5714"/>
              <dgm:adj idx="2" val="270"/>
            </dgm:adjLst>
          </dgm:shape>
          <dgm:choose name="Name178">
            <dgm:if name="Name179" func="var" arg="dir" op="equ" val="norm">
              <dgm:presOf axis="ch desOrSelf" ptType="node node" st="7 1" cnt="1 0"/>
            </dgm:if>
            <dgm:else name="Name180">
              <dgm:presOf axis="ch desOrSelf" ptType="node node" st="1 1" cnt="1 0"/>
            </dgm:else>
          </dgm:choose>
          <dgm:constrLst/>
          <dgm:ruleLst/>
        </dgm:layoutNode>
        <dgm:layoutNode name="wedge7Tx" moveWith="wedge7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181">
            <dgm:if name="Name182" func="var" arg="dir" op="equ" val="norm">
              <dgm:presOf axis="ch desOrSelf" ptType="node node" st="7 1" cnt="1 0"/>
            </dgm:if>
            <dgm:else name="Name183">
              <dgm:presOf axis="ch desOrSelf" ptType="node node" st="1 1" cnt="1 0"/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184"/>
    </dgm:choos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ink/ink1.xml><?xml version="1.0" encoding="utf-8"?>
<inkml:ink xmlns:inkml="http://www.w3.org/2003/InkML">
  <inkml:definitions>
    <inkml:context xml:id="ctx0">
      <inkml:inkSource xml:id="inkSrc0">
        <inkml:traceFormat>
          <inkml:channel name="X" type="integer" max="4095" units="cm"/>
          <inkml:channel name="Y" type="integer" max="4095" units="cm"/>
          <inkml:channel name="T" type="integer" max="2.14748E9" units="dev"/>
        </inkml:traceFormat>
        <inkml:channelProperties>
          <inkml:channelProperty channel="X" name="resolution" value="118.69566" units="1/cm"/>
          <inkml:channelProperty channel="Y" name="resolution" value="212.17616" units="1/cm"/>
          <inkml:channelProperty channel="T" name="resolution" value="1" units="1/dev"/>
        </inkml:channelProperties>
      </inkml:inkSource>
      <inkml:timestamp xml:id="ts0" timeString="2014-08-24T13:03:08.629"/>
    </inkml:context>
    <inkml:brush xml:id="br0">
      <inkml:brushProperty name="width" value="0.11465" units="cm"/>
      <inkml:brushProperty name="height" value="0.11465" units="cm"/>
      <inkml:brushProperty name="color" value="#FF0000"/>
    </inkml:brush>
  </inkml:definitions>
  <inkml:trace contextRef="#ctx0" brushRef="#br0">26996 6932 0,'0'0'0,"0"0"0,0 0 0,0 0 16,0 0-16,0 0 16,0 0-16,0 0 15,0 0-15,0 0 16,0 0-1,0 0-15,-99 21 16,49-11-16,-5 4 16,-14 3-16,7 1 15,-12 3 1,6-4-16,-1 1 16,7 3-16,13-7 15,5-4-15,1 4 16,-19 0-1,0 0-15,0 0 16,6 0-16,-6 0 16,6 3-1,-6 1-15,-12-1 16,6 1-16,-1-1 16,1 4-16,0 3 15,-25 1-15,6 6 16,6 4-1,32-10-15,-7-1 16,-25 11-16,1-4 16,30-6-16,0 3 15,-5 3 1,-14 7-16,-5 4 16,6 0-16,-1-4 15,14 4-15,5 0 16,13-7-1,0-4-15,-7 8 16,-18 10-16,12 7 16,-12 10-1,25-24-15,6-4 16,6 7-16,1-3 16,-14 18-16,1 2 15,0-6-15,6-3 16,0 6-1,6 0-15,0 11 16,0-7-16,7-4 16,-7 4-16,19-11 15,0 1 1,-1 2-16,-5 19 16,12-22-16,0 0 15,-6 4-15,12 3 16,-6-3-1,6 21-15,0-7 16,7-18-16,-7 4 16,6 14-16,1 0 15,5-8 1,7 1-16,0-21 16,6 21-16,-12-21 15,5 3-15,-5 0 16,6 1-1,-6 3-15,5-1 16,1-2-16,-6-1 16,12-3-16,6 14 15,0-18 1,7 15-16,-1-5 16,-12-9-16,-6-4 15,6 3-15,0 4 16,0 0-1,12-4-15,13 15 16,0-1-16,0-3 16,-7-7-16,1 3 15,-13-10 1,7 0-16,18 14 16,-6-1-16,-1-2 15,1-1-15,-6-7 16,-13-10-1,25 4-15,13 6 16,-7 1-16,-19-15 16,1 4-16,6 0 15,31 3 1,-32-6-16,8 3 16,-8-4-16,7-3 15,13 0-15,-1-4 16,-12 4-1,0-3-15,0-1 16,7 1-16,-7-4 16,-7-1-16,1 1 15,-6-7 1,-7 4-16,13-4 16,6 0-16,-6 0 15,0-4-15,0 4 16,-7 0-1,1-7-15,-1 4 16,1-1-16,0-3 16,-7 4-16,7-8 15,-13 4 1,19 4-16,12-4 16,0 3-16,1 1 15,-14-1-15,7 1 16,7 3-1,5-4-15,0 1 16,-12-4-16,1 3 16,5-3-16,-6 4 15,6-4 1,-6 0-16,0 0 16,-12 3-16,-1-3 15,20-3-15,-1 3 16,-6-4-1,0 1-15,25-1 16,-7-3-16,13-3 16,-24 3-16,-7 0 15,0-4 1,-7 8-16,1-4 16,-6 0-16,0 0 15,-13 0-15,6 0 16,-6-4-1,25 1-15,7-1 16,-1-2-16,-6-1 16,-6-4-16,-7 1 15,1-1 1,6-3-16,0 4 16,6-8-16,-13 8 15,-5-4-15,-1 0 16,1 0-1,-1-3-15,7 3 16,-1-4-16,7 1 16,-13 3-16,-5-3 15,-1-1 1,-6-3-16,-12-3 16,12-1-16,-7 8 15,-5-11-15,12 0 16,-6 0-1,18-3-15,-12 0 16,0-1-16,-6-6 16,6 3-16,-12 4 15,-7-1 1,0 1-16,13-4 16,-18 4-16,5-15 15,7 1-15,-7 0 16,0-1-1,-12 1-15,13 0 16,-7 3-16,-6-4 16,12-2-16,-12 9 15,0-13 1,-12 3-16,12 0 16,0-6-16,0-15 15,-6 3-15,6 5 16,-13 13-1,13 0-15,0-17 16,-12 0-16,12 20 16,-12-3-16,12 1 15,-7-5-15,-5-17 16,12 4 0,-12 0-16,5 7 15,-5 17-15,-1-21 16,1 0-1,0 21-15,-7-13 16,-6-1-16,-6 3 16,19 15-16,-7-7 15,-12-11 1,19 14-16,-1 0 16,-5 4-16,-1-4 15,7 0-15,-13-17 16,6 21-1,-5-1-15,-7 1 16,-13-11-16,1 4 16,12 17-16,0-4 15,6-2 1,-6 2-16,6-3 16,6 11-16,1-4 15,-7 0-15,-6 4 16,-12-8-1,-7 4-15,7 1 16,5-1-16,1 0 16,0 3-16,6 4 15,-6 1-15,-19-1 16,0-4 0,0 4-16,7-3 15,-1 3-15,13 7 16,-1-3-1,-11 3-15,-7-7 16,-6 3-16,19 4 16,5 1-16,-5-1 15,12 3 1,-19-3-16,1 4 16,-7-1-16,0 4 15,13 4-15,5-1 16,1 4-16,0 0 15,-6 1 1,-19-1-16,12 0 16,6 3-16,1 1 15,-13-1-15,-18 4 16,6 4 0,-13-4-16,-6 7 15,-18 0-15,5 0 16,-17 6-1,-8-2-15,-5-4 16,12 0-16,-49 7 16,12-4-16,-69 11 15,-104 21 1,36-3-16,-37 23 16,94-20-16,24 11 15,-12 13-15,223-66 16</inkml:trace>
</inkml:ink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05F037D-34EA-40B5-BF0A-6106004AE169}" type="datetimeFigureOut">
              <a:rPr lang="en-US" smtClean="0"/>
              <a:t>11/15/2014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BD0AAAC-1279-4378-BFDE-7BFDC931532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6042679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4400" b="1" dirty="0" smtClean="0">
                <a:solidFill>
                  <a:srgbClr val="FF0000"/>
                </a:solidFill>
              </a:rPr>
              <a:t>Attention!</a:t>
            </a:r>
          </a:p>
          <a:p>
            <a:endParaRPr lang="en-US" sz="3600" b="0" dirty="0" smtClean="0">
              <a:solidFill>
                <a:srgbClr val="FF0000"/>
              </a:solidFill>
            </a:endParaRPr>
          </a:p>
          <a:p>
            <a:r>
              <a:rPr lang="en-US" sz="3600" b="0" dirty="0" smtClean="0">
                <a:solidFill>
                  <a:srgbClr val="FF0000"/>
                </a:solidFill>
              </a:rPr>
              <a:t>Before you open this template be sure what you have the following fonts installed:</a:t>
            </a:r>
          </a:p>
          <a:p>
            <a:pPr fontAlgn="base"/>
            <a:endParaRPr lang="en-US" sz="2800" b="1" kern="1200" cap="all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fontAlgn="base"/>
            <a:r>
              <a:rPr lang="en-US" sz="2800" b="1" kern="1200" cap="none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Novecento</a:t>
            </a:r>
            <a:r>
              <a:rPr lang="en-US" sz="2800" b="1" kern="1200" cap="none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Sans wide font family (6 free weight)</a:t>
            </a:r>
            <a:endParaRPr lang="en-US" sz="280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fontAlgn="base"/>
            <a:r>
              <a:rPr lang="en-US" sz="2800" b="1" u="sng" kern="1200" cap="none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http://typography.synthview.com</a:t>
            </a:r>
          </a:p>
          <a:p>
            <a:pPr fontAlgn="base"/>
            <a:endParaRPr lang="en-US" sz="2800" b="1" u="sng" kern="1200" cap="none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fontAlgn="base"/>
            <a:r>
              <a:rPr lang="en-US" sz="2800" b="1" kern="1200" cap="none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Abattis</a:t>
            </a:r>
            <a:r>
              <a:rPr lang="en-US" sz="2800" b="1" kern="1200" cap="none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2800" b="1" kern="1200" cap="none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Cantarell</a:t>
            </a:r>
            <a:endParaRPr lang="en-US" sz="280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fontAlgn="base"/>
            <a:r>
              <a:rPr lang="en-US" sz="2800" b="1" u="sng" kern="1200" cap="none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http://www.fontsquirrel.com/fonts/cantarell</a:t>
            </a:r>
          </a:p>
          <a:p>
            <a:pPr fontAlgn="base"/>
            <a:endParaRPr lang="en-US" sz="2800" b="1" u="sng" kern="1200" cap="none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fontAlgn="base"/>
            <a:r>
              <a:rPr lang="en-US" sz="2800" b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Icon Sets Fonts:</a:t>
            </a:r>
          </a:p>
          <a:p>
            <a:pPr fontAlgn="base"/>
            <a:endParaRPr lang="en-US" sz="2800" b="1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fontAlgn="base"/>
            <a:r>
              <a:rPr lang="en-US" sz="2800" b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raphaelicons-webfont.ttf</a:t>
            </a:r>
            <a:r>
              <a:rPr lang="en-US" sz="2800" b="1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28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from this page: </a:t>
            </a:r>
            <a:r>
              <a:rPr lang="en-US" sz="2800" u="sng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http://icons.marekventur.de</a:t>
            </a:r>
          </a:p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2800" b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iconic_stroke.ttf</a:t>
            </a:r>
            <a:r>
              <a:rPr lang="en-US" sz="2800" b="1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28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from this page: </a:t>
            </a:r>
            <a:r>
              <a:rPr lang="en-US" sz="2800" u="sng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http://somerandomdude.com/work/open-iconic</a:t>
            </a:r>
          </a:p>
          <a:p>
            <a:pPr fontAlgn="base"/>
            <a:r>
              <a:rPr lang="en-US" sz="2800" b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modernpics.otf </a:t>
            </a:r>
            <a:r>
              <a:rPr lang="en-US" sz="28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from this page: </a:t>
            </a:r>
            <a:r>
              <a:rPr lang="en-US" sz="2800" u="sng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http://www.fontsquirrel.com/fonts/modern-pictograms</a:t>
            </a:r>
            <a:endParaRPr lang="en-US" sz="280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2800" b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general_foundicons.ttf,</a:t>
            </a:r>
            <a:r>
              <a:rPr lang="en-US" sz="2800" b="1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2800" b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social_foundicons.ttf, accessibility_foundicons.ttf</a:t>
            </a:r>
            <a:r>
              <a:rPr lang="en-US" sz="28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from this page: </a:t>
            </a:r>
            <a:r>
              <a:rPr lang="en-US" sz="2800" u="sng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http://www.zurb.com/playground/foundation-icons</a:t>
            </a:r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2800" b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fontawesome-webfont.ttf </a:t>
            </a:r>
            <a:r>
              <a:rPr lang="en-US" sz="28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from this page: </a:t>
            </a:r>
            <a:r>
              <a:rPr lang="en-US" sz="2800" u="sng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http://fortawesome.github.io/Font-Awesome</a:t>
            </a:r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2800" b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Entypo.otf</a:t>
            </a:r>
            <a:r>
              <a:rPr lang="en-US" sz="28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from this page: </a:t>
            </a:r>
            <a:r>
              <a:rPr lang="en-US" sz="2800" u="sng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http://www.fontsquirrel.com/fonts/entypo</a:t>
            </a:r>
          </a:p>
          <a:p>
            <a:pPr fontAlgn="base"/>
            <a:r>
              <a:rPr lang="en-US" sz="2800" b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sosa-regular-webfont.ttf </a:t>
            </a:r>
            <a:r>
              <a:rPr lang="en-US" sz="28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from this page: </a:t>
            </a:r>
            <a:r>
              <a:rPr lang="en-US" sz="2800" u="sng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http://tenbytwenty.com/?xxxx_posts=sosa</a:t>
            </a:r>
          </a:p>
          <a:p>
            <a:pPr fontAlgn="base"/>
            <a:endParaRPr lang="en-US" sz="2800" u="sng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fontAlgn="base"/>
            <a:r>
              <a:rPr lang="en-US" sz="2800" b="0" i="0" u="none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All fonts are permitted free use in commercial projects.</a:t>
            </a:r>
          </a:p>
          <a:p>
            <a:pPr fontAlgn="base"/>
            <a:endParaRPr lang="en-US" sz="2800" b="0" i="0" u="none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fontAlgn="base"/>
            <a:r>
              <a:rPr lang="en-US" sz="2800" u="none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If you have difficulties to install those fonts or have no time to find all of them</a:t>
            </a:r>
            <a:r>
              <a:rPr lang="en-US" sz="2800" u="none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please follow the FAQs:</a:t>
            </a:r>
          </a:p>
          <a:p>
            <a:pPr fontAlgn="base"/>
            <a:r>
              <a:rPr lang="en-US" sz="2800" u="sng" kern="120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http://graphicriver.net/item/six-template/3626243/support</a:t>
            </a:r>
            <a:endParaRPr lang="en-US" sz="2800" u="sng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3BAB81E-59E5-497E-A9DA-40D5ABD01266}" type="slidenum">
              <a:rPr lang="en-US" smtClean="0"/>
              <a:t>27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992524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4400" b="1" dirty="0" smtClean="0">
                <a:solidFill>
                  <a:srgbClr val="FF0000"/>
                </a:solidFill>
              </a:rPr>
              <a:t>Attention!</a:t>
            </a:r>
          </a:p>
          <a:p>
            <a:endParaRPr lang="en-US" sz="3600" b="0" dirty="0" smtClean="0">
              <a:solidFill>
                <a:srgbClr val="FF0000"/>
              </a:solidFill>
            </a:endParaRPr>
          </a:p>
          <a:p>
            <a:r>
              <a:rPr lang="en-US" sz="3600" b="0" dirty="0" smtClean="0">
                <a:solidFill>
                  <a:srgbClr val="FF0000"/>
                </a:solidFill>
              </a:rPr>
              <a:t>Before you open this template be sure what you have the following fonts installed:</a:t>
            </a:r>
          </a:p>
          <a:p>
            <a:pPr fontAlgn="base"/>
            <a:endParaRPr lang="en-US" sz="2800" b="1" kern="1200" cap="all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fontAlgn="base"/>
            <a:r>
              <a:rPr lang="en-US" sz="2800" b="1" kern="1200" cap="none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Novecento</a:t>
            </a:r>
            <a:r>
              <a:rPr lang="en-US" sz="2800" b="1" kern="1200" cap="none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Sans wide font family (6 free weight)</a:t>
            </a:r>
            <a:endParaRPr lang="en-US" sz="280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fontAlgn="base"/>
            <a:r>
              <a:rPr lang="en-US" sz="2800" b="1" u="sng" kern="1200" cap="none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http://typography.synthview.com</a:t>
            </a:r>
          </a:p>
          <a:p>
            <a:pPr fontAlgn="base"/>
            <a:endParaRPr lang="en-US" sz="2800" b="1" u="sng" kern="1200" cap="none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fontAlgn="base"/>
            <a:r>
              <a:rPr lang="en-US" sz="2800" b="1" kern="1200" cap="none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Abattis</a:t>
            </a:r>
            <a:r>
              <a:rPr lang="en-US" sz="2800" b="1" kern="1200" cap="none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2800" b="1" kern="1200" cap="none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Cantarell</a:t>
            </a:r>
            <a:endParaRPr lang="en-US" sz="280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fontAlgn="base"/>
            <a:r>
              <a:rPr lang="en-US" sz="2800" b="1" u="sng" kern="1200" cap="none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http://www.fontsquirrel.com/fonts/cantarell</a:t>
            </a:r>
          </a:p>
          <a:p>
            <a:pPr fontAlgn="base"/>
            <a:endParaRPr lang="en-US" sz="2800" b="1" u="sng" kern="1200" cap="none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fontAlgn="base"/>
            <a:r>
              <a:rPr lang="en-US" sz="2800" b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Icon Sets Fonts:</a:t>
            </a:r>
          </a:p>
          <a:p>
            <a:pPr fontAlgn="base"/>
            <a:endParaRPr lang="en-US" sz="2800" b="1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fontAlgn="base"/>
            <a:r>
              <a:rPr lang="en-US" sz="2800" b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raphaelicons-webfont.ttf</a:t>
            </a:r>
            <a:r>
              <a:rPr lang="en-US" sz="2800" b="1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28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from this page: </a:t>
            </a:r>
            <a:r>
              <a:rPr lang="en-US" sz="2800" u="sng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http://icons.marekventur.de</a:t>
            </a:r>
          </a:p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2800" b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iconic_stroke.ttf</a:t>
            </a:r>
            <a:r>
              <a:rPr lang="en-US" sz="2800" b="1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28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from this page: </a:t>
            </a:r>
            <a:r>
              <a:rPr lang="en-US" sz="2800" u="sng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http://somerandomdude.com/work/open-iconic</a:t>
            </a:r>
          </a:p>
          <a:p>
            <a:pPr fontAlgn="base"/>
            <a:r>
              <a:rPr lang="en-US" sz="2800" b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modernpics.otf </a:t>
            </a:r>
            <a:r>
              <a:rPr lang="en-US" sz="28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from this page: </a:t>
            </a:r>
            <a:r>
              <a:rPr lang="en-US" sz="2800" u="sng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http://www.fontsquirrel.com/fonts/modern-pictograms</a:t>
            </a:r>
            <a:endParaRPr lang="en-US" sz="280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2800" b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general_foundicons.ttf,</a:t>
            </a:r>
            <a:r>
              <a:rPr lang="en-US" sz="2800" b="1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2800" b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social_foundicons.ttf, accessibility_foundicons.ttf</a:t>
            </a:r>
            <a:r>
              <a:rPr lang="en-US" sz="28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from this page: </a:t>
            </a:r>
            <a:r>
              <a:rPr lang="en-US" sz="2800" u="sng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http://www.zurb.com/playground/foundation-icons</a:t>
            </a:r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2800" b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fontawesome-webfont.ttf </a:t>
            </a:r>
            <a:r>
              <a:rPr lang="en-US" sz="28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from this page: </a:t>
            </a:r>
            <a:r>
              <a:rPr lang="en-US" sz="2800" u="sng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http://fortawesome.github.io/Font-Awesome</a:t>
            </a:r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2800" b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Entypo.otf</a:t>
            </a:r>
            <a:r>
              <a:rPr lang="en-US" sz="28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from this page: </a:t>
            </a:r>
            <a:r>
              <a:rPr lang="en-US" sz="2800" u="sng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http://www.fontsquirrel.com/fonts/entypo</a:t>
            </a:r>
          </a:p>
          <a:p>
            <a:pPr fontAlgn="base"/>
            <a:r>
              <a:rPr lang="en-US" sz="2800" b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sosa-regular-webfont.ttf </a:t>
            </a:r>
            <a:r>
              <a:rPr lang="en-US" sz="28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from this page: </a:t>
            </a:r>
            <a:r>
              <a:rPr lang="en-US" sz="2800" u="sng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http://tenbytwenty.com/?xxxx_posts=sosa</a:t>
            </a:r>
          </a:p>
          <a:p>
            <a:pPr fontAlgn="base"/>
            <a:endParaRPr lang="en-US" sz="2800" u="sng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fontAlgn="base"/>
            <a:r>
              <a:rPr lang="en-US" sz="2800" b="0" i="0" u="none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All fonts are permitted free use in commercial projects.</a:t>
            </a:r>
          </a:p>
          <a:p>
            <a:pPr fontAlgn="base"/>
            <a:endParaRPr lang="en-US" sz="2800" b="0" i="0" u="none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fontAlgn="base"/>
            <a:r>
              <a:rPr lang="en-US" sz="2800" u="none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If you have difficulties to install those fonts or have no time to find all of them</a:t>
            </a:r>
            <a:r>
              <a:rPr lang="en-US" sz="2800" u="none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please follow the FAQs:</a:t>
            </a:r>
          </a:p>
          <a:p>
            <a:pPr fontAlgn="base"/>
            <a:r>
              <a:rPr lang="en-US" sz="2800" u="sng" kern="120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http://graphicriver.net/item/six-template/3626243/support</a:t>
            </a:r>
            <a:endParaRPr lang="en-US" sz="2800" u="sng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3BAB81E-59E5-497E-A9DA-40D5ABD01266}" type="slidenum">
              <a:rPr lang="en-US" smtClean="0"/>
              <a:t>28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5701873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597819"/>
            <a:ext cx="7772400" cy="1102519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2914650"/>
            <a:ext cx="6400800" cy="131445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4D0B53-A439-4FF7-80F1-E79F54ACDF27}" type="datetimeFigureOut">
              <a:rPr lang="en-US" smtClean="0"/>
              <a:t>11/15/2014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EDCB3E-1CC7-4C60-93EA-9043D47925C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037710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14:conveyor dir="l"/>
      </p:transition>
    </mc:Choice>
    <mc:Fallback xmlns="">
      <p:transition spd="slow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4D0B53-A439-4FF7-80F1-E79F54ACDF27}" type="datetimeFigureOut">
              <a:rPr lang="en-US" smtClean="0"/>
              <a:t>11/15/2014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EDCB3E-1CC7-4C60-93EA-9043D47925C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2349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14:conveyor dir="l"/>
      </p:transition>
    </mc:Choice>
    <mc:Fallback xmlns="">
      <p:transition spd="slow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3305176"/>
            <a:ext cx="7772400" cy="1021556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180035"/>
            <a:ext cx="7772400" cy="1125140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4D0B53-A439-4FF7-80F1-E79F54ACDF27}" type="datetimeFigureOut">
              <a:rPr lang="en-US" smtClean="0"/>
              <a:t>11/15/2014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EDCB3E-1CC7-4C60-93EA-9043D47925C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382384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14:conveyor dir="l"/>
      </p:transition>
    </mc:Choice>
    <mc:Fallback xmlns="">
      <p:transition spd="slow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200151"/>
            <a:ext cx="4038600" cy="339447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200151"/>
            <a:ext cx="4038600" cy="339447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4D0B53-A439-4FF7-80F1-E79F54ACDF27}" type="datetimeFigureOut">
              <a:rPr lang="en-US" smtClean="0"/>
              <a:t>11/15/2014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EDCB3E-1CC7-4C60-93EA-9043D47925C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559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14:conveyor dir="l"/>
      </p:transition>
    </mc:Choice>
    <mc:Fallback xmlns="">
      <p:transition spd="slow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151335"/>
            <a:ext cx="4040188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1631156"/>
            <a:ext cx="4040188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6" y="1151335"/>
            <a:ext cx="4041775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6" y="1631156"/>
            <a:ext cx="4041775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4D0B53-A439-4FF7-80F1-E79F54ACDF27}" type="datetimeFigureOut">
              <a:rPr lang="en-US" smtClean="0"/>
              <a:t>11/15/2014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EDCB3E-1CC7-4C60-93EA-9043D47925C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009862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14:conveyor dir="l"/>
      </p:transition>
    </mc:Choice>
    <mc:Fallback xmlns="">
      <p:transition spd="slow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4D0B53-A439-4FF7-80F1-E79F54ACDF27}" type="datetimeFigureOut">
              <a:rPr lang="en-US" smtClean="0"/>
              <a:t>11/15/2014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EDCB3E-1CC7-4C60-93EA-9043D47925C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232952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14:conveyor dir="l"/>
      </p:transition>
    </mc:Choice>
    <mc:Fallback xmlns="">
      <p:transition spd="slow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4D0B53-A439-4FF7-80F1-E79F54ACDF27}" type="datetimeFigureOut">
              <a:rPr lang="en-US" smtClean="0"/>
              <a:t>11/15/2014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EDCB3E-1CC7-4C60-93EA-9043D47925C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579517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14:conveyor dir="l"/>
      </p:transition>
    </mc:Choice>
    <mc:Fallback xmlns="">
      <p:transition spd="slow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1" y="204787"/>
            <a:ext cx="3008313" cy="8715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04788"/>
            <a:ext cx="5111750" cy="438983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1" y="1076326"/>
            <a:ext cx="3008313" cy="351829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4D0B53-A439-4FF7-80F1-E79F54ACDF27}" type="datetimeFigureOut">
              <a:rPr lang="en-US" smtClean="0"/>
              <a:t>11/15/2014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EDCB3E-1CC7-4C60-93EA-9043D47925C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750600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14:conveyor dir="l"/>
      </p:transition>
    </mc:Choice>
    <mc:Fallback xmlns="">
      <p:transition spd="slow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3600450"/>
            <a:ext cx="5486400" cy="425054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459581"/>
            <a:ext cx="5486400" cy="30861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4025503"/>
            <a:ext cx="5486400" cy="60364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4D0B53-A439-4FF7-80F1-E79F54ACDF27}" type="datetimeFigureOut">
              <a:rPr lang="en-US" smtClean="0"/>
              <a:t>11/15/2014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EDCB3E-1CC7-4C60-93EA-9043D47925C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625436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14:conveyor dir="l"/>
      </p:transition>
    </mc:Choice>
    <mc:Fallback xmlns="">
      <p:transition spd="slow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4D0B53-A439-4FF7-80F1-E79F54ACDF27}" type="datetimeFigureOut">
              <a:rPr lang="en-US" smtClean="0"/>
              <a:t>11/15/2014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EDCB3E-1CC7-4C60-93EA-9043D47925C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250820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14:conveyor dir="l"/>
      </p:transition>
    </mc:Choice>
    <mc:Fallback xmlns="">
      <p:transition spd="slow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05979"/>
            <a:ext cx="2057400" cy="4388644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05979"/>
            <a:ext cx="6019800" cy="4388644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4D0B53-A439-4FF7-80F1-E79F54ACDF27}" type="datetimeFigureOut">
              <a:rPr lang="en-US" smtClean="0"/>
              <a:t>11/15/2014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EDCB3E-1CC7-4C60-93EA-9043D47925C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861128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14:conveyor dir="l"/>
      </p:transition>
    </mc:Choice>
    <mc:Fallback xmlns="">
      <p:transition spd="slow"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Chapter Brea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/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9144000" cy="5143500"/>
          </a:xfrm>
        </p:spPr>
        <p:txBody>
          <a:bodyPr anchor="ctr">
            <a:normAutofit/>
          </a:bodyPr>
          <a:lstStyle>
            <a:lvl1pPr marL="0" indent="0" algn="ctr">
              <a:buNone/>
              <a:defRPr sz="1200" b="0">
                <a:solidFill>
                  <a:schemeClr val="bg1"/>
                </a:solidFill>
              </a:defRPr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856480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Showcase Web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62400" y="1428750"/>
            <a:ext cx="4765721" cy="2691777"/>
          </a:xfrm>
          <a:prstGeom prst="rect">
            <a:avLst/>
          </a:prstGeom>
          <a:effectLst>
            <a:reflection stA="14000" endPos="12000" dist="63500" dir="5400000" sy="-100000" algn="bl" rotWithShape="0"/>
          </a:effectLst>
        </p:spPr>
      </p:pic>
      <p:sp>
        <p:nvSpPr>
          <p:cNvPr id="10" name="Text Placeholder 9"/>
          <p:cNvSpPr>
            <a:spLocks noGrp="1"/>
          </p:cNvSpPr>
          <p:nvPr>
            <p:ph type="body" sz="quarter" idx="11"/>
          </p:nvPr>
        </p:nvSpPr>
        <p:spPr>
          <a:xfrm>
            <a:off x="457200" y="1447801"/>
            <a:ext cx="3276600" cy="2672726"/>
          </a:xfrm>
        </p:spPr>
        <p:txBody>
          <a:bodyPr wrap="square" tIns="0" bIns="0" numCol="1" spcCol="360000">
            <a:noAutofit/>
          </a:bodyPr>
          <a:lstStyle>
            <a:lvl1pPr marL="0" indent="0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None/>
              <a:defRPr sz="1400">
                <a:solidFill>
                  <a:schemeClr val="tx2"/>
                </a:solidFill>
              </a:defRPr>
            </a:lvl1pPr>
          </a:lstStyle>
          <a:p>
            <a:pPr lvl="0"/>
            <a:r>
              <a:rPr lang="en-US" dirty="0" smtClean="0"/>
              <a:t>Click to edit Master text styles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sz="quarter" idx="12"/>
          </p:nvPr>
        </p:nvSpPr>
        <p:spPr>
          <a:xfrm>
            <a:off x="4552950" y="1593055"/>
            <a:ext cx="3588544" cy="2314575"/>
          </a:xfrm>
        </p:spPr>
        <p:txBody>
          <a:bodyPr anchor="ctr">
            <a:normAutofit/>
          </a:bodyPr>
          <a:lstStyle>
            <a:lvl1pPr marL="0" indent="0" algn="ctr">
              <a:buNone/>
              <a:defRPr sz="1400">
                <a:solidFill>
                  <a:schemeClr val="bg1"/>
                </a:solidFill>
              </a:defRPr>
            </a:lvl1pPr>
          </a:lstStyle>
          <a:p>
            <a:endParaRPr lang="en-US"/>
          </a:p>
        </p:txBody>
      </p:sp>
      <p:sp>
        <p:nvSpPr>
          <p:cNvPr id="18" name="Title 1"/>
          <p:cNvSpPr>
            <a:spLocks noGrp="1"/>
          </p:cNvSpPr>
          <p:nvPr>
            <p:ph type="title" hasCustomPrompt="1"/>
          </p:nvPr>
        </p:nvSpPr>
        <p:spPr>
          <a:xfrm>
            <a:off x="457200" y="228600"/>
            <a:ext cx="8229600" cy="457200"/>
          </a:xfrm>
        </p:spPr>
        <p:txBody>
          <a:bodyPr vert="horz" lIns="91440" tIns="45720" rIns="91440" bIns="45720" rtlCol="0" anchor="ctr">
            <a:noAutofit/>
          </a:bodyPr>
          <a:lstStyle>
            <a:lvl1pPr>
              <a:defRPr lang="en-US" b="0" spc="-150">
                <a:solidFill>
                  <a:schemeClr val="tx2"/>
                </a:solidFill>
                <a:effectLst>
                  <a:outerShdw dist="38100" dir="2700000" algn="ctr" rotWithShape="0">
                    <a:srgbClr val="000000">
                      <a:alpha val="15000"/>
                    </a:srgbClr>
                  </a:outerShdw>
                </a:effectLst>
              </a:defRPr>
            </a:lvl1pPr>
          </a:lstStyle>
          <a:p>
            <a:pPr lvl="0">
              <a:lnSpc>
                <a:spcPct val="100000"/>
              </a:lnSpc>
            </a:pPr>
            <a:r>
              <a:rPr lang="en-US" dirty="0" smtClean="0"/>
              <a:t>CLICK TO EDIT MASTER TITLE</a:t>
            </a:r>
            <a:endParaRPr lang="en-US" dirty="0"/>
          </a:p>
        </p:txBody>
      </p:sp>
      <p:sp>
        <p:nvSpPr>
          <p:cNvPr id="22" name="Text Placeholder 7"/>
          <p:cNvSpPr>
            <a:spLocks noGrp="1"/>
          </p:cNvSpPr>
          <p:nvPr>
            <p:ph type="body" sz="quarter" idx="10" hasCustomPrompt="1"/>
          </p:nvPr>
        </p:nvSpPr>
        <p:spPr>
          <a:xfrm>
            <a:off x="457200" y="687535"/>
            <a:ext cx="8229600" cy="350044"/>
          </a:xfrm>
        </p:spPr>
        <p:txBody>
          <a:bodyPr>
            <a:noAutofit/>
          </a:bodyPr>
          <a:lstStyle>
            <a:lvl1pPr marL="0" indent="0" algn="ctr">
              <a:spcBef>
                <a:spcPts val="0"/>
              </a:spcBef>
              <a:buNone/>
              <a:defRPr sz="2000" b="0" spc="0">
                <a:solidFill>
                  <a:schemeClr val="tx1"/>
                </a:solidFill>
                <a:latin typeface="+mn-lt"/>
              </a:defRPr>
            </a:lvl1pPr>
          </a:lstStyle>
          <a:p>
            <a:pPr lvl="0"/>
            <a:r>
              <a:rPr lang="en-US" smtClean="0"/>
              <a:t>click to edit master text styles</a:t>
            </a:r>
            <a:endParaRPr lang="en-US"/>
          </a:p>
        </p:txBody>
      </p:sp>
      <p:sp>
        <p:nvSpPr>
          <p:cNvPr id="17" name="TextBox 16"/>
          <p:cNvSpPr txBox="1"/>
          <p:nvPr userDrawn="1"/>
        </p:nvSpPr>
        <p:spPr>
          <a:xfrm>
            <a:off x="3153183" y="4552950"/>
            <a:ext cx="283763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000" spc="0" dirty="0" smtClean="0">
                <a:solidFill>
                  <a:schemeClr val="tx1"/>
                </a:solidFill>
                <a:latin typeface="+mj-lt"/>
              </a:rPr>
              <a:t>www.domain.com</a:t>
            </a:r>
          </a:p>
          <a:p>
            <a:pPr algn="ctr"/>
            <a:r>
              <a:rPr lang="en-US" sz="800" spc="0" dirty="0" smtClean="0">
                <a:solidFill>
                  <a:schemeClr val="tx1"/>
                </a:solidFill>
                <a:latin typeface="+mn-lt"/>
              </a:rPr>
              <a:t>Phone: +1(123) 456 78 90 | e-mail</a:t>
            </a:r>
            <a:r>
              <a:rPr lang="ru-RU" sz="800" spc="0" dirty="0" smtClean="0">
                <a:solidFill>
                  <a:schemeClr val="tx1"/>
                </a:solidFill>
                <a:latin typeface="+mn-lt"/>
              </a:rPr>
              <a:t>:</a:t>
            </a:r>
            <a:r>
              <a:rPr lang="en-US" sz="800" spc="0" baseline="0" dirty="0" smtClean="0">
                <a:solidFill>
                  <a:schemeClr val="tx1"/>
                </a:solidFill>
                <a:latin typeface="+mn-lt"/>
              </a:rPr>
              <a:t> </a:t>
            </a:r>
            <a:r>
              <a:rPr lang="en-US" sz="800" spc="0" dirty="0" smtClean="0">
                <a:solidFill>
                  <a:schemeClr val="tx1"/>
                </a:solidFill>
                <a:latin typeface="+mn-lt"/>
              </a:rPr>
              <a:t>mail@domain.com</a:t>
            </a:r>
            <a:endParaRPr lang="en-US" sz="800" spc="0" dirty="0">
              <a:solidFill>
                <a:schemeClr val="tx1"/>
              </a:solidFill>
              <a:latin typeface="+mn-lt"/>
            </a:endParaRPr>
          </a:p>
        </p:txBody>
      </p:sp>
      <p:grpSp>
        <p:nvGrpSpPr>
          <p:cNvPr id="24" name="Group 23"/>
          <p:cNvGrpSpPr/>
          <p:nvPr userDrawn="1"/>
        </p:nvGrpSpPr>
        <p:grpSpPr>
          <a:xfrm>
            <a:off x="406940" y="4598345"/>
            <a:ext cx="1205221" cy="319492"/>
            <a:chOff x="337870" y="6193900"/>
            <a:chExt cx="1493833" cy="396000"/>
          </a:xfrm>
        </p:grpSpPr>
        <p:sp>
          <p:nvSpPr>
            <p:cNvPr id="25" name="Rounded Rectangle 24"/>
            <p:cNvSpPr/>
            <p:nvPr userDrawn="1"/>
          </p:nvSpPr>
          <p:spPr>
            <a:xfrm>
              <a:off x="337870" y="6193900"/>
              <a:ext cx="736168" cy="396000"/>
            </a:xfrm>
            <a:prstGeom prst="roundRect">
              <a:avLst>
                <a:gd name="adj" fmla="val 50000"/>
              </a:avLst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rIns="0" bIns="72000" rtlCol="0" anchor="ctr"/>
            <a:lstStyle/>
            <a:p>
              <a:pPr algn="ctr"/>
              <a:r>
                <a:rPr lang="en-US" sz="1200" b="0" dirty="0" smtClean="0">
                  <a:latin typeface="+mj-lt"/>
                </a:rPr>
                <a:t>YOUR</a:t>
              </a:r>
              <a:endParaRPr lang="ru-RU" sz="1200" b="0" dirty="0">
                <a:latin typeface="+mj-lt"/>
              </a:endParaRPr>
            </a:p>
          </p:txBody>
        </p:sp>
        <p:sp>
          <p:nvSpPr>
            <p:cNvPr id="26" name="Rounded Rectangle 25"/>
            <p:cNvSpPr/>
            <p:nvPr userDrawn="1"/>
          </p:nvSpPr>
          <p:spPr>
            <a:xfrm>
              <a:off x="1095534" y="6198171"/>
              <a:ext cx="736169" cy="387458"/>
            </a:xfrm>
            <a:prstGeom prst="roundRect">
              <a:avLst>
                <a:gd name="adj" fmla="val 30667"/>
              </a:avLst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rIns="0" bIns="72000" rtlCol="0" anchor="ctr"/>
            <a:lstStyle/>
            <a:p>
              <a:r>
                <a:rPr lang="en-US" sz="1200" b="0" spc="0" dirty="0" smtClean="0">
                  <a:solidFill>
                    <a:schemeClr val="tx1"/>
                  </a:solidFill>
                  <a:latin typeface="+mj-lt"/>
                </a:rPr>
                <a:t>LOGO</a:t>
              </a:r>
              <a:endParaRPr lang="ru-RU" sz="1200" b="0" spc="0" dirty="0">
                <a:solidFill>
                  <a:schemeClr val="tx1"/>
                </a:solidFill>
                <a:latin typeface="+mj-lt"/>
              </a:endParaRPr>
            </a:p>
          </p:txBody>
        </p:sp>
      </p:grpSp>
      <p:grpSp>
        <p:nvGrpSpPr>
          <p:cNvPr id="27" name="Group 26"/>
          <p:cNvGrpSpPr/>
          <p:nvPr userDrawn="1"/>
        </p:nvGrpSpPr>
        <p:grpSpPr>
          <a:xfrm>
            <a:off x="8408629" y="4598345"/>
            <a:ext cx="319492" cy="319492"/>
            <a:chOff x="8434574" y="6185274"/>
            <a:chExt cx="396000" cy="396000"/>
          </a:xfrm>
        </p:grpSpPr>
        <p:sp>
          <p:nvSpPr>
            <p:cNvPr id="28" name="Oval 27">
              <a:hlinkClick r:id="" action="ppaction://hlinkshowjump?jump=nextslide"/>
            </p:cNvPr>
            <p:cNvSpPr/>
            <p:nvPr userDrawn="1"/>
          </p:nvSpPr>
          <p:spPr>
            <a:xfrm>
              <a:off x="8434574" y="6185274"/>
              <a:ext cx="396000" cy="396000"/>
            </a:xfrm>
            <a:prstGeom prst="ellipse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9" name="L-Shape 28">
              <a:hlinkClick r:id="" action="ppaction://hlinkshowjump?jump=nextslide"/>
            </p:cNvPr>
            <p:cNvSpPr/>
            <p:nvPr userDrawn="1"/>
          </p:nvSpPr>
          <p:spPr>
            <a:xfrm rot="13500000">
              <a:off x="8546814" y="6311558"/>
              <a:ext cx="144000" cy="144000"/>
            </a:xfrm>
            <a:prstGeom prst="corner">
              <a:avLst>
                <a:gd name="adj1" fmla="val 26188"/>
                <a:gd name="adj2" fmla="val 28833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tx1"/>
                </a:solidFill>
              </a:endParaRPr>
            </a:p>
          </p:txBody>
        </p:sp>
      </p:grpSp>
      <p:grpSp>
        <p:nvGrpSpPr>
          <p:cNvPr id="30" name="Group 29"/>
          <p:cNvGrpSpPr/>
          <p:nvPr userDrawn="1"/>
        </p:nvGrpSpPr>
        <p:grpSpPr>
          <a:xfrm>
            <a:off x="8001000" y="4598345"/>
            <a:ext cx="319492" cy="319492"/>
            <a:chOff x="7909800" y="6172200"/>
            <a:chExt cx="396000" cy="396000"/>
          </a:xfrm>
        </p:grpSpPr>
        <p:sp>
          <p:nvSpPr>
            <p:cNvPr id="31" name="Oval 30">
              <a:hlinkClick r:id="" action="ppaction://hlinkshowjump?jump=previousslide"/>
            </p:cNvPr>
            <p:cNvSpPr/>
            <p:nvPr userDrawn="1"/>
          </p:nvSpPr>
          <p:spPr>
            <a:xfrm>
              <a:off x="7909800" y="6172200"/>
              <a:ext cx="396000" cy="396000"/>
            </a:xfrm>
            <a:prstGeom prst="ellipse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2" name="L-Shape 31">
              <a:hlinkClick r:id="" action="ppaction://hlinkshowjump?jump=previousslide"/>
            </p:cNvPr>
            <p:cNvSpPr/>
            <p:nvPr userDrawn="1"/>
          </p:nvSpPr>
          <p:spPr>
            <a:xfrm rot="2700000">
              <a:off x="8042943" y="6298483"/>
              <a:ext cx="144000" cy="144000"/>
            </a:xfrm>
            <a:prstGeom prst="corner">
              <a:avLst>
                <a:gd name="adj1" fmla="val 26188"/>
                <a:gd name="adj2" fmla="val 28833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tx1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8241213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/>
      <p:bldP spid="22" grpId="0" build="p">
        <p:tmplLst>
          <p:tmpl lvl="1">
            <p:tnLst>
              <p:par>
                <p:cTn presetID="10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2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22"/>
                        </p:tgtEl>
                      </p:cBhvr>
                    </p:animEffect>
                  </p:childTnLst>
                </p:cTn>
              </p:par>
            </p:tnLst>
          </p:tmpl>
        </p:tmplLst>
      </p:bldP>
    </p:bldLst>
  </p:timing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9136385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1.jp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6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200151"/>
            <a:ext cx="8229600" cy="339447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D4D0B53-A439-4FF7-80F1-E79F54ACDF27}" type="datetimeFigureOut">
              <a:rPr lang="en-US" smtClean="0"/>
              <a:t>11/15/2014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EDCB3E-1CC7-4C60-93EA-9043D47925C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7597985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  <p:sldLayoutId id="2147483662" r:id="rId14"/>
  </p:sldLayoutIdLst>
  <mc:AlternateContent xmlns:mc="http://schemas.openxmlformats.org/markup-compatibility/2006" xmlns:p14="http://schemas.microsoft.com/office/powerpoint/2010/main">
    <mc:Choice Requires="p14">
      <p:transition spd="slow" p14:dur="1250">
        <p14:conveyor dir="l"/>
      </p:transition>
    </mc:Choice>
    <mc:Fallback xmlns="">
      <p:transition spd="slow">
        <p:fade/>
      </p:transition>
    </mc:Fallback>
  </mc:AlternateConten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3.png"/><Relationship Id="rId4" Type="http://schemas.openxmlformats.org/officeDocument/2006/relationships/image" Target="../media/image12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6.jpe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7" Type="http://schemas.openxmlformats.org/officeDocument/2006/relationships/image" Target="../media/image23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2.jpeg"/><Relationship Id="rId5" Type="http://schemas.openxmlformats.org/officeDocument/2006/relationships/image" Target="../media/image8.png"/><Relationship Id="rId4" Type="http://schemas.openxmlformats.org/officeDocument/2006/relationships/image" Target="../media/image21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6.jpe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7" Type="http://schemas.openxmlformats.org/officeDocument/2006/relationships/image" Target="../media/image33.pn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2.xml"/><Relationship Id="rId6" Type="http://schemas.microsoft.com/office/2007/relationships/hdphoto" Target="../media/hdphoto1.wdp"/><Relationship Id="rId5" Type="http://schemas.openxmlformats.org/officeDocument/2006/relationships/image" Target="../media/image32.png"/><Relationship Id="rId4" Type="http://schemas.openxmlformats.org/officeDocument/2006/relationships/image" Target="../media/image31.png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jpg"/><Relationship Id="rId1" Type="http://schemas.openxmlformats.org/officeDocument/2006/relationships/slideLayout" Target="../slideLayouts/slideLayout1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image" Target="../media/image42.png"/><Relationship Id="rId13" Type="http://schemas.openxmlformats.org/officeDocument/2006/relationships/image" Target="../media/image47.png"/><Relationship Id="rId18" Type="http://schemas.openxmlformats.org/officeDocument/2006/relationships/image" Target="../media/image52.png"/><Relationship Id="rId3" Type="http://schemas.openxmlformats.org/officeDocument/2006/relationships/image" Target="../media/image37.png"/><Relationship Id="rId21" Type="http://schemas.openxmlformats.org/officeDocument/2006/relationships/customXml" Target="../ink/ink1.xml"/><Relationship Id="rId7" Type="http://schemas.openxmlformats.org/officeDocument/2006/relationships/image" Target="../media/image41.png"/><Relationship Id="rId12" Type="http://schemas.openxmlformats.org/officeDocument/2006/relationships/image" Target="../media/image46.png"/><Relationship Id="rId17" Type="http://schemas.openxmlformats.org/officeDocument/2006/relationships/image" Target="../media/image51.png"/><Relationship Id="rId2" Type="http://schemas.openxmlformats.org/officeDocument/2006/relationships/image" Target="../media/image36.jpeg"/><Relationship Id="rId16" Type="http://schemas.openxmlformats.org/officeDocument/2006/relationships/image" Target="../media/image50.png"/><Relationship Id="rId20" Type="http://schemas.openxmlformats.org/officeDocument/2006/relationships/image" Target="../media/image54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0.jpeg"/><Relationship Id="rId11" Type="http://schemas.openxmlformats.org/officeDocument/2006/relationships/image" Target="../media/image45.png"/><Relationship Id="rId5" Type="http://schemas.openxmlformats.org/officeDocument/2006/relationships/image" Target="../media/image39.jpeg"/><Relationship Id="rId15" Type="http://schemas.openxmlformats.org/officeDocument/2006/relationships/image" Target="../media/image49.jpeg"/><Relationship Id="rId23" Type="http://schemas.openxmlformats.org/officeDocument/2006/relationships/image" Target="../media/image55.png"/><Relationship Id="rId10" Type="http://schemas.openxmlformats.org/officeDocument/2006/relationships/image" Target="../media/image44.png"/><Relationship Id="rId19" Type="http://schemas.openxmlformats.org/officeDocument/2006/relationships/image" Target="../media/image53.png"/><Relationship Id="rId4" Type="http://schemas.openxmlformats.org/officeDocument/2006/relationships/image" Target="../media/image38.png"/><Relationship Id="rId9" Type="http://schemas.openxmlformats.org/officeDocument/2006/relationships/image" Target="../media/image43.png"/><Relationship Id="rId14" Type="http://schemas.openxmlformats.org/officeDocument/2006/relationships/image" Target="../media/image48.png"/><Relationship Id="rId22" Type="http://schemas.openxmlformats.org/officeDocument/2006/relationships/image" Target="../media/image55.emf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image" Target="../media/image62.png"/><Relationship Id="rId13" Type="http://schemas.microsoft.com/office/2007/relationships/diagramDrawing" Target="../diagrams/drawing1.xml"/><Relationship Id="rId3" Type="http://schemas.openxmlformats.org/officeDocument/2006/relationships/image" Target="../media/image57.png"/><Relationship Id="rId7" Type="http://schemas.openxmlformats.org/officeDocument/2006/relationships/image" Target="../media/image61.png"/><Relationship Id="rId12" Type="http://schemas.openxmlformats.org/officeDocument/2006/relationships/diagramColors" Target="../diagrams/colors1.xml"/><Relationship Id="rId2" Type="http://schemas.openxmlformats.org/officeDocument/2006/relationships/image" Target="../media/image56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0.jpeg"/><Relationship Id="rId11" Type="http://schemas.openxmlformats.org/officeDocument/2006/relationships/diagramQuickStyle" Target="../diagrams/quickStyle1.xml"/><Relationship Id="rId5" Type="http://schemas.openxmlformats.org/officeDocument/2006/relationships/image" Target="../media/image59.jpeg"/><Relationship Id="rId10" Type="http://schemas.openxmlformats.org/officeDocument/2006/relationships/diagramLayout" Target="../diagrams/layout1.xml"/><Relationship Id="rId4" Type="http://schemas.openxmlformats.org/officeDocument/2006/relationships/image" Target="../media/image58.png"/><Relationship Id="rId9" Type="http://schemas.openxmlformats.org/officeDocument/2006/relationships/diagramData" Target="../diagrams/data1.xml"/></Relationships>
</file>

<file path=ppt/slides/_rels/slide2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9.png"/><Relationship Id="rId13" Type="http://schemas.openxmlformats.org/officeDocument/2006/relationships/image" Target="../media/image74.png"/><Relationship Id="rId18" Type="http://schemas.openxmlformats.org/officeDocument/2006/relationships/diagramData" Target="../diagrams/data2.xml"/><Relationship Id="rId3" Type="http://schemas.openxmlformats.org/officeDocument/2006/relationships/image" Target="../media/image64.jpeg"/><Relationship Id="rId21" Type="http://schemas.openxmlformats.org/officeDocument/2006/relationships/diagramColors" Target="../diagrams/colors2.xml"/><Relationship Id="rId7" Type="http://schemas.openxmlformats.org/officeDocument/2006/relationships/image" Target="../media/image68.png"/><Relationship Id="rId12" Type="http://schemas.openxmlformats.org/officeDocument/2006/relationships/image" Target="../media/image73.png"/><Relationship Id="rId17" Type="http://schemas.openxmlformats.org/officeDocument/2006/relationships/image" Target="../media/image78.jpeg"/><Relationship Id="rId2" Type="http://schemas.openxmlformats.org/officeDocument/2006/relationships/image" Target="../media/image63.png"/><Relationship Id="rId16" Type="http://schemas.openxmlformats.org/officeDocument/2006/relationships/image" Target="../media/image77.png"/><Relationship Id="rId20" Type="http://schemas.openxmlformats.org/officeDocument/2006/relationships/diagramQuickStyle" Target="../diagrams/quickStyl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7.png"/><Relationship Id="rId11" Type="http://schemas.openxmlformats.org/officeDocument/2006/relationships/image" Target="../media/image72.png"/><Relationship Id="rId24" Type="http://schemas.openxmlformats.org/officeDocument/2006/relationships/image" Target="../media/image79.png"/><Relationship Id="rId5" Type="http://schemas.openxmlformats.org/officeDocument/2006/relationships/image" Target="../media/image66.png"/><Relationship Id="rId15" Type="http://schemas.openxmlformats.org/officeDocument/2006/relationships/image" Target="../media/image76.jpeg"/><Relationship Id="rId23" Type="http://schemas.openxmlformats.org/officeDocument/2006/relationships/image" Target="../media/image55.png"/><Relationship Id="rId10" Type="http://schemas.openxmlformats.org/officeDocument/2006/relationships/image" Target="../media/image71.png"/><Relationship Id="rId19" Type="http://schemas.openxmlformats.org/officeDocument/2006/relationships/diagramLayout" Target="../diagrams/layout2.xml"/><Relationship Id="rId4" Type="http://schemas.openxmlformats.org/officeDocument/2006/relationships/image" Target="../media/image65.png"/><Relationship Id="rId9" Type="http://schemas.openxmlformats.org/officeDocument/2006/relationships/image" Target="../media/image70.png"/><Relationship Id="rId14" Type="http://schemas.openxmlformats.org/officeDocument/2006/relationships/image" Target="../media/image75.png"/><Relationship Id="rId22" Type="http://schemas.microsoft.com/office/2007/relationships/diagramDrawing" Target="../diagrams/drawing2.xml"/></Relationships>
</file>

<file path=ppt/slides/_rels/slide22.xml.rels><?xml version="1.0" encoding="UTF-8" standalone="yes"?>
<Relationships xmlns="http://schemas.openxmlformats.org/package/2006/relationships"><Relationship Id="rId8" Type="http://schemas.openxmlformats.org/officeDocument/2006/relationships/image" Target="../media/image44.png"/><Relationship Id="rId13" Type="http://schemas.openxmlformats.org/officeDocument/2006/relationships/image" Target="../media/image50.png"/><Relationship Id="rId18" Type="http://schemas.openxmlformats.org/officeDocument/2006/relationships/diagramColors" Target="../diagrams/colors3.xml"/><Relationship Id="rId3" Type="http://schemas.openxmlformats.org/officeDocument/2006/relationships/image" Target="../media/image37.png"/><Relationship Id="rId7" Type="http://schemas.openxmlformats.org/officeDocument/2006/relationships/image" Target="../media/image43.png"/><Relationship Id="rId12" Type="http://schemas.openxmlformats.org/officeDocument/2006/relationships/image" Target="../media/image48.png"/><Relationship Id="rId17" Type="http://schemas.openxmlformats.org/officeDocument/2006/relationships/diagramQuickStyle" Target="../diagrams/quickStyle3.xml"/><Relationship Id="rId2" Type="http://schemas.openxmlformats.org/officeDocument/2006/relationships/image" Target="../media/image80.jpeg"/><Relationship Id="rId16" Type="http://schemas.openxmlformats.org/officeDocument/2006/relationships/diagramLayout" Target="../diagrams/layout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1.png"/><Relationship Id="rId11" Type="http://schemas.openxmlformats.org/officeDocument/2006/relationships/image" Target="../media/image47.png"/><Relationship Id="rId5" Type="http://schemas.openxmlformats.org/officeDocument/2006/relationships/image" Target="../media/image40.jpeg"/><Relationship Id="rId15" Type="http://schemas.openxmlformats.org/officeDocument/2006/relationships/diagramData" Target="../diagrams/data3.xml"/><Relationship Id="rId10" Type="http://schemas.openxmlformats.org/officeDocument/2006/relationships/image" Target="../media/image46.png"/><Relationship Id="rId19" Type="http://schemas.microsoft.com/office/2007/relationships/diagramDrawing" Target="../diagrams/drawing3.xml"/><Relationship Id="rId4" Type="http://schemas.openxmlformats.org/officeDocument/2006/relationships/image" Target="../media/image39.jpeg"/><Relationship Id="rId9" Type="http://schemas.openxmlformats.org/officeDocument/2006/relationships/image" Target="../media/image45.png"/><Relationship Id="rId14" Type="http://schemas.openxmlformats.org/officeDocument/2006/relationships/image" Target="../media/image81.jpeg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2.jpeg"/><Relationship Id="rId1" Type="http://schemas.openxmlformats.org/officeDocument/2006/relationships/slideLayout" Target="../slideLayouts/slideLayout14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3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4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3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4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5.png"/><Relationship Id="rId2" Type="http://schemas.openxmlformats.org/officeDocument/2006/relationships/image" Target="../media/image84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8.png"/><Relationship Id="rId5" Type="http://schemas.openxmlformats.org/officeDocument/2006/relationships/image" Target="../media/image87.png"/><Relationship Id="rId4" Type="http://schemas.openxmlformats.org/officeDocument/2006/relationships/image" Target="../media/image86.png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2.jpeg"/><Relationship Id="rId1" Type="http://schemas.openxmlformats.org/officeDocument/2006/relationships/slideLayout" Target="../slideLayouts/slideLayout1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Placeholder 3"/>
          <p:cNvPicPr>
            <a:picLocks noGrp="1" noChangeAspect="1"/>
          </p:cNvPicPr>
          <p:nvPr>
            <p:ph type="pic" sz="quarter" idx="10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738" b="7738"/>
          <a:stretch>
            <a:fillRect/>
          </a:stretch>
        </p:blipFill>
        <p:spPr/>
      </p:pic>
      <p:sp>
        <p:nvSpPr>
          <p:cNvPr id="5" name="Rectangle 4"/>
          <p:cNvSpPr/>
          <p:nvPr/>
        </p:nvSpPr>
        <p:spPr>
          <a:xfrm>
            <a:off x="1" y="3377142"/>
            <a:ext cx="9259503" cy="229226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/>
          </a:p>
        </p:txBody>
      </p:sp>
      <p:grpSp>
        <p:nvGrpSpPr>
          <p:cNvPr id="2" name="Group 1"/>
          <p:cNvGrpSpPr/>
          <p:nvPr/>
        </p:nvGrpSpPr>
        <p:grpSpPr>
          <a:xfrm>
            <a:off x="-179653" y="1809750"/>
            <a:ext cx="3581400" cy="3511382"/>
            <a:chOff x="-190482" y="714855"/>
            <a:chExt cx="3797267" cy="4028790"/>
          </a:xfrm>
        </p:grpSpPr>
        <p:sp>
          <p:nvSpPr>
            <p:cNvPr id="13" name="Oval 4">
              <a:hlinkClick r:id="" action="ppaction://hlinkshowjump?jump=nextslide"/>
            </p:cNvPr>
            <p:cNvSpPr/>
            <p:nvPr/>
          </p:nvSpPr>
          <p:spPr>
            <a:xfrm>
              <a:off x="-6686" y="714855"/>
              <a:ext cx="3532461" cy="4028790"/>
            </a:xfrm>
            <a:custGeom>
              <a:avLst/>
              <a:gdLst/>
              <a:ahLst/>
              <a:cxnLst/>
              <a:rect l="l" t="t" r="r" b="b"/>
              <a:pathLst>
                <a:path w="4067464" h="4638964">
                  <a:moveTo>
                    <a:pt x="1747982" y="0"/>
                  </a:moveTo>
                  <a:cubicBezTo>
                    <a:pt x="3028997" y="0"/>
                    <a:pt x="4067464" y="1038467"/>
                    <a:pt x="4067464" y="2319482"/>
                  </a:cubicBezTo>
                  <a:cubicBezTo>
                    <a:pt x="4067464" y="3600497"/>
                    <a:pt x="3028997" y="4638964"/>
                    <a:pt x="1747982" y="4638964"/>
                  </a:cubicBezTo>
                  <a:cubicBezTo>
                    <a:pt x="1049771" y="4638964"/>
                    <a:pt x="423614" y="4330462"/>
                    <a:pt x="0" y="3840927"/>
                  </a:cubicBezTo>
                  <a:lnTo>
                    <a:pt x="0" y="798037"/>
                  </a:lnTo>
                  <a:cubicBezTo>
                    <a:pt x="423614" y="308502"/>
                    <a:pt x="1049771" y="0"/>
                    <a:pt x="1747982" y="0"/>
                  </a:cubicBezTo>
                  <a:close/>
                </a:path>
              </a:pathLst>
            </a:custGeom>
            <a:ln/>
          </p:spPr>
          <p:style>
            <a:lnRef idx="1">
              <a:schemeClr val="accent4"/>
            </a:lnRef>
            <a:fillRef idx="3">
              <a:schemeClr val="accent4"/>
            </a:fillRef>
            <a:effectRef idx="2">
              <a:schemeClr val="accent4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5" name="TextBox 14"/>
            <p:cNvSpPr txBox="1"/>
            <p:nvPr/>
          </p:nvSpPr>
          <p:spPr>
            <a:xfrm rot="21389432">
              <a:off x="-190482" y="1993886"/>
              <a:ext cx="3797267" cy="2422458"/>
            </a:xfrm>
            <a:prstGeom prst="rect">
              <a:avLst/>
            </a:prstGeom>
            <a:noFill/>
            <a:ln>
              <a:noFill/>
            </a:ln>
          </p:spPr>
          <p:style>
            <a:lnRef idx="1">
              <a:schemeClr val="accent4"/>
            </a:lnRef>
            <a:fillRef idx="3">
              <a:schemeClr val="accent4"/>
            </a:fillRef>
            <a:effectRef idx="2">
              <a:schemeClr val="accent4"/>
            </a:effectRef>
            <a:fontRef idx="minor">
              <a:schemeClr val="lt1"/>
            </a:fontRef>
          </p:style>
          <p:txBody>
            <a:bodyPr wrap="square" rtlCol="0" anchor="ctr">
              <a:spAutoFit/>
            </a:bodyPr>
            <a:lstStyle/>
            <a:p>
              <a:pPr algn="ctr">
                <a:lnSpc>
                  <a:spcPct val="80000"/>
                </a:lnSpc>
              </a:pPr>
              <a:r>
                <a:rPr lang="en-US" sz="6000" b="1" dirty="0" smtClean="0">
                  <a:solidFill>
                    <a:schemeClr val="bg1"/>
                  </a:solidFill>
                  <a:latin typeface="+mj-lt"/>
                </a:rPr>
                <a:t>Welcome</a:t>
              </a:r>
            </a:p>
            <a:p>
              <a:pPr algn="ctr">
                <a:lnSpc>
                  <a:spcPct val="80000"/>
                </a:lnSpc>
              </a:pPr>
              <a:r>
                <a:rPr lang="en-US" sz="6000" b="1" dirty="0" smtClean="0">
                  <a:solidFill>
                    <a:schemeClr val="bg1"/>
                  </a:solidFill>
                  <a:latin typeface="+mj-lt"/>
                </a:rPr>
                <a:t>To</a:t>
              </a:r>
              <a:r>
                <a:rPr lang="en-US" sz="4400" dirty="0" smtClean="0">
                  <a:solidFill>
                    <a:schemeClr val="bg1"/>
                  </a:solidFill>
                  <a:latin typeface="+mj-lt"/>
                </a:rPr>
                <a:t> </a:t>
              </a:r>
              <a:br>
                <a:rPr lang="en-US" sz="4400" dirty="0" smtClean="0">
                  <a:solidFill>
                    <a:schemeClr val="bg1"/>
                  </a:solidFill>
                  <a:latin typeface="+mj-lt"/>
                </a:rPr>
              </a:br>
              <a:endParaRPr lang="en-US" sz="4400" dirty="0">
                <a:solidFill>
                  <a:schemeClr val="bg1"/>
                </a:solidFill>
                <a:latin typeface="+mj-lt"/>
              </a:endParaRPr>
            </a:p>
          </p:txBody>
        </p:sp>
      </p:grpSp>
      <p:sp>
        <p:nvSpPr>
          <p:cNvPr id="19" name="TextBox 18"/>
          <p:cNvSpPr txBox="1">
            <a:spLocks noChangeAspect="1"/>
          </p:cNvSpPr>
          <p:nvPr/>
        </p:nvSpPr>
        <p:spPr>
          <a:xfrm>
            <a:off x="234068" y="525910"/>
            <a:ext cx="406443" cy="406443"/>
          </a:xfrm>
          <a:prstGeom prst="rect">
            <a:avLst/>
          </a:prstGeom>
          <a:noFill/>
        </p:spPr>
        <p:txBody>
          <a:bodyPr wrap="none" lIns="0" tIns="0" rIns="0" bIns="0" rtlCol="0" anchor="ctr" anchorCtr="0">
            <a:noAutofit/>
          </a:bodyPr>
          <a:lstStyle/>
          <a:p>
            <a:pPr algn="ctr"/>
            <a:r>
              <a:rPr lang="en-US" sz="3200">
                <a:solidFill>
                  <a:schemeClr val="bg1"/>
                </a:solidFill>
                <a:latin typeface="Sosa" pitchFamily="2" charset="0"/>
                <a:ea typeface="Entypo" pitchFamily="2" charset="0"/>
              </a:rPr>
              <a:t>[</a:t>
            </a:r>
            <a:endParaRPr lang="ru-RU" sz="3200" dirty="0">
              <a:solidFill>
                <a:schemeClr val="bg1"/>
              </a:solidFill>
              <a:ea typeface="Entypo" pitchFamily="2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3222093" y="3390273"/>
            <a:ext cx="500990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b="1" dirty="0" smtClean="0"/>
              <a:t>ABC MARKETING CO.</a:t>
            </a:r>
            <a:endParaRPr lang="en-US" sz="3600" b="1" dirty="0"/>
          </a:p>
        </p:txBody>
      </p:sp>
      <p:sp>
        <p:nvSpPr>
          <p:cNvPr id="6" name="TextBox 5"/>
          <p:cNvSpPr txBox="1"/>
          <p:nvPr/>
        </p:nvSpPr>
        <p:spPr>
          <a:xfrm>
            <a:off x="3362129" y="4099380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 smtClean="0"/>
              <a:t>Reputation Marketing Strategy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1170066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14:flythrough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1000"/>
                            </p:stCondLst>
                            <p:childTnLst>
                              <p:par>
                                <p:cTn id="1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2"/>
          <p:cNvGrpSpPr/>
          <p:nvPr/>
        </p:nvGrpSpPr>
        <p:grpSpPr>
          <a:xfrm>
            <a:off x="3832651" y="3817448"/>
            <a:ext cx="1859767" cy="1133319"/>
            <a:chOff x="-1451046" y="4986147"/>
            <a:chExt cx="1859767" cy="1511091"/>
          </a:xfrm>
        </p:grpSpPr>
        <p:sp>
          <p:nvSpPr>
            <p:cNvPr id="4" name="TextBox 3"/>
            <p:cNvSpPr txBox="1"/>
            <p:nvPr/>
          </p:nvSpPr>
          <p:spPr>
            <a:xfrm>
              <a:off x="-1319116" y="4986147"/>
              <a:ext cx="1581330" cy="45140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1600" dirty="0" smtClean="0">
                  <a:solidFill>
                    <a:schemeClr val="tx2"/>
                  </a:solidFill>
                  <a:latin typeface="+mj-lt"/>
                </a:rPr>
                <a:t>Feedback Survey</a:t>
              </a:r>
              <a:endParaRPr lang="en-US" sz="2000" dirty="0">
                <a:solidFill>
                  <a:schemeClr val="tx2"/>
                </a:solidFill>
                <a:latin typeface="+mj-lt"/>
              </a:endParaRPr>
            </a:p>
          </p:txBody>
        </p:sp>
        <p:cxnSp>
          <p:nvCxnSpPr>
            <p:cNvPr id="5" name="Straight Connector 4"/>
            <p:cNvCxnSpPr/>
            <p:nvPr/>
          </p:nvCxnSpPr>
          <p:spPr>
            <a:xfrm>
              <a:off x="-1451046" y="5461259"/>
              <a:ext cx="1845185" cy="0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6" name="TextBox 5"/>
            <p:cNvSpPr txBox="1"/>
            <p:nvPr/>
          </p:nvSpPr>
          <p:spPr>
            <a:xfrm>
              <a:off x="-1436464" y="5512354"/>
              <a:ext cx="1845185" cy="98488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400" dirty="0" smtClean="0"/>
                <a:t>Give Us Feedback On Our Strategies And Your Experience</a:t>
              </a:r>
              <a:endParaRPr lang="en-US" sz="1400" dirty="0">
                <a:latin typeface="+mj-lt"/>
              </a:endParaRPr>
            </a:p>
          </p:txBody>
        </p:sp>
      </p:grpSp>
      <p:grpSp>
        <p:nvGrpSpPr>
          <p:cNvPr id="7" name="Group 6"/>
          <p:cNvGrpSpPr/>
          <p:nvPr/>
        </p:nvGrpSpPr>
        <p:grpSpPr>
          <a:xfrm>
            <a:off x="3841616" y="1037393"/>
            <a:ext cx="2070121" cy="1174434"/>
            <a:chOff x="2557352" y="3629025"/>
            <a:chExt cx="1845185" cy="1565910"/>
          </a:xfrm>
        </p:grpSpPr>
        <p:sp>
          <p:nvSpPr>
            <p:cNvPr id="8" name="TextBox 7"/>
            <p:cNvSpPr txBox="1"/>
            <p:nvPr/>
          </p:nvSpPr>
          <p:spPr>
            <a:xfrm>
              <a:off x="2557352" y="3629025"/>
              <a:ext cx="1845185" cy="45140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600" dirty="0" smtClean="0">
                  <a:solidFill>
                    <a:schemeClr val="tx2"/>
                  </a:solidFill>
                  <a:latin typeface="+mj-lt"/>
                </a:rPr>
                <a:t>Video Your Interview</a:t>
              </a:r>
              <a:endParaRPr lang="en-US" sz="1600" dirty="0">
                <a:solidFill>
                  <a:schemeClr val="tx2"/>
                </a:solidFill>
                <a:latin typeface="+mj-lt"/>
              </a:endParaRPr>
            </a:p>
          </p:txBody>
        </p:sp>
        <p:cxnSp>
          <p:nvCxnSpPr>
            <p:cNvPr id="9" name="Straight Connector 8"/>
            <p:cNvCxnSpPr/>
            <p:nvPr/>
          </p:nvCxnSpPr>
          <p:spPr>
            <a:xfrm>
              <a:off x="2557352" y="4133851"/>
              <a:ext cx="1845185" cy="0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0" name="TextBox 9"/>
            <p:cNvSpPr txBox="1"/>
            <p:nvPr/>
          </p:nvSpPr>
          <p:spPr>
            <a:xfrm>
              <a:off x="2557352" y="4210051"/>
              <a:ext cx="1845185" cy="98488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400" dirty="0" smtClean="0"/>
                <a:t>Set Up Your Framing</a:t>
              </a:r>
              <a:br>
                <a:rPr lang="en-US" sz="1400" dirty="0" smtClean="0"/>
              </a:br>
              <a:r>
                <a:rPr lang="en-US" sz="1400" dirty="0" smtClean="0"/>
                <a:t>Setup Your Sound</a:t>
              </a:r>
              <a:br>
                <a:rPr lang="en-US" sz="1400" dirty="0" smtClean="0"/>
              </a:br>
              <a:r>
                <a:rPr lang="en-US" sz="1400" dirty="0" smtClean="0"/>
                <a:t>Film Your Interview</a:t>
              </a:r>
              <a:endParaRPr lang="en-US" sz="1400" dirty="0">
                <a:latin typeface="+mj-lt"/>
              </a:endParaRPr>
            </a:p>
          </p:txBody>
        </p:sp>
      </p:grpSp>
      <p:grpSp>
        <p:nvGrpSpPr>
          <p:cNvPr id="11" name="Group 10"/>
          <p:cNvGrpSpPr/>
          <p:nvPr/>
        </p:nvGrpSpPr>
        <p:grpSpPr>
          <a:xfrm>
            <a:off x="3711053" y="2386749"/>
            <a:ext cx="2200684" cy="1170857"/>
            <a:chOff x="4554963" y="3629025"/>
            <a:chExt cx="2200684" cy="1561141"/>
          </a:xfrm>
        </p:grpSpPr>
        <p:sp>
          <p:nvSpPr>
            <p:cNvPr id="12" name="TextBox 11"/>
            <p:cNvSpPr txBox="1"/>
            <p:nvPr/>
          </p:nvSpPr>
          <p:spPr>
            <a:xfrm>
              <a:off x="4564703" y="3629025"/>
              <a:ext cx="2190944" cy="45140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600" dirty="0" smtClean="0">
                  <a:solidFill>
                    <a:schemeClr val="tx2"/>
                  </a:solidFill>
                  <a:latin typeface="+mj-lt"/>
                </a:rPr>
                <a:t>Rep Marketing Strategy</a:t>
              </a:r>
              <a:endParaRPr lang="en-US" sz="1600" dirty="0">
                <a:solidFill>
                  <a:schemeClr val="tx2"/>
                </a:solidFill>
                <a:latin typeface="+mj-lt"/>
              </a:endParaRPr>
            </a:p>
          </p:txBody>
        </p:sp>
        <p:cxnSp>
          <p:nvCxnSpPr>
            <p:cNvPr id="13" name="Straight Connector 12"/>
            <p:cNvCxnSpPr/>
            <p:nvPr/>
          </p:nvCxnSpPr>
          <p:spPr>
            <a:xfrm>
              <a:off x="4737583" y="4133851"/>
              <a:ext cx="1845185" cy="0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4" name="TextBox 13"/>
            <p:cNvSpPr txBox="1"/>
            <p:nvPr/>
          </p:nvSpPr>
          <p:spPr>
            <a:xfrm>
              <a:off x="4554963" y="4205282"/>
              <a:ext cx="2114744" cy="98488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400" dirty="0" smtClean="0">
                  <a:latin typeface="+mj-lt"/>
                </a:rPr>
                <a:t>Give You A Step By</a:t>
              </a:r>
            </a:p>
            <a:p>
              <a:pPr algn="ctr"/>
              <a:r>
                <a:rPr lang="en-US" sz="1400" dirty="0" smtClean="0">
                  <a:latin typeface="+mj-lt"/>
                </a:rPr>
                <a:t>Step Strategy For Building</a:t>
              </a:r>
              <a:r>
                <a:rPr lang="en-US" sz="1400" dirty="0">
                  <a:latin typeface="+mj-lt"/>
                </a:rPr>
                <a:t> </a:t>
              </a:r>
              <a:r>
                <a:rPr lang="en-US" sz="1400" dirty="0" smtClean="0">
                  <a:latin typeface="+mj-lt"/>
                </a:rPr>
                <a:t>A 5 Star Reputation </a:t>
              </a:r>
            </a:p>
          </p:txBody>
        </p:sp>
      </p:grpSp>
      <p:grpSp>
        <p:nvGrpSpPr>
          <p:cNvPr id="22" name="Group 21"/>
          <p:cNvGrpSpPr/>
          <p:nvPr/>
        </p:nvGrpSpPr>
        <p:grpSpPr>
          <a:xfrm>
            <a:off x="2293797" y="3758067"/>
            <a:ext cx="1292789" cy="1252083"/>
            <a:chOff x="533400" y="1919738"/>
            <a:chExt cx="1532626" cy="1532626"/>
          </a:xfrm>
        </p:grpSpPr>
        <p:sp>
          <p:nvSpPr>
            <p:cNvPr id="23" name="Oval 22"/>
            <p:cNvSpPr/>
            <p:nvPr/>
          </p:nvSpPr>
          <p:spPr>
            <a:xfrm>
              <a:off x="533400" y="1919738"/>
              <a:ext cx="1532626" cy="1532626"/>
            </a:xfrm>
            <a:prstGeom prst="ellipse">
              <a:avLst/>
            </a:prstGeom>
            <a:gradFill flip="none" rotWithShape="1">
              <a:gsLst>
                <a:gs pos="0">
                  <a:srgbClr val="C00000">
                    <a:shade val="30000"/>
                    <a:satMod val="115000"/>
                  </a:srgbClr>
                </a:gs>
                <a:gs pos="50000">
                  <a:srgbClr val="C00000">
                    <a:shade val="67500"/>
                    <a:satMod val="115000"/>
                  </a:srgbClr>
                </a:gs>
                <a:gs pos="100000">
                  <a:srgbClr val="C00000">
                    <a:shade val="100000"/>
                    <a:satMod val="115000"/>
                  </a:srgbClr>
                </a:gs>
              </a:gsLst>
              <a:lin ang="16200000" scaled="1"/>
              <a:tileRect/>
            </a:gradFill>
            <a:ln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4" name="TextBox 23"/>
            <p:cNvSpPr txBox="1">
              <a:spLocks noChangeAspect="1"/>
            </p:cNvSpPr>
            <p:nvPr/>
          </p:nvSpPr>
          <p:spPr>
            <a:xfrm>
              <a:off x="679091" y="2063522"/>
              <a:ext cx="1219200" cy="1219200"/>
            </a:xfrm>
            <a:prstGeom prst="rect">
              <a:avLst/>
            </a:prstGeom>
            <a:noFill/>
          </p:spPr>
          <p:txBody>
            <a:bodyPr wrap="none" lIns="0" tIns="0" rIns="0" bIns="0" rtlCol="0" anchor="ctr" anchorCtr="0">
              <a:noAutofit/>
            </a:bodyPr>
            <a:lstStyle/>
            <a:p>
              <a:pPr algn="ctr"/>
              <a:r>
                <a:rPr lang="en-US" sz="6600" dirty="0">
                  <a:solidFill>
                    <a:schemeClr val="bg1"/>
                  </a:solidFill>
                </a:rPr>
                <a:t>F</a:t>
              </a:r>
              <a:endParaRPr lang="ru-RU" sz="6600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25" name="Group 24"/>
          <p:cNvGrpSpPr/>
          <p:nvPr/>
        </p:nvGrpSpPr>
        <p:grpSpPr>
          <a:xfrm>
            <a:off x="2278942" y="1037393"/>
            <a:ext cx="1260000" cy="1260000"/>
            <a:chOff x="2713631" y="1919738"/>
            <a:chExt cx="1532626" cy="1532626"/>
          </a:xfrm>
        </p:grpSpPr>
        <p:sp>
          <p:nvSpPr>
            <p:cNvPr id="26" name="Oval 25"/>
            <p:cNvSpPr/>
            <p:nvPr/>
          </p:nvSpPr>
          <p:spPr>
            <a:xfrm>
              <a:off x="2713631" y="1919738"/>
              <a:ext cx="1532626" cy="1532626"/>
            </a:xfrm>
            <a:prstGeom prst="ellipse">
              <a:avLst/>
            </a:prstGeom>
            <a:gradFill flip="none" rotWithShape="1">
              <a:gsLst>
                <a:gs pos="0">
                  <a:srgbClr val="FF8F26">
                    <a:shade val="30000"/>
                    <a:satMod val="115000"/>
                  </a:srgbClr>
                </a:gs>
                <a:gs pos="50000">
                  <a:srgbClr val="FF8F26">
                    <a:shade val="67500"/>
                    <a:satMod val="115000"/>
                  </a:srgbClr>
                </a:gs>
                <a:gs pos="100000">
                  <a:srgbClr val="FF8F26">
                    <a:shade val="100000"/>
                    <a:satMod val="115000"/>
                  </a:srgbClr>
                </a:gs>
              </a:gsLst>
              <a:lin ang="16200000" scaled="1"/>
              <a:tileRect/>
            </a:gradFill>
            <a:ln/>
          </p:spPr>
          <p:style>
            <a:lnRef idx="1">
              <a:schemeClr val="accent4"/>
            </a:lnRef>
            <a:fillRef idx="3">
              <a:schemeClr val="accent4"/>
            </a:fillRef>
            <a:effectRef idx="2">
              <a:schemeClr val="accent4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7" name="TextBox 26"/>
            <p:cNvSpPr txBox="1">
              <a:spLocks noChangeAspect="1"/>
            </p:cNvSpPr>
            <p:nvPr/>
          </p:nvSpPr>
          <p:spPr>
            <a:xfrm>
              <a:off x="2908444" y="2057401"/>
              <a:ext cx="1143000" cy="1143000"/>
            </a:xfrm>
            <a:prstGeom prst="rect">
              <a:avLst/>
            </a:prstGeom>
            <a:noFill/>
            <a:ln>
              <a:noFill/>
            </a:ln>
          </p:spPr>
          <p:style>
            <a:lnRef idx="1">
              <a:schemeClr val="accent4"/>
            </a:lnRef>
            <a:fillRef idx="3">
              <a:schemeClr val="accent4"/>
            </a:fillRef>
            <a:effectRef idx="2">
              <a:schemeClr val="accent4"/>
            </a:effectRef>
            <a:fontRef idx="minor">
              <a:schemeClr val="lt1"/>
            </a:fontRef>
          </p:style>
          <p:txBody>
            <a:bodyPr wrap="none" lIns="0" tIns="0" rIns="0" bIns="0" rtlCol="0" anchor="ctr" anchorCtr="0">
              <a:noAutofit/>
            </a:bodyPr>
            <a:lstStyle/>
            <a:p>
              <a:pPr algn="ctr"/>
              <a:r>
                <a:rPr lang="en-US" sz="6600" dirty="0" smtClean="0">
                  <a:solidFill>
                    <a:schemeClr val="bg1"/>
                  </a:solidFill>
                </a:rPr>
                <a:t>V</a:t>
              </a:r>
              <a:endParaRPr lang="ru-RU" sz="6600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28" name="Group 27"/>
          <p:cNvGrpSpPr/>
          <p:nvPr/>
        </p:nvGrpSpPr>
        <p:grpSpPr>
          <a:xfrm>
            <a:off x="2209800" y="2386748"/>
            <a:ext cx="1343997" cy="1309289"/>
            <a:chOff x="4893862" y="1919738"/>
            <a:chExt cx="1532626" cy="1532626"/>
          </a:xfrm>
        </p:grpSpPr>
        <p:sp>
          <p:nvSpPr>
            <p:cNvPr id="29" name="Oval 28"/>
            <p:cNvSpPr/>
            <p:nvPr/>
          </p:nvSpPr>
          <p:spPr>
            <a:xfrm>
              <a:off x="4893862" y="1919738"/>
              <a:ext cx="1532626" cy="1532626"/>
            </a:xfrm>
            <a:prstGeom prst="ellipse">
              <a:avLst/>
            </a:prstGeom>
            <a:gradFill flip="none" rotWithShape="1">
              <a:gsLst>
                <a:gs pos="0">
                  <a:schemeClr val="tx1">
                    <a:lumMod val="50000"/>
                    <a:lumOff val="50000"/>
                    <a:shade val="30000"/>
                    <a:satMod val="115000"/>
                  </a:schemeClr>
                </a:gs>
                <a:gs pos="50000">
                  <a:schemeClr val="tx1">
                    <a:lumMod val="50000"/>
                    <a:lumOff val="50000"/>
                    <a:shade val="67500"/>
                    <a:satMod val="115000"/>
                  </a:schemeClr>
                </a:gs>
                <a:gs pos="100000">
                  <a:schemeClr val="tx1">
                    <a:lumMod val="50000"/>
                    <a:lumOff val="50000"/>
                    <a:shade val="100000"/>
                    <a:satMod val="115000"/>
                  </a:schemeClr>
                </a:gs>
              </a:gsLst>
              <a:lin ang="162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0" name="TextBox 29"/>
            <p:cNvSpPr txBox="1">
              <a:spLocks noChangeAspect="1"/>
            </p:cNvSpPr>
            <p:nvPr/>
          </p:nvSpPr>
          <p:spPr>
            <a:xfrm>
              <a:off x="5107448" y="2120620"/>
              <a:ext cx="1079780" cy="1079780"/>
            </a:xfrm>
            <a:prstGeom prst="rect">
              <a:avLst/>
            </a:prstGeom>
            <a:noFill/>
          </p:spPr>
          <p:txBody>
            <a:bodyPr wrap="none" lIns="0" tIns="0" rIns="0" bIns="0" rtlCol="0" anchor="ctr" anchorCtr="0">
              <a:noAutofit/>
            </a:bodyPr>
            <a:lstStyle/>
            <a:p>
              <a:pPr algn="ctr"/>
              <a:r>
                <a:rPr lang="en-US" sz="7200" dirty="0">
                  <a:solidFill>
                    <a:schemeClr val="bg1"/>
                  </a:solidFill>
                </a:rPr>
                <a:t>R</a:t>
              </a:r>
              <a:endParaRPr lang="ru-RU" sz="7200" dirty="0">
                <a:solidFill>
                  <a:schemeClr val="bg1"/>
                </a:solidFill>
              </a:endParaRPr>
            </a:p>
          </p:txBody>
        </p:sp>
      </p:grpSp>
      <p:sp>
        <p:nvSpPr>
          <p:cNvPr id="31" name="Title 4"/>
          <p:cNvSpPr txBox="1">
            <a:spLocks/>
          </p:cNvSpPr>
          <p:nvPr/>
        </p:nvSpPr>
        <p:spPr>
          <a:xfrm>
            <a:off x="852352" y="324135"/>
            <a:ext cx="7838992" cy="4572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5400" b="1" dirty="0" smtClean="0">
                <a:solidFill>
                  <a:schemeClr val="tx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Technical Sign Off Meeting</a:t>
            </a:r>
            <a:endParaRPr lang="en-US" sz="5400" b="1" dirty="0">
              <a:solidFill>
                <a:schemeClr val="tx2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ovecento sans wide Book" panose="00000405000000000000" pitchFamily="50" charset="0"/>
            </a:endParaRPr>
          </a:p>
        </p:txBody>
      </p:sp>
      <p:sp>
        <p:nvSpPr>
          <p:cNvPr id="32" name="TextBox 31"/>
          <p:cNvSpPr txBox="1"/>
          <p:nvPr/>
        </p:nvSpPr>
        <p:spPr>
          <a:xfrm rot="21122915">
            <a:off x="174395" y="572512"/>
            <a:ext cx="2061235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Rage Italic" panose="03070502040507070304" pitchFamily="66" charset="0"/>
              </a:rPr>
              <a:t>Todays</a:t>
            </a:r>
            <a:endParaRPr lang="en-US" sz="4400" dirty="0">
              <a:solidFill>
                <a:schemeClr val="tx1">
                  <a:lumMod val="95000"/>
                  <a:lumOff val="5000"/>
                </a:schemeClr>
              </a:solidFill>
              <a:latin typeface="Rage Italic" panose="03070502040507070304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550457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14:flythrough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9" name="Group 18"/>
          <p:cNvGrpSpPr/>
          <p:nvPr/>
        </p:nvGrpSpPr>
        <p:grpSpPr>
          <a:xfrm>
            <a:off x="6135160" y="1520458"/>
            <a:ext cx="1260000" cy="1260000"/>
            <a:chOff x="7074094" y="1919738"/>
            <a:chExt cx="1532626" cy="1532626"/>
          </a:xfrm>
        </p:grpSpPr>
        <p:sp>
          <p:nvSpPr>
            <p:cNvPr id="20" name="Oval 19"/>
            <p:cNvSpPr/>
            <p:nvPr/>
          </p:nvSpPr>
          <p:spPr>
            <a:xfrm>
              <a:off x="7074094" y="1919738"/>
              <a:ext cx="1532626" cy="1532626"/>
            </a:xfrm>
            <a:prstGeom prst="ellipse">
              <a:avLst/>
            </a:prstGeom>
            <a:solidFill>
              <a:srgbClr val="00B0F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1" name="TextBox 20"/>
            <p:cNvSpPr txBox="1">
              <a:spLocks noChangeAspect="1"/>
            </p:cNvSpPr>
            <p:nvPr/>
          </p:nvSpPr>
          <p:spPr>
            <a:xfrm>
              <a:off x="7210422" y="2229096"/>
              <a:ext cx="1143000" cy="1143000"/>
            </a:xfrm>
            <a:prstGeom prst="rect">
              <a:avLst/>
            </a:prstGeom>
            <a:noFill/>
          </p:spPr>
          <p:txBody>
            <a:bodyPr wrap="none" lIns="0" tIns="0" rIns="0" bIns="0" rtlCol="0" anchor="ctr" anchorCtr="0">
              <a:noAutofit/>
            </a:bodyPr>
            <a:lstStyle/>
            <a:p>
              <a:pPr algn="ctr"/>
              <a:r>
                <a:rPr lang="en-US" sz="6600" dirty="0" smtClean="0">
                  <a:solidFill>
                    <a:schemeClr val="bg1"/>
                  </a:solidFill>
                </a:rPr>
                <a:t>C</a:t>
              </a:r>
              <a:endParaRPr lang="ru-RU" sz="6600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22" name="Group 21"/>
          <p:cNvGrpSpPr/>
          <p:nvPr/>
        </p:nvGrpSpPr>
        <p:grpSpPr>
          <a:xfrm>
            <a:off x="1835351" y="1557638"/>
            <a:ext cx="1260000" cy="1260000"/>
            <a:chOff x="533400" y="1919738"/>
            <a:chExt cx="1532626" cy="1532626"/>
          </a:xfrm>
        </p:grpSpPr>
        <p:sp>
          <p:nvSpPr>
            <p:cNvPr id="23" name="Oval 22"/>
            <p:cNvSpPr/>
            <p:nvPr/>
          </p:nvSpPr>
          <p:spPr>
            <a:xfrm>
              <a:off x="533400" y="1919738"/>
              <a:ext cx="1532626" cy="1532626"/>
            </a:xfrm>
            <a:prstGeom prst="ellipse">
              <a:avLst/>
            </a:prstGeom>
            <a:solidFill>
              <a:srgbClr val="FC980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4" name="TextBox 23"/>
            <p:cNvSpPr txBox="1">
              <a:spLocks noChangeAspect="1"/>
            </p:cNvSpPr>
            <p:nvPr/>
          </p:nvSpPr>
          <p:spPr>
            <a:xfrm>
              <a:off x="669126" y="2187939"/>
              <a:ext cx="1219200" cy="1219200"/>
            </a:xfrm>
            <a:prstGeom prst="rect">
              <a:avLst/>
            </a:prstGeom>
            <a:noFill/>
          </p:spPr>
          <p:txBody>
            <a:bodyPr wrap="none" lIns="0" tIns="0" rIns="0" bIns="0" rtlCol="0" anchor="ctr" anchorCtr="0">
              <a:noAutofit/>
            </a:bodyPr>
            <a:lstStyle/>
            <a:p>
              <a:pPr algn="ctr"/>
              <a:r>
                <a:rPr lang="en-US" sz="6600" dirty="0" smtClean="0">
                  <a:solidFill>
                    <a:schemeClr val="bg1"/>
                  </a:solidFill>
                </a:rPr>
                <a:t>A</a:t>
              </a:r>
              <a:endParaRPr lang="ru-RU" sz="6600" dirty="0">
                <a:solidFill>
                  <a:schemeClr val="bg1"/>
                </a:solidFill>
              </a:endParaRPr>
            </a:p>
          </p:txBody>
        </p:sp>
      </p:grpSp>
      <p:sp>
        <p:nvSpPr>
          <p:cNvPr id="25" name="Title 4"/>
          <p:cNvSpPr txBox="1">
            <a:spLocks/>
          </p:cNvSpPr>
          <p:nvPr/>
        </p:nvSpPr>
        <p:spPr>
          <a:xfrm>
            <a:off x="3002987" y="338210"/>
            <a:ext cx="3102735" cy="4572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5400" b="1" dirty="0" smtClean="0">
                <a:solidFill>
                  <a:schemeClr val="tx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Question?</a:t>
            </a:r>
            <a:endParaRPr lang="en-US" sz="5400" b="1" dirty="0">
              <a:solidFill>
                <a:schemeClr val="tx2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ovecento sans wide Book" panose="00000405000000000000" pitchFamily="50" charset="0"/>
            </a:endParaRPr>
          </a:p>
        </p:txBody>
      </p:sp>
      <p:grpSp>
        <p:nvGrpSpPr>
          <p:cNvPr id="26" name="Group 25"/>
          <p:cNvGrpSpPr/>
          <p:nvPr/>
        </p:nvGrpSpPr>
        <p:grpSpPr>
          <a:xfrm>
            <a:off x="1542759" y="3218227"/>
            <a:ext cx="1845185" cy="580370"/>
            <a:chOff x="377121" y="4133851"/>
            <a:chExt cx="1845185" cy="773826"/>
          </a:xfrm>
        </p:grpSpPr>
        <p:cxnSp>
          <p:nvCxnSpPr>
            <p:cNvPr id="27" name="Straight Connector 26"/>
            <p:cNvCxnSpPr/>
            <p:nvPr/>
          </p:nvCxnSpPr>
          <p:spPr>
            <a:xfrm>
              <a:off x="377121" y="4133851"/>
              <a:ext cx="1845185" cy="0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8" name="TextBox 27"/>
            <p:cNvSpPr txBox="1"/>
            <p:nvPr/>
          </p:nvSpPr>
          <p:spPr>
            <a:xfrm>
              <a:off x="377121" y="4210051"/>
              <a:ext cx="1845185" cy="69762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400" dirty="0" smtClean="0">
                  <a:solidFill>
                    <a:schemeClr val="bg1">
                      <a:lumMod val="50000"/>
                    </a:schemeClr>
                  </a:solidFill>
                  <a:latin typeface="+mj-lt"/>
                </a:rPr>
                <a:t>Four Good Reviews</a:t>
              </a:r>
              <a:br>
                <a:rPr lang="en-US" sz="1400" dirty="0" smtClean="0">
                  <a:solidFill>
                    <a:schemeClr val="bg1">
                      <a:lumMod val="50000"/>
                    </a:schemeClr>
                  </a:solidFill>
                  <a:latin typeface="+mj-lt"/>
                </a:rPr>
              </a:br>
              <a:r>
                <a:rPr lang="en-US" sz="1400" dirty="0" smtClean="0">
                  <a:solidFill>
                    <a:schemeClr val="bg1">
                      <a:lumMod val="50000"/>
                    </a:schemeClr>
                  </a:solidFill>
                  <a:latin typeface="+mj-lt"/>
                </a:rPr>
                <a:t>Two Bad Reviews</a:t>
              </a:r>
              <a:endParaRPr lang="en-US" sz="1400" dirty="0">
                <a:solidFill>
                  <a:schemeClr val="bg1">
                    <a:lumMod val="50000"/>
                  </a:schemeClr>
                </a:solidFill>
                <a:latin typeface="+mj-lt"/>
              </a:endParaRPr>
            </a:p>
          </p:txBody>
        </p:sp>
      </p:grpSp>
      <p:grpSp>
        <p:nvGrpSpPr>
          <p:cNvPr id="29" name="Group 28"/>
          <p:cNvGrpSpPr/>
          <p:nvPr/>
        </p:nvGrpSpPr>
        <p:grpSpPr>
          <a:xfrm>
            <a:off x="3725071" y="3212616"/>
            <a:ext cx="1897343" cy="307777"/>
            <a:chOff x="3762832" y="4283778"/>
            <a:chExt cx="1897343" cy="410369"/>
          </a:xfrm>
        </p:grpSpPr>
        <p:cxnSp>
          <p:nvCxnSpPr>
            <p:cNvPr id="30" name="Straight Connector 29"/>
            <p:cNvCxnSpPr/>
            <p:nvPr/>
          </p:nvCxnSpPr>
          <p:spPr>
            <a:xfrm>
              <a:off x="3814990" y="4290964"/>
              <a:ext cx="1845185" cy="0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1" name="TextBox 30"/>
            <p:cNvSpPr txBox="1"/>
            <p:nvPr/>
          </p:nvSpPr>
          <p:spPr>
            <a:xfrm>
              <a:off x="3762832" y="4283778"/>
              <a:ext cx="1845185" cy="41036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400" dirty="0" smtClean="0">
                  <a:solidFill>
                    <a:schemeClr val="bg1">
                      <a:lumMod val="50000"/>
                    </a:schemeClr>
                  </a:solidFill>
                </a:rPr>
                <a:t>No Reviews</a:t>
              </a:r>
              <a:endParaRPr lang="en-US" sz="1400" dirty="0">
                <a:solidFill>
                  <a:schemeClr val="bg1">
                    <a:lumMod val="50000"/>
                  </a:schemeClr>
                </a:solidFill>
                <a:latin typeface="+mj-lt"/>
              </a:endParaRPr>
            </a:p>
          </p:txBody>
        </p:sp>
      </p:grpSp>
      <p:grpSp>
        <p:nvGrpSpPr>
          <p:cNvPr id="32" name="Group 31"/>
          <p:cNvGrpSpPr/>
          <p:nvPr/>
        </p:nvGrpSpPr>
        <p:grpSpPr>
          <a:xfrm>
            <a:off x="5842567" y="1569976"/>
            <a:ext cx="1870018" cy="1938924"/>
            <a:chOff x="5792446" y="2104028"/>
            <a:chExt cx="1870018" cy="2585230"/>
          </a:xfrm>
        </p:grpSpPr>
        <p:cxnSp>
          <p:nvCxnSpPr>
            <p:cNvPr id="33" name="Straight Connector 32"/>
            <p:cNvCxnSpPr/>
            <p:nvPr/>
          </p:nvCxnSpPr>
          <p:spPr>
            <a:xfrm>
              <a:off x="5817279" y="4289424"/>
              <a:ext cx="1845185" cy="0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4" name="TextBox 33"/>
            <p:cNvSpPr txBox="1"/>
            <p:nvPr/>
          </p:nvSpPr>
          <p:spPr>
            <a:xfrm>
              <a:off x="5817279" y="4278889"/>
              <a:ext cx="1845185" cy="41036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400" dirty="0" smtClean="0">
                  <a:solidFill>
                    <a:schemeClr val="bg1">
                      <a:lumMod val="50000"/>
                    </a:schemeClr>
                  </a:solidFill>
                </a:rPr>
                <a:t>Six 5 Star Reviews</a:t>
              </a:r>
              <a:endParaRPr lang="en-US" sz="1400" dirty="0">
                <a:solidFill>
                  <a:schemeClr val="bg1">
                    <a:lumMod val="50000"/>
                  </a:schemeClr>
                </a:solidFill>
                <a:latin typeface="+mj-lt"/>
              </a:endParaRPr>
            </a:p>
          </p:txBody>
        </p:sp>
        <p:sp>
          <p:nvSpPr>
            <p:cNvPr id="35" name="TextBox 34"/>
            <p:cNvSpPr txBox="1"/>
            <p:nvPr/>
          </p:nvSpPr>
          <p:spPr>
            <a:xfrm>
              <a:off x="5792446" y="2104028"/>
              <a:ext cx="1845185" cy="53348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000" dirty="0" smtClean="0">
                  <a:solidFill>
                    <a:schemeClr val="bg1"/>
                  </a:solidFill>
                  <a:latin typeface="+mj-lt"/>
                </a:rPr>
                <a:t>Service</a:t>
              </a:r>
              <a:endParaRPr lang="en-US" sz="2000" dirty="0">
                <a:solidFill>
                  <a:schemeClr val="bg1"/>
                </a:solidFill>
                <a:latin typeface="+mj-lt"/>
              </a:endParaRPr>
            </a:p>
          </p:txBody>
        </p:sp>
      </p:grpSp>
      <p:grpSp>
        <p:nvGrpSpPr>
          <p:cNvPr id="36" name="Group 35"/>
          <p:cNvGrpSpPr/>
          <p:nvPr/>
        </p:nvGrpSpPr>
        <p:grpSpPr>
          <a:xfrm>
            <a:off x="4017663" y="1486442"/>
            <a:ext cx="1260000" cy="1260000"/>
            <a:chOff x="4970171" y="1878362"/>
            <a:chExt cx="1532626" cy="1532626"/>
          </a:xfrm>
        </p:grpSpPr>
        <p:sp>
          <p:nvSpPr>
            <p:cNvPr id="37" name="Oval 36"/>
            <p:cNvSpPr/>
            <p:nvPr/>
          </p:nvSpPr>
          <p:spPr>
            <a:xfrm>
              <a:off x="4970171" y="1878362"/>
              <a:ext cx="1532626" cy="1532626"/>
            </a:xfrm>
            <a:prstGeom prst="ellipse">
              <a:avLst/>
            </a:prstGeom>
            <a:solidFill>
              <a:srgbClr val="92D05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8" name="TextBox 37"/>
            <p:cNvSpPr txBox="1">
              <a:spLocks noChangeAspect="1"/>
            </p:cNvSpPr>
            <p:nvPr/>
          </p:nvSpPr>
          <p:spPr>
            <a:xfrm>
              <a:off x="5166977" y="2278404"/>
              <a:ext cx="1079780" cy="1079780"/>
            </a:xfrm>
            <a:prstGeom prst="rect">
              <a:avLst/>
            </a:prstGeom>
            <a:noFill/>
          </p:spPr>
          <p:txBody>
            <a:bodyPr wrap="none" lIns="0" tIns="0" rIns="0" bIns="0" rtlCol="0" anchor="ctr" anchorCtr="0">
              <a:noAutofit/>
            </a:bodyPr>
            <a:lstStyle/>
            <a:p>
              <a:pPr algn="ctr"/>
              <a:r>
                <a:rPr lang="en-US" sz="7200" dirty="0">
                  <a:solidFill>
                    <a:schemeClr val="bg1"/>
                  </a:solidFill>
                </a:rPr>
                <a:t>B</a:t>
              </a:r>
              <a:endParaRPr lang="en-US" sz="7200" dirty="0" smtClean="0">
                <a:solidFill>
                  <a:schemeClr val="bg1"/>
                </a:solidFill>
              </a:endParaRPr>
            </a:p>
          </p:txBody>
        </p:sp>
      </p:grpSp>
      <p:pic>
        <p:nvPicPr>
          <p:cNvPr id="39" name="Picture 4" descr="http://lilyvelden.files.wordpress.com/2013/02/five-stars.png"/>
          <p:cNvPicPr>
            <a:picLocks noChangeAspect="1" noChangeArrowheads="1"/>
          </p:cNvPicPr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19800" y="2746442"/>
            <a:ext cx="1447944" cy="338305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0" name="Picture 39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7795"/>
          <a:stretch/>
        </p:blipFill>
        <p:spPr>
          <a:xfrm>
            <a:off x="4862990" y="2700786"/>
            <a:ext cx="905299" cy="496812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41" name="Picture 40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2423" r="-2468"/>
          <a:stretch/>
        </p:blipFill>
        <p:spPr>
          <a:xfrm>
            <a:off x="3868725" y="2700786"/>
            <a:ext cx="1287969" cy="496812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42" name="Picture 4" descr="http://lilyvelden.files.wordpress.com/2013/02/five-stars.png"/>
          <p:cNvPicPr>
            <a:picLocks noChangeAspect="1" noChangeArrowheads="1"/>
          </p:cNvPicPr>
          <p:nvPr/>
        </p:nvPicPr>
        <p:blipFill rotWithShape="1"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" r="39913" b="4677"/>
          <a:stretch/>
        </p:blipFill>
        <p:spPr bwMode="auto">
          <a:xfrm>
            <a:off x="1696163" y="2809838"/>
            <a:ext cx="857005" cy="317656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3" name="Picture 42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7795"/>
          <a:stretch/>
        </p:blipFill>
        <p:spPr>
          <a:xfrm>
            <a:off x="2565872" y="2746442"/>
            <a:ext cx="874230" cy="479762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44" name="Text Placeholder 14"/>
          <p:cNvSpPr txBox="1">
            <a:spLocks/>
          </p:cNvSpPr>
          <p:nvPr/>
        </p:nvSpPr>
        <p:spPr>
          <a:xfrm>
            <a:off x="443390" y="885439"/>
            <a:ext cx="8229600" cy="3500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2400" b="1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Three Services Are Virtually Identical</a:t>
            </a:r>
            <a:endParaRPr lang="en-US" sz="2400" b="1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45" name="TextBox 44"/>
          <p:cNvSpPr txBox="1"/>
          <p:nvPr/>
        </p:nvSpPr>
        <p:spPr>
          <a:xfrm>
            <a:off x="3725070" y="1612574"/>
            <a:ext cx="184518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dirty="0" smtClean="0">
                <a:solidFill>
                  <a:schemeClr val="bg1"/>
                </a:solidFill>
                <a:latin typeface="+mj-lt"/>
              </a:rPr>
              <a:t>Service</a:t>
            </a:r>
            <a:endParaRPr lang="en-US" sz="2000" dirty="0">
              <a:solidFill>
                <a:schemeClr val="bg1"/>
              </a:solidFill>
              <a:latin typeface="+mj-lt"/>
            </a:endParaRPr>
          </a:p>
        </p:txBody>
      </p:sp>
      <p:sp>
        <p:nvSpPr>
          <p:cNvPr id="46" name="TextBox 45"/>
          <p:cNvSpPr txBox="1"/>
          <p:nvPr/>
        </p:nvSpPr>
        <p:spPr>
          <a:xfrm>
            <a:off x="1564638" y="1609327"/>
            <a:ext cx="184518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dirty="0" smtClean="0">
                <a:solidFill>
                  <a:schemeClr val="bg1"/>
                </a:solidFill>
                <a:latin typeface="+mj-lt"/>
              </a:rPr>
              <a:t>Service</a:t>
            </a:r>
            <a:endParaRPr lang="en-US" sz="2000" dirty="0">
              <a:solidFill>
                <a:schemeClr val="bg1"/>
              </a:solidFill>
              <a:latin typeface="+mj-lt"/>
            </a:endParaRPr>
          </a:p>
        </p:txBody>
      </p:sp>
      <p:sp>
        <p:nvSpPr>
          <p:cNvPr id="47" name="Text Placeholder 14"/>
          <p:cNvSpPr txBox="1">
            <a:spLocks/>
          </p:cNvSpPr>
          <p:nvPr/>
        </p:nvSpPr>
        <p:spPr>
          <a:xfrm>
            <a:off x="439554" y="3963209"/>
            <a:ext cx="8229600" cy="492277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spcBef>
                <a:spcPts val="0"/>
              </a:spcBef>
              <a:buFont typeface="Arial" pitchFamily="34" charset="0"/>
              <a:buNone/>
              <a:defRPr sz="2000" b="0" kern="1200" spc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800" b="1" dirty="0" smtClean="0"/>
              <a:t>Which One Would You Choose To Buy?</a:t>
            </a:r>
            <a:endParaRPr lang="en-US" sz="2800" b="1" dirty="0"/>
          </a:p>
        </p:txBody>
      </p:sp>
    </p:spTree>
    <p:extLst>
      <p:ext uri="{BB962C8B-B14F-4D97-AF65-F5344CB8AC3E}">
        <p14:creationId xmlns:p14="http://schemas.microsoft.com/office/powerpoint/2010/main" val="27116807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14:flythrough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5" grpId="0"/>
      <p:bldP spid="47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2"/>
          <p:cNvSpPr>
            <a:spLocks noGrp="1"/>
          </p:cNvSpPr>
          <p:nvPr>
            <p:ph type="title"/>
          </p:nvPr>
        </p:nvSpPr>
        <p:spPr>
          <a:xfrm>
            <a:off x="-1143000" y="429267"/>
            <a:ext cx="11506200" cy="1004982"/>
          </a:xfrm>
        </p:spPr>
        <p:txBody>
          <a:bodyPr>
            <a:noAutofit/>
          </a:bodyPr>
          <a:lstStyle/>
          <a:p>
            <a:r>
              <a:rPr lang="en-US" sz="2600" spc="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</a:rPr>
              <a:t>“Reputation Marketing” Is The Most Effective Way To Market…</a:t>
            </a:r>
            <a:endParaRPr lang="en-US" sz="2600" spc="0" dirty="0">
              <a:solidFill>
                <a:schemeClr val="tx1">
                  <a:lumMod val="65000"/>
                  <a:lumOff val="35000"/>
                </a:schemeClr>
              </a:solidFill>
              <a:latin typeface="+mn-lt"/>
            </a:endParaRPr>
          </a:p>
        </p:txBody>
      </p:sp>
      <p:sp>
        <p:nvSpPr>
          <p:cNvPr id="11" name="Oval 10"/>
          <p:cNvSpPr/>
          <p:nvPr/>
        </p:nvSpPr>
        <p:spPr>
          <a:xfrm>
            <a:off x="5181600" y="2705023"/>
            <a:ext cx="2319285" cy="2261471"/>
          </a:xfrm>
          <a:prstGeom prst="ellipse">
            <a:avLst/>
          </a:prstGeom>
          <a:ln/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tIns="182880" rtlCol="0" anchor="ctr"/>
          <a:lstStyle/>
          <a:p>
            <a:pPr algn="ctr"/>
            <a:r>
              <a:rPr lang="en-US" sz="2400" dirty="0" smtClean="0">
                <a:latin typeface="+mj-lt"/>
              </a:rPr>
              <a:t>You Make</a:t>
            </a:r>
            <a:br>
              <a:rPr lang="en-US" sz="2400" dirty="0" smtClean="0">
                <a:latin typeface="+mj-lt"/>
              </a:rPr>
            </a:br>
            <a:r>
              <a:rPr lang="en-US" sz="2400" dirty="0" smtClean="0">
                <a:latin typeface="+mj-lt"/>
              </a:rPr>
              <a:t>Money </a:t>
            </a:r>
            <a:br>
              <a:rPr lang="en-US" sz="2400" dirty="0" smtClean="0">
                <a:latin typeface="+mj-lt"/>
              </a:rPr>
            </a:br>
            <a:r>
              <a:rPr lang="en-US" sz="2400" dirty="0" smtClean="0">
                <a:latin typeface="+mj-lt"/>
              </a:rPr>
              <a:t>Marketing</a:t>
            </a:r>
            <a:endParaRPr lang="en-US" sz="1600" dirty="0"/>
          </a:p>
        </p:txBody>
      </p:sp>
      <p:sp>
        <p:nvSpPr>
          <p:cNvPr id="17" name="Oval 16"/>
          <p:cNvSpPr/>
          <p:nvPr/>
        </p:nvSpPr>
        <p:spPr>
          <a:xfrm>
            <a:off x="3375846" y="1145658"/>
            <a:ext cx="2761329" cy="2590799"/>
          </a:xfrm>
          <a:prstGeom prst="ellipse">
            <a:avLst/>
          </a:prstGeom>
          <a:ln/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sz="2800" dirty="0" smtClean="0">
                <a:latin typeface="+mj-lt"/>
              </a:rPr>
              <a:t>You Don’t Make Money</a:t>
            </a:r>
            <a:br>
              <a:rPr lang="en-US" sz="2800" dirty="0" smtClean="0">
                <a:latin typeface="+mj-lt"/>
              </a:rPr>
            </a:br>
            <a:r>
              <a:rPr lang="en-US" sz="2800" dirty="0" smtClean="0">
                <a:latin typeface="+mj-lt"/>
              </a:rPr>
              <a:t>Managing…</a:t>
            </a:r>
            <a:endParaRPr lang="en-US" sz="2800" dirty="0">
              <a:latin typeface="+mj-lt"/>
            </a:endParaRPr>
          </a:p>
        </p:txBody>
      </p:sp>
      <p:sp>
        <p:nvSpPr>
          <p:cNvPr id="20" name="Oval 19"/>
          <p:cNvSpPr/>
          <p:nvPr/>
        </p:nvSpPr>
        <p:spPr>
          <a:xfrm>
            <a:off x="6822975" y="1756457"/>
            <a:ext cx="1980000" cy="1980000"/>
          </a:xfrm>
          <a:prstGeom prst="ellipse">
            <a:avLst/>
          </a:prstGeom>
          <a:ln/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dirty="0" smtClean="0"/>
              <a:t>Smart Businesses</a:t>
            </a:r>
            <a:br>
              <a:rPr lang="en-US" sz="2000" dirty="0" smtClean="0"/>
            </a:br>
            <a:r>
              <a:rPr lang="en-US" sz="2000" dirty="0" smtClean="0"/>
              <a:t>Start With </a:t>
            </a:r>
            <a:br>
              <a:rPr lang="en-US" sz="2000" dirty="0" smtClean="0"/>
            </a:br>
            <a:r>
              <a:rPr lang="en-US" sz="2000" dirty="0" smtClean="0"/>
              <a:t>Reputation</a:t>
            </a:r>
            <a:endParaRPr lang="en-US" sz="2000" dirty="0"/>
          </a:p>
        </p:txBody>
      </p:sp>
      <p:sp>
        <p:nvSpPr>
          <p:cNvPr id="26" name="Oval 25"/>
          <p:cNvSpPr/>
          <p:nvPr/>
        </p:nvSpPr>
        <p:spPr>
          <a:xfrm>
            <a:off x="228600" y="1537493"/>
            <a:ext cx="3581400" cy="3429001"/>
          </a:xfrm>
          <a:prstGeom prst="ellipse">
            <a:avLst/>
          </a:prstGeom>
          <a:ln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wrap="square" lIns="0" tIns="0" rIns="0" bIns="548640" rtlCol="0" anchor="b"/>
          <a:lstStyle/>
          <a:p>
            <a:pPr algn="ctr"/>
            <a:r>
              <a:rPr lang="en-US" sz="3600" dirty="0" smtClean="0">
                <a:solidFill>
                  <a:schemeClr val="bg1"/>
                </a:solidFill>
              </a:rPr>
              <a:t>Reputation </a:t>
            </a:r>
            <a:r>
              <a:rPr lang="en-US" sz="3600" u="sng" dirty="0" smtClean="0">
                <a:solidFill>
                  <a:schemeClr val="bg1"/>
                </a:solidFill>
              </a:rPr>
              <a:t>Management</a:t>
            </a:r>
            <a:r>
              <a:rPr lang="en-US" sz="3600" dirty="0" smtClean="0">
                <a:solidFill>
                  <a:schemeClr val="bg1"/>
                </a:solidFill>
              </a:rPr>
              <a:t/>
            </a:r>
            <a:br>
              <a:rPr lang="en-US" sz="3600" dirty="0" smtClean="0">
                <a:solidFill>
                  <a:schemeClr val="bg1"/>
                </a:solidFill>
              </a:rPr>
            </a:br>
            <a:r>
              <a:rPr lang="en-US" sz="3600" dirty="0" smtClean="0">
                <a:solidFill>
                  <a:schemeClr val="bg1"/>
                </a:solidFill>
              </a:rPr>
              <a:t>Is Obsolete…</a:t>
            </a:r>
            <a:endParaRPr lang="en-US" sz="3600" dirty="0">
              <a:solidFill>
                <a:schemeClr val="bg1"/>
              </a:solidFill>
            </a:endParaRPr>
          </a:p>
        </p:txBody>
      </p:sp>
      <p:sp>
        <p:nvSpPr>
          <p:cNvPr id="31" name="Title 2"/>
          <p:cNvSpPr txBox="1">
            <a:spLocks/>
          </p:cNvSpPr>
          <p:nvPr/>
        </p:nvSpPr>
        <p:spPr>
          <a:xfrm>
            <a:off x="-1143000" y="-91350"/>
            <a:ext cx="11506200" cy="100498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2800" b="1" dirty="0" smtClean="0">
                <a:solidFill>
                  <a:schemeClr val="accent1">
                    <a:lumMod val="75000"/>
                  </a:schemeClr>
                </a:solidFill>
                <a:latin typeface="+mn-lt"/>
              </a:rPr>
              <a:t>What’s Your Experience With Reputation Management?</a:t>
            </a:r>
            <a:endParaRPr lang="en-US" sz="2800" b="1" dirty="0">
              <a:solidFill>
                <a:schemeClr val="accent1">
                  <a:lumMod val="75000"/>
                </a:schemeClr>
              </a:solidFill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34918368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14:flythrough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  <p:bldP spid="17" grpId="0" animBg="1"/>
      <p:bldP spid="20" grpId="0" animBg="1"/>
      <p:bldP spid="26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ounded Rectangle 8"/>
          <p:cNvSpPr/>
          <p:nvPr/>
        </p:nvSpPr>
        <p:spPr>
          <a:xfrm>
            <a:off x="3086236" y="1979435"/>
            <a:ext cx="2781749" cy="2057400"/>
          </a:xfrm>
          <a:prstGeom prst="roundRect">
            <a:avLst>
              <a:gd name="adj" fmla="val 1348"/>
            </a:avLst>
          </a:prstGeom>
          <a:solidFill>
            <a:schemeClr val="tx1">
              <a:lumMod val="85000"/>
              <a:lumOff val="15000"/>
            </a:schemeClr>
          </a:solidFill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TextBox 9"/>
          <p:cNvSpPr txBox="1"/>
          <p:nvPr/>
        </p:nvSpPr>
        <p:spPr>
          <a:xfrm>
            <a:off x="3080321" y="2223618"/>
            <a:ext cx="2476949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b="1" dirty="0" smtClean="0">
                <a:solidFill>
                  <a:schemeClr val="bg1"/>
                </a:solidFill>
              </a:rPr>
              <a:t>Search For Any Company Name</a:t>
            </a:r>
            <a:br>
              <a:rPr lang="en-US" sz="2000" b="1" dirty="0" smtClean="0">
                <a:solidFill>
                  <a:schemeClr val="bg1"/>
                </a:solidFill>
              </a:rPr>
            </a:br>
            <a:r>
              <a:rPr lang="en-US" sz="2000" b="1" dirty="0" smtClean="0">
                <a:solidFill>
                  <a:schemeClr val="bg1"/>
                </a:solidFill>
              </a:rPr>
              <a:t>+</a:t>
            </a:r>
            <a:br>
              <a:rPr lang="en-US" sz="2000" b="1" dirty="0" smtClean="0">
                <a:solidFill>
                  <a:schemeClr val="bg1"/>
                </a:solidFill>
              </a:rPr>
            </a:br>
            <a:r>
              <a:rPr lang="en-US" sz="2000" b="1" dirty="0" smtClean="0">
                <a:solidFill>
                  <a:schemeClr val="bg1"/>
                </a:solidFill>
              </a:rPr>
              <a:t>The City Reveals </a:t>
            </a:r>
          </a:p>
          <a:p>
            <a:pPr algn="ctr"/>
            <a:r>
              <a:rPr lang="en-US" sz="2000" b="1" dirty="0" smtClean="0">
                <a:solidFill>
                  <a:schemeClr val="bg1"/>
                </a:solidFill>
              </a:rPr>
              <a:t>Their</a:t>
            </a:r>
            <a:r>
              <a:rPr lang="en-US" sz="2000" b="1" dirty="0">
                <a:solidFill>
                  <a:schemeClr val="bg1"/>
                </a:solidFill>
              </a:rPr>
              <a:t> </a:t>
            </a:r>
            <a:r>
              <a:rPr lang="en-US" sz="2000" b="1" dirty="0" smtClean="0">
                <a:solidFill>
                  <a:schemeClr val="bg1"/>
                </a:solidFill>
              </a:rPr>
              <a:t>Reputation</a:t>
            </a:r>
            <a:endParaRPr lang="en-US" sz="2000" b="1" dirty="0">
              <a:solidFill>
                <a:schemeClr val="bg1"/>
              </a:solidFill>
            </a:endParaRPr>
          </a:p>
        </p:txBody>
      </p:sp>
      <p:sp>
        <p:nvSpPr>
          <p:cNvPr id="11" name="Chevron 10"/>
          <p:cNvSpPr/>
          <p:nvPr/>
        </p:nvSpPr>
        <p:spPr>
          <a:xfrm rot="10800000">
            <a:off x="5607223" y="2053275"/>
            <a:ext cx="184562" cy="1905000"/>
          </a:xfrm>
          <a:prstGeom prst="chevron">
            <a:avLst/>
          </a:prstGeom>
          <a:solidFill>
            <a:schemeClr val="bg1">
              <a:lumMod val="75000"/>
            </a:schemeClr>
          </a:solidFill>
          <a:ln w="12700">
            <a:solidFill>
              <a:schemeClr val="bg1">
                <a:lumMod val="9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13" name="Chevron 12"/>
          <p:cNvSpPr/>
          <p:nvPr/>
        </p:nvSpPr>
        <p:spPr>
          <a:xfrm rot="10800000">
            <a:off x="5470233" y="2055635"/>
            <a:ext cx="174076" cy="1905000"/>
          </a:xfrm>
          <a:prstGeom prst="chevron">
            <a:avLst/>
          </a:prstGeom>
          <a:solidFill>
            <a:schemeClr val="bg1">
              <a:lumMod val="75000"/>
            </a:schemeClr>
          </a:solidFill>
          <a:ln w="12700">
            <a:solidFill>
              <a:schemeClr val="bg1">
                <a:lumMod val="9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86000" y="1473805"/>
            <a:ext cx="6324952" cy="3872291"/>
          </a:xfrm>
          <a:prstGeom prst="rect">
            <a:avLst/>
          </a:prstGeom>
        </p:spPr>
      </p:pic>
      <p:sp>
        <p:nvSpPr>
          <p:cNvPr id="4" name="Title 8"/>
          <p:cNvSpPr>
            <a:spLocks noGrp="1"/>
          </p:cNvSpPr>
          <p:nvPr>
            <p:ph type="title"/>
          </p:nvPr>
        </p:nvSpPr>
        <p:spPr>
          <a:xfrm>
            <a:off x="457200" y="233201"/>
            <a:ext cx="8229600" cy="457200"/>
          </a:xfrm>
        </p:spPr>
        <p:txBody>
          <a:bodyPr>
            <a:noAutofit/>
          </a:bodyPr>
          <a:lstStyle/>
          <a:p>
            <a:r>
              <a:rPr lang="en-US" sz="4000" b="1" dirty="0" smtClean="0"/>
              <a:t>Marketing Game Changer</a:t>
            </a:r>
            <a:endParaRPr lang="en-US" sz="4000" b="1" dirty="0"/>
          </a:p>
        </p:txBody>
      </p:sp>
      <p:sp>
        <p:nvSpPr>
          <p:cNvPr id="5" name="Text Placeholder 3"/>
          <p:cNvSpPr txBox="1">
            <a:spLocks/>
          </p:cNvSpPr>
          <p:nvPr/>
        </p:nvSpPr>
        <p:spPr>
          <a:xfrm>
            <a:off x="467139" y="876033"/>
            <a:ext cx="8229600" cy="506097"/>
          </a:xfrm>
          <a:prstGeom prst="rect">
            <a:avLst/>
          </a:prstGeom>
          <a:noFill/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18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“80 Million Google Plus Pages </a:t>
            </a:r>
            <a:r>
              <a:rPr lang="en-US" sz="1800" b="1" u="sng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Merged With Each Companies Website</a:t>
            </a:r>
            <a:br>
              <a:rPr lang="en-US" sz="1800" b="1" u="sng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</a:br>
            <a:r>
              <a:rPr lang="en-US" sz="18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And Reveals The Companies Reputation To Their Customers”</a:t>
            </a:r>
            <a:endParaRPr lang="en-US" sz="1800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6" name="TextBox 5"/>
          <p:cNvSpPr txBox="1">
            <a:spLocks/>
          </p:cNvSpPr>
          <p:nvPr/>
        </p:nvSpPr>
        <p:spPr>
          <a:xfrm>
            <a:off x="990600" y="57151"/>
            <a:ext cx="762000" cy="699192"/>
          </a:xfrm>
          <a:prstGeom prst="ellipse">
            <a:avLst/>
          </a:prstGeom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wrap="none" lIns="0" tIns="91440" rIns="0" bIns="72000" rtlCol="0" anchor="ctr" anchorCtr="0">
            <a:noAutofit/>
          </a:bodyPr>
          <a:lstStyle/>
          <a:p>
            <a:pPr algn="ctr"/>
            <a:r>
              <a:rPr lang="en-US" sz="44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mpact" panose="020B0806030902050204" pitchFamily="34" charset="0"/>
              </a:rPr>
              <a:t>1</a:t>
            </a:r>
            <a:endParaRPr lang="ru-RU" sz="44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Impact" panose="020B0806030902050204" pitchFamily="34" charset="0"/>
            </a:endParaRPr>
          </a:p>
        </p:txBody>
      </p:sp>
      <p:pic>
        <p:nvPicPr>
          <p:cNvPr id="14" name="Picture 13"/>
          <p:cNvPicPr>
            <a:picLocks noChangeAspect="1"/>
          </p:cNvPicPr>
          <p:nvPr/>
        </p:nvPicPr>
        <p:blipFill rotWithShape="1">
          <a:blip r:embed="rId3"/>
          <a:srcRect r="22573" b="8406"/>
          <a:stretch/>
        </p:blipFill>
        <p:spPr>
          <a:xfrm>
            <a:off x="3092037" y="1699201"/>
            <a:ext cx="4729323" cy="3085772"/>
          </a:xfrm>
          <a:prstGeom prst="rect">
            <a:avLst/>
          </a:prstGeom>
        </p:spPr>
      </p:pic>
      <p:sp>
        <p:nvSpPr>
          <p:cNvPr id="17" name="Right Arrow 16"/>
          <p:cNvSpPr/>
          <p:nvPr/>
        </p:nvSpPr>
        <p:spPr>
          <a:xfrm>
            <a:off x="3429000" y="3242087"/>
            <a:ext cx="304800" cy="221647"/>
          </a:xfrm>
          <a:prstGeom prst="rightArrow">
            <a:avLst/>
          </a:prstGeom>
          <a:solidFill>
            <a:srgbClr val="E92A1B"/>
          </a:solidFill>
          <a:ln w="952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Right Arrow 18"/>
          <p:cNvSpPr/>
          <p:nvPr/>
        </p:nvSpPr>
        <p:spPr>
          <a:xfrm>
            <a:off x="3500278" y="4038688"/>
            <a:ext cx="231061" cy="124732"/>
          </a:xfrm>
          <a:prstGeom prst="rightArrow">
            <a:avLst/>
          </a:prstGeom>
          <a:solidFill>
            <a:srgbClr val="E92A1B"/>
          </a:solidFill>
          <a:ln w="952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Right Arrow 19"/>
          <p:cNvSpPr/>
          <p:nvPr/>
        </p:nvSpPr>
        <p:spPr>
          <a:xfrm>
            <a:off x="3500277" y="3816258"/>
            <a:ext cx="231061" cy="124732"/>
          </a:xfrm>
          <a:prstGeom prst="rightArrow">
            <a:avLst/>
          </a:prstGeom>
          <a:solidFill>
            <a:srgbClr val="E92A1B"/>
          </a:solidFill>
          <a:ln w="952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Rounded Rectangle 20"/>
          <p:cNvSpPr/>
          <p:nvPr/>
        </p:nvSpPr>
        <p:spPr>
          <a:xfrm>
            <a:off x="4419600" y="1814574"/>
            <a:ext cx="2743200" cy="295151"/>
          </a:xfrm>
          <a:prstGeom prst="round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" name="Rounded Rectangle 21"/>
          <p:cNvSpPr/>
          <p:nvPr/>
        </p:nvSpPr>
        <p:spPr>
          <a:xfrm>
            <a:off x="3765751" y="3765055"/>
            <a:ext cx="2959514" cy="193854"/>
          </a:xfrm>
          <a:prstGeom prst="round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373448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14:flythrough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35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33333E-6 3.45679E-6 L -0.30625 0.00154 " pathEditMode="relative" rAng="0" ptsTypes="AA">
                                      <p:cBhvr>
                                        <p:cTn id="13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5313" y="62"/>
                                    </p:animMotion>
                                  </p:childTnLst>
                                </p:cTn>
                              </p:par>
                              <p:par>
                                <p:cTn id="14" presetID="35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3455 -0.00185 L -0.30555 -0.00432 " pathEditMode="relative" rAng="0" ptsTypes="AA">
                                      <p:cBhvr>
                                        <p:cTn id="15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3559" y="-123"/>
                                    </p:animMotion>
                                  </p:childTnLst>
                                </p:cTn>
                              </p:par>
                              <p:par>
                                <p:cTn id="16" presetID="35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88889E-6 7.40741E-7 L -0.33159 0.00617 " pathEditMode="relative" rAng="0" ptsTypes="AA">
                                      <p:cBhvr>
                                        <p:cTn id="17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6580" y="309"/>
                                    </p:animMotion>
                                  </p:childTnLst>
                                </p:cTn>
                              </p:par>
                              <p:par>
                                <p:cTn id="18" presetID="35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11111E-6 3.45679E-6 L -0.29931 0.00555 " pathEditMode="relative" rAng="0" ptsTypes="AA">
                                      <p:cBhvr>
                                        <p:cTn id="19" dur="2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4965" y="278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10" grpId="0"/>
      <p:bldP spid="11" grpId="0" animBg="1"/>
      <p:bldP spid="13" grpId="0" animBg="1"/>
      <p:bldP spid="6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http://upload.wikimedia.org/wikipedia/commons/8/8d/IPad_Air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6200000">
            <a:off x="4512476" y="448609"/>
            <a:ext cx="3617477" cy="53531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4" name="Picture 2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04077" y="1428751"/>
            <a:ext cx="4430323" cy="3278128"/>
          </a:xfrm>
          <a:prstGeom prst="rect">
            <a:avLst/>
          </a:prstGeom>
        </p:spPr>
      </p:pic>
      <p:sp>
        <p:nvSpPr>
          <p:cNvPr id="2" name="Rounded Rectangle 1"/>
          <p:cNvSpPr/>
          <p:nvPr/>
        </p:nvSpPr>
        <p:spPr>
          <a:xfrm>
            <a:off x="142807" y="1331122"/>
            <a:ext cx="3272075" cy="752658"/>
          </a:xfrm>
          <a:prstGeom prst="roundRect">
            <a:avLst>
              <a:gd name="adj" fmla="val 3623"/>
            </a:avLst>
          </a:prstGeom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Title 8"/>
          <p:cNvSpPr>
            <a:spLocks noGrp="1"/>
          </p:cNvSpPr>
          <p:nvPr>
            <p:ph type="title"/>
          </p:nvPr>
        </p:nvSpPr>
        <p:spPr>
          <a:xfrm>
            <a:off x="609600" y="175340"/>
            <a:ext cx="8229600" cy="457200"/>
          </a:xfrm>
        </p:spPr>
        <p:txBody>
          <a:bodyPr>
            <a:noAutofit/>
          </a:bodyPr>
          <a:lstStyle/>
          <a:p>
            <a:r>
              <a:rPr lang="en-US" sz="4000" b="1" dirty="0" smtClean="0"/>
              <a:t>Marketing Game Changer</a:t>
            </a:r>
            <a:endParaRPr lang="en-US" sz="4000" b="1" dirty="0"/>
          </a:p>
        </p:txBody>
      </p:sp>
      <p:sp>
        <p:nvSpPr>
          <p:cNvPr id="5" name="Text Placeholder 3"/>
          <p:cNvSpPr txBox="1">
            <a:spLocks/>
          </p:cNvSpPr>
          <p:nvPr/>
        </p:nvSpPr>
        <p:spPr>
          <a:xfrm>
            <a:off x="150136" y="1070536"/>
            <a:ext cx="3204928" cy="1226342"/>
          </a:xfrm>
          <a:prstGeom prst="rect">
            <a:avLst/>
          </a:prstGeom>
          <a:noFill/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2000" dirty="0" smtClean="0">
                <a:solidFill>
                  <a:schemeClr val="bg1"/>
                </a:solidFill>
              </a:rPr>
              <a:t>“Reviews Are A Major Part Of Online Marketing.”</a:t>
            </a:r>
            <a:endParaRPr lang="en-US" sz="2000" dirty="0">
              <a:solidFill>
                <a:schemeClr val="bg1"/>
              </a:solidFill>
            </a:endParaRPr>
          </a:p>
        </p:txBody>
      </p:sp>
      <p:sp>
        <p:nvSpPr>
          <p:cNvPr id="6" name="TextBox 5"/>
          <p:cNvSpPr txBox="1">
            <a:spLocks/>
          </p:cNvSpPr>
          <p:nvPr/>
        </p:nvSpPr>
        <p:spPr>
          <a:xfrm>
            <a:off x="990600" y="57151"/>
            <a:ext cx="762000" cy="699192"/>
          </a:xfrm>
          <a:prstGeom prst="ellipse">
            <a:avLst/>
          </a:prstGeom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wrap="none" lIns="0" tIns="91440" rIns="0" bIns="72000" rtlCol="0" anchor="ctr" anchorCtr="0">
            <a:noAutofit/>
          </a:bodyPr>
          <a:lstStyle/>
          <a:p>
            <a:pPr algn="ctr"/>
            <a:r>
              <a:rPr lang="en-US" sz="4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mpact" panose="020B0806030902050204" pitchFamily="34" charset="0"/>
              </a:rPr>
              <a:t>2</a:t>
            </a:r>
            <a:endParaRPr lang="ru-RU" sz="44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Impact" panose="020B0806030902050204" pitchFamily="34" charset="0"/>
            </a:endParaRPr>
          </a:p>
        </p:txBody>
      </p:sp>
      <p:sp>
        <p:nvSpPr>
          <p:cNvPr id="23" name="Textfeld 6"/>
          <p:cNvSpPr txBox="1"/>
          <p:nvPr/>
        </p:nvSpPr>
        <p:spPr>
          <a:xfrm>
            <a:off x="1060079" y="2245192"/>
            <a:ext cx="1759322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10000"/>
              </a:lnSpc>
              <a:spcAft>
                <a:spcPts val="600"/>
              </a:spcAft>
            </a:pPr>
            <a:r>
              <a:rPr lang="fr-FR" sz="2000" dirty="0" smtClean="0">
                <a:solidFill>
                  <a:srgbClr val="040403"/>
                </a:solidFill>
                <a:latin typeface="Arial Narrow" panose="020B0606020202030204" pitchFamily="34" charset="0"/>
                <a:cs typeface="Sansation Light"/>
              </a:rPr>
              <a:t>Google+ </a:t>
            </a:r>
            <a:r>
              <a:rPr lang="fr-FR" sz="2000" dirty="0" smtClean="0">
                <a:solidFill>
                  <a:srgbClr val="00B0F0"/>
                </a:solidFill>
                <a:latin typeface="Arial Narrow" panose="020B0606020202030204" pitchFamily="34" charset="0"/>
                <a:cs typeface="Sansation Light"/>
              </a:rPr>
              <a:t>Maps</a:t>
            </a:r>
          </a:p>
        </p:txBody>
      </p:sp>
      <p:sp>
        <p:nvSpPr>
          <p:cNvPr id="26" name="Freeform 42"/>
          <p:cNvSpPr>
            <a:spLocks/>
          </p:cNvSpPr>
          <p:nvPr/>
        </p:nvSpPr>
        <p:spPr bwMode="auto">
          <a:xfrm>
            <a:off x="615274" y="2258292"/>
            <a:ext cx="444804" cy="391187"/>
          </a:xfrm>
          <a:custGeom>
            <a:avLst/>
            <a:gdLst>
              <a:gd name="T0" fmla="*/ 359 w 430"/>
              <a:gd name="T1" fmla="*/ 0 h 496"/>
              <a:gd name="T2" fmla="*/ 430 w 430"/>
              <a:gd name="T3" fmla="*/ 72 h 496"/>
              <a:gd name="T4" fmla="*/ 430 w 430"/>
              <a:gd name="T5" fmla="*/ 397 h 496"/>
              <a:gd name="T6" fmla="*/ 429 w 430"/>
              <a:gd name="T7" fmla="*/ 397 h 496"/>
              <a:gd name="T8" fmla="*/ 429 w 430"/>
              <a:gd name="T9" fmla="*/ 496 h 496"/>
              <a:gd name="T10" fmla="*/ 329 w 430"/>
              <a:gd name="T11" fmla="*/ 397 h 496"/>
              <a:gd name="T12" fmla="*/ 71 w 430"/>
              <a:gd name="T13" fmla="*/ 397 h 496"/>
              <a:gd name="T14" fmla="*/ 0 w 430"/>
              <a:gd name="T15" fmla="*/ 325 h 496"/>
              <a:gd name="T16" fmla="*/ 0 w 430"/>
              <a:gd name="T17" fmla="*/ 0 h 496"/>
              <a:gd name="T18" fmla="*/ 359 w 430"/>
              <a:gd name="T19" fmla="*/ 0 h 49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430" h="496">
                <a:moveTo>
                  <a:pt x="359" y="0"/>
                </a:moveTo>
                <a:cubicBezTo>
                  <a:pt x="398" y="0"/>
                  <a:pt x="430" y="32"/>
                  <a:pt x="430" y="72"/>
                </a:cubicBezTo>
                <a:cubicBezTo>
                  <a:pt x="430" y="397"/>
                  <a:pt x="430" y="397"/>
                  <a:pt x="430" y="397"/>
                </a:cubicBezTo>
                <a:cubicBezTo>
                  <a:pt x="429" y="397"/>
                  <a:pt x="429" y="397"/>
                  <a:pt x="429" y="397"/>
                </a:cubicBezTo>
                <a:cubicBezTo>
                  <a:pt x="429" y="496"/>
                  <a:pt x="429" y="496"/>
                  <a:pt x="429" y="496"/>
                </a:cubicBezTo>
                <a:cubicBezTo>
                  <a:pt x="329" y="397"/>
                  <a:pt x="329" y="397"/>
                  <a:pt x="329" y="397"/>
                </a:cubicBezTo>
                <a:cubicBezTo>
                  <a:pt x="71" y="397"/>
                  <a:pt x="71" y="397"/>
                  <a:pt x="71" y="397"/>
                </a:cubicBezTo>
                <a:cubicBezTo>
                  <a:pt x="32" y="397"/>
                  <a:pt x="0" y="365"/>
                  <a:pt x="0" y="325"/>
                </a:cubicBezTo>
                <a:cubicBezTo>
                  <a:pt x="0" y="0"/>
                  <a:pt x="0" y="0"/>
                  <a:pt x="0" y="0"/>
                </a:cubicBezTo>
                <a:lnTo>
                  <a:pt x="359" y="0"/>
                </a:lnTo>
                <a:close/>
              </a:path>
            </a:pathLst>
          </a:custGeom>
          <a:solidFill>
            <a:srgbClr val="00B0F0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 sz="800"/>
          </a:p>
        </p:txBody>
      </p:sp>
      <p:sp>
        <p:nvSpPr>
          <p:cNvPr id="31" name="Textfeld 6"/>
          <p:cNvSpPr txBox="1"/>
          <p:nvPr/>
        </p:nvSpPr>
        <p:spPr>
          <a:xfrm>
            <a:off x="1060079" y="2752966"/>
            <a:ext cx="1759322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10000"/>
              </a:lnSpc>
              <a:spcAft>
                <a:spcPts val="600"/>
              </a:spcAft>
            </a:pPr>
            <a:r>
              <a:rPr lang="fr-FR" sz="2000" dirty="0" smtClean="0">
                <a:latin typeface="Arial Narrow" panose="020B0606020202030204" pitchFamily="34" charset="0"/>
                <a:cs typeface="Sansation Light"/>
              </a:rPr>
              <a:t>Social</a:t>
            </a:r>
            <a:r>
              <a:rPr lang="fr-FR" sz="2000" dirty="0" smtClean="0">
                <a:solidFill>
                  <a:srgbClr val="5FC3E3"/>
                </a:solidFill>
                <a:latin typeface="Arial Narrow" panose="020B0606020202030204" pitchFamily="34" charset="0"/>
                <a:cs typeface="Sansation Light"/>
              </a:rPr>
              <a:t> </a:t>
            </a:r>
            <a:r>
              <a:rPr lang="fr-FR" sz="2000" dirty="0" smtClean="0">
                <a:solidFill>
                  <a:srgbClr val="00B0F0"/>
                </a:solidFill>
                <a:latin typeface="Arial Narrow" panose="020B0606020202030204" pitchFamily="34" charset="0"/>
                <a:cs typeface="Sansation Light"/>
              </a:rPr>
              <a:t>Media</a:t>
            </a:r>
          </a:p>
        </p:txBody>
      </p:sp>
      <p:sp>
        <p:nvSpPr>
          <p:cNvPr id="33" name="Freeform 42"/>
          <p:cNvSpPr>
            <a:spLocks/>
          </p:cNvSpPr>
          <p:nvPr/>
        </p:nvSpPr>
        <p:spPr bwMode="auto">
          <a:xfrm>
            <a:off x="615274" y="2766066"/>
            <a:ext cx="444804" cy="391187"/>
          </a:xfrm>
          <a:custGeom>
            <a:avLst/>
            <a:gdLst>
              <a:gd name="T0" fmla="*/ 359 w 430"/>
              <a:gd name="T1" fmla="*/ 0 h 496"/>
              <a:gd name="T2" fmla="*/ 430 w 430"/>
              <a:gd name="T3" fmla="*/ 72 h 496"/>
              <a:gd name="T4" fmla="*/ 430 w 430"/>
              <a:gd name="T5" fmla="*/ 397 h 496"/>
              <a:gd name="T6" fmla="*/ 429 w 430"/>
              <a:gd name="T7" fmla="*/ 397 h 496"/>
              <a:gd name="T8" fmla="*/ 429 w 430"/>
              <a:gd name="T9" fmla="*/ 496 h 496"/>
              <a:gd name="T10" fmla="*/ 329 w 430"/>
              <a:gd name="T11" fmla="*/ 397 h 496"/>
              <a:gd name="T12" fmla="*/ 71 w 430"/>
              <a:gd name="T13" fmla="*/ 397 h 496"/>
              <a:gd name="T14" fmla="*/ 0 w 430"/>
              <a:gd name="T15" fmla="*/ 325 h 496"/>
              <a:gd name="T16" fmla="*/ 0 w 430"/>
              <a:gd name="T17" fmla="*/ 0 h 496"/>
              <a:gd name="T18" fmla="*/ 359 w 430"/>
              <a:gd name="T19" fmla="*/ 0 h 49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430" h="496">
                <a:moveTo>
                  <a:pt x="359" y="0"/>
                </a:moveTo>
                <a:cubicBezTo>
                  <a:pt x="398" y="0"/>
                  <a:pt x="430" y="32"/>
                  <a:pt x="430" y="72"/>
                </a:cubicBezTo>
                <a:cubicBezTo>
                  <a:pt x="430" y="397"/>
                  <a:pt x="430" y="397"/>
                  <a:pt x="430" y="397"/>
                </a:cubicBezTo>
                <a:cubicBezTo>
                  <a:pt x="429" y="397"/>
                  <a:pt x="429" y="397"/>
                  <a:pt x="429" y="397"/>
                </a:cubicBezTo>
                <a:cubicBezTo>
                  <a:pt x="429" y="496"/>
                  <a:pt x="429" y="496"/>
                  <a:pt x="429" y="496"/>
                </a:cubicBezTo>
                <a:cubicBezTo>
                  <a:pt x="329" y="397"/>
                  <a:pt x="329" y="397"/>
                  <a:pt x="329" y="397"/>
                </a:cubicBezTo>
                <a:cubicBezTo>
                  <a:pt x="71" y="397"/>
                  <a:pt x="71" y="397"/>
                  <a:pt x="71" y="397"/>
                </a:cubicBezTo>
                <a:cubicBezTo>
                  <a:pt x="32" y="397"/>
                  <a:pt x="0" y="365"/>
                  <a:pt x="0" y="325"/>
                </a:cubicBezTo>
                <a:cubicBezTo>
                  <a:pt x="0" y="0"/>
                  <a:pt x="0" y="0"/>
                  <a:pt x="0" y="0"/>
                </a:cubicBezTo>
                <a:lnTo>
                  <a:pt x="359" y="0"/>
                </a:lnTo>
                <a:close/>
              </a:path>
            </a:pathLst>
          </a:custGeom>
          <a:solidFill>
            <a:srgbClr val="00B0F0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 sz="800"/>
          </a:p>
        </p:txBody>
      </p:sp>
      <p:sp>
        <p:nvSpPr>
          <p:cNvPr id="35" name="Textfeld 6"/>
          <p:cNvSpPr txBox="1"/>
          <p:nvPr/>
        </p:nvSpPr>
        <p:spPr>
          <a:xfrm>
            <a:off x="1060079" y="3235792"/>
            <a:ext cx="1759322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10000"/>
              </a:lnSpc>
              <a:spcAft>
                <a:spcPts val="600"/>
              </a:spcAft>
            </a:pPr>
            <a:r>
              <a:rPr lang="fr-FR" sz="20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Arial Narrow" panose="020B0606020202030204" pitchFamily="34" charset="0"/>
                <a:cs typeface="Sansation Light"/>
              </a:rPr>
              <a:t>Local</a:t>
            </a:r>
            <a:r>
              <a:rPr lang="fr-FR" sz="2000" dirty="0" smtClean="0">
                <a:solidFill>
                  <a:srgbClr val="5FC3E3"/>
                </a:solidFill>
                <a:latin typeface="Arial Narrow" panose="020B0606020202030204" pitchFamily="34" charset="0"/>
                <a:cs typeface="Sansation Light"/>
              </a:rPr>
              <a:t> </a:t>
            </a:r>
            <a:r>
              <a:rPr lang="fr-FR" sz="2000" dirty="0" smtClean="0">
                <a:solidFill>
                  <a:srgbClr val="00B0F0"/>
                </a:solidFill>
                <a:latin typeface="Arial Narrow" panose="020B0606020202030204" pitchFamily="34" charset="0"/>
                <a:cs typeface="Sansation Light"/>
              </a:rPr>
              <a:t>Directories</a:t>
            </a:r>
          </a:p>
        </p:txBody>
      </p:sp>
      <p:sp>
        <p:nvSpPr>
          <p:cNvPr id="37" name="Freeform 42"/>
          <p:cNvSpPr>
            <a:spLocks/>
          </p:cNvSpPr>
          <p:nvPr/>
        </p:nvSpPr>
        <p:spPr bwMode="auto">
          <a:xfrm>
            <a:off x="615274" y="3248892"/>
            <a:ext cx="444804" cy="391187"/>
          </a:xfrm>
          <a:custGeom>
            <a:avLst/>
            <a:gdLst>
              <a:gd name="T0" fmla="*/ 359 w 430"/>
              <a:gd name="T1" fmla="*/ 0 h 496"/>
              <a:gd name="T2" fmla="*/ 430 w 430"/>
              <a:gd name="T3" fmla="*/ 72 h 496"/>
              <a:gd name="T4" fmla="*/ 430 w 430"/>
              <a:gd name="T5" fmla="*/ 397 h 496"/>
              <a:gd name="T6" fmla="*/ 429 w 430"/>
              <a:gd name="T7" fmla="*/ 397 h 496"/>
              <a:gd name="T8" fmla="*/ 429 w 430"/>
              <a:gd name="T9" fmla="*/ 496 h 496"/>
              <a:gd name="T10" fmla="*/ 329 w 430"/>
              <a:gd name="T11" fmla="*/ 397 h 496"/>
              <a:gd name="T12" fmla="*/ 71 w 430"/>
              <a:gd name="T13" fmla="*/ 397 h 496"/>
              <a:gd name="T14" fmla="*/ 0 w 430"/>
              <a:gd name="T15" fmla="*/ 325 h 496"/>
              <a:gd name="T16" fmla="*/ 0 w 430"/>
              <a:gd name="T17" fmla="*/ 0 h 496"/>
              <a:gd name="T18" fmla="*/ 359 w 430"/>
              <a:gd name="T19" fmla="*/ 0 h 49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430" h="496">
                <a:moveTo>
                  <a:pt x="359" y="0"/>
                </a:moveTo>
                <a:cubicBezTo>
                  <a:pt x="398" y="0"/>
                  <a:pt x="430" y="32"/>
                  <a:pt x="430" y="72"/>
                </a:cubicBezTo>
                <a:cubicBezTo>
                  <a:pt x="430" y="397"/>
                  <a:pt x="430" y="397"/>
                  <a:pt x="430" y="397"/>
                </a:cubicBezTo>
                <a:cubicBezTo>
                  <a:pt x="429" y="397"/>
                  <a:pt x="429" y="397"/>
                  <a:pt x="429" y="397"/>
                </a:cubicBezTo>
                <a:cubicBezTo>
                  <a:pt x="429" y="496"/>
                  <a:pt x="429" y="496"/>
                  <a:pt x="429" y="496"/>
                </a:cubicBezTo>
                <a:cubicBezTo>
                  <a:pt x="329" y="397"/>
                  <a:pt x="329" y="397"/>
                  <a:pt x="329" y="397"/>
                </a:cubicBezTo>
                <a:cubicBezTo>
                  <a:pt x="71" y="397"/>
                  <a:pt x="71" y="397"/>
                  <a:pt x="71" y="397"/>
                </a:cubicBezTo>
                <a:cubicBezTo>
                  <a:pt x="32" y="397"/>
                  <a:pt x="0" y="365"/>
                  <a:pt x="0" y="325"/>
                </a:cubicBezTo>
                <a:cubicBezTo>
                  <a:pt x="0" y="0"/>
                  <a:pt x="0" y="0"/>
                  <a:pt x="0" y="0"/>
                </a:cubicBezTo>
                <a:lnTo>
                  <a:pt x="359" y="0"/>
                </a:lnTo>
                <a:close/>
              </a:path>
            </a:pathLst>
          </a:custGeom>
          <a:solidFill>
            <a:srgbClr val="00B0F0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 sz="800"/>
          </a:p>
        </p:txBody>
      </p:sp>
      <p:sp>
        <p:nvSpPr>
          <p:cNvPr id="39" name="Textfeld 6"/>
          <p:cNvSpPr txBox="1"/>
          <p:nvPr/>
        </p:nvSpPr>
        <p:spPr>
          <a:xfrm>
            <a:off x="1060079" y="3753888"/>
            <a:ext cx="1759322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10000"/>
              </a:lnSpc>
              <a:spcAft>
                <a:spcPts val="600"/>
              </a:spcAft>
            </a:pPr>
            <a:r>
              <a:rPr lang="fr-FR" sz="20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Arial Narrow" panose="020B0606020202030204" pitchFamily="34" charset="0"/>
                <a:cs typeface="Sansation Light"/>
              </a:rPr>
              <a:t>SEO</a:t>
            </a:r>
            <a:r>
              <a:rPr lang="fr-FR" sz="2000" dirty="0" smtClean="0">
                <a:solidFill>
                  <a:srgbClr val="5FC3E3"/>
                </a:solidFill>
                <a:latin typeface="Arial Narrow" panose="020B0606020202030204" pitchFamily="34" charset="0"/>
                <a:cs typeface="Sansation Light"/>
              </a:rPr>
              <a:t> </a:t>
            </a:r>
            <a:r>
              <a:rPr lang="fr-FR" sz="2000" dirty="0" smtClean="0">
                <a:solidFill>
                  <a:srgbClr val="00B0F0"/>
                </a:solidFill>
                <a:latin typeface="Arial Narrow" panose="020B0606020202030204" pitchFamily="34" charset="0"/>
                <a:cs typeface="Sansation Light"/>
              </a:rPr>
              <a:t>Rankings</a:t>
            </a:r>
          </a:p>
        </p:txBody>
      </p:sp>
      <p:sp>
        <p:nvSpPr>
          <p:cNvPr id="41" name="Freeform 42"/>
          <p:cNvSpPr>
            <a:spLocks/>
          </p:cNvSpPr>
          <p:nvPr/>
        </p:nvSpPr>
        <p:spPr bwMode="auto">
          <a:xfrm>
            <a:off x="615274" y="3766988"/>
            <a:ext cx="444804" cy="391187"/>
          </a:xfrm>
          <a:custGeom>
            <a:avLst/>
            <a:gdLst>
              <a:gd name="T0" fmla="*/ 359 w 430"/>
              <a:gd name="T1" fmla="*/ 0 h 496"/>
              <a:gd name="T2" fmla="*/ 430 w 430"/>
              <a:gd name="T3" fmla="*/ 72 h 496"/>
              <a:gd name="T4" fmla="*/ 430 w 430"/>
              <a:gd name="T5" fmla="*/ 397 h 496"/>
              <a:gd name="T6" fmla="*/ 429 w 430"/>
              <a:gd name="T7" fmla="*/ 397 h 496"/>
              <a:gd name="T8" fmla="*/ 429 w 430"/>
              <a:gd name="T9" fmla="*/ 496 h 496"/>
              <a:gd name="T10" fmla="*/ 329 w 430"/>
              <a:gd name="T11" fmla="*/ 397 h 496"/>
              <a:gd name="T12" fmla="*/ 71 w 430"/>
              <a:gd name="T13" fmla="*/ 397 h 496"/>
              <a:gd name="T14" fmla="*/ 0 w 430"/>
              <a:gd name="T15" fmla="*/ 325 h 496"/>
              <a:gd name="T16" fmla="*/ 0 w 430"/>
              <a:gd name="T17" fmla="*/ 0 h 496"/>
              <a:gd name="T18" fmla="*/ 359 w 430"/>
              <a:gd name="T19" fmla="*/ 0 h 49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430" h="496">
                <a:moveTo>
                  <a:pt x="359" y="0"/>
                </a:moveTo>
                <a:cubicBezTo>
                  <a:pt x="398" y="0"/>
                  <a:pt x="430" y="32"/>
                  <a:pt x="430" y="72"/>
                </a:cubicBezTo>
                <a:cubicBezTo>
                  <a:pt x="430" y="397"/>
                  <a:pt x="430" y="397"/>
                  <a:pt x="430" y="397"/>
                </a:cubicBezTo>
                <a:cubicBezTo>
                  <a:pt x="429" y="397"/>
                  <a:pt x="429" y="397"/>
                  <a:pt x="429" y="397"/>
                </a:cubicBezTo>
                <a:cubicBezTo>
                  <a:pt x="429" y="496"/>
                  <a:pt x="429" y="496"/>
                  <a:pt x="429" y="496"/>
                </a:cubicBezTo>
                <a:cubicBezTo>
                  <a:pt x="329" y="397"/>
                  <a:pt x="329" y="397"/>
                  <a:pt x="329" y="397"/>
                </a:cubicBezTo>
                <a:cubicBezTo>
                  <a:pt x="71" y="397"/>
                  <a:pt x="71" y="397"/>
                  <a:pt x="71" y="397"/>
                </a:cubicBezTo>
                <a:cubicBezTo>
                  <a:pt x="32" y="397"/>
                  <a:pt x="0" y="365"/>
                  <a:pt x="0" y="325"/>
                </a:cubicBezTo>
                <a:cubicBezTo>
                  <a:pt x="0" y="0"/>
                  <a:pt x="0" y="0"/>
                  <a:pt x="0" y="0"/>
                </a:cubicBezTo>
                <a:lnTo>
                  <a:pt x="359" y="0"/>
                </a:lnTo>
                <a:close/>
              </a:path>
            </a:pathLst>
          </a:custGeom>
          <a:solidFill>
            <a:srgbClr val="00B0F0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 sz="800"/>
          </a:p>
        </p:txBody>
      </p:sp>
      <p:sp>
        <p:nvSpPr>
          <p:cNvPr id="43" name="Text Placeholder 3"/>
          <p:cNvSpPr txBox="1">
            <a:spLocks/>
          </p:cNvSpPr>
          <p:nvPr/>
        </p:nvSpPr>
        <p:spPr>
          <a:xfrm>
            <a:off x="1394791" y="301641"/>
            <a:ext cx="6478365" cy="1226342"/>
          </a:xfrm>
          <a:prstGeom prst="rect">
            <a:avLst/>
          </a:prstGeom>
          <a:noFill/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20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Businesses Must Have Reviews To Compete Online… Why?</a:t>
            </a:r>
            <a:endParaRPr lang="en-US" sz="2000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44" name="Textfeld 6"/>
          <p:cNvSpPr txBox="1"/>
          <p:nvPr/>
        </p:nvSpPr>
        <p:spPr>
          <a:xfrm>
            <a:off x="1063392" y="4302592"/>
            <a:ext cx="1759322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10000"/>
              </a:lnSpc>
              <a:spcAft>
                <a:spcPts val="600"/>
              </a:spcAft>
            </a:pPr>
            <a:r>
              <a:rPr lang="fr-FR" sz="20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Arial Narrow" panose="020B0606020202030204" pitchFamily="34" charset="0"/>
                <a:cs typeface="Sansation Light"/>
              </a:rPr>
              <a:t>Pay Per</a:t>
            </a:r>
            <a:r>
              <a:rPr lang="fr-FR" sz="2000" dirty="0" smtClean="0">
                <a:solidFill>
                  <a:srgbClr val="5FC3E3"/>
                </a:solidFill>
                <a:latin typeface="Arial Narrow" panose="020B0606020202030204" pitchFamily="34" charset="0"/>
                <a:cs typeface="Sansation Light"/>
              </a:rPr>
              <a:t> </a:t>
            </a:r>
            <a:r>
              <a:rPr lang="fr-FR" sz="2000" dirty="0" smtClean="0">
                <a:solidFill>
                  <a:srgbClr val="00B0F0"/>
                </a:solidFill>
                <a:latin typeface="Arial Narrow" panose="020B0606020202030204" pitchFamily="34" charset="0"/>
                <a:cs typeface="Sansation Light"/>
              </a:rPr>
              <a:t>Click</a:t>
            </a:r>
          </a:p>
        </p:txBody>
      </p:sp>
      <p:sp>
        <p:nvSpPr>
          <p:cNvPr id="46" name="Freeform 42"/>
          <p:cNvSpPr>
            <a:spLocks/>
          </p:cNvSpPr>
          <p:nvPr/>
        </p:nvSpPr>
        <p:spPr bwMode="auto">
          <a:xfrm>
            <a:off x="618587" y="4315692"/>
            <a:ext cx="444804" cy="391187"/>
          </a:xfrm>
          <a:custGeom>
            <a:avLst/>
            <a:gdLst>
              <a:gd name="T0" fmla="*/ 359 w 430"/>
              <a:gd name="T1" fmla="*/ 0 h 496"/>
              <a:gd name="T2" fmla="*/ 430 w 430"/>
              <a:gd name="T3" fmla="*/ 72 h 496"/>
              <a:gd name="T4" fmla="*/ 430 w 430"/>
              <a:gd name="T5" fmla="*/ 397 h 496"/>
              <a:gd name="T6" fmla="*/ 429 w 430"/>
              <a:gd name="T7" fmla="*/ 397 h 496"/>
              <a:gd name="T8" fmla="*/ 429 w 430"/>
              <a:gd name="T9" fmla="*/ 496 h 496"/>
              <a:gd name="T10" fmla="*/ 329 w 430"/>
              <a:gd name="T11" fmla="*/ 397 h 496"/>
              <a:gd name="T12" fmla="*/ 71 w 430"/>
              <a:gd name="T13" fmla="*/ 397 h 496"/>
              <a:gd name="T14" fmla="*/ 0 w 430"/>
              <a:gd name="T15" fmla="*/ 325 h 496"/>
              <a:gd name="T16" fmla="*/ 0 w 430"/>
              <a:gd name="T17" fmla="*/ 0 h 496"/>
              <a:gd name="T18" fmla="*/ 359 w 430"/>
              <a:gd name="T19" fmla="*/ 0 h 49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430" h="496">
                <a:moveTo>
                  <a:pt x="359" y="0"/>
                </a:moveTo>
                <a:cubicBezTo>
                  <a:pt x="398" y="0"/>
                  <a:pt x="430" y="32"/>
                  <a:pt x="430" y="72"/>
                </a:cubicBezTo>
                <a:cubicBezTo>
                  <a:pt x="430" y="397"/>
                  <a:pt x="430" y="397"/>
                  <a:pt x="430" y="397"/>
                </a:cubicBezTo>
                <a:cubicBezTo>
                  <a:pt x="429" y="397"/>
                  <a:pt x="429" y="397"/>
                  <a:pt x="429" y="397"/>
                </a:cubicBezTo>
                <a:cubicBezTo>
                  <a:pt x="429" y="496"/>
                  <a:pt x="429" y="496"/>
                  <a:pt x="429" y="496"/>
                </a:cubicBezTo>
                <a:cubicBezTo>
                  <a:pt x="329" y="397"/>
                  <a:pt x="329" y="397"/>
                  <a:pt x="329" y="397"/>
                </a:cubicBezTo>
                <a:cubicBezTo>
                  <a:pt x="71" y="397"/>
                  <a:pt x="71" y="397"/>
                  <a:pt x="71" y="397"/>
                </a:cubicBezTo>
                <a:cubicBezTo>
                  <a:pt x="32" y="397"/>
                  <a:pt x="0" y="365"/>
                  <a:pt x="0" y="325"/>
                </a:cubicBezTo>
                <a:cubicBezTo>
                  <a:pt x="0" y="0"/>
                  <a:pt x="0" y="0"/>
                  <a:pt x="0" y="0"/>
                </a:cubicBezTo>
                <a:lnTo>
                  <a:pt x="359" y="0"/>
                </a:lnTo>
                <a:close/>
              </a:path>
            </a:pathLst>
          </a:custGeom>
          <a:solidFill>
            <a:srgbClr val="00B0F0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 sz="800"/>
          </a:p>
        </p:txBody>
      </p:sp>
      <p:pic>
        <p:nvPicPr>
          <p:cNvPr id="48" name="Picture 47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104077" y="1428750"/>
            <a:ext cx="4430323" cy="3278129"/>
          </a:xfrm>
          <a:prstGeom prst="rect">
            <a:avLst/>
          </a:prstGeom>
        </p:spPr>
      </p:pic>
      <p:sp>
        <p:nvSpPr>
          <p:cNvPr id="49" name="Rounded Rectangle 48"/>
          <p:cNvSpPr/>
          <p:nvPr/>
        </p:nvSpPr>
        <p:spPr>
          <a:xfrm>
            <a:off x="4343400" y="1441544"/>
            <a:ext cx="1752600" cy="215806"/>
          </a:xfrm>
          <a:prstGeom prst="round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1" name="Rounded Rectangle 50"/>
          <p:cNvSpPr/>
          <p:nvPr/>
        </p:nvSpPr>
        <p:spPr>
          <a:xfrm>
            <a:off x="4953000" y="1794894"/>
            <a:ext cx="1447800" cy="215806"/>
          </a:xfrm>
          <a:prstGeom prst="round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2" name="Rounded Rectangle 51"/>
          <p:cNvSpPr/>
          <p:nvPr/>
        </p:nvSpPr>
        <p:spPr>
          <a:xfrm>
            <a:off x="4953000" y="2568605"/>
            <a:ext cx="1447800" cy="295151"/>
          </a:xfrm>
          <a:prstGeom prst="round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3" name="Rounded Rectangle 52"/>
          <p:cNvSpPr/>
          <p:nvPr/>
        </p:nvSpPr>
        <p:spPr>
          <a:xfrm>
            <a:off x="4953000" y="3409950"/>
            <a:ext cx="1447800" cy="241485"/>
          </a:xfrm>
          <a:prstGeom prst="round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4" name="Rounded Rectangle 53"/>
          <p:cNvSpPr/>
          <p:nvPr/>
        </p:nvSpPr>
        <p:spPr>
          <a:xfrm>
            <a:off x="4953000" y="4211581"/>
            <a:ext cx="1447800" cy="295151"/>
          </a:xfrm>
          <a:prstGeom prst="round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5" name="Picture 24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106660" y="1428749"/>
            <a:ext cx="4427740" cy="32781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995509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14:flythrough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6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" grpId="0"/>
      <p:bldP spid="26" grpId="0" animBg="1"/>
      <p:bldP spid="31" grpId="0"/>
      <p:bldP spid="33" grpId="0" animBg="1"/>
      <p:bldP spid="35" grpId="0"/>
      <p:bldP spid="37" grpId="0" animBg="1"/>
      <p:bldP spid="39" grpId="0"/>
      <p:bldP spid="41" grpId="0" animBg="1"/>
      <p:bldP spid="44" grpId="0"/>
      <p:bldP spid="46" grpId="0" animBg="1"/>
      <p:bldP spid="49" grpId="0" animBg="1"/>
      <p:bldP spid="51" grpId="0" animBg="1"/>
      <p:bldP spid="52" grpId="0" animBg="1"/>
      <p:bldP spid="53" grpId="0" animBg="1"/>
      <p:bldP spid="54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8"/>
          <p:cNvSpPr>
            <a:spLocks noGrp="1"/>
          </p:cNvSpPr>
          <p:nvPr>
            <p:ph type="title"/>
          </p:nvPr>
        </p:nvSpPr>
        <p:spPr>
          <a:xfrm>
            <a:off x="609600" y="175340"/>
            <a:ext cx="8229600" cy="457200"/>
          </a:xfrm>
        </p:spPr>
        <p:txBody>
          <a:bodyPr>
            <a:noAutofit/>
          </a:bodyPr>
          <a:lstStyle/>
          <a:p>
            <a:r>
              <a:rPr lang="en-US" sz="4000" b="1" dirty="0" smtClean="0"/>
              <a:t>Marketing Game Changer</a:t>
            </a:r>
            <a:endParaRPr lang="en-US" sz="4000" b="1" dirty="0"/>
          </a:p>
        </p:txBody>
      </p:sp>
      <p:sp>
        <p:nvSpPr>
          <p:cNvPr id="6" name="TextBox 5"/>
          <p:cNvSpPr txBox="1">
            <a:spLocks/>
          </p:cNvSpPr>
          <p:nvPr/>
        </p:nvSpPr>
        <p:spPr>
          <a:xfrm>
            <a:off x="990600" y="65888"/>
            <a:ext cx="762000" cy="699192"/>
          </a:xfrm>
          <a:prstGeom prst="ellipse">
            <a:avLst/>
          </a:prstGeom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wrap="none" lIns="0" tIns="91440" rIns="0" bIns="72000" rtlCol="0" anchor="ctr" anchorCtr="0">
            <a:noAutofit/>
          </a:bodyPr>
          <a:lstStyle/>
          <a:p>
            <a:pPr algn="ctr"/>
            <a:r>
              <a:rPr lang="en-US" sz="4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mpact" panose="020B0806030902050204" pitchFamily="34" charset="0"/>
              </a:rPr>
              <a:t>3</a:t>
            </a:r>
            <a:endParaRPr lang="ru-RU" sz="44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Impact" panose="020B0806030902050204" pitchFamily="34" charset="0"/>
            </a:endParaRPr>
          </a:p>
        </p:txBody>
      </p:sp>
      <p:sp>
        <p:nvSpPr>
          <p:cNvPr id="43" name="Text Placeholder 3"/>
          <p:cNvSpPr txBox="1">
            <a:spLocks/>
          </p:cNvSpPr>
          <p:nvPr/>
        </p:nvSpPr>
        <p:spPr>
          <a:xfrm>
            <a:off x="1085505" y="750729"/>
            <a:ext cx="7277783" cy="449088"/>
          </a:xfrm>
          <a:prstGeom prst="rect">
            <a:avLst/>
          </a:prstGeom>
          <a:noFill/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24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SEO… Social Media… Pay Per Click… Local Marketing</a:t>
            </a:r>
            <a:endParaRPr lang="en-US" sz="2400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24" name="Text Placeholder 3"/>
          <p:cNvSpPr txBox="1">
            <a:spLocks/>
          </p:cNvSpPr>
          <p:nvPr/>
        </p:nvSpPr>
        <p:spPr>
          <a:xfrm>
            <a:off x="1485212" y="1182512"/>
            <a:ext cx="6478365" cy="449088"/>
          </a:xfrm>
          <a:prstGeom prst="rect">
            <a:avLst/>
          </a:prstGeom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24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None Of It Is Effective Anymore….</a:t>
            </a:r>
            <a:endParaRPr lang="en-US" sz="24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25" name="Text Placeholder 3"/>
          <p:cNvSpPr txBox="1">
            <a:spLocks/>
          </p:cNvSpPr>
          <p:nvPr/>
        </p:nvSpPr>
        <p:spPr>
          <a:xfrm>
            <a:off x="1450799" y="1625986"/>
            <a:ext cx="6478365" cy="449088"/>
          </a:xfrm>
          <a:prstGeom prst="rect">
            <a:avLst/>
          </a:prstGeom>
          <a:noFill/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24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If You’re Not Monitoring And Get A Bad Review</a:t>
            </a:r>
            <a:endParaRPr lang="en-US" sz="2400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pic>
        <p:nvPicPr>
          <p:cNvPr id="27" name="Picture 4" descr="http://www.reputationmarketingblueprint.com/wp-content/uploads/2012/06/bubble-badreviews.jpg"/>
          <p:cNvPicPr>
            <a:picLocks noChangeAspect="1" noChangeArrowheads="1"/>
          </p:cNvPicPr>
          <p:nvPr/>
        </p:nvPicPr>
        <p:blipFill rotWithShape="1"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1416" b="1"/>
          <a:stretch/>
        </p:blipFill>
        <p:spPr bwMode="auto">
          <a:xfrm>
            <a:off x="1752600" y="3605987"/>
            <a:ext cx="5592789" cy="155968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8" name="TextBox 27"/>
          <p:cNvSpPr txBox="1"/>
          <p:nvPr/>
        </p:nvSpPr>
        <p:spPr>
          <a:xfrm>
            <a:off x="1670255" y="2239327"/>
            <a:ext cx="76962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Market The Business With Website, SEO, Social Etc.</a:t>
            </a:r>
            <a:endParaRPr lang="en-US" sz="2400" b="1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29" name="TextBox 28"/>
          <p:cNvSpPr txBox="1"/>
          <p:nvPr/>
        </p:nvSpPr>
        <p:spPr>
          <a:xfrm>
            <a:off x="1697731" y="3041356"/>
            <a:ext cx="76962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Help The Build Their 5 Star Reputation</a:t>
            </a:r>
            <a:endParaRPr lang="en-US" sz="2400" b="1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30" name="TextBox 29"/>
          <p:cNvSpPr txBox="1"/>
          <p:nvPr/>
        </p:nvSpPr>
        <p:spPr>
          <a:xfrm>
            <a:off x="1627676" y="2233284"/>
            <a:ext cx="566338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 Build A 5 Star Reputation </a:t>
            </a:r>
            <a:r>
              <a:rPr lang="en-US" sz="2400" b="1" u="sng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First</a:t>
            </a:r>
            <a:endParaRPr lang="en-US" sz="2400" b="1" u="sng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32" name="TextBox 31"/>
          <p:cNvSpPr txBox="1"/>
          <p:nvPr/>
        </p:nvSpPr>
        <p:spPr>
          <a:xfrm>
            <a:off x="1645674" y="3034302"/>
            <a:ext cx="76962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Market Their Business to Get More Customers</a:t>
            </a:r>
            <a:endParaRPr lang="en-US" sz="2400" b="1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pic>
        <p:nvPicPr>
          <p:cNvPr id="34" name="Picture 2" descr="http://www.anh-usa.org/wp-content/uploads/2010/09/wrong.jpg"/>
          <p:cNvPicPr>
            <a:picLocks noChangeAspect="1" noChangeArrowheads="1"/>
          </p:cNvPicPr>
          <p:nvPr/>
        </p:nvPicPr>
        <p:blipFill rotWithShape="1"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3302" b="29757"/>
          <a:stretch/>
        </p:blipFill>
        <p:spPr bwMode="auto">
          <a:xfrm rot="21096993">
            <a:off x="2668050" y="3374970"/>
            <a:ext cx="3708069" cy="145003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6" name="Picture 4" descr="https://encrypted-tbn0.gstatic.com/images?q=tbn:ANd9GcSQjG5NZNFj6UM4gMDJTEusMcn8CKkzSkuxz7ponEyeFasc_vlIMQ"/>
          <p:cNvPicPr>
            <a:picLocks noChangeAspect="1" noChangeArrowheads="1"/>
          </p:cNvPicPr>
          <p:nvPr/>
        </p:nvPicPr>
        <p:blipFill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38204" y="2829526"/>
            <a:ext cx="581920" cy="5657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8" name="Oval 37"/>
          <p:cNvSpPr/>
          <p:nvPr/>
        </p:nvSpPr>
        <p:spPr>
          <a:xfrm>
            <a:off x="936523" y="2134351"/>
            <a:ext cx="691153" cy="679725"/>
          </a:xfrm>
          <a:prstGeom prst="ellipse">
            <a:avLst/>
          </a:prstGeom>
          <a:ln/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/>
          </a:p>
        </p:txBody>
      </p:sp>
      <p:sp>
        <p:nvSpPr>
          <p:cNvPr id="55" name="Oval 54"/>
          <p:cNvSpPr/>
          <p:nvPr/>
        </p:nvSpPr>
        <p:spPr>
          <a:xfrm>
            <a:off x="936523" y="2936877"/>
            <a:ext cx="691153" cy="679725"/>
          </a:xfrm>
          <a:prstGeom prst="ellipse">
            <a:avLst/>
          </a:prstGeom>
          <a:ln/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/>
          </a:p>
        </p:txBody>
      </p:sp>
      <p:sp>
        <p:nvSpPr>
          <p:cNvPr id="3" name="TextBox 2"/>
          <p:cNvSpPr txBox="1"/>
          <p:nvPr/>
        </p:nvSpPr>
        <p:spPr>
          <a:xfrm>
            <a:off x="878799" y="2305413"/>
            <a:ext cx="88652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>
                <a:solidFill>
                  <a:schemeClr val="bg1"/>
                </a:solidFill>
              </a:rPr>
              <a:t>STEP:1</a:t>
            </a:r>
            <a:endParaRPr lang="en-US" b="1" dirty="0">
              <a:solidFill>
                <a:schemeClr val="bg1"/>
              </a:solidFill>
            </a:endParaRPr>
          </a:p>
        </p:txBody>
      </p:sp>
      <p:sp>
        <p:nvSpPr>
          <p:cNvPr id="56" name="TextBox 55"/>
          <p:cNvSpPr txBox="1"/>
          <p:nvPr/>
        </p:nvSpPr>
        <p:spPr>
          <a:xfrm>
            <a:off x="876277" y="3085192"/>
            <a:ext cx="88652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>
                <a:solidFill>
                  <a:schemeClr val="bg1"/>
                </a:solidFill>
              </a:rPr>
              <a:t>STEP:2</a:t>
            </a:r>
            <a:endParaRPr lang="en-US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198581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14:flythrough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500"/>
                            </p:stCondLst>
                            <p:childTnLst>
                              <p:par>
                                <p:cTn id="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7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0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2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3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5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6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8" fill="hold">
                            <p:stCondLst>
                              <p:cond delay="500"/>
                            </p:stCondLst>
                            <p:childTnLst>
                              <p:par>
                                <p:cTn id="6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1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28" grpId="0"/>
      <p:bldP spid="28" grpId="1"/>
      <p:bldP spid="29" grpId="0"/>
      <p:bldP spid="29" grpId="1"/>
      <p:bldP spid="30" grpId="0"/>
      <p:bldP spid="32" grpId="0"/>
      <p:bldP spid="38" grpId="0" animBg="1"/>
      <p:bldP spid="55" grpId="0" animBg="1"/>
      <p:bldP spid="3" grpId="0"/>
      <p:bldP spid="56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8"/>
          <p:cNvSpPr>
            <a:spLocks noGrp="1"/>
          </p:cNvSpPr>
          <p:nvPr>
            <p:ph type="title"/>
          </p:nvPr>
        </p:nvSpPr>
        <p:spPr>
          <a:xfrm>
            <a:off x="609600" y="175340"/>
            <a:ext cx="8229600" cy="457200"/>
          </a:xfrm>
        </p:spPr>
        <p:txBody>
          <a:bodyPr>
            <a:noAutofit/>
          </a:bodyPr>
          <a:lstStyle/>
          <a:p>
            <a:r>
              <a:rPr lang="en-US" sz="4000" b="1" dirty="0" smtClean="0"/>
              <a:t>Marketing Game Changer</a:t>
            </a:r>
            <a:endParaRPr lang="en-US" sz="4000" b="1" dirty="0"/>
          </a:p>
        </p:txBody>
      </p:sp>
      <p:sp>
        <p:nvSpPr>
          <p:cNvPr id="6" name="TextBox 5"/>
          <p:cNvSpPr txBox="1">
            <a:spLocks/>
          </p:cNvSpPr>
          <p:nvPr/>
        </p:nvSpPr>
        <p:spPr>
          <a:xfrm>
            <a:off x="990600" y="65888"/>
            <a:ext cx="762000" cy="699192"/>
          </a:xfrm>
          <a:prstGeom prst="ellipse">
            <a:avLst/>
          </a:prstGeom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wrap="none" lIns="0" tIns="91440" rIns="0" bIns="72000" rtlCol="0" anchor="ctr" anchorCtr="0">
            <a:noAutofit/>
          </a:bodyPr>
          <a:lstStyle/>
          <a:p>
            <a:pPr algn="ctr"/>
            <a:r>
              <a:rPr lang="en-US" sz="44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mpact" panose="020B0806030902050204" pitchFamily="34" charset="0"/>
              </a:rPr>
              <a:t>4</a:t>
            </a:r>
            <a:endParaRPr lang="ru-RU" sz="44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Impact" panose="020B0806030902050204" pitchFamily="34" charset="0"/>
            </a:endParaRPr>
          </a:p>
        </p:txBody>
      </p:sp>
      <p:sp>
        <p:nvSpPr>
          <p:cNvPr id="43" name="Text Placeholder 3"/>
          <p:cNvSpPr txBox="1">
            <a:spLocks/>
          </p:cNvSpPr>
          <p:nvPr/>
        </p:nvSpPr>
        <p:spPr>
          <a:xfrm>
            <a:off x="1085505" y="750729"/>
            <a:ext cx="7277783" cy="449088"/>
          </a:xfrm>
          <a:prstGeom prst="rect">
            <a:avLst/>
          </a:prstGeom>
          <a:noFill/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24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Reviews Give You Pre-Qualified Presold Leads</a:t>
            </a:r>
          </a:p>
        </p:txBody>
      </p:sp>
      <p:sp>
        <p:nvSpPr>
          <p:cNvPr id="24" name="Text Placeholder 3"/>
          <p:cNvSpPr txBox="1">
            <a:spLocks/>
          </p:cNvSpPr>
          <p:nvPr/>
        </p:nvSpPr>
        <p:spPr>
          <a:xfrm>
            <a:off x="1485212" y="1182512"/>
            <a:ext cx="6478365" cy="449088"/>
          </a:xfrm>
          <a:prstGeom prst="rect">
            <a:avLst/>
          </a:prstGeom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24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Because Buyers Trust Reviews…</a:t>
            </a:r>
            <a:endParaRPr lang="en-US" sz="24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25" name="Text Placeholder 3"/>
          <p:cNvSpPr txBox="1">
            <a:spLocks/>
          </p:cNvSpPr>
          <p:nvPr/>
        </p:nvSpPr>
        <p:spPr>
          <a:xfrm>
            <a:off x="1450799" y="1625986"/>
            <a:ext cx="6478365" cy="449088"/>
          </a:xfrm>
          <a:prstGeom prst="rect">
            <a:avLst/>
          </a:prstGeom>
          <a:noFill/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24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As Much A Family And Personal Recommendations</a:t>
            </a:r>
            <a:endParaRPr lang="en-US" sz="2400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18" name="Oval 4">
            <a:hlinkClick r:id="" action="ppaction://hlinkshowjump?jump=nextslide"/>
          </p:cNvPr>
          <p:cNvSpPr/>
          <p:nvPr/>
        </p:nvSpPr>
        <p:spPr>
          <a:xfrm>
            <a:off x="-31955" y="2075074"/>
            <a:ext cx="3578720" cy="3697076"/>
          </a:xfrm>
          <a:custGeom>
            <a:avLst/>
            <a:gdLst/>
            <a:ahLst/>
            <a:cxnLst/>
            <a:rect l="l" t="t" r="r" b="b"/>
            <a:pathLst>
              <a:path w="4067464" h="4638964">
                <a:moveTo>
                  <a:pt x="1747982" y="0"/>
                </a:moveTo>
                <a:cubicBezTo>
                  <a:pt x="3028997" y="0"/>
                  <a:pt x="4067464" y="1038467"/>
                  <a:pt x="4067464" y="2319482"/>
                </a:cubicBezTo>
                <a:cubicBezTo>
                  <a:pt x="4067464" y="3600497"/>
                  <a:pt x="3028997" y="4638964"/>
                  <a:pt x="1747982" y="4638964"/>
                </a:cubicBezTo>
                <a:cubicBezTo>
                  <a:pt x="1049771" y="4638964"/>
                  <a:pt x="423614" y="4330462"/>
                  <a:pt x="0" y="3840927"/>
                </a:cubicBezTo>
                <a:lnTo>
                  <a:pt x="0" y="798037"/>
                </a:lnTo>
                <a:cubicBezTo>
                  <a:pt x="423614" y="308502"/>
                  <a:pt x="1049771" y="0"/>
                  <a:pt x="1747982" y="0"/>
                </a:cubicBezTo>
                <a:close/>
              </a:path>
            </a:pathLst>
          </a:custGeom>
          <a:ln/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TextBox 18"/>
          <p:cNvSpPr txBox="1"/>
          <p:nvPr/>
        </p:nvSpPr>
        <p:spPr>
          <a:xfrm>
            <a:off x="-228600" y="2611011"/>
            <a:ext cx="3775364" cy="1815882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sz="28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72% Of Buyers</a:t>
            </a:r>
            <a:br>
              <a:rPr lang="en-US" sz="28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en-US" sz="28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Trust Reviews As</a:t>
            </a:r>
          </a:p>
          <a:p>
            <a:pPr algn="ctr"/>
            <a:r>
              <a:rPr lang="en-US" sz="28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Much As Personal</a:t>
            </a:r>
          </a:p>
          <a:p>
            <a:pPr algn="ctr"/>
            <a:r>
              <a:rPr lang="en-US" sz="28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Recommendations.</a:t>
            </a:r>
            <a:endParaRPr lang="en-US" sz="28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062" t="20312" r="14063" b="29687"/>
          <a:stretch/>
        </p:blipFill>
        <p:spPr>
          <a:xfrm>
            <a:off x="3810001" y="2015986"/>
            <a:ext cx="4876800" cy="3127513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1600200" y="4420133"/>
            <a:ext cx="16002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 smtClean="0">
                <a:solidFill>
                  <a:srgbClr val="FFC000"/>
                </a:solidFill>
              </a:rPr>
              <a:t>~ Bright Local</a:t>
            </a:r>
            <a:endParaRPr lang="en-US" sz="1600" dirty="0">
              <a:solidFill>
                <a:srgbClr val="FFC000"/>
              </a:solidFill>
            </a:endParaRPr>
          </a:p>
        </p:txBody>
      </p:sp>
      <p:sp>
        <p:nvSpPr>
          <p:cNvPr id="23" name="Freeform 22"/>
          <p:cNvSpPr>
            <a:spLocks noEditPoints="1"/>
          </p:cNvSpPr>
          <p:nvPr/>
        </p:nvSpPr>
        <p:spPr bwMode="auto">
          <a:xfrm>
            <a:off x="3106882" y="3890789"/>
            <a:ext cx="381000" cy="304800"/>
          </a:xfrm>
          <a:custGeom>
            <a:avLst/>
            <a:gdLst>
              <a:gd name="T0" fmla="*/ 18 w 504"/>
              <a:gd name="T1" fmla="*/ 229 h 525"/>
              <a:gd name="T2" fmla="*/ 18 w 504"/>
              <a:gd name="T3" fmla="*/ 0 h 525"/>
              <a:gd name="T4" fmla="*/ 229 w 504"/>
              <a:gd name="T5" fmla="*/ 0 h 525"/>
              <a:gd name="T6" fmla="*/ 229 w 504"/>
              <a:gd name="T7" fmla="*/ 181 h 525"/>
              <a:gd name="T8" fmla="*/ 195 w 504"/>
              <a:gd name="T9" fmla="*/ 392 h 525"/>
              <a:gd name="T10" fmla="*/ 48 w 504"/>
              <a:gd name="T11" fmla="*/ 525 h 525"/>
              <a:gd name="T12" fmla="*/ 0 w 504"/>
              <a:gd name="T13" fmla="*/ 448 h 525"/>
              <a:gd name="T14" fmla="*/ 88 w 504"/>
              <a:gd name="T15" fmla="*/ 372 h 525"/>
              <a:gd name="T16" fmla="*/ 121 w 504"/>
              <a:gd name="T17" fmla="*/ 229 h 525"/>
              <a:gd name="T18" fmla="*/ 18 w 504"/>
              <a:gd name="T19" fmla="*/ 229 h 525"/>
              <a:gd name="T20" fmla="*/ 293 w 504"/>
              <a:gd name="T21" fmla="*/ 229 h 525"/>
              <a:gd name="T22" fmla="*/ 293 w 504"/>
              <a:gd name="T23" fmla="*/ 0 h 525"/>
              <a:gd name="T24" fmla="*/ 504 w 504"/>
              <a:gd name="T25" fmla="*/ 0 h 525"/>
              <a:gd name="T26" fmla="*/ 504 w 504"/>
              <a:gd name="T27" fmla="*/ 181 h 525"/>
              <a:gd name="T28" fmla="*/ 470 w 504"/>
              <a:gd name="T29" fmla="*/ 392 h 525"/>
              <a:gd name="T30" fmla="*/ 324 w 504"/>
              <a:gd name="T31" fmla="*/ 525 h 525"/>
              <a:gd name="T32" fmla="*/ 276 w 504"/>
              <a:gd name="T33" fmla="*/ 448 h 525"/>
              <a:gd name="T34" fmla="*/ 364 w 504"/>
              <a:gd name="T35" fmla="*/ 372 h 525"/>
              <a:gd name="T36" fmla="*/ 396 w 504"/>
              <a:gd name="T37" fmla="*/ 229 h 525"/>
              <a:gd name="T38" fmla="*/ 293 w 504"/>
              <a:gd name="T39" fmla="*/ 229 h 52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</a:cxnLst>
            <a:rect l="0" t="0" r="r" b="b"/>
            <a:pathLst>
              <a:path w="504" h="525">
                <a:moveTo>
                  <a:pt x="18" y="229"/>
                </a:moveTo>
                <a:cubicBezTo>
                  <a:pt x="18" y="0"/>
                  <a:pt x="18" y="0"/>
                  <a:pt x="18" y="0"/>
                </a:cubicBezTo>
                <a:cubicBezTo>
                  <a:pt x="229" y="0"/>
                  <a:pt x="229" y="0"/>
                  <a:pt x="229" y="0"/>
                </a:cubicBezTo>
                <a:cubicBezTo>
                  <a:pt x="229" y="181"/>
                  <a:pt x="229" y="181"/>
                  <a:pt x="229" y="181"/>
                </a:cubicBezTo>
                <a:cubicBezTo>
                  <a:pt x="229" y="278"/>
                  <a:pt x="218" y="349"/>
                  <a:pt x="195" y="392"/>
                </a:cubicBezTo>
                <a:cubicBezTo>
                  <a:pt x="164" y="451"/>
                  <a:pt x="115" y="495"/>
                  <a:pt x="48" y="525"/>
                </a:cubicBezTo>
                <a:cubicBezTo>
                  <a:pt x="0" y="448"/>
                  <a:pt x="0" y="448"/>
                  <a:pt x="0" y="448"/>
                </a:cubicBezTo>
                <a:cubicBezTo>
                  <a:pt x="40" y="432"/>
                  <a:pt x="69" y="406"/>
                  <a:pt x="88" y="372"/>
                </a:cubicBezTo>
                <a:cubicBezTo>
                  <a:pt x="108" y="337"/>
                  <a:pt x="119" y="289"/>
                  <a:pt x="121" y="229"/>
                </a:cubicBezTo>
                <a:lnTo>
                  <a:pt x="18" y="229"/>
                </a:lnTo>
                <a:close/>
                <a:moveTo>
                  <a:pt x="293" y="229"/>
                </a:moveTo>
                <a:cubicBezTo>
                  <a:pt x="293" y="0"/>
                  <a:pt x="293" y="0"/>
                  <a:pt x="293" y="0"/>
                </a:cubicBezTo>
                <a:cubicBezTo>
                  <a:pt x="504" y="0"/>
                  <a:pt x="504" y="0"/>
                  <a:pt x="504" y="0"/>
                </a:cubicBezTo>
                <a:cubicBezTo>
                  <a:pt x="504" y="181"/>
                  <a:pt x="504" y="181"/>
                  <a:pt x="504" y="181"/>
                </a:cubicBezTo>
                <a:cubicBezTo>
                  <a:pt x="504" y="278"/>
                  <a:pt x="493" y="349"/>
                  <a:pt x="470" y="392"/>
                </a:cubicBezTo>
                <a:cubicBezTo>
                  <a:pt x="439" y="451"/>
                  <a:pt x="390" y="495"/>
                  <a:pt x="324" y="525"/>
                </a:cubicBezTo>
                <a:cubicBezTo>
                  <a:pt x="276" y="448"/>
                  <a:pt x="276" y="448"/>
                  <a:pt x="276" y="448"/>
                </a:cubicBezTo>
                <a:cubicBezTo>
                  <a:pt x="315" y="432"/>
                  <a:pt x="344" y="406"/>
                  <a:pt x="364" y="372"/>
                </a:cubicBezTo>
                <a:cubicBezTo>
                  <a:pt x="383" y="337"/>
                  <a:pt x="394" y="289"/>
                  <a:pt x="396" y="229"/>
                </a:cubicBezTo>
                <a:lnTo>
                  <a:pt x="293" y="229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692472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14:flythrough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9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18" grpId="0" animBg="1"/>
      <p:bldP spid="19" grpId="0"/>
      <p:bldP spid="5" grpId="0"/>
      <p:bldP spid="23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Picture 1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8600" y="971550"/>
            <a:ext cx="8634701" cy="3962400"/>
          </a:xfrm>
          <a:prstGeom prst="roundRect">
            <a:avLst>
              <a:gd name="adj" fmla="val 155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outerShdw blurRad="76200" dir="18900000" sy="23000" kx="-1200000" algn="bl" rotWithShape="0">
              <a:prstClr val="black">
                <a:alpha val="20000"/>
              </a:prstClr>
            </a:outerShdw>
            <a:reflection blurRad="12700" stA="38000" endPos="28000" dist="5000" dir="5400000" sy="-100000" algn="bl" rotWithShape="0"/>
          </a:effectLst>
        </p:spPr>
      </p:pic>
      <p:sp>
        <p:nvSpPr>
          <p:cNvPr id="21" name="Title 8"/>
          <p:cNvSpPr>
            <a:spLocks noGrp="1"/>
          </p:cNvSpPr>
          <p:nvPr>
            <p:ph type="title"/>
          </p:nvPr>
        </p:nvSpPr>
        <p:spPr>
          <a:xfrm>
            <a:off x="533400" y="285750"/>
            <a:ext cx="8229600" cy="457200"/>
          </a:xfrm>
        </p:spPr>
        <p:txBody>
          <a:bodyPr>
            <a:noAutofit/>
          </a:bodyPr>
          <a:lstStyle/>
          <a:p>
            <a:r>
              <a:rPr lang="en-US" sz="4000" b="1" dirty="0" smtClean="0"/>
              <a:t>Biggest Shift In Marketing In 10 Years</a:t>
            </a:r>
            <a:endParaRPr lang="en-US" sz="4000" b="1" dirty="0"/>
          </a:p>
        </p:txBody>
      </p:sp>
      <p:sp>
        <p:nvSpPr>
          <p:cNvPr id="2" name="Rounded Rectangle 1"/>
          <p:cNvSpPr/>
          <p:nvPr/>
        </p:nvSpPr>
        <p:spPr>
          <a:xfrm>
            <a:off x="914400" y="2038350"/>
            <a:ext cx="7696200" cy="304800"/>
          </a:xfrm>
          <a:prstGeom prst="round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Rounded Rectangle 5"/>
          <p:cNvSpPr/>
          <p:nvPr/>
        </p:nvSpPr>
        <p:spPr>
          <a:xfrm>
            <a:off x="609600" y="2634712"/>
            <a:ext cx="8015207" cy="283490"/>
          </a:xfrm>
          <a:prstGeom prst="roundRect">
            <a:avLst/>
          </a:prstGeom>
          <a:noFill/>
          <a:ln>
            <a:solidFill>
              <a:srgbClr val="FC980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ounded Rectangle 6"/>
          <p:cNvSpPr/>
          <p:nvPr/>
        </p:nvSpPr>
        <p:spPr>
          <a:xfrm>
            <a:off x="609600" y="2936282"/>
            <a:ext cx="8015207" cy="321267"/>
          </a:xfrm>
          <a:prstGeom prst="roundRect">
            <a:avLst/>
          </a:prstGeom>
          <a:noFill/>
          <a:ln>
            <a:solidFill>
              <a:srgbClr val="FC980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ounded Rectangle 7"/>
          <p:cNvSpPr/>
          <p:nvPr/>
        </p:nvSpPr>
        <p:spPr>
          <a:xfrm>
            <a:off x="609600" y="3267076"/>
            <a:ext cx="8015207" cy="321267"/>
          </a:xfrm>
          <a:prstGeom prst="roundRect">
            <a:avLst/>
          </a:prstGeom>
          <a:noFill/>
          <a:ln>
            <a:solidFill>
              <a:srgbClr val="FC980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Rounded Rectangle 4"/>
          <p:cNvSpPr/>
          <p:nvPr/>
        </p:nvSpPr>
        <p:spPr>
          <a:xfrm>
            <a:off x="838200" y="2351222"/>
            <a:ext cx="7786607" cy="283490"/>
          </a:xfrm>
          <a:prstGeom prst="round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81027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14:flythrough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6" grpId="0" animBg="1"/>
      <p:bldP spid="7" grpId="0" animBg="1"/>
      <p:bldP spid="8" grpId="0" animBg="1"/>
      <p:bldP spid="5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3"/>
          <p:cNvGrpSpPr/>
          <p:nvPr/>
        </p:nvGrpSpPr>
        <p:grpSpPr>
          <a:xfrm>
            <a:off x="5096141" y="162611"/>
            <a:ext cx="2808312" cy="1720317"/>
            <a:chOff x="4067945" y="1121407"/>
            <a:chExt cx="4105370" cy="3194690"/>
          </a:xfrm>
        </p:grpSpPr>
        <p:pic>
          <p:nvPicPr>
            <p:cNvPr id="5" name="Picture 4"/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16200000">
              <a:off x="4523285" y="666067"/>
              <a:ext cx="3194690" cy="4105370"/>
            </a:xfrm>
            <a:prstGeom prst="rect">
              <a:avLst/>
            </a:prstGeom>
          </p:spPr>
        </p:pic>
        <p:pic>
          <p:nvPicPr>
            <p:cNvPr id="6" name="Picture 5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461491" y="1492250"/>
              <a:ext cx="3272590" cy="2433850"/>
            </a:xfrm>
            <a:prstGeom prst="rect">
              <a:avLst/>
            </a:prstGeom>
            <a:solidFill>
              <a:schemeClr val="accent1"/>
            </a:solidFill>
          </p:spPr>
        </p:pic>
      </p:grpSp>
      <p:sp>
        <p:nvSpPr>
          <p:cNvPr id="7" name="Textfeld 6"/>
          <p:cNvSpPr txBox="1"/>
          <p:nvPr/>
        </p:nvSpPr>
        <p:spPr>
          <a:xfrm>
            <a:off x="1219200" y="361950"/>
            <a:ext cx="4011545" cy="15481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10000"/>
              </a:lnSpc>
              <a:spcAft>
                <a:spcPts val="600"/>
              </a:spcAft>
            </a:pPr>
            <a:r>
              <a:rPr lang="fr-FR" sz="3200" dirty="0" smtClean="0">
                <a:solidFill>
                  <a:srgbClr val="040403"/>
                </a:solidFill>
                <a:latin typeface="Onyx" panose="04050602080702020203" pitchFamily="82" charset="0"/>
                <a:cs typeface="Open Sans" pitchFamily="34" charset="0"/>
              </a:rPr>
              <a:t>Choosing Your </a:t>
            </a:r>
            <a:r>
              <a:rPr lang="fr-FR" sz="3200" dirty="0" smtClean="0">
                <a:solidFill>
                  <a:srgbClr val="00B0F0"/>
                </a:solidFill>
                <a:latin typeface="Onyx" panose="04050602080702020203" pitchFamily="82" charset="0"/>
                <a:cs typeface="Open Sans" pitchFamily="34" charset="0"/>
              </a:rPr>
              <a:t>Business</a:t>
            </a:r>
            <a:br>
              <a:rPr lang="fr-FR" sz="3200" dirty="0" smtClean="0">
                <a:solidFill>
                  <a:srgbClr val="00B0F0"/>
                </a:solidFill>
                <a:latin typeface="Onyx" panose="04050602080702020203" pitchFamily="82" charset="0"/>
                <a:cs typeface="Open Sans" pitchFamily="34" charset="0"/>
              </a:rPr>
            </a:br>
            <a:r>
              <a:rPr lang="en-US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Open Sans" pitchFamily="34" charset="0"/>
                <a:cs typeface="Open Sans" pitchFamily="34" charset="0"/>
              </a:rPr>
              <a:t>How Many Reviews Does A Consumer Look Up Before </a:t>
            </a:r>
            <a:br>
              <a:rPr lang="en-US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Open Sans" pitchFamily="34" charset="0"/>
                <a:cs typeface="Open Sans" pitchFamily="34" charset="0"/>
              </a:rPr>
            </a:br>
            <a:r>
              <a:rPr lang="en-US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Open Sans" pitchFamily="34" charset="0"/>
                <a:cs typeface="Open Sans" pitchFamily="34" charset="0"/>
              </a:rPr>
              <a:t>Making A Decision?</a:t>
            </a:r>
            <a:endParaRPr lang="pl-PL" dirty="0">
              <a:solidFill>
                <a:schemeClr val="tx1">
                  <a:lumMod val="65000"/>
                  <a:lumOff val="35000"/>
                </a:schemeClr>
              </a:solidFill>
              <a:latin typeface="Open Sans" pitchFamily="34" charset="0"/>
              <a:ea typeface="Open Sans" pitchFamily="34" charset="0"/>
              <a:cs typeface="Open Sans" pitchFamily="34" charset="0"/>
            </a:endParaRPr>
          </a:p>
        </p:txBody>
      </p:sp>
      <p:grpSp>
        <p:nvGrpSpPr>
          <p:cNvPr id="9" name="Group 8"/>
          <p:cNvGrpSpPr/>
          <p:nvPr/>
        </p:nvGrpSpPr>
        <p:grpSpPr>
          <a:xfrm>
            <a:off x="714345" y="460568"/>
            <a:ext cx="444804" cy="513178"/>
            <a:chOff x="381252" y="1131590"/>
            <a:chExt cx="444804" cy="513178"/>
          </a:xfrm>
          <a:gradFill flip="none" rotWithShape="1">
            <a:gsLst>
              <a:gs pos="0">
                <a:schemeClr val="accent1">
                  <a:shade val="30000"/>
                  <a:satMod val="115000"/>
                </a:schemeClr>
              </a:gs>
              <a:gs pos="50000">
                <a:schemeClr val="accent1">
                  <a:shade val="67500"/>
                  <a:satMod val="115000"/>
                </a:schemeClr>
              </a:gs>
              <a:gs pos="100000">
                <a:schemeClr val="accent1">
                  <a:shade val="100000"/>
                  <a:satMod val="115000"/>
                </a:schemeClr>
              </a:gs>
            </a:gsLst>
            <a:lin ang="16200000" scaled="1"/>
            <a:tileRect/>
          </a:gradFill>
        </p:grpSpPr>
        <p:sp>
          <p:nvSpPr>
            <p:cNvPr id="10" name="Freeform 42"/>
            <p:cNvSpPr>
              <a:spLocks/>
            </p:cNvSpPr>
            <p:nvPr/>
          </p:nvSpPr>
          <p:spPr bwMode="auto">
            <a:xfrm>
              <a:off x="381252" y="1131590"/>
              <a:ext cx="444804" cy="513178"/>
            </a:xfrm>
            <a:custGeom>
              <a:avLst/>
              <a:gdLst>
                <a:gd name="T0" fmla="*/ 359 w 430"/>
                <a:gd name="T1" fmla="*/ 0 h 496"/>
                <a:gd name="T2" fmla="*/ 430 w 430"/>
                <a:gd name="T3" fmla="*/ 72 h 496"/>
                <a:gd name="T4" fmla="*/ 430 w 430"/>
                <a:gd name="T5" fmla="*/ 397 h 496"/>
                <a:gd name="T6" fmla="*/ 429 w 430"/>
                <a:gd name="T7" fmla="*/ 397 h 496"/>
                <a:gd name="T8" fmla="*/ 429 w 430"/>
                <a:gd name="T9" fmla="*/ 496 h 496"/>
                <a:gd name="T10" fmla="*/ 329 w 430"/>
                <a:gd name="T11" fmla="*/ 397 h 496"/>
                <a:gd name="T12" fmla="*/ 71 w 430"/>
                <a:gd name="T13" fmla="*/ 397 h 496"/>
                <a:gd name="T14" fmla="*/ 0 w 430"/>
                <a:gd name="T15" fmla="*/ 325 h 496"/>
                <a:gd name="T16" fmla="*/ 0 w 430"/>
                <a:gd name="T17" fmla="*/ 0 h 496"/>
                <a:gd name="T18" fmla="*/ 359 w 430"/>
                <a:gd name="T19" fmla="*/ 0 h 4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430" h="496">
                  <a:moveTo>
                    <a:pt x="359" y="0"/>
                  </a:moveTo>
                  <a:cubicBezTo>
                    <a:pt x="398" y="0"/>
                    <a:pt x="430" y="32"/>
                    <a:pt x="430" y="72"/>
                  </a:cubicBezTo>
                  <a:cubicBezTo>
                    <a:pt x="430" y="397"/>
                    <a:pt x="430" y="397"/>
                    <a:pt x="430" y="397"/>
                  </a:cubicBezTo>
                  <a:cubicBezTo>
                    <a:pt x="429" y="397"/>
                    <a:pt x="429" y="397"/>
                    <a:pt x="429" y="397"/>
                  </a:cubicBezTo>
                  <a:cubicBezTo>
                    <a:pt x="429" y="496"/>
                    <a:pt x="429" y="496"/>
                    <a:pt x="429" y="496"/>
                  </a:cubicBezTo>
                  <a:cubicBezTo>
                    <a:pt x="329" y="397"/>
                    <a:pt x="329" y="397"/>
                    <a:pt x="329" y="397"/>
                  </a:cubicBezTo>
                  <a:cubicBezTo>
                    <a:pt x="71" y="397"/>
                    <a:pt x="71" y="397"/>
                    <a:pt x="71" y="397"/>
                  </a:cubicBezTo>
                  <a:cubicBezTo>
                    <a:pt x="32" y="397"/>
                    <a:pt x="0" y="365"/>
                    <a:pt x="0" y="325"/>
                  </a:cubicBezTo>
                  <a:cubicBezTo>
                    <a:pt x="0" y="0"/>
                    <a:pt x="0" y="0"/>
                    <a:pt x="0" y="0"/>
                  </a:cubicBezTo>
                  <a:lnTo>
                    <a:pt x="359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sz="1000"/>
            </a:p>
          </p:txBody>
        </p:sp>
        <p:sp>
          <p:nvSpPr>
            <p:cNvPr id="11" name="TextBox 10"/>
            <p:cNvSpPr txBox="1"/>
            <p:nvPr/>
          </p:nvSpPr>
          <p:spPr>
            <a:xfrm>
              <a:off x="391308" y="1136830"/>
              <a:ext cx="184731" cy="369332"/>
            </a:xfrm>
            <a:prstGeom prst="rect">
              <a:avLst/>
            </a:prstGeom>
            <a:grpFill/>
          </p:spPr>
          <p:txBody>
            <a:bodyPr wrap="none" rtlCol="0">
              <a:spAutoFit/>
            </a:bodyPr>
            <a:lstStyle/>
            <a:p>
              <a:endParaRPr lang="fr-FR" dirty="0">
                <a:solidFill>
                  <a:schemeClr val="bg1"/>
                </a:solidFill>
                <a:latin typeface="WebHostingHub-Glyphs" pitchFamily="2" charset="0"/>
              </a:endParaRPr>
            </a:p>
          </p:txBody>
        </p:sp>
      </p:grpSp>
      <p:sp>
        <p:nvSpPr>
          <p:cNvPr id="13" name="Freeform 42"/>
          <p:cNvSpPr>
            <a:spLocks/>
          </p:cNvSpPr>
          <p:nvPr/>
        </p:nvSpPr>
        <p:spPr bwMode="auto">
          <a:xfrm>
            <a:off x="641754" y="2150712"/>
            <a:ext cx="444804" cy="513178"/>
          </a:xfrm>
          <a:custGeom>
            <a:avLst/>
            <a:gdLst>
              <a:gd name="T0" fmla="*/ 359 w 430"/>
              <a:gd name="T1" fmla="*/ 0 h 496"/>
              <a:gd name="T2" fmla="*/ 430 w 430"/>
              <a:gd name="T3" fmla="*/ 72 h 496"/>
              <a:gd name="T4" fmla="*/ 430 w 430"/>
              <a:gd name="T5" fmla="*/ 397 h 496"/>
              <a:gd name="T6" fmla="*/ 429 w 430"/>
              <a:gd name="T7" fmla="*/ 397 h 496"/>
              <a:gd name="T8" fmla="*/ 429 w 430"/>
              <a:gd name="T9" fmla="*/ 496 h 496"/>
              <a:gd name="T10" fmla="*/ 329 w 430"/>
              <a:gd name="T11" fmla="*/ 397 h 496"/>
              <a:gd name="T12" fmla="*/ 71 w 430"/>
              <a:gd name="T13" fmla="*/ 397 h 496"/>
              <a:gd name="T14" fmla="*/ 0 w 430"/>
              <a:gd name="T15" fmla="*/ 325 h 496"/>
              <a:gd name="T16" fmla="*/ 0 w 430"/>
              <a:gd name="T17" fmla="*/ 0 h 496"/>
              <a:gd name="T18" fmla="*/ 359 w 430"/>
              <a:gd name="T19" fmla="*/ 0 h 49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430" h="496">
                <a:moveTo>
                  <a:pt x="359" y="0"/>
                </a:moveTo>
                <a:cubicBezTo>
                  <a:pt x="398" y="0"/>
                  <a:pt x="430" y="32"/>
                  <a:pt x="430" y="72"/>
                </a:cubicBezTo>
                <a:cubicBezTo>
                  <a:pt x="430" y="397"/>
                  <a:pt x="430" y="397"/>
                  <a:pt x="430" y="397"/>
                </a:cubicBezTo>
                <a:cubicBezTo>
                  <a:pt x="429" y="397"/>
                  <a:pt x="429" y="397"/>
                  <a:pt x="429" y="397"/>
                </a:cubicBezTo>
                <a:cubicBezTo>
                  <a:pt x="429" y="496"/>
                  <a:pt x="429" y="496"/>
                  <a:pt x="429" y="496"/>
                </a:cubicBezTo>
                <a:cubicBezTo>
                  <a:pt x="329" y="397"/>
                  <a:pt x="329" y="397"/>
                  <a:pt x="329" y="397"/>
                </a:cubicBezTo>
                <a:cubicBezTo>
                  <a:pt x="71" y="397"/>
                  <a:pt x="71" y="397"/>
                  <a:pt x="71" y="397"/>
                </a:cubicBezTo>
                <a:cubicBezTo>
                  <a:pt x="32" y="397"/>
                  <a:pt x="0" y="365"/>
                  <a:pt x="0" y="325"/>
                </a:cubicBezTo>
                <a:cubicBezTo>
                  <a:pt x="0" y="0"/>
                  <a:pt x="0" y="0"/>
                  <a:pt x="0" y="0"/>
                </a:cubicBezTo>
                <a:lnTo>
                  <a:pt x="359" y="0"/>
                </a:lnTo>
                <a:close/>
              </a:path>
            </a:pathLst>
          </a:custGeom>
          <a:gradFill flip="none" rotWithShape="1">
            <a:gsLst>
              <a:gs pos="0">
                <a:srgbClr val="00B050">
                  <a:shade val="30000"/>
                  <a:satMod val="115000"/>
                </a:srgbClr>
              </a:gs>
              <a:gs pos="50000">
                <a:srgbClr val="00B050">
                  <a:shade val="67500"/>
                  <a:satMod val="115000"/>
                </a:srgbClr>
              </a:gs>
              <a:gs pos="100000">
                <a:srgbClr val="00B050">
                  <a:shade val="100000"/>
                  <a:satMod val="115000"/>
                </a:srgbClr>
              </a:gs>
            </a:gsLst>
            <a:lin ang="18900000" scaled="1"/>
            <a:tileRect/>
          </a:gra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 sz="1000"/>
          </a:p>
        </p:txBody>
      </p:sp>
      <p:pic>
        <p:nvPicPr>
          <p:cNvPr id="1028" name="Picture 4" descr="https://encrypted-tbn0.gstatic.com/images?q=tbn:ANd9GcSGAJfLXKv5xqDzoZKIfAiTxjqJxJN7z8OvMV9_RFRsFZOdhCwbsw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46720" y="310823"/>
            <a:ext cx="2257271" cy="139686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9" name="Oval 18"/>
          <p:cNvSpPr/>
          <p:nvPr/>
        </p:nvSpPr>
        <p:spPr>
          <a:xfrm>
            <a:off x="5831303" y="356436"/>
            <a:ext cx="1335944" cy="1316481"/>
          </a:xfrm>
          <a:prstGeom prst="ellipse">
            <a:avLst/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TextBox 19"/>
          <p:cNvSpPr txBox="1"/>
          <p:nvPr/>
        </p:nvSpPr>
        <p:spPr>
          <a:xfrm>
            <a:off x="6057702" y="393971"/>
            <a:ext cx="9144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54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10</a:t>
            </a:r>
            <a:endParaRPr lang="en-US" sz="54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5966079" y="1158121"/>
            <a:ext cx="106639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REVIEWS</a:t>
            </a:r>
            <a:endParaRPr lang="en-US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24" name="Textfeld 6"/>
          <p:cNvSpPr txBox="1"/>
          <p:nvPr/>
        </p:nvSpPr>
        <p:spPr>
          <a:xfrm>
            <a:off x="1086594" y="2150711"/>
            <a:ext cx="3361639" cy="15481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10000"/>
              </a:lnSpc>
              <a:spcAft>
                <a:spcPts val="600"/>
              </a:spcAft>
            </a:pPr>
            <a:r>
              <a:rPr lang="fr-FR" sz="3200" dirty="0" smtClean="0">
                <a:solidFill>
                  <a:srgbClr val="040403"/>
                </a:solidFill>
                <a:latin typeface="Onyx" panose="04050602080702020203" pitchFamily="82" charset="0"/>
                <a:cs typeface="Open Sans" pitchFamily="34" charset="0"/>
              </a:rPr>
              <a:t>Trusting Your</a:t>
            </a:r>
            <a:r>
              <a:rPr lang="fr-FR" sz="3200" dirty="0" smtClean="0">
                <a:solidFill>
                  <a:srgbClr val="00B050"/>
                </a:solidFill>
                <a:latin typeface="Onyx" panose="04050602080702020203" pitchFamily="82" charset="0"/>
                <a:cs typeface="Open Sans" pitchFamily="34" charset="0"/>
              </a:rPr>
              <a:t> Business </a:t>
            </a:r>
            <a:br>
              <a:rPr lang="fr-FR" sz="3200" dirty="0" smtClean="0">
                <a:solidFill>
                  <a:srgbClr val="00B050"/>
                </a:solidFill>
                <a:latin typeface="Onyx" panose="04050602080702020203" pitchFamily="82" charset="0"/>
                <a:cs typeface="Open Sans" pitchFamily="34" charset="0"/>
              </a:rPr>
            </a:br>
            <a:r>
              <a:rPr lang="en-US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Open Sans" pitchFamily="34" charset="0"/>
                <a:cs typeface="Open Sans" pitchFamily="34" charset="0"/>
              </a:rPr>
              <a:t>How Many Reviews Does A Business Need Before They</a:t>
            </a:r>
            <a:br>
              <a:rPr lang="en-US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Open Sans" pitchFamily="34" charset="0"/>
                <a:cs typeface="Open Sans" pitchFamily="34" charset="0"/>
              </a:rPr>
            </a:br>
            <a:r>
              <a:rPr lang="en-US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Open Sans" pitchFamily="34" charset="0"/>
                <a:cs typeface="Open Sans" pitchFamily="34" charset="0"/>
              </a:rPr>
              <a:t>Consumer Can Trust Them?</a:t>
            </a:r>
            <a:endParaRPr lang="pl-PL" dirty="0">
              <a:solidFill>
                <a:schemeClr val="tx1">
                  <a:lumMod val="65000"/>
                  <a:lumOff val="35000"/>
                </a:schemeClr>
              </a:solidFill>
              <a:latin typeface="Open Sans" pitchFamily="34" charset="0"/>
              <a:ea typeface="Open Sans" pitchFamily="34" charset="0"/>
              <a:cs typeface="Open Sans" pitchFamily="34" charset="0"/>
            </a:endParaRPr>
          </a:p>
        </p:txBody>
      </p:sp>
      <p:sp>
        <p:nvSpPr>
          <p:cNvPr id="25" name="Textfeld 6"/>
          <p:cNvSpPr txBox="1"/>
          <p:nvPr/>
        </p:nvSpPr>
        <p:spPr>
          <a:xfrm>
            <a:off x="751530" y="372762"/>
            <a:ext cx="407302" cy="60093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10000"/>
              </a:lnSpc>
              <a:spcAft>
                <a:spcPts val="600"/>
              </a:spcAft>
            </a:pPr>
            <a:r>
              <a:rPr lang="en-US" sz="3200" dirty="0" smtClean="0">
                <a:solidFill>
                  <a:schemeClr val="bg1"/>
                </a:solidFill>
                <a:latin typeface="Museo 300" pitchFamily="50" charset="0"/>
                <a:cs typeface="Open Sans" pitchFamily="34" charset="0"/>
              </a:rPr>
              <a:t>Q:</a:t>
            </a:r>
            <a:endParaRPr lang="pl-PL" dirty="0">
              <a:solidFill>
                <a:schemeClr val="bg1"/>
              </a:solidFill>
              <a:latin typeface="Open Sans" pitchFamily="34" charset="0"/>
              <a:ea typeface="Open Sans" pitchFamily="34" charset="0"/>
              <a:cs typeface="Open Sans" pitchFamily="34" charset="0"/>
            </a:endParaRPr>
          </a:p>
        </p:txBody>
      </p:sp>
      <p:sp>
        <p:nvSpPr>
          <p:cNvPr id="26" name="Textfeld 6"/>
          <p:cNvSpPr txBox="1"/>
          <p:nvPr/>
        </p:nvSpPr>
        <p:spPr>
          <a:xfrm>
            <a:off x="642629" y="2062956"/>
            <a:ext cx="407302" cy="60093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10000"/>
              </a:lnSpc>
              <a:spcAft>
                <a:spcPts val="600"/>
              </a:spcAft>
            </a:pPr>
            <a:r>
              <a:rPr lang="en-US" sz="3200" dirty="0" smtClean="0">
                <a:solidFill>
                  <a:schemeClr val="bg1"/>
                </a:solidFill>
                <a:latin typeface="Museo 300" pitchFamily="50" charset="0"/>
                <a:cs typeface="Open Sans" pitchFamily="34" charset="0"/>
              </a:rPr>
              <a:t>Q:</a:t>
            </a:r>
            <a:endParaRPr lang="pl-PL" dirty="0">
              <a:solidFill>
                <a:schemeClr val="bg1"/>
              </a:solidFill>
              <a:latin typeface="Open Sans" pitchFamily="34" charset="0"/>
              <a:ea typeface="Open Sans" pitchFamily="34" charset="0"/>
              <a:cs typeface="Open Sans" pitchFamily="34" charset="0"/>
            </a:endParaRPr>
          </a:p>
        </p:txBody>
      </p:sp>
      <p:pic>
        <p:nvPicPr>
          <p:cNvPr id="27" name="Picture 26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680874" y="2111511"/>
            <a:ext cx="3604160" cy="1698672"/>
          </a:xfrm>
          <a:prstGeom prst="rect">
            <a:avLst/>
          </a:prstGeom>
        </p:spPr>
      </p:pic>
      <p:pic>
        <p:nvPicPr>
          <p:cNvPr id="1032" name="Picture 8" descr="http://www.hdewallpaper.com/wp-content/uploads/2013/09/green.jpg"/>
          <p:cNvPicPr>
            <a:picLocks noChangeAspect="1" noChangeArrowheads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356" r="4408" b="7228"/>
          <a:stretch/>
        </p:blipFill>
        <p:spPr bwMode="auto">
          <a:xfrm>
            <a:off x="5129586" y="2244881"/>
            <a:ext cx="2719014" cy="131746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9" name="Oval 28"/>
          <p:cNvSpPr/>
          <p:nvPr/>
        </p:nvSpPr>
        <p:spPr>
          <a:xfrm>
            <a:off x="5831303" y="2238121"/>
            <a:ext cx="1335944" cy="1316481"/>
          </a:xfrm>
          <a:prstGeom prst="ellipse">
            <a:avLst/>
          </a:prstGeom>
          <a:solidFill>
            <a:srgbClr val="97E86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0" name="TextBox 29"/>
          <p:cNvSpPr txBox="1"/>
          <p:nvPr/>
        </p:nvSpPr>
        <p:spPr>
          <a:xfrm>
            <a:off x="5841245" y="2330875"/>
            <a:ext cx="1449326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50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6-10</a:t>
            </a:r>
            <a:endParaRPr lang="en-US" sz="50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1" name="TextBox 30"/>
          <p:cNvSpPr txBox="1"/>
          <p:nvPr/>
        </p:nvSpPr>
        <p:spPr>
          <a:xfrm>
            <a:off x="5966079" y="3039806"/>
            <a:ext cx="106639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REVIEWS</a:t>
            </a:r>
            <a:endParaRPr lang="en-US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33" name="Picture 3"/>
          <p:cNvPicPr>
            <a:picLocks noChangeAspect="1" noChangeArrowheads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51324" r="62224" b="-1"/>
          <a:stretch/>
        </p:blipFill>
        <p:spPr bwMode="auto">
          <a:xfrm>
            <a:off x="7145124" y="4794868"/>
            <a:ext cx="2014938" cy="3486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5" name="Freeform 42"/>
          <p:cNvSpPr>
            <a:spLocks/>
          </p:cNvSpPr>
          <p:nvPr/>
        </p:nvSpPr>
        <p:spPr bwMode="auto">
          <a:xfrm>
            <a:off x="666587" y="3985708"/>
            <a:ext cx="444804" cy="513178"/>
          </a:xfrm>
          <a:custGeom>
            <a:avLst/>
            <a:gdLst>
              <a:gd name="T0" fmla="*/ 359 w 430"/>
              <a:gd name="T1" fmla="*/ 0 h 496"/>
              <a:gd name="T2" fmla="*/ 430 w 430"/>
              <a:gd name="T3" fmla="*/ 72 h 496"/>
              <a:gd name="T4" fmla="*/ 430 w 430"/>
              <a:gd name="T5" fmla="*/ 397 h 496"/>
              <a:gd name="T6" fmla="*/ 429 w 430"/>
              <a:gd name="T7" fmla="*/ 397 h 496"/>
              <a:gd name="T8" fmla="*/ 429 w 430"/>
              <a:gd name="T9" fmla="*/ 496 h 496"/>
              <a:gd name="T10" fmla="*/ 329 w 430"/>
              <a:gd name="T11" fmla="*/ 397 h 496"/>
              <a:gd name="T12" fmla="*/ 71 w 430"/>
              <a:gd name="T13" fmla="*/ 397 h 496"/>
              <a:gd name="T14" fmla="*/ 0 w 430"/>
              <a:gd name="T15" fmla="*/ 325 h 496"/>
              <a:gd name="T16" fmla="*/ 0 w 430"/>
              <a:gd name="T17" fmla="*/ 0 h 496"/>
              <a:gd name="T18" fmla="*/ 359 w 430"/>
              <a:gd name="T19" fmla="*/ 0 h 49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430" h="496">
                <a:moveTo>
                  <a:pt x="359" y="0"/>
                </a:moveTo>
                <a:cubicBezTo>
                  <a:pt x="398" y="0"/>
                  <a:pt x="430" y="32"/>
                  <a:pt x="430" y="72"/>
                </a:cubicBezTo>
                <a:cubicBezTo>
                  <a:pt x="430" y="397"/>
                  <a:pt x="430" y="397"/>
                  <a:pt x="430" y="397"/>
                </a:cubicBezTo>
                <a:cubicBezTo>
                  <a:pt x="429" y="397"/>
                  <a:pt x="429" y="397"/>
                  <a:pt x="429" y="397"/>
                </a:cubicBezTo>
                <a:cubicBezTo>
                  <a:pt x="429" y="496"/>
                  <a:pt x="429" y="496"/>
                  <a:pt x="429" y="496"/>
                </a:cubicBezTo>
                <a:cubicBezTo>
                  <a:pt x="329" y="397"/>
                  <a:pt x="329" y="397"/>
                  <a:pt x="329" y="397"/>
                </a:cubicBezTo>
                <a:cubicBezTo>
                  <a:pt x="71" y="397"/>
                  <a:pt x="71" y="397"/>
                  <a:pt x="71" y="397"/>
                </a:cubicBezTo>
                <a:cubicBezTo>
                  <a:pt x="32" y="397"/>
                  <a:pt x="0" y="365"/>
                  <a:pt x="0" y="325"/>
                </a:cubicBezTo>
                <a:cubicBezTo>
                  <a:pt x="0" y="0"/>
                  <a:pt x="0" y="0"/>
                  <a:pt x="0" y="0"/>
                </a:cubicBezTo>
                <a:lnTo>
                  <a:pt x="359" y="0"/>
                </a:lnTo>
                <a:close/>
              </a:path>
            </a:pathLst>
          </a:custGeom>
          <a:solidFill>
            <a:srgbClr val="C00000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 sz="1000"/>
          </a:p>
        </p:txBody>
      </p:sp>
      <p:sp>
        <p:nvSpPr>
          <p:cNvPr id="36" name="Textfeld 6"/>
          <p:cNvSpPr txBox="1"/>
          <p:nvPr/>
        </p:nvSpPr>
        <p:spPr>
          <a:xfrm>
            <a:off x="1635753" y="3872717"/>
            <a:ext cx="5689159" cy="6340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10000"/>
              </a:lnSpc>
              <a:spcAft>
                <a:spcPts val="600"/>
              </a:spcAft>
            </a:pPr>
            <a:r>
              <a:rPr lang="fr-FR" sz="3200" dirty="0" smtClean="0">
                <a:solidFill>
                  <a:srgbClr val="040403"/>
                </a:solidFill>
                <a:latin typeface="Onyx" panose="04050602080702020203" pitchFamily="82" charset="0"/>
                <a:cs typeface="Open Sans" pitchFamily="34" charset="0"/>
              </a:rPr>
              <a:t>Without Six </a:t>
            </a:r>
            <a:r>
              <a:rPr lang="fr-FR" sz="3200" dirty="0" smtClean="0">
                <a:solidFill>
                  <a:srgbClr val="C00000"/>
                </a:solidFill>
                <a:latin typeface="Onyx" panose="04050602080702020203" pitchFamily="82" charset="0"/>
                <a:cs typeface="Open Sans" pitchFamily="34" charset="0"/>
              </a:rPr>
              <a:t>5 Star Reviews  </a:t>
            </a:r>
            <a:r>
              <a:rPr lang="fr-FR" sz="3200" dirty="0" smtClean="0">
                <a:solidFill>
                  <a:srgbClr val="040403"/>
                </a:solidFill>
                <a:latin typeface="Onyx" panose="04050602080702020203" pitchFamily="82" charset="0"/>
                <a:cs typeface="Open Sans" pitchFamily="34" charset="0"/>
              </a:rPr>
              <a:t>Your Business Isn’t Trusted</a:t>
            </a:r>
            <a:r>
              <a:rPr lang="fr-FR" sz="3200" dirty="0" smtClean="0">
                <a:solidFill>
                  <a:srgbClr val="040403"/>
                </a:solidFill>
                <a:latin typeface="Museo 300" pitchFamily="50" charset="0"/>
                <a:cs typeface="Open Sans" pitchFamily="34" charset="0"/>
              </a:rPr>
              <a:t> </a:t>
            </a:r>
            <a:endParaRPr lang="pl-PL" dirty="0">
              <a:solidFill>
                <a:schemeClr val="tx1">
                  <a:lumMod val="65000"/>
                  <a:lumOff val="35000"/>
                </a:schemeClr>
              </a:solidFill>
              <a:latin typeface="Open Sans" pitchFamily="34" charset="0"/>
              <a:ea typeface="Open Sans" pitchFamily="34" charset="0"/>
              <a:cs typeface="Open Sans" pitchFamily="34" charset="0"/>
            </a:endParaRPr>
          </a:p>
        </p:txBody>
      </p:sp>
      <p:sp>
        <p:nvSpPr>
          <p:cNvPr id="37" name="Textfeld 6"/>
          <p:cNvSpPr txBox="1"/>
          <p:nvPr/>
        </p:nvSpPr>
        <p:spPr>
          <a:xfrm>
            <a:off x="667462" y="3897952"/>
            <a:ext cx="407302" cy="6340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10000"/>
              </a:lnSpc>
              <a:spcAft>
                <a:spcPts val="600"/>
              </a:spcAft>
            </a:pPr>
            <a:r>
              <a:rPr lang="en-US" sz="3200" dirty="0">
                <a:solidFill>
                  <a:schemeClr val="bg1"/>
                </a:solidFill>
                <a:latin typeface="Museo 300" pitchFamily="50" charset="0"/>
                <a:cs typeface="Open Sans" pitchFamily="34" charset="0"/>
              </a:rPr>
              <a:t>F</a:t>
            </a:r>
            <a:r>
              <a:rPr lang="en-US" sz="3200" dirty="0" smtClean="0">
                <a:solidFill>
                  <a:schemeClr val="bg1"/>
                </a:solidFill>
                <a:latin typeface="Museo 300" pitchFamily="50" charset="0"/>
                <a:cs typeface="Open Sans" pitchFamily="34" charset="0"/>
              </a:rPr>
              <a:t>:</a:t>
            </a:r>
            <a:endParaRPr lang="pl-PL" dirty="0">
              <a:solidFill>
                <a:schemeClr val="bg1"/>
              </a:solidFill>
              <a:latin typeface="Open Sans" pitchFamily="34" charset="0"/>
              <a:ea typeface="Open Sans" pitchFamily="34" charset="0"/>
              <a:cs typeface="Open Sans" pitchFamily="34" charset="0"/>
            </a:endParaRPr>
          </a:p>
        </p:txBody>
      </p:sp>
      <p:sp>
        <p:nvSpPr>
          <p:cNvPr id="39" name="Freeform 38"/>
          <p:cNvSpPr>
            <a:spLocks noEditPoints="1"/>
          </p:cNvSpPr>
          <p:nvPr/>
        </p:nvSpPr>
        <p:spPr bwMode="auto">
          <a:xfrm>
            <a:off x="7232823" y="3956398"/>
            <a:ext cx="381000" cy="304800"/>
          </a:xfrm>
          <a:custGeom>
            <a:avLst/>
            <a:gdLst>
              <a:gd name="T0" fmla="*/ 18 w 504"/>
              <a:gd name="T1" fmla="*/ 229 h 525"/>
              <a:gd name="T2" fmla="*/ 18 w 504"/>
              <a:gd name="T3" fmla="*/ 0 h 525"/>
              <a:gd name="T4" fmla="*/ 229 w 504"/>
              <a:gd name="T5" fmla="*/ 0 h 525"/>
              <a:gd name="T6" fmla="*/ 229 w 504"/>
              <a:gd name="T7" fmla="*/ 181 h 525"/>
              <a:gd name="T8" fmla="*/ 195 w 504"/>
              <a:gd name="T9" fmla="*/ 392 h 525"/>
              <a:gd name="T10" fmla="*/ 48 w 504"/>
              <a:gd name="T11" fmla="*/ 525 h 525"/>
              <a:gd name="T12" fmla="*/ 0 w 504"/>
              <a:gd name="T13" fmla="*/ 448 h 525"/>
              <a:gd name="T14" fmla="*/ 88 w 504"/>
              <a:gd name="T15" fmla="*/ 372 h 525"/>
              <a:gd name="T16" fmla="*/ 121 w 504"/>
              <a:gd name="T17" fmla="*/ 229 h 525"/>
              <a:gd name="T18" fmla="*/ 18 w 504"/>
              <a:gd name="T19" fmla="*/ 229 h 525"/>
              <a:gd name="T20" fmla="*/ 293 w 504"/>
              <a:gd name="T21" fmla="*/ 229 h 525"/>
              <a:gd name="T22" fmla="*/ 293 w 504"/>
              <a:gd name="T23" fmla="*/ 0 h 525"/>
              <a:gd name="T24" fmla="*/ 504 w 504"/>
              <a:gd name="T25" fmla="*/ 0 h 525"/>
              <a:gd name="T26" fmla="*/ 504 w 504"/>
              <a:gd name="T27" fmla="*/ 181 h 525"/>
              <a:gd name="T28" fmla="*/ 470 w 504"/>
              <a:gd name="T29" fmla="*/ 392 h 525"/>
              <a:gd name="T30" fmla="*/ 324 w 504"/>
              <a:gd name="T31" fmla="*/ 525 h 525"/>
              <a:gd name="T32" fmla="*/ 276 w 504"/>
              <a:gd name="T33" fmla="*/ 448 h 525"/>
              <a:gd name="T34" fmla="*/ 364 w 504"/>
              <a:gd name="T35" fmla="*/ 372 h 525"/>
              <a:gd name="T36" fmla="*/ 396 w 504"/>
              <a:gd name="T37" fmla="*/ 229 h 525"/>
              <a:gd name="T38" fmla="*/ 293 w 504"/>
              <a:gd name="T39" fmla="*/ 229 h 52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</a:cxnLst>
            <a:rect l="0" t="0" r="r" b="b"/>
            <a:pathLst>
              <a:path w="504" h="525">
                <a:moveTo>
                  <a:pt x="18" y="229"/>
                </a:moveTo>
                <a:cubicBezTo>
                  <a:pt x="18" y="0"/>
                  <a:pt x="18" y="0"/>
                  <a:pt x="18" y="0"/>
                </a:cubicBezTo>
                <a:cubicBezTo>
                  <a:pt x="229" y="0"/>
                  <a:pt x="229" y="0"/>
                  <a:pt x="229" y="0"/>
                </a:cubicBezTo>
                <a:cubicBezTo>
                  <a:pt x="229" y="181"/>
                  <a:pt x="229" y="181"/>
                  <a:pt x="229" y="181"/>
                </a:cubicBezTo>
                <a:cubicBezTo>
                  <a:pt x="229" y="278"/>
                  <a:pt x="218" y="349"/>
                  <a:pt x="195" y="392"/>
                </a:cubicBezTo>
                <a:cubicBezTo>
                  <a:pt x="164" y="451"/>
                  <a:pt x="115" y="495"/>
                  <a:pt x="48" y="525"/>
                </a:cubicBezTo>
                <a:cubicBezTo>
                  <a:pt x="0" y="448"/>
                  <a:pt x="0" y="448"/>
                  <a:pt x="0" y="448"/>
                </a:cubicBezTo>
                <a:cubicBezTo>
                  <a:pt x="40" y="432"/>
                  <a:pt x="69" y="406"/>
                  <a:pt x="88" y="372"/>
                </a:cubicBezTo>
                <a:cubicBezTo>
                  <a:pt x="108" y="337"/>
                  <a:pt x="119" y="289"/>
                  <a:pt x="121" y="229"/>
                </a:cubicBezTo>
                <a:lnTo>
                  <a:pt x="18" y="229"/>
                </a:lnTo>
                <a:close/>
                <a:moveTo>
                  <a:pt x="293" y="229"/>
                </a:moveTo>
                <a:cubicBezTo>
                  <a:pt x="293" y="0"/>
                  <a:pt x="293" y="0"/>
                  <a:pt x="293" y="0"/>
                </a:cubicBezTo>
                <a:cubicBezTo>
                  <a:pt x="504" y="0"/>
                  <a:pt x="504" y="0"/>
                  <a:pt x="504" y="0"/>
                </a:cubicBezTo>
                <a:cubicBezTo>
                  <a:pt x="504" y="181"/>
                  <a:pt x="504" y="181"/>
                  <a:pt x="504" y="181"/>
                </a:cubicBezTo>
                <a:cubicBezTo>
                  <a:pt x="504" y="278"/>
                  <a:pt x="493" y="349"/>
                  <a:pt x="470" y="392"/>
                </a:cubicBezTo>
                <a:cubicBezTo>
                  <a:pt x="439" y="451"/>
                  <a:pt x="390" y="495"/>
                  <a:pt x="324" y="525"/>
                </a:cubicBezTo>
                <a:cubicBezTo>
                  <a:pt x="276" y="448"/>
                  <a:pt x="276" y="448"/>
                  <a:pt x="276" y="448"/>
                </a:cubicBezTo>
                <a:cubicBezTo>
                  <a:pt x="315" y="432"/>
                  <a:pt x="344" y="406"/>
                  <a:pt x="364" y="372"/>
                </a:cubicBezTo>
                <a:cubicBezTo>
                  <a:pt x="383" y="337"/>
                  <a:pt x="394" y="289"/>
                  <a:pt x="396" y="229"/>
                </a:cubicBezTo>
                <a:lnTo>
                  <a:pt x="293" y="229"/>
                </a:lnTo>
                <a:close/>
              </a:path>
            </a:pathLst>
          </a:custGeom>
          <a:solidFill>
            <a:srgbClr val="C00000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40" name="Freeform 39"/>
          <p:cNvSpPr>
            <a:spLocks noEditPoints="1"/>
          </p:cNvSpPr>
          <p:nvPr/>
        </p:nvSpPr>
        <p:spPr bwMode="auto">
          <a:xfrm flipH="1">
            <a:off x="1274261" y="3972507"/>
            <a:ext cx="439004" cy="304800"/>
          </a:xfrm>
          <a:custGeom>
            <a:avLst/>
            <a:gdLst>
              <a:gd name="T0" fmla="*/ 18 w 504"/>
              <a:gd name="T1" fmla="*/ 229 h 525"/>
              <a:gd name="T2" fmla="*/ 18 w 504"/>
              <a:gd name="T3" fmla="*/ 0 h 525"/>
              <a:gd name="T4" fmla="*/ 229 w 504"/>
              <a:gd name="T5" fmla="*/ 0 h 525"/>
              <a:gd name="T6" fmla="*/ 229 w 504"/>
              <a:gd name="T7" fmla="*/ 181 h 525"/>
              <a:gd name="T8" fmla="*/ 195 w 504"/>
              <a:gd name="T9" fmla="*/ 392 h 525"/>
              <a:gd name="T10" fmla="*/ 48 w 504"/>
              <a:gd name="T11" fmla="*/ 525 h 525"/>
              <a:gd name="T12" fmla="*/ 0 w 504"/>
              <a:gd name="T13" fmla="*/ 448 h 525"/>
              <a:gd name="T14" fmla="*/ 88 w 504"/>
              <a:gd name="T15" fmla="*/ 372 h 525"/>
              <a:gd name="T16" fmla="*/ 121 w 504"/>
              <a:gd name="T17" fmla="*/ 229 h 525"/>
              <a:gd name="T18" fmla="*/ 18 w 504"/>
              <a:gd name="T19" fmla="*/ 229 h 525"/>
              <a:gd name="T20" fmla="*/ 293 w 504"/>
              <a:gd name="T21" fmla="*/ 229 h 525"/>
              <a:gd name="T22" fmla="*/ 293 w 504"/>
              <a:gd name="T23" fmla="*/ 0 h 525"/>
              <a:gd name="T24" fmla="*/ 504 w 504"/>
              <a:gd name="T25" fmla="*/ 0 h 525"/>
              <a:gd name="T26" fmla="*/ 504 w 504"/>
              <a:gd name="T27" fmla="*/ 181 h 525"/>
              <a:gd name="T28" fmla="*/ 470 w 504"/>
              <a:gd name="T29" fmla="*/ 392 h 525"/>
              <a:gd name="T30" fmla="*/ 324 w 504"/>
              <a:gd name="T31" fmla="*/ 525 h 525"/>
              <a:gd name="T32" fmla="*/ 276 w 504"/>
              <a:gd name="T33" fmla="*/ 448 h 525"/>
              <a:gd name="T34" fmla="*/ 364 w 504"/>
              <a:gd name="T35" fmla="*/ 372 h 525"/>
              <a:gd name="T36" fmla="*/ 396 w 504"/>
              <a:gd name="T37" fmla="*/ 229 h 525"/>
              <a:gd name="T38" fmla="*/ 293 w 504"/>
              <a:gd name="T39" fmla="*/ 229 h 52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</a:cxnLst>
            <a:rect l="0" t="0" r="r" b="b"/>
            <a:pathLst>
              <a:path w="504" h="525">
                <a:moveTo>
                  <a:pt x="18" y="229"/>
                </a:moveTo>
                <a:cubicBezTo>
                  <a:pt x="18" y="0"/>
                  <a:pt x="18" y="0"/>
                  <a:pt x="18" y="0"/>
                </a:cubicBezTo>
                <a:cubicBezTo>
                  <a:pt x="229" y="0"/>
                  <a:pt x="229" y="0"/>
                  <a:pt x="229" y="0"/>
                </a:cubicBezTo>
                <a:cubicBezTo>
                  <a:pt x="229" y="181"/>
                  <a:pt x="229" y="181"/>
                  <a:pt x="229" y="181"/>
                </a:cubicBezTo>
                <a:cubicBezTo>
                  <a:pt x="229" y="278"/>
                  <a:pt x="218" y="349"/>
                  <a:pt x="195" y="392"/>
                </a:cubicBezTo>
                <a:cubicBezTo>
                  <a:pt x="164" y="451"/>
                  <a:pt x="115" y="495"/>
                  <a:pt x="48" y="525"/>
                </a:cubicBezTo>
                <a:cubicBezTo>
                  <a:pt x="0" y="448"/>
                  <a:pt x="0" y="448"/>
                  <a:pt x="0" y="448"/>
                </a:cubicBezTo>
                <a:cubicBezTo>
                  <a:pt x="40" y="432"/>
                  <a:pt x="69" y="406"/>
                  <a:pt x="88" y="372"/>
                </a:cubicBezTo>
                <a:cubicBezTo>
                  <a:pt x="108" y="337"/>
                  <a:pt x="119" y="289"/>
                  <a:pt x="121" y="229"/>
                </a:cubicBezTo>
                <a:lnTo>
                  <a:pt x="18" y="229"/>
                </a:lnTo>
                <a:close/>
                <a:moveTo>
                  <a:pt x="293" y="229"/>
                </a:moveTo>
                <a:cubicBezTo>
                  <a:pt x="293" y="0"/>
                  <a:pt x="293" y="0"/>
                  <a:pt x="293" y="0"/>
                </a:cubicBezTo>
                <a:cubicBezTo>
                  <a:pt x="504" y="0"/>
                  <a:pt x="504" y="0"/>
                  <a:pt x="504" y="0"/>
                </a:cubicBezTo>
                <a:cubicBezTo>
                  <a:pt x="504" y="181"/>
                  <a:pt x="504" y="181"/>
                  <a:pt x="504" y="181"/>
                </a:cubicBezTo>
                <a:cubicBezTo>
                  <a:pt x="504" y="278"/>
                  <a:pt x="493" y="349"/>
                  <a:pt x="470" y="392"/>
                </a:cubicBezTo>
                <a:cubicBezTo>
                  <a:pt x="439" y="451"/>
                  <a:pt x="390" y="495"/>
                  <a:pt x="324" y="525"/>
                </a:cubicBezTo>
                <a:cubicBezTo>
                  <a:pt x="276" y="448"/>
                  <a:pt x="276" y="448"/>
                  <a:pt x="276" y="448"/>
                </a:cubicBezTo>
                <a:cubicBezTo>
                  <a:pt x="315" y="432"/>
                  <a:pt x="344" y="406"/>
                  <a:pt x="364" y="372"/>
                </a:cubicBezTo>
                <a:cubicBezTo>
                  <a:pt x="383" y="337"/>
                  <a:pt x="394" y="289"/>
                  <a:pt x="396" y="229"/>
                </a:cubicBezTo>
                <a:lnTo>
                  <a:pt x="293" y="229"/>
                </a:lnTo>
                <a:close/>
              </a:path>
            </a:pathLst>
          </a:custGeom>
          <a:solidFill>
            <a:srgbClr val="C00000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6765184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14:flythrough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0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10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4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animBg="1"/>
      <p:bldP spid="19" grpId="0" animBg="1"/>
      <p:bldP spid="20" grpId="0"/>
      <p:bldP spid="21" grpId="0"/>
      <p:bldP spid="24" grpId="0"/>
      <p:bldP spid="26" grpId="0"/>
      <p:bldP spid="29" grpId="0" animBg="1"/>
      <p:bldP spid="30" grpId="0"/>
      <p:bldP spid="31" grpId="0"/>
      <p:bldP spid="35" grpId="0" animBg="1"/>
      <p:bldP spid="36" grpId="0"/>
      <p:bldP spid="37" grpId="0"/>
      <p:bldP spid="39" grpId="0" animBg="1"/>
      <p:bldP spid="40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06094" y="1019613"/>
            <a:ext cx="5650566" cy="76200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outerShdw dist="35921" dir="2700000" algn="ctr" rotWithShape="0">
              <a:schemeClr val="bg2"/>
            </a:outerShdw>
          </a:effectLst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TextBox 7"/>
          <p:cNvSpPr txBox="1"/>
          <p:nvPr/>
        </p:nvSpPr>
        <p:spPr>
          <a:xfrm>
            <a:off x="1310789" y="55463"/>
            <a:ext cx="7346498" cy="646331"/>
          </a:xfrm>
          <a:prstGeom prst="rect">
            <a:avLst/>
          </a:prstGeom>
          <a:gradFill flip="none" rotWithShape="1">
            <a:gsLst>
              <a:gs pos="0">
                <a:srgbClr val="7030A0">
                  <a:shade val="30000"/>
                  <a:satMod val="115000"/>
                </a:srgbClr>
              </a:gs>
              <a:gs pos="50000">
                <a:srgbClr val="7030A0">
                  <a:shade val="67500"/>
                  <a:satMod val="115000"/>
                </a:srgbClr>
              </a:gs>
              <a:gs pos="100000">
                <a:srgbClr val="7030A0">
                  <a:shade val="100000"/>
                  <a:satMod val="115000"/>
                </a:srgbClr>
              </a:gs>
            </a:gsLst>
            <a:lin ang="16200000" scaled="1"/>
            <a:tileRect/>
          </a:gradFill>
          <a:effectLst>
            <a:outerShdw blurRad="50800" dist="38100" dir="2700000" algn="tl" rotWithShape="0">
              <a:prstClr val="black">
                <a:alpha val="40000"/>
              </a:prstClr>
            </a:outerShdw>
            <a:softEdge rad="12700"/>
          </a:effectLst>
        </p:spPr>
        <p:txBody>
          <a:bodyPr wrap="square" rtlCol="0">
            <a:spAutoFit/>
          </a:bodyPr>
          <a:lstStyle/>
          <a:p>
            <a:pPr algn="ctr"/>
            <a:r>
              <a:rPr lang="en-US" sz="3600" b="1" dirty="0">
                <a:solidFill>
                  <a:schemeClr val="bg1"/>
                </a:solidFill>
              </a:rPr>
              <a:t>Reputation Marketing</a:t>
            </a:r>
          </a:p>
        </p:txBody>
      </p:sp>
      <p:sp>
        <p:nvSpPr>
          <p:cNvPr id="11" name="Oval 4">
            <a:hlinkClick r:id="" action="ppaction://hlinkshowjump?jump=nextslide"/>
          </p:cNvPr>
          <p:cNvSpPr/>
          <p:nvPr/>
        </p:nvSpPr>
        <p:spPr>
          <a:xfrm>
            <a:off x="-31347" y="1048756"/>
            <a:ext cx="3156155" cy="3316076"/>
          </a:xfrm>
          <a:custGeom>
            <a:avLst/>
            <a:gdLst/>
            <a:ahLst/>
            <a:cxnLst/>
            <a:rect l="l" t="t" r="r" b="b"/>
            <a:pathLst>
              <a:path w="4067464" h="4638964">
                <a:moveTo>
                  <a:pt x="1747982" y="0"/>
                </a:moveTo>
                <a:cubicBezTo>
                  <a:pt x="3028997" y="0"/>
                  <a:pt x="4067464" y="1038467"/>
                  <a:pt x="4067464" y="2319482"/>
                </a:cubicBezTo>
                <a:cubicBezTo>
                  <a:pt x="4067464" y="3600497"/>
                  <a:pt x="3028997" y="4638964"/>
                  <a:pt x="1747982" y="4638964"/>
                </a:cubicBezTo>
                <a:cubicBezTo>
                  <a:pt x="1049771" y="4638964"/>
                  <a:pt x="423614" y="4330462"/>
                  <a:pt x="0" y="3840927"/>
                </a:cubicBezTo>
                <a:lnTo>
                  <a:pt x="0" y="798037"/>
                </a:lnTo>
                <a:cubicBezTo>
                  <a:pt x="423614" y="308502"/>
                  <a:pt x="1049771" y="0"/>
                  <a:pt x="1747982" y="0"/>
                </a:cubicBezTo>
                <a:close/>
              </a:path>
            </a:pathLst>
          </a:custGeom>
          <a:ln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TextBox 11"/>
          <p:cNvSpPr txBox="1"/>
          <p:nvPr/>
        </p:nvSpPr>
        <p:spPr>
          <a:xfrm>
            <a:off x="35679" y="1444336"/>
            <a:ext cx="2667000" cy="230832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sz="24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“Reputation </a:t>
            </a:r>
            <a:r>
              <a:rPr lang="en-US" sz="2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Marketing Has Proven To Increase Business By 19% By Increasing ½ Star Rating </a:t>
            </a:r>
            <a:r>
              <a:rPr lang="en-US" sz="24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Online”</a:t>
            </a:r>
            <a:endParaRPr lang="en-US" sz="24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88634" y="1931970"/>
            <a:ext cx="5685486" cy="2640178"/>
          </a:xfrm>
          <a:prstGeom prst="rect">
            <a:avLst/>
          </a:prstGeom>
        </p:spPr>
      </p:pic>
      <p:pic>
        <p:nvPicPr>
          <p:cNvPr id="2052" name="Picture 4" descr="happy diners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99539">
            <a:off x="6656001" y="3526216"/>
            <a:ext cx="2180428" cy="136276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Freeform 4"/>
          <p:cNvSpPr/>
          <p:nvPr/>
        </p:nvSpPr>
        <p:spPr>
          <a:xfrm flipV="1">
            <a:off x="3124808" y="2977059"/>
            <a:ext cx="4860243" cy="45719"/>
          </a:xfrm>
          <a:custGeom>
            <a:avLst/>
            <a:gdLst>
              <a:gd name="connsiteX0" fmla="*/ 819727 w 1092199"/>
              <a:gd name="connsiteY0" fmla="*/ 108527 h 524164"/>
              <a:gd name="connsiteX1" fmla="*/ 85436 w 1092199"/>
              <a:gd name="connsiteY1" fmla="*/ 150091 h 524164"/>
              <a:gd name="connsiteX2" fmla="*/ 307109 w 1092199"/>
              <a:gd name="connsiteY2" fmla="*/ 482600 h 524164"/>
              <a:gd name="connsiteX3" fmla="*/ 902854 w 1092199"/>
              <a:gd name="connsiteY3" fmla="*/ 399473 h 524164"/>
              <a:gd name="connsiteX4" fmla="*/ 1055254 w 1092199"/>
              <a:gd name="connsiteY4" fmla="*/ 94673 h 524164"/>
              <a:gd name="connsiteX5" fmla="*/ 681181 w 1092199"/>
              <a:gd name="connsiteY5" fmla="*/ 11545 h 524164"/>
              <a:gd name="connsiteX6" fmla="*/ 681181 w 1092199"/>
              <a:gd name="connsiteY6" fmla="*/ 25400 h 52416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092199" h="524164">
                <a:moveTo>
                  <a:pt x="819727" y="108527"/>
                </a:moveTo>
                <a:cubicBezTo>
                  <a:pt x="495299" y="98136"/>
                  <a:pt x="170872" y="87746"/>
                  <a:pt x="85436" y="150091"/>
                </a:cubicBezTo>
                <a:cubicBezTo>
                  <a:pt x="0" y="212436"/>
                  <a:pt x="170873" y="441036"/>
                  <a:pt x="307109" y="482600"/>
                </a:cubicBezTo>
                <a:cubicBezTo>
                  <a:pt x="443345" y="524164"/>
                  <a:pt x="778163" y="464128"/>
                  <a:pt x="902854" y="399473"/>
                </a:cubicBezTo>
                <a:cubicBezTo>
                  <a:pt x="1027545" y="334819"/>
                  <a:pt x="1092199" y="159328"/>
                  <a:pt x="1055254" y="94673"/>
                </a:cubicBezTo>
                <a:cubicBezTo>
                  <a:pt x="1018309" y="30018"/>
                  <a:pt x="743527" y="23091"/>
                  <a:pt x="681181" y="11545"/>
                </a:cubicBezTo>
                <a:cubicBezTo>
                  <a:pt x="618836" y="0"/>
                  <a:pt x="650008" y="12700"/>
                  <a:pt x="681181" y="25400"/>
                </a:cubicBezTo>
              </a:path>
            </a:pathLst>
          </a:cu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42923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14:flythrough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  <p:bldP spid="12" grpId="0"/>
      <p:bldP spid="5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2"/>
          <a:srcRect t="6179"/>
          <a:stretch/>
        </p:blipFill>
        <p:spPr>
          <a:xfrm>
            <a:off x="1438573" y="1594349"/>
            <a:ext cx="6513544" cy="3450185"/>
          </a:xfrm>
          <a:prstGeom prst="roundRect">
            <a:avLst>
              <a:gd name="adj" fmla="val 1903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outerShdw blurRad="76200" dir="18900000" sy="23000" kx="-1200000" algn="bl" rotWithShape="0">
              <a:prstClr val="black">
                <a:alpha val="20000"/>
              </a:prstClr>
            </a:outerShdw>
            <a:reflection blurRad="12700" stA="38000" endPos="28000" dist="5000" dir="5400000" sy="-100000" algn="bl" rotWithShape="0"/>
          </a:effectLst>
        </p:spPr>
      </p:pic>
      <p:sp>
        <p:nvSpPr>
          <p:cNvPr id="2" name="TextBox 1"/>
          <p:cNvSpPr txBox="1"/>
          <p:nvPr/>
        </p:nvSpPr>
        <p:spPr>
          <a:xfrm>
            <a:off x="5983764" y="4829090"/>
            <a:ext cx="2084717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" dirty="0"/>
              <a:t>Real Strategic Inc.  All Rights Reserved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341825" y="60158"/>
            <a:ext cx="6745706" cy="646331"/>
          </a:xfrm>
          <a:prstGeom prst="rect">
            <a:avLst/>
          </a:prstGeom>
          <a:gradFill flip="none" rotWithShape="1">
            <a:gsLst>
              <a:gs pos="0">
                <a:srgbClr val="7030A0">
                  <a:shade val="30000"/>
                  <a:satMod val="115000"/>
                </a:srgbClr>
              </a:gs>
              <a:gs pos="50000">
                <a:srgbClr val="7030A0">
                  <a:shade val="67500"/>
                  <a:satMod val="115000"/>
                </a:srgbClr>
              </a:gs>
              <a:gs pos="100000">
                <a:srgbClr val="7030A0">
                  <a:shade val="100000"/>
                  <a:satMod val="115000"/>
                </a:srgbClr>
              </a:gs>
            </a:gsLst>
            <a:lin ang="16200000" scaled="1"/>
            <a:tileRect/>
          </a:gradFill>
          <a:effectLst>
            <a:outerShdw blurRad="50800" dist="38100" dir="2700000" algn="tl" rotWithShape="0">
              <a:prstClr val="black">
                <a:alpha val="40000"/>
              </a:prstClr>
            </a:outerShdw>
            <a:softEdge rad="12700"/>
          </a:effectLst>
        </p:spPr>
        <p:txBody>
          <a:bodyPr wrap="square" rtlCol="0">
            <a:spAutoFit/>
          </a:bodyPr>
          <a:lstStyle/>
          <a:p>
            <a:pPr algn="ctr"/>
            <a:r>
              <a:rPr lang="en-US" sz="3600" b="1" dirty="0">
                <a:solidFill>
                  <a:schemeClr val="bg1"/>
                </a:solidFill>
              </a:rPr>
              <a:t>Reputation Marketing &amp; Referrals</a:t>
            </a:r>
          </a:p>
        </p:txBody>
      </p:sp>
      <p:sp>
        <p:nvSpPr>
          <p:cNvPr id="5" name="Text Placeholder 3"/>
          <p:cNvSpPr txBox="1">
            <a:spLocks/>
          </p:cNvSpPr>
          <p:nvPr/>
        </p:nvSpPr>
        <p:spPr>
          <a:xfrm>
            <a:off x="1180417" y="940316"/>
            <a:ext cx="7277783" cy="449088"/>
          </a:xfrm>
          <a:prstGeom prst="rect">
            <a:avLst/>
          </a:prstGeom>
          <a:noFill/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24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“After Being Referred A Business, What Do You Do Next?”</a:t>
            </a:r>
          </a:p>
        </p:txBody>
      </p:sp>
      <p:sp>
        <p:nvSpPr>
          <p:cNvPr id="7" name="TextBox 6"/>
          <p:cNvSpPr txBox="1">
            <a:spLocks/>
          </p:cNvSpPr>
          <p:nvPr/>
        </p:nvSpPr>
        <p:spPr>
          <a:xfrm>
            <a:off x="418417" y="796067"/>
            <a:ext cx="762000" cy="699192"/>
          </a:xfrm>
          <a:prstGeom prst="ellipse">
            <a:avLst/>
          </a:prstGeom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wrap="none" lIns="0" tIns="91440" rIns="0" bIns="72000" rtlCol="0" anchor="ctr" anchorCtr="0">
            <a:noAutofit/>
          </a:bodyPr>
          <a:lstStyle/>
          <a:p>
            <a:pPr algn="ctr"/>
            <a:r>
              <a:rPr lang="en-US" sz="44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mpact" panose="020B0806030902050204" pitchFamily="34" charset="0"/>
              </a:rPr>
              <a:t>Q:</a:t>
            </a:r>
            <a:endParaRPr lang="ru-RU" sz="44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Impact" panose="020B080603090205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594319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14:conveyor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2"/>
          <a:srcRect t="6116"/>
          <a:stretch/>
        </p:blipFill>
        <p:spPr>
          <a:xfrm>
            <a:off x="1531235" y="1602040"/>
            <a:ext cx="6155271" cy="3253248"/>
          </a:xfrm>
          <a:prstGeom prst="roundRect">
            <a:avLst>
              <a:gd name="adj" fmla="val 1227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outerShdw blurRad="76200" dir="18900000" sy="23000" kx="-1200000" algn="bl" rotWithShape="0">
              <a:prstClr val="black">
                <a:alpha val="20000"/>
              </a:prstClr>
            </a:outerShdw>
            <a:reflection blurRad="12700" stA="38000" endPos="28000" dist="5000" dir="5400000" sy="-100000" algn="bl" rotWithShape="0"/>
          </a:effectLst>
        </p:spPr>
      </p:pic>
      <p:sp>
        <p:nvSpPr>
          <p:cNvPr id="3" name="TextBox 2"/>
          <p:cNvSpPr txBox="1"/>
          <p:nvPr/>
        </p:nvSpPr>
        <p:spPr>
          <a:xfrm>
            <a:off x="5638800" y="4632768"/>
            <a:ext cx="2084717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" dirty="0"/>
              <a:t>Real Strategic Inc.  All Rights Reserved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310789" y="55463"/>
            <a:ext cx="6745706" cy="646331"/>
          </a:xfrm>
          <a:prstGeom prst="rect">
            <a:avLst/>
          </a:prstGeom>
          <a:gradFill flip="none" rotWithShape="1">
            <a:gsLst>
              <a:gs pos="0">
                <a:srgbClr val="7030A0">
                  <a:shade val="30000"/>
                  <a:satMod val="115000"/>
                </a:srgbClr>
              </a:gs>
              <a:gs pos="50000">
                <a:srgbClr val="7030A0">
                  <a:shade val="67500"/>
                  <a:satMod val="115000"/>
                </a:srgbClr>
              </a:gs>
              <a:gs pos="100000">
                <a:srgbClr val="7030A0">
                  <a:shade val="100000"/>
                  <a:satMod val="115000"/>
                </a:srgbClr>
              </a:gs>
            </a:gsLst>
            <a:lin ang="16200000" scaled="1"/>
            <a:tileRect/>
          </a:gradFill>
          <a:effectLst>
            <a:outerShdw blurRad="50800" dist="38100" dir="2700000" algn="tl" rotWithShape="0">
              <a:prstClr val="black">
                <a:alpha val="40000"/>
              </a:prstClr>
            </a:outerShdw>
            <a:softEdge rad="12700"/>
          </a:effectLst>
        </p:spPr>
        <p:txBody>
          <a:bodyPr wrap="square" rtlCol="0">
            <a:spAutoFit/>
          </a:bodyPr>
          <a:lstStyle/>
          <a:p>
            <a:pPr algn="ctr"/>
            <a:r>
              <a:rPr lang="en-US" sz="3600" b="1" dirty="0">
                <a:solidFill>
                  <a:schemeClr val="bg1"/>
                </a:solidFill>
              </a:rPr>
              <a:t>Reputation Marketing &amp; Referrals</a:t>
            </a:r>
          </a:p>
        </p:txBody>
      </p:sp>
      <p:sp>
        <p:nvSpPr>
          <p:cNvPr id="7" name="Text Placeholder 3"/>
          <p:cNvSpPr txBox="1">
            <a:spLocks/>
          </p:cNvSpPr>
          <p:nvPr/>
        </p:nvSpPr>
        <p:spPr>
          <a:xfrm>
            <a:off x="1143000" y="950259"/>
            <a:ext cx="7277783" cy="449088"/>
          </a:xfrm>
          <a:prstGeom prst="rect">
            <a:avLst/>
          </a:prstGeom>
          <a:noFill/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24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“After Being Referred A Business, What Do You Do Next?”</a:t>
            </a:r>
          </a:p>
        </p:txBody>
      </p:sp>
      <p:sp>
        <p:nvSpPr>
          <p:cNvPr id="8" name="TextBox 7"/>
          <p:cNvSpPr txBox="1">
            <a:spLocks/>
          </p:cNvSpPr>
          <p:nvPr/>
        </p:nvSpPr>
        <p:spPr>
          <a:xfrm>
            <a:off x="381000" y="806010"/>
            <a:ext cx="762000" cy="699192"/>
          </a:xfrm>
          <a:prstGeom prst="ellipse">
            <a:avLst/>
          </a:prstGeom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wrap="none" lIns="0" tIns="91440" rIns="0" bIns="72000" rtlCol="0" anchor="ctr" anchorCtr="0">
            <a:noAutofit/>
          </a:bodyPr>
          <a:lstStyle/>
          <a:p>
            <a:pPr algn="ctr"/>
            <a:r>
              <a:rPr lang="en-US" sz="44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mpact" panose="020B0806030902050204" pitchFamily="34" charset="0"/>
              </a:rPr>
              <a:t>Q:</a:t>
            </a:r>
            <a:endParaRPr lang="ru-RU" sz="44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Impact" panose="020B080603090205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417948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14:conveyor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 4"/>
          <p:cNvGrpSpPr/>
          <p:nvPr/>
        </p:nvGrpSpPr>
        <p:grpSpPr>
          <a:xfrm rot="15300000" flipH="1">
            <a:off x="3273883" y="1434511"/>
            <a:ext cx="2423260" cy="2418718"/>
            <a:chOff x="487815" y="945253"/>
            <a:chExt cx="1672170" cy="1669036"/>
          </a:xfrm>
        </p:grpSpPr>
        <p:sp>
          <p:nvSpPr>
            <p:cNvPr id="7" name="Block Arc 6"/>
            <p:cNvSpPr/>
            <p:nvPr/>
          </p:nvSpPr>
          <p:spPr>
            <a:xfrm rot="17960952">
              <a:off x="487815" y="945253"/>
              <a:ext cx="1666123" cy="1666123"/>
            </a:xfrm>
            <a:prstGeom prst="blockArc">
              <a:avLst>
                <a:gd name="adj1" fmla="val 5465662"/>
                <a:gd name="adj2" fmla="val 21324120"/>
                <a:gd name="adj3" fmla="val 8344"/>
              </a:avLst>
            </a:prstGeom>
            <a:solidFill>
              <a:srgbClr val="E2E2E2"/>
            </a:solidFill>
            <a:ln w="76200" cap="rnd" cmpd="sng">
              <a:noFill/>
              <a:beve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>
                <a:latin typeface="pictogramz by marioz" pitchFamily="2" charset="0"/>
              </a:endParaRPr>
            </a:p>
          </p:txBody>
        </p:sp>
        <p:sp>
          <p:nvSpPr>
            <p:cNvPr id="8" name="Block Arc 7"/>
            <p:cNvSpPr/>
            <p:nvPr/>
          </p:nvSpPr>
          <p:spPr>
            <a:xfrm rot="4583011">
              <a:off x="493862" y="948166"/>
              <a:ext cx="1666123" cy="1666123"/>
            </a:xfrm>
            <a:prstGeom prst="blockArc">
              <a:avLst>
                <a:gd name="adj1" fmla="val 13243501"/>
                <a:gd name="adj2" fmla="val 18678118"/>
                <a:gd name="adj3" fmla="val 8055"/>
              </a:avLst>
            </a:prstGeom>
            <a:solidFill>
              <a:schemeClr val="tx1">
                <a:lumMod val="85000"/>
                <a:lumOff val="15000"/>
              </a:schemeClr>
            </a:solidFill>
            <a:ln w="76200" cap="rnd" cmpd="sng">
              <a:noFill/>
              <a:beve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>
                <a:latin typeface="pictogramz by marioz" pitchFamily="2" charset="0"/>
              </a:endParaRPr>
            </a:p>
          </p:txBody>
        </p:sp>
      </p:grpSp>
      <p:sp>
        <p:nvSpPr>
          <p:cNvPr id="9" name="TextBox 8"/>
          <p:cNvSpPr txBox="1"/>
          <p:nvPr/>
        </p:nvSpPr>
        <p:spPr>
          <a:xfrm>
            <a:off x="767146" y="1109879"/>
            <a:ext cx="1734527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indent="-457200">
              <a:spcAft>
                <a:spcPts val="300"/>
              </a:spcAft>
            </a:pPr>
            <a:r>
              <a:rPr lang="fr-FR" sz="2400" kern="22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Museo 300" pitchFamily="50" charset="0"/>
              </a:rPr>
              <a:t>TV &amp; </a:t>
            </a:r>
            <a:r>
              <a:rPr lang="fr-FR" sz="1600" kern="2200" dirty="0" smtClean="0">
                <a:solidFill>
                  <a:srgbClr val="00B0F0"/>
                </a:solidFill>
                <a:latin typeface="Museo 300" pitchFamily="50" charset="0"/>
              </a:rPr>
              <a:t>Magazine Ads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6541581" y="1073026"/>
            <a:ext cx="174262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indent="-457200" algn="r">
              <a:spcAft>
                <a:spcPts val="300"/>
              </a:spcAft>
            </a:pPr>
            <a:r>
              <a:rPr lang="fr-FR" sz="2400" kern="22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Museo 300" pitchFamily="50" charset="0"/>
              </a:rPr>
              <a:t>SEO </a:t>
            </a:r>
            <a:r>
              <a:rPr lang="fr-FR" sz="1600" kern="2200" dirty="0" smtClean="0">
                <a:solidFill>
                  <a:srgbClr val="00B0F0"/>
                </a:solidFill>
                <a:latin typeface="Museo 300" pitchFamily="50" charset="0"/>
              </a:rPr>
              <a:t>Marketing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790998" y="3712093"/>
            <a:ext cx="1515631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indent="-457200">
              <a:spcAft>
                <a:spcPts val="300"/>
              </a:spcAft>
            </a:pPr>
            <a:r>
              <a:rPr lang="fr-FR" sz="2000" kern="22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Museo 300" pitchFamily="50" charset="0"/>
              </a:rPr>
              <a:t>Direct </a:t>
            </a:r>
            <a:r>
              <a:rPr lang="fr-FR" sz="2000" kern="2200" dirty="0" smtClean="0">
                <a:solidFill>
                  <a:srgbClr val="00B0F0"/>
                </a:solidFill>
                <a:latin typeface="Museo 300" pitchFamily="50" charset="0"/>
              </a:rPr>
              <a:t>Mail </a:t>
            </a:r>
            <a:endParaRPr lang="fr-FR" sz="2000" kern="2200" dirty="0">
              <a:solidFill>
                <a:srgbClr val="00B0F0"/>
              </a:solidFill>
              <a:latin typeface="Museo 300" pitchFamily="50" charset="0"/>
            </a:endParaRPr>
          </a:p>
        </p:txBody>
      </p:sp>
      <p:cxnSp>
        <p:nvCxnSpPr>
          <p:cNvPr id="25" name="Straight Connector 24"/>
          <p:cNvCxnSpPr/>
          <p:nvPr/>
        </p:nvCxnSpPr>
        <p:spPr>
          <a:xfrm>
            <a:off x="2336126" y="1107005"/>
            <a:ext cx="406650" cy="472073"/>
          </a:xfrm>
          <a:prstGeom prst="line">
            <a:avLst/>
          </a:prstGeom>
          <a:noFill/>
          <a:ln w="6350">
            <a:solidFill>
              <a:schemeClr val="tx1">
                <a:lumMod val="65000"/>
                <a:lumOff val="35000"/>
              </a:schemeClr>
            </a:solidFill>
            <a:prstDash val="solid"/>
            <a:headEnd type="none" w="med" len="med"/>
            <a:tailEnd type="arrow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26" name="Straight Connector 25"/>
          <p:cNvCxnSpPr/>
          <p:nvPr/>
        </p:nvCxnSpPr>
        <p:spPr>
          <a:xfrm>
            <a:off x="843589" y="4050537"/>
            <a:ext cx="1463040" cy="0"/>
          </a:xfrm>
          <a:prstGeom prst="line">
            <a:avLst/>
          </a:prstGeom>
          <a:noFill/>
          <a:ln w="6350">
            <a:solidFill>
              <a:schemeClr val="tx1">
                <a:lumMod val="65000"/>
                <a:lumOff val="35000"/>
              </a:schemeClr>
            </a:solidFill>
            <a:prstDash val="solid"/>
            <a:headEnd type="non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27" name="Straight Connector 26"/>
          <p:cNvCxnSpPr>
            <a:stCxn id="11" idx="3"/>
          </p:cNvCxnSpPr>
          <p:nvPr/>
        </p:nvCxnSpPr>
        <p:spPr>
          <a:xfrm flipV="1">
            <a:off x="2306629" y="3712094"/>
            <a:ext cx="438528" cy="353942"/>
          </a:xfrm>
          <a:prstGeom prst="line">
            <a:avLst/>
          </a:prstGeom>
          <a:noFill/>
          <a:ln w="6350">
            <a:solidFill>
              <a:schemeClr val="tx1">
                <a:lumMod val="65000"/>
                <a:lumOff val="35000"/>
              </a:schemeClr>
            </a:solidFill>
            <a:prstDash val="solid"/>
            <a:headEnd type="none" w="med" len="med"/>
            <a:tailEnd type="arrow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29" name="Straight Connector 28"/>
          <p:cNvCxnSpPr/>
          <p:nvPr/>
        </p:nvCxnSpPr>
        <p:spPr>
          <a:xfrm flipH="1">
            <a:off x="6270936" y="1107005"/>
            <a:ext cx="406650" cy="472073"/>
          </a:xfrm>
          <a:prstGeom prst="line">
            <a:avLst/>
          </a:prstGeom>
          <a:noFill/>
          <a:ln w="6350">
            <a:solidFill>
              <a:schemeClr val="tx1">
                <a:lumMod val="65000"/>
                <a:lumOff val="35000"/>
              </a:schemeClr>
            </a:solidFill>
            <a:prstDash val="solid"/>
            <a:headEnd type="none" w="med" len="med"/>
            <a:tailEnd type="arrow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grpSp>
        <p:nvGrpSpPr>
          <p:cNvPr id="33" name="Group 32"/>
          <p:cNvGrpSpPr/>
          <p:nvPr/>
        </p:nvGrpSpPr>
        <p:grpSpPr>
          <a:xfrm>
            <a:off x="2971800" y="971550"/>
            <a:ext cx="892869" cy="1027978"/>
            <a:chOff x="5404401" y="122706"/>
            <a:chExt cx="1266471" cy="1367959"/>
          </a:xfrm>
        </p:grpSpPr>
        <p:sp>
          <p:nvSpPr>
            <p:cNvPr id="35" name="Right Triangle 34"/>
            <p:cNvSpPr/>
            <p:nvPr/>
          </p:nvSpPr>
          <p:spPr>
            <a:xfrm rot="10800000">
              <a:off x="6338129" y="1175397"/>
              <a:ext cx="332743" cy="315268"/>
            </a:xfrm>
            <a:prstGeom prst="rtTriangle">
              <a:avLst/>
            </a:prstGeom>
            <a:solidFill>
              <a:srgbClr val="1E86A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r>
                <a:rPr lang="fr-FR" sz="1200" dirty="0" smtClean="0">
                  <a:solidFill>
                    <a:schemeClr val="tx1"/>
                  </a:solidFill>
                </a:rPr>
                <a:t> </a:t>
              </a:r>
              <a:endParaRPr lang="fr-FR" sz="1200" dirty="0">
                <a:solidFill>
                  <a:schemeClr val="tx1"/>
                </a:solidFill>
              </a:endParaRPr>
            </a:p>
          </p:txBody>
        </p:sp>
        <p:sp>
          <p:nvSpPr>
            <p:cNvPr id="36" name="Round Diagonal Corner Rectangle 35"/>
            <p:cNvSpPr/>
            <p:nvPr/>
          </p:nvSpPr>
          <p:spPr>
            <a:xfrm flipV="1">
              <a:off x="5404401" y="122706"/>
              <a:ext cx="1266468" cy="1095647"/>
            </a:xfrm>
            <a:prstGeom prst="round2DiagRect">
              <a:avLst/>
            </a:prstGeom>
            <a:solidFill>
              <a:srgbClr val="5FC3E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sz="1200" dirty="0">
                <a:solidFill>
                  <a:schemeClr val="tx1"/>
                </a:solidFill>
              </a:endParaRPr>
            </a:p>
          </p:txBody>
        </p:sp>
      </p:grpSp>
      <p:grpSp>
        <p:nvGrpSpPr>
          <p:cNvPr id="38" name="Group 37"/>
          <p:cNvGrpSpPr/>
          <p:nvPr/>
        </p:nvGrpSpPr>
        <p:grpSpPr>
          <a:xfrm flipH="1">
            <a:off x="5105400" y="971550"/>
            <a:ext cx="892869" cy="1027978"/>
            <a:chOff x="5404401" y="122706"/>
            <a:chExt cx="1266471" cy="1367959"/>
          </a:xfrm>
        </p:grpSpPr>
        <p:sp>
          <p:nvSpPr>
            <p:cNvPr id="40" name="Right Triangle 39"/>
            <p:cNvSpPr/>
            <p:nvPr/>
          </p:nvSpPr>
          <p:spPr>
            <a:xfrm rot="10800000">
              <a:off x="6338129" y="1175397"/>
              <a:ext cx="332743" cy="315268"/>
            </a:xfrm>
            <a:prstGeom prst="rtTriangle">
              <a:avLst/>
            </a:prstGeom>
            <a:solidFill>
              <a:srgbClr val="1E86A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r>
                <a:rPr lang="fr-FR" sz="1200" dirty="0" smtClean="0">
                  <a:solidFill>
                    <a:schemeClr val="tx1"/>
                  </a:solidFill>
                </a:rPr>
                <a:t> </a:t>
              </a:r>
              <a:endParaRPr lang="fr-FR" sz="1200" dirty="0">
                <a:solidFill>
                  <a:schemeClr val="tx1"/>
                </a:solidFill>
              </a:endParaRPr>
            </a:p>
          </p:txBody>
        </p:sp>
        <p:sp>
          <p:nvSpPr>
            <p:cNvPr id="41" name="Round Diagonal Corner Rectangle 40"/>
            <p:cNvSpPr/>
            <p:nvPr/>
          </p:nvSpPr>
          <p:spPr>
            <a:xfrm flipV="1">
              <a:off x="5404401" y="122706"/>
              <a:ext cx="1266468" cy="1095647"/>
            </a:xfrm>
            <a:prstGeom prst="round2DiagRect">
              <a:avLst/>
            </a:prstGeom>
            <a:solidFill>
              <a:srgbClr val="5FC3E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sz="1200" dirty="0">
                <a:solidFill>
                  <a:schemeClr val="tx1"/>
                </a:solidFill>
              </a:endParaRPr>
            </a:p>
          </p:txBody>
        </p:sp>
      </p:grpSp>
      <p:grpSp>
        <p:nvGrpSpPr>
          <p:cNvPr id="43" name="Group 42"/>
          <p:cNvGrpSpPr/>
          <p:nvPr/>
        </p:nvGrpSpPr>
        <p:grpSpPr>
          <a:xfrm flipH="1" flipV="1">
            <a:off x="5266240" y="3167004"/>
            <a:ext cx="892869" cy="1027978"/>
            <a:chOff x="5404401" y="122706"/>
            <a:chExt cx="1266471" cy="1367959"/>
          </a:xfrm>
        </p:grpSpPr>
        <p:sp>
          <p:nvSpPr>
            <p:cNvPr id="45" name="Right Triangle 44"/>
            <p:cNvSpPr/>
            <p:nvPr/>
          </p:nvSpPr>
          <p:spPr>
            <a:xfrm rot="10800000">
              <a:off x="6338129" y="1175397"/>
              <a:ext cx="332743" cy="315268"/>
            </a:xfrm>
            <a:prstGeom prst="rtTriangle">
              <a:avLst/>
            </a:prstGeom>
            <a:solidFill>
              <a:srgbClr val="1E86A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r>
                <a:rPr lang="fr-FR" sz="1200" dirty="0" smtClean="0">
                  <a:solidFill>
                    <a:schemeClr val="tx1"/>
                  </a:solidFill>
                </a:rPr>
                <a:t> </a:t>
              </a:r>
              <a:endParaRPr lang="fr-FR" sz="1200" dirty="0">
                <a:solidFill>
                  <a:schemeClr val="tx1"/>
                </a:solidFill>
              </a:endParaRPr>
            </a:p>
          </p:txBody>
        </p:sp>
        <p:sp>
          <p:nvSpPr>
            <p:cNvPr id="46" name="Round Diagonal Corner Rectangle 45"/>
            <p:cNvSpPr/>
            <p:nvPr/>
          </p:nvSpPr>
          <p:spPr>
            <a:xfrm flipV="1">
              <a:off x="5404401" y="122706"/>
              <a:ext cx="1266468" cy="1095647"/>
            </a:xfrm>
            <a:prstGeom prst="round2DiagRect">
              <a:avLst/>
            </a:prstGeom>
            <a:solidFill>
              <a:srgbClr val="5FC3E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sz="1200" dirty="0">
                <a:solidFill>
                  <a:schemeClr val="tx1"/>
                </a:solidFill>
              </a:endParaRPr>
            </a:p>
          </p:txBody>
        </p:sp>
      </p:grpSp>
      <p:grpSp>
        <p:nvGrpSpPr>
          <p:cNvPr id="48" name="Group 47"/>
          <p:cNvGrpSpPr/>
          <p:nvPr/>
        </p:nvGrpSpPr>
        <p:grpSpPr>
          <a:xfrm flipV="1">
            <a:off x="2773171" y="3128182"/>
            <a:ext cx="892869" cy="1027978"/>
            <a:chOff x="5404401" y="122706"/>
            <a:chExt cx="1266471" cy="1367959"/>
          </a:xfrm>
        </p:grpSpPr>
        <p:sp>
          <p:nvSpPr>
            <p:cNvPr id="50" name="Right Triangle 49"/>
            <p:cNvSpPr/>
            <p:nvPr/>
          </p:nvSpPr>
          <p:spPr>
            <a:xfrm rot="10800000">
              <a:off x="6338129" y="1175397"/>
              <a:ext cx="332743" cy="315268"/>
            </a:xfrm>
            <a:prstGeom prst="rtTriangle">
              <a:avLst/>
            </a:prstGeom>
            <a:solidFill>
              <a:srgbClr val="1E86A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r>
                <a:rPr lang="fr-FR" sz="1200" dirty="0" smtClean="0">
                  <a:solidFill>
                    <a:schemeClr val="tx1"/>
                  </a:solidFill>
                </a:rPr>
                <a:t> </a:t>
              </a:r>
              <a:endParaRPr lang="fr-FR" sz="1200" dirty="0">
                <a:solidFill>
                  <a:schemeClr val="tx1"/>
                </a:solidFill>
              </a:endParaRPr>
            </a:p>
          </p:txBody>
        </p:sp>
        <p:sp>
          <p:nvSpPr>
            <p:cNvPr id="51" name="Round Diagonal Corner Rectangle 50"/>
            <p:cNvSpPr/>
            <p:nvPr/>
          </p:nvSpPr>
          <p:spPr>
            <a:xfrm flipV="1">
              <a:off x="5404401" y="122706"/>
              <a:ext cx="1266468" cy="1095647"/>
            </a:xfrm>
            <a:prstGeom prst="round2DiagRect">
              <a:avLst/>
            </a:prstGeom>
            <a:solidFill>
              <a:srgbClr val="5FC3E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sz="1200" dirty="0">
                <a:solidFill>
                  <a:schemeClr val="tx1"/>
                </a:solidFill>
              </a:endParaRPr>
            </a:p>
          </p:txBody>
        </p:sp>
      </p:grpSp>
      <p:sp>
        <p:nvSpPr>
          <p:cNvPr id="52" name="Text Placeholder 3"/>
          <p:cNvSpPr txBox="1">
            <a:spLocks/>
          </p:cNvSpPr>
          <p:nvPr/>
        </p:nvSpPr>
        <p:spPr>
          <a:xfrm>
            <a:off x="1089085" y="281147"/>
            <a:ext cx="7596273" cy="449088"/>
          </a:xfrm>
          <a:prstGeom prst="rect">
            <a:avLst/>
          </a:prstGeom>
          <a:noFill/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2400" b="1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Does Reputation Impact Online Or Traditional Marketing?</a:t>
            </a:r>
          </a:p>
        </p:txBody>
      </p:sp>
      <p:sp>
        <p:nvSpPr>
          <p:cNvPr id="53" name="TextBox 52"/>
          <p:cNvSpPr txBox="1">
            <a:spLocks/>
          </p:cNvSpPr>
          <p:nvPr/>
        </p:nvSpPr>
        <p:spPr>
          <a:xfrm>
            <a:off x="343910" y="193404"/>
            <a:ext cx="762000" cy="699192"/>
          </a:xfrm>
          <a:prstGeom prst="ellipse">
            <a:avLst/>
          </a:prstGeom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wrap="none" lIns="0" tIns="91440" rIns="0" bIns="72000" rtlCol="0" anchor="ctr" anchorCtr="0">
            <a:noAutofit/>
          </a:bodyPr>
          <a:lstStyle/>
          <a:p>
            <a:pPr algn="ctr"/>
            <a:r>
              <a:rPr lang="en-US" sz="44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mpact" panose="020B0806030902050204" pitchFamily="34" charset="0"/>
              </a:rPr>
              <a:t>Q:</a:t>
            </a:r>
            <a:endParaRPr lang="ru-RU" sz="44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Impact" panose="020B0806030902050204" pitchFamily="34" charset="0"/>
            </a:endParaRPr>
          </a:p>
        </p:txBody>
      </p:sp>
      <p:sp>
        <p:nvSpPr>
          <p:cNvPr id="54" name="TextBox 53"/>
          <p:cNvSpPr txBox="1"/>
          <p:nvPr/>
        </p:nvSpPr>
        <p:spPr>
          <a:xfrm>
            <a:off x="548783" y="2608330"/>
            <a:ext cx="1734527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indent="-457200">
              <a:spcAft>
                <a:spcPts val="300"/>
              </a:spcAft>
            </a:pPr>
            <a:r>
              <a:rPr lang="fr-FR" sz="2000" kern="22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Museo 300" pitchFamily="50" charset="0"/>
              </a:rPr>
              <a:t>Newspaper </a:t>
            </a:r>
            <a:r>
              <a:rPr lang="fr-FR" sz="2000" kern="2200" dirty="0" smtClean="0">
                <a:solidFill>
                  <a:srgbClr val="00B0F0"/>
                </a:solidFill>
                <a:latin typeface="Museo 300" pitchFamily="50" charset="0"/>
              </a:rPr>
              <a:t>&amp; Radio</a:t>
            </a:r>
          </a:p>
        </p:txBody>
      </p:sp>
      <p:cxnSp>
        <p:nvCxnSpPr>
          <p:cNvPr id="55" name="Straight Connector 54"/>
          <p:cNvCxnSpPr/>
          <p:nvPr/>
        </p:nvCxnSpPr>
        <p:spPr>
          <a:xfrm>
            <a:off x="656351" y="2607837"/>
            <a:ext cx="1463040" cy="0"/>
          </a:xfrm>
          <a:prstGeom prst="line">
            <a:avLst/>
          </a:prstGeom>
          <a:noFill/>
          <a:ln w="6350">
            <a:solidFill>
              <a:schemeClr val="tx1">
                <a:lumMod val="65000"/>
                <a:lumOff val="35000"/>
              </a:schemeClr>
            </a:solidFill>
            <a:prstDash val="solid"/>
            <a:headEnd type="non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56" name="Straight Connector 55"/>
          <p:cNvCxnSpPr/>
          <p:nvPr/>
        </p:nvCxnSpPr>
        <p:spPr>
          <a:xfrm flipV="1">
            <a:off x="2114239" y="2604700"/>
            <a:ext cx="345092" cy="237"/>
          </a:xfrm>
          <a:prstGeom prst="line">
            <a:avLst/>
          </a:prstGeom>
          <a:noFill/>
          <a:ln w="6350">
            <a:solidFill>
              <a:schemeClr val="tx1">
                <a:lumMod val="65000"/>
                <a:lumOff val="35000"/>
              </a:schemeClr>
            </a:solidFill>
            <a:prstDash val="solid"/>
            <a:headEnd type="none" w="med" len="med"/>
            <a:tailEnd type="arrow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grpSp>
        <p:nvGrpSpPr>
          <p:cNvPr id="59" name="Group 58"/>
          <p:cNvGrpSpPr/>
          <p:nvPr/>
        </p:nvGrpSpPr>
        <p:grpSpPr>
          <a:xfrm flipV="1">
            <a:off x="2596889" y="2270189"/>
            <a:ext cx="998408" cy="823344"/>
            <a:chOff x="5404401" y="122706"/>
            <a:chExt cx="1416171" cy="1095647"/>
          </a:xfrm>
        </p:grpSpPr>
        <p:sp>
          <p:nvSpPr>
            <p:cNvPr id="61" name="Right Triangle 60"/>
            <p:cNvSpPr/>
            <p:nvPr/>
          </p:nvSpPr>
          <p:spPr>
            <a:xfrm rot="13502170">
              <a:off x="6496464" y="589844"/>
              <a:ext cx="312170" cy="336046"/>
            </a:xfrm>
            <a:prstGeom prst="rtTriangle">
              <a:avLst/>
            </a:prstGeom>
            <a:solidFill>
              <a:srgbClr val="1E86A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r>
                <a:rPr lang="fr-FR" sz="1200" dirty="0" smtClean="0">
                  <a:solidFill>
                    <a:schemeClr val="tx1"/>
                  </a:solidFill>
                </a:rPr>
                <a:t> </a:t>
              </a:r>
              <a:endParaRPr lang="fr-FR" sz="1200" dirty="0">
                <a:solidFill>
                  <a:schemeClr val="tx1"/>
                </a:solidFill>
              </a:endParaRPr>
            </a:p>
          </p:txBody>
        </p:sp>
        <p:sp>
          <p:nvSpPr>
            <p:cNvPr id="62" name="Round Diagonal Corner Rectangle 61"/>
            <p:cNvSpPr/>
            <p:nvPr/>
          </p:nvSpPr>
          <p:spPr>
            <a:xfrm flipV="1">
              <a:off x="5404401" y="122706"/>
              <a:ext cx="1266468" cy="1095647"/>
            </a:xfrm>
            <a:prstGeom prst="round2DiagRect">
              <a:avLst/>
            </a:prstGeom>
            <a:solidFill>
              <a:srgbClr val="5FC3E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sz="1200" dirty="0">
                <a:solidFill>
                  <a:schemeClr val="tx1"/>
                </a:solidFill>
              </a:endParaRPr>
            </a:p>
          </p:txBody>
        </p:sp>
      </p:grpSp>
      <p:sp>
        <p:nvSpPr>
          <p:cNvPr id="69" name="TextBox 68"/>
          <p:cNvSpPr txBox="1"/>
          <p:nvPr/>
        </p:nvSpPr>
        <p:spPr>
          <a:xfrm>
            <a:off x="6858000" y="2449530"/>
            <a:ext cx="191344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indent="-457200">
              <a:spcAft>
                <a:spcPts val="300"/>
              </a:spcAft>
            </a:pPr>
            <a:r>
              <a:rPr lang="fr-FR" kern="22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Museo 300" pitchFamily="50" charset="0"/>
              </a:rPr>
              <a:t>Social &amp; </a:t>
            </a:r>
            <a:r>
              <a:rPr lang="fr-FR" kern="2200" dirty="0" smtClean="0">
                <a:solidFill>
                  <a:srgbClr val="00B0F0"/>
                </a:solidFill>
                <a:latin typeface="Museo 300" pitchFamily="50" charset="0"/>
              </a:rPr>
              <a:t>Mobile Media</a:t>
            </a:r>
          </a:p>
        </p:txBody>
      </p:sp>
      <p:cxnSp>
        <p:nvCxnSpPr>
          <p:cNvPr id="70" name="Straight Connector 69"/>
          <p:cNvCxnSpPr/>
          <p:nvPr/>
        </p:nvCxnSpPr>
        <p:spPr>
          <a:xfrm>
            <a:off x="6974008" y="2449037"/>
            <a:ext cx="1463040" cy="0"/>
          </a:xfrm>
          <a:prstGeom prst="line">
            <a:avLst/>
          </a:prstGeom>
          <a:noFill/>
          <a:ln w="6350">
            <a:solidFill>
              <a:schemeClr val="tx1">
                <a:lumMod val="65000"/>
                <a:lumOff val="35000"/>
              </a:schemeClr>
            </a:solidFill>
            <a:prstDash val="solid"/>
            <a:headEnd type="non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71" name="Straight Connector 70"/>
          <p:cNvCxnSpPr/>
          <p:nvPr/>
        </p:nvCxnSpPr>
        <p:spPr>
          <a:xfrm flipH="1" flipV="1">
            <a:off x="6697160" y="2448648"/>
            <a:ext cx="321680" cy="1273"/>
          </a:xfrm>
          <a:prstGeom prst="line">
            <a:avLst/>
          </a:prstGeom>
          <a:noFill/>
          <a:ln w="6350">
            <a:solidFill>
              <a:schemeClr val="tx1">
                <a:lumMod val="65000"/>
                <a:lumOff val="35000"/>
              </a:schemeClr>
            </a:solidFill>
            <a:prstDash val="solid"/>
            <a:headEnd type="none" w="med" len="med"/>
            <a:tailEnd type="arrow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grpSp>
        <p:nvGrpSpPr>
          <p:cNvPr id="78" name="Group 77"/>
          <p:cNvGrpSpPr/>
          <p:nvPr/>
        </p:nvGrpSpPr>
        <p:grpSpPr>
          <a:xfrm flipV="1">
            <a:off x="5356062" y="2199134"/>
            <a:ext cx="1010161" cy="823344"/>
            <a:chOff x="5296045" y="131318"/>
            <a:chExt cx="1432842" cy="1095647"/>
          </a:xfrm>
        </p:grpSpPr>
        <p:sp>
          <p:nvSpPr>
            <p:cNvPr id="80" name="Right Triangle 79"/>
            <p:cNvSpPr/>
            <p:nvPr/>
          </p:nvSpPr>
          <p:spPr>
            <a:xfrm rot="2614639">
              <a:off x="5296045" y="523996"/>
              <a:ext cx="332744" cy="315268"/>
            </a:xfrm>
            <a:prstGeom prst="rtTriangle">
              <a:avLst/>
            </a:prstGeom>
            <a:solidFill>
              <a:srgbClr val="1E86A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r>
                <a:rPr lang="fr-FR" sz="1200" dirty="0" smtClean="0">
                  <a:solidFill>
                    <a:schemeClr val="tx1"/>
                  </a:solidFill>
                </a:rPr>
                <a:t> </a:t>
              </a:r>
              <a:endParaRPr lang="fr-FR" sz="1200" dirty="0">
                <a:solidFill>
                  <a:schemeClr val="tx1"/>
                </a:solidFill>
              </a:endParaRPr>
            </a:p>
          </p:txBody>
        </p:sp>
        <p:sp>
          <p:nvSpPr>
            <p:cNvPr id="81" name="Round Diagonal Corner Rectangle 80"/>
            <p:cNvSpPr/>
            <p:nvPr/>
          </p:nvSpPr>
          <p:spPr>
            <a:xfrm flipV="1">
              <a:off x="5462418" y="131318"/>
              <a:ext cx="1266469" cy="1095647"/>
            </a:xfrm>
            <a:prstGeom prst="round2DiagRect">
              <a:avLst/>
            </a:prstGeom>
            <a:solidFill>
              <a:srgbClr val="5FC3E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sz="1200" dirty="0">
                <a:solidFill>
                  <a:schemeClr val="tx1"/>
                </a:solidFill>
              </a:endParaRPr>
            </a:p>
          </p:txBody>
        </p:sp>
      </p:grpSp>
      <p:sp>
        <p:nvSpPr>
          <p:cNvPr id="82" name="TextBox 81"/>
          <p:cNvSpPr txBox="1"/>
          <p:nvPr/>
        </p:nvSpPr>
        <p:spPr>
          <a:xfrm>
            <a:off x="6858000" y="3790950"/>
            <a:ext cx="182735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indent="-457200">
              <a:spcAft>
                <a:spcPts val="300"/>
              </a:spcAft>
            </a:pPr>
            <a:r>
              <a:rPr lang="fr-FR" sz="2000" kern="22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Museo 300" pitchFamily="50" charset="0"/>
              </a:rPr>
              <a:t>Website </a:t>
            </a:r>
            <a:r>
              <a:rPr lang="fr-FR" sz="2000" kern="2200" dirty="0" smtClean="0">
                <a:solidFill>
                  <a:srgbClr val="00B0F0"/>
                </a:solidFill>
                <a:latin typeface="Museo 300" pitchFamily="50" charset="0"/>
              </a:rPr>
              <a:t>Marketing</a:t>
            </a:r>
            <a:endParaRPr lang="fr-FR" sz="2000" kern="2200" dirty="0">
              <a:solidFill>
                <a:srgbClr val="00B0F0"/>
              </a:solidFill>
              <a:latin typeface="Museo 300" pitchFamily="50" charset="0"/>
            </a:endParaRPr>
          </a:p>
        </p:txBody>
      </p:sp>
      <p:cxnSp>
        <p:nvCxnSpPr>
          <p:cNvPr id="83" name="Straight Connector 82"/>
          <p:cNvCxnSpPr/>
          <p:nvPr/>
        </p:nvCxnSpPr>
        <p:spPr>
          <a:xfrm>
            <a:off x="6951598" y="4241644"/>
            <a:ext cx="1463040" cy="0"/>
          </a:xfrm>
          <a:prstGeom prst="line">
            <a:avLst/>
          </a:prstGeom>
          <a:noFill/>
          <a:ln w="6350">
            <a:solidFill>
              <a:schemeClr val="tx1">
                <a:lumMod val="65000"/>
                <a:lumOff val="35000"/>
              </a:schemeClr>
            </a:solidFill>
            <a:prstDash val="solid"/>
            <a:headEnd type="non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84" name="Straight Connector 83"/>
          <p:cNvCxnSpPr/>
          <p:nvPr/>
        </p:nvCxnSpPr>
        <p:spPr>
          <a:xfrm flipH="1" flipV="1">
            <a:off x="6403076" y="3769571"/>
            <a:ext cx="560511" cy="472074"/>
          </a:xfrm>
          <a:prstGeom prst="line">
            <a:avLst/>
          </a:prstGeom>
          <a:noFill/>
          <a:ln w="6350">
            <a:solidFill>
              <a:schemeClr val="tx1">
                <a:lumMod val="65000"/>
                <a:lumOff val="35000"/>
              </a:schemeClr>
            </a:solidFill>
            <a:prstDash val="solid"/>
            <a:headEnd type="none" w="med" len="med"/>
            <a:tailEnd type="arrow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pic>
        <p:nvPicPr>
          <p:cNvPr id="88" name="Picture 4" descr="http://lilyvelden.files.wordpress.com/2013/02/five-stars.png"/>
          <p:cNvPicPr>
            <a:picLocks noChangeAspect="1" noChangeArrowheads="1"/>
          </p:cNvPicPr>
          <p:nvPr/>
        </p:nvPicPr>
        <p:blipFill rotWithShape="1"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" r="57586" b="-4183"/>
          <a:stretch/>
        </p:blipFill>
        <p:spPr bwMode="auto">
          <a:xfrm>
            <a:off x="3720707" y="2058640"/>
            <a:ext cx="603797" cy="346525"/>
          </a:xfrm>
          <a:prstGeom prst="rect">
            <a:avLst/>
          </a:prstGeom>
          <a:noFill/>
          <a:effectLst>
            <a:outerShdw blurRad="25400" dist="25400" dir="2700000" algn="tl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9" name="Picture 88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7795"/>
          <a:stretch/>
        </p:blipFill>
        <p:spPr>
          <a:xfrm>
            <a:off x="4610996" y="1990376"/>
            <a:ext cx="872577" cy="478855"/>
          </a:xfrm>
          <a:prstGeom prst="rect">
            <a:avLst/>
          </a:prstGeom>
          <a:effectLst>
            <a:outerShdw blurRad="25400" dist="25400" dir="18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90" name="Picture 89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7795" r="26154" b="4163"/>
          <a:stretch/>
        </p:blipFill>
        <p:spPr>
          <a:xfrm>
            <a:off x="4309796" y="1993318"/>
            <a:ext cx="331863" cy="458918"/>
          </a:xfrm>
          <a:prstGeom prst="rect">
            <a:avLst/>
          </a:prstGeom>
          <a:effectLst>
            <a:outerShdw blurRad="25400" dist="25400" dir="1800000" algn="tl" rotWithShape="0">
              <a:prstClr val="black">
                <a:alpha val="40000"/>
              </a:prstClr>
            </a:outerShdw>
          </a:effectLst>
        </p:spPr>
      </p:pic>
      <p:sp>
        <p:nvSpPr>
          <p:cNvPr id="91" name="Freeform 253"/>
          <p:cNvSpPr>
            <a:spLocks noEditPoints="1"/>
          </p:cNvSpPr>
          <p:nvPr/>
        </p:nvSpPr>
        <p:spPr bwMode="auto">
          <a:xfrm>
            <a:off x="3130908" y="1122682"/>
            <a:ext cx="529339" cy="480659"/>
          </a:xfrm>
          <a:custGeom>
            <a:avLst/>
            <a:gdLst>
              <a:gd name="T0" fmla="*/ 134 w 149"/>
              <a:gd name="T1" fmla="*/ 37 h 159"/>
              <a:gd name="T2" fmla="*/ 97 w 149"/>
              <a:gd name="T3" fmla="*/ 37 h 159"/>
              <a:gd name="T4" fmla="*/ 130 w 149"/>
              <a:gd name="T5" fmla="*/ 5 h 159"/>
              <a:gd name="T6" fmla="*/ 130 w 149"/>
              <a:gd name="T7" fmla="*/ 1 h 159"/>
              <a:gd name="T8" fmla="*/ 126 w 149"/>
              <a:gd name="T9" fmla="*/ 1 h 159"/>
              <a:gd name="T10" fmla="*/ 89 w 149"/>
              <a:gd name="T11" fmla="*/ 37 h 159"/>
              <a:gd name="T12" fmla="*/ 59 w 149"/>
              <a:gd name="T13" fmla="*/ 37 h 159"/>
              <a:gd name="T14" fmla="*/ 23 w 149"/>
              <a:gd name="T15" fmla="*/ 1 h 159"/>
              <a:gd name="T16" fmla="*/ 19 w 149"/>
              <a:gd name="T17" fmla="*/ 1 h 159"/>
              <a:gd name="T18" fmla="*/ 19 w 149"/>
              <a:gd name="T19" fmla="*/ 5 h 159"/>
              <a:gd name="T20" fmla="*/ 52 w 149"/>
              <a:gd name="T21" fmla="*/ 37 h 159"/>
              <a:gd name="T22" fmla="*/ 15 w 149"/>
              <a:gd name="T23" fmla="*/ 37 h 159"/>
              <a:gd name="T24" fmla="*/ 0 w 149"/>
              <a:gd name="T25" fmla="*/ 52 h 159"/>
              <a:gd name="T26" fmla="*/ 0 w 149"/>
              <a:gd name="T27" fmla="*/ 144 h 159"/>
              <a:gd name="T28" fmla="*/ 15 w 149"/>
              <a:gd name="T29" fmla="*/ 159 h 159"/>
              <a:gd name="T30" fmla="*/ 134 w 149"/>
              <a:gd name="T31" fmla="*/ 159 h 159"/>
              <a:gd name="T32" fmla="*/ 149 w 149"/>
              <a:gd name="T33" fmla="*/ 144 h 159"/>
              <a:gd name="T34" fmla="*/ 149 w 149"/>
              <a:gd name="T35" fmla="*/ 52 h 159"/>
              <a:gd name="T36" fmla="*/ 134 w 149"/>
              <a:gd name="T37" fmla="*/ 37 h 159"/>
              <a:gd name="T38" fmla="*/ 136 w 149"/>
              <a:gd name="T39" fmla="*/ 144 h 159"/>
              <a:gd name="T40" fmla="*/ 134 w 149"/>
              <a:gd name="T41" fmla="*/ 146 h 159"/>
              <a:gd name="T42" fmla="*/ 15 w 149"/>
              <a:gd name="T43" fmla="*/ 146 h 159"/>
              <a:gd name="T44" fmla="*/ 13 w 149"/>
              <a:gd name="T45" fmla="*/ 144 h 159"/>
              <a:gd name="T46" fmla="*/ 13 w 149"/>
              <a:gd name="T47" fmla="*/ 52 h 159"/>
              <a:gd name="T48" fmla="*/ 15 w 149"/>
              <a:gd name="T49" fmla="*/ 50 h 159"/>
              <a:gd name="T50" fmla="*/ 134 w 149"/>
              <a:gd name="T51" fmla="*/ 50 h 159"/>
              <a:gd name="T52" fmla="*/ 136 w 149"/>
              <a:gd name="T53" fmla="*/ 52 h 159"/>
              <a:gd name="T54" fmla="*/ 136 w 149"/>
              <a:gd name="T55" fmla="*/ 144 h 15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</a:cxnLst>
            <a:rect l="0" t="0" r="r" b="b"/>
            <a:pathLst>
              <a:path w="149" h="159">
                <a:moveTo>
                  <a:pt x="134" y="37"/>
                </a:moveTo>
                <a:cubicBezTo>
                  <a:pt x="97" y="37"/>
                  <a:pt x="97" y="37"/>
                  <a:pt x="97" y="37"/>
                </a:cubicBezTo>
                <a:cubicBezTo>
                  <a:pt x="130" y="5"/>
                  <a:pt x="130" y="5"/>
                  <a:pt x="130" y="5"/>
                </a:cubicBezTo>
                <a:cubicBezTo>
                  <a:pt x="131" y="4"/>
                  <a:pt x="131" y="2"/>
                  <a:pt x="130" y="1"/>
                </a:cubicBezTo>
                <a:cubicBezTo>
                  <a:pt x="129" y="0"/>
                  <a:pt x="127" y="0"/>
                  <a:pt x="126" y="1"/>
                </a:cubicBezTo>
                <a:cubicBezTo>
                  <a:pt x="89" y="37"/>
                  <a:pt x="89" y="37"/>
                  <a:pt x="89" y="37"/>
                </a:cubicBezTo>
                <a:cubicBezTo>
                  <a:pt x="59" y="37"/>
                  <a:pt x="59" y="37"/>
                  <a:pt x="59" y="37"/>
                </a:cubicBezTo>
                <a:cubicBezTo>
                  <a:pt x="23" y="1"/>
                  <a:pt x="23" y="1"/>
                  <a:pt x="23" y="1"/>
                </a:cubicBezTo>
                <a:cubicBezTo>
                  <a:pt x="22" y="0"/>
                  <a:pt x="20" y="0"/>
                  <a:pt x="19" y="1"/>
                </a:cubicBezTo>
                <a:cubicBezTo>
                  <a:pt x="18" y="2"/>
                  <a:pt x="18" y="4"/>
                  <a:pt x="19" y="5"/>
                </a:cubicBezTo>
                <a:cubicBezTo>
                  <a:pt x="52" y="37"/>
                  <a:pt x="52" y="37"/>
                  <a:pt x="52" y="37"/>
                </a:cubicBezTo>
                <a:cubicBezTo>
                  <a:pt x="15" y="37"/>
                  <a:pt x="15" y="37"/>
                  <a:pt x="15" y="37"/>
                </a:cubicBezTo>
                <a:cubicBezTo>
                  <a:pt x="7" y="37"/>
                  <a:pt x="0" y="44"/>
                  <a:pt x="0" y="52"/>
                </a:cubicBezTo>
                <a:cubicBezTo>
                  <a:pt x="0" y="144"/>
                  <a:pt x="0" y="144"/>
                  <a:pt x="0" y="144"/>
                </a:cubicBezTo>
                <a:cubicBezTo>
                  <a:pt x="0" y="152"/>
                  <a:pt x="7" y="159"/>
                  <a:pt x="15" y="159"/>
                </a:cubicBezTo>
                <a:cubicBezTo>
                  <a:pt x="134" y="159"/>
                  <a:pt x="134" y="159"/>
                  <a:pt x="134" y="159"/>
                </a:cubicBezTo>
                <a:cubicBezTo>
                  <a:pt x="142" y="159"/>
                  <a:pt x="149" y="152"/>
                  <a:pt x="149" y="144"/>
                </a:cubicBezTo>
                <a:cubicBezTo>
                  <a:pt x="149" y="52"/>
                  <a:pt x="149" y="52"/>
                  <a:pt x="149" y="52"/>
                </a:cubicBezTo>
                <a:cubicBezTo>
                  <a:pt x="149" y="44"/>
                  <a:pt x="142" y="37"/>
                  <a:pt x="134" y="37"/>
                </a:cubicBezTo>
                <a:close/>
                <a:moveTo>
                  <a:pt x="136" y="144"/>
                </a:moveTo>
                <a:cubicBezTo>
                  <a:pt x="136" y="145"/>
                  <a:pt x="135" y="146"/>
                  <a:pt x="134" y="146"/>
                </a:cubicBezTo>
                <a:cubicBezTo>
                  <a:pt x="15" y="146"/>
                  <a:pt x="15" y="146"/>
                  <a:pt x="15" y="146"/>
                </a:cubicBezTo>
                <a:cubicBezTo>
                  <a:pt x="14" y="146"/>
                  <a:pt x="13" y="145"/>
                  <a:pt x="13" y="144"/>
                </a:cubicBezTo>
                <a:cubicBezTo>
                  <a:pt x="13" y="52"/>
                  <a:pt x="13" y="52"/>
                  <a:pt x="13" y="52"/>
                </a:cubicBezTo>
                <a:cubicBezTo>
                  <a:pt x="13" y="51"/>
                  <a:pt x="14" y="50"/>
                  <a:pt x="15" y="50"/>
                </a:cubicBezTo>
                <a:cubicBezTo>
                  <a:pt x="134" y="50"/>
                  <a:pt x="134" y="50"/>
                  <a:pt x="134" y="50"/>
                </a:cubicBezTo>
                <a:cubicBezTo>
                  <a:pt x="135" y="50"/>
                  <a:pt x="136" y="51"/>
                  <a:pt x="136" y="52"/>
                </a:cubicBezTo>
                <a:lnTo>
                  <a:pt x="136" y="144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/>
          </a:p>
        </p:txBody>
      </p:sp>
      <p:sp>
        <p:nvSpPr>
          <p:cNvPr id="92" name="Freeform 254"/>
          <p:cNvSpPr>
            <a:spLocks/>
          </p:cNvSpPr>
          <p:nvPr/>
        </p:nvSpPr>
        <p:spPr bwMode="auto">
          <a:xfrm>
            <a:off x="3216326" y="1286489"/>
            <a:ext cx="358501" cy="249787"/>
          </a:xfrm>
          <a:custGeom>
            <a:avLst/>
            <a:gdLst>
              <a:gd name="T0" fmla="*/ 94 w 99"/>
              <a:gd name="T1" fmla="*/ 0 h 52"/>
              <a:gd name="T2" fmla="*/ 5 w 99"/>
              <a:gd name="T3" fmla="*/ 0 h 52"/>
              <a:gd name="T4" fmla="*/ 0 w 99"/>
              <a:gd name="T5" fmla="*/ 5 h 52"/>
              <a:gd name="T6" fmla="*/ 0 w 99"/>
              <a:gd name="T7" fmla="*/ 47 h 52"/>
              <a:gd name="T8" fmla="*/ 5 w 99"/>
              <a:gd name="T9" fmla="*/ 52 h 52"/>
              <a:gd name="T10" fmla="*/ 94 w 99"/>
              <a:gd name="T11" fmla="*/ 52 h 52"/>
              <a:gd name="T12" fmla="*/ 99 w 99"/>
              <a:gd name="T13" fmla="*/ 47 h 52"/>
              <a:gd name="T14" fmla="*/ 99 w 99"/>
              <a:gd name="T15" fmla="*/ 5 h 52"/>
              <a:gd name="T16" fmla="*/ 94 w 99"/>
              <a:gd name="T17" fmla="*/ 0 h 5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99" h="52">
                <a:moveTo>
                  <a:pt x="94" y="0"/>
                </a:moveTo>
                <a:cubicBezTo>
                  <a:pt x="5" y="0"/>
                  <a:pt x="5" y="0"/>
                  <a:pt x="5" y="0"/>
                </a:cubicBezTo>
                <a:cubicBezTo>
                  <a:pt x="2" y="0"/>
                  <a:pt x="0" y="2"/>
                  <a:pt x="0" y="5"/>
                </a:cubicBezTo>
                <a:cubicBezTo>
                  <a:pt x="0" y="47"/>
                  <a:pt x="0" y="47"/>
                  <a:pt x="0" y="47"/>
                </a:cubicBezTo>
                <a:cubicBezTo>
                  <a:pt x="0" y="50"/>
                  <a:pt x="2" y="52"/>
                  <a:pt x="5" y="52"/>
                </a:cubicBezTo>
                <a:cubicBezTo>
                  <a:pt x="94" y="52"/>
                  <a:pt x="94" y="52"/>
                  <a:pt x="94" y="52"/>
                </a:cubicBezTo>
                <a:cubicBezTo>
                  <a:pt x="97" y="52"/>
                  <a:pt x="99" y="50"/>
                  <a:pt x="99" y="47"/>
                </a:cubicBezTo>
                <a:cubicBezTo>
                  <a:pt x="99" y="5"/>
                  <a:pt x="99" y="5"/>
                  <a:pt x="99" y="5"/>
                </a:cubicBezTo>
                <a:cubicBezTo>
                  <a:pt x="99" y="2"/>
                  <a:pt x="97" y="0"/>
                  <a:pt x="94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/>
          </a:p>
        </p:txBody>
      </p:sp>
      <p:grpSp>
        <p:nvGrpSpPr>
          <p:cNvPr id="113" name="Group 112"/>
          <p:cNvGrpSpPr/>
          <p:nvPr/>
        </p:nvGrpSpPr>
        <p:grpSpPr>
          <a:xfrm>
            <a:off x="5410531" y="3487432"/>
            <a:ext cx="567717" cy="560880"/>
            <a:chOff x="2028837" y="3826692"/>
            <a:chExt cx="93663" cy="93663"/>
          </a:xfrm>
          <a:solidFill>
            <a:schemeClr val="bg1"/>
          </a:solidFill>
        </p:grpSpPr>
        <p:sp>
          <p:nvSpPr>
            <p:cNvPr id="144" name="Freeform 227"/>
            <p:cNvSpPr>
              <a:spLocks noEditPoints="1"/>
            </p:cNvSpPr>
            <p:nvPr/>
          </p:nvSpPr>
          <p:spPr bwMode="auto">
            <a:xfrm>
              <a:off x="2028837" y="3826692"/>
              <a:ext cx="93663" cy="93663"/>
            </a:xfrm>
            <a:custGeom>
              <a:avLst/>
              <a:gdLst>
                <a:gd name="T0" fmla="*/ 75 w 149"/>
                <a:gd name="T1" fmla="*/ 149 h 149"/>
                <a:gd name="T2" fmla="*/ 0 w 149"/>
                <a:gd name="T3" fmla="*/ 75 h 149"/>
                <a:gd name="T4" fmla="*/ 75 w 149"/>
                <a:gd name="T5" fmla="*/ 0 h 149"/>
                <a:gd name="T6" fmla="*/ 149 w 149"/>
                <a:gd name="T7" fmla="*/ 75 h 149"/>
                <a:gd name="T8" fmla="*/ 75 w 149"/>
                <a:gd name="T9" fmla="*/ 149 h 149"/>
                <a:gd name="T10" fmla="*/ 75 w 149"/>
                <a:gd name="T11" fmla="*/ 13 h 149"/>
                <a:gd name="T12" fmla="*/ 13 w 149"/>
                <a:gd name="T13" fmla="*/ 75 h 149"/>
                <a:gd name="T14" fmla="*/ 75 w 149"/>
                <a:gd name="T15" fmla="*/ 136 h 149"/>
                <a:gd name="T16" fmla="*/ 136 w 149"/>
                <a:gd name="T17" fmla="*/ 75 h 149"/>
                <a:gd name="T18" fmla="*/ 75 w 149"/>
                <a:gd name="T19" fmla="*/ 13 h 1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49" h="149">
                  <a:moveTo>
                    <a:pt x="75" y="149"/>
                  </a:moveTo>
                  <a:cubicBezTo>
                    <a:pt x="33" y="149"/>
                    <a:pt x="0" y="116"/>
                    <a:pt x="0" y="75"/>
                  </a:cubicBezTo>
                  <a:cubicBezTo>
                    <a:pt x="0" y="34"/>
                    <a:pt x="33" y="0"/>
                    <a:pt x="75" y="0"/>
                  </a:cubicBezTo>
                  <a:cubicBezTo>
                    <a:pt x="116" y="0"/>
                    <a:pt x="149" y="34"/>
                    <a:pt x="149" y="75"/>
                  </a:cubicBezTo>
                  <a:cubicBezTo>
                    <a:pt x="149" y="116"/>
                    <a:pt x="116" y="149"/>
                    <a:pt x="75" y="149"/>
                  </a:cubicBezTo>
                  <a:close/>
                  <a:moveTo>
                    <a:pt x="75" y="13"/>
                  </a:moveTo>
                  <a:cubicBezTo>
                    <a:pt x="41" y="13"/>
                    <a:pt x="13" y="41"/>
                    <a:pt x="13" y="75"/>
                  </a:cubicBezTo>
                  <a:cubicBezTo>
                    <a:pt x="13" y="109"/>
                    <a:pt x="41" y="136"/>
                    <a:pt x="75" y="136"/>
                  </a:cubicBezTo>
                  <a:cubicBezTo>
                    <a:pt x="108" y="136"/>
                    <a:pt x="136" y="109"/>
                    <a:pt x="136" y="75"/>
                  </a:cubicBezTo>
                  <a:cubicBezTo>
                    <a:pt x="136" y="41"/>
                    <a:pt x="108" y="13"/>
                    <a:pt x="75" y="1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145" name="Freeform 228"/>
            <p:cNvSpPr>
              <a:spLocks noEditPoints="1"/>
            </p:cNvSpPr>
            <p:nvPr/>
          </p:nvSpPr>
          <p:spPr bwMode="auto">
            <a:xfrm>
              <a:off x="2066937" y="3848917"/>
              <a:ext cx="47625" cy="53975"/>
            </a:xfrm>
            <a:custGeom>
              <a:avLst/>
              <a:gdLst>
                <a:gd name="T0" fmla="*/ 5 w 76"/>
                <a:gd name="T1" fmla="*/ 34 h 86"/>
                <a:gd name="T2" fmla="*/ 5 w 76"/>
                <a:gd name="T3" fmla="*/ 34 h 86"/>
                <a:gd name="T4" fmla="*/ 67 w 76"/>
                <a:gd name="T5" fmla="*/ 17 h 86"/>
                <a:gd name="T6" fmla="*/ 50 w 76"/>
                <a:gd name="T7" fmla="*/ 5 h 86"/>
                <a:gd name="T8" fmla="*/ 35 w 76"/>
                <a:gd name="T9" fmla="*/ 6 h 86"/>
                <a:gd name="T10" fmla="*/ 21 w 76"/>
                <a:gd name="T11" fmla="*/ 1 h 86"/>
                <a:gd name="T12" fmla="*/ 15 w 76"/>
                <a:gd name="T13" fmla="*/ 16 h 86"/>
                <a:gd name="T14" fmla="*/ 11 w 76"/>
                <a:gd name="T15" fmla="*/ 21 h 86"/>
                <a:gd name="T16" fmla="*/ 7 w 76"/>
                <a:gd name="T17" fmla="*/ 27 h 86"/>
                <a:gd name="T18" fmla="*/ 10 w 76"/>
                <a:gd name="T19" fmla="*/ 28 h 86"/>
                <a:gd name="T20" fmla="*/ 5 w 76"/>
                <a:gd name="T21" fmla="*/ 34 h 86"/>
                <a:gd name="T22" fmla="*/ 8 w 76"/>
                <a:gd name="T23" fmla="*/ 54 h 86"/>
                <a:gd name="T24" fmla="*/ 17 w 76"/>
                <a:gd name="T25" fmla="*/ 60 h 86"/>
                <a:gd name="T26" fmla="*/ 18 w 76"/>
                <a:gd name="T27" fmla="*/ 76 h 86"/>
                <a:gd name="T28" fmla="*/ 25 w 76"/>
                <a:gd name="T29" fmla="*/ 84 h 86"/>
                <a:gd name="T30" fmla="*/ 31 w 76"/>
                <a:gd name="T31" fmla="*/ 73 h 86"/>
                <a:gd name="T32" fmla="*/ 39 w 76"/>
                <a:gd name="T33" fmla="*/ 70 h 86"/>
                <a:gd name="T34" fmla="*/ 35 w 76"/>
                <a:gd name="T35" fmla="*/ 64 h 86"/>
                <a:gd name="T36" fmla="*/ 40 w 76"/>
                <a:gd name="T37" fmla="*/ 55 h 86"/>
                <a:gd name="T38" fmla="*/ 51 w 76"/>
                <a:gd name="T39" fmla="*/ 41 h 86"/>
                <a:gd name="T40" fmla="*/ 58 w 76"/>
                <a:gd name="T41" fmla="*/ 48 h 86"/>
                <a:gd name="T42" fmla="*/ 68 w 76"/>
                <a:gd name="T43" fmla="*/ 61 h 86"/>
                <a:gd name="T44" fmla="*/ 67 w 76"/>
                <a:gd name="T45" fmla="*/ 17 h 86"/>
                <a:gd name="T46" fmla="*/ 33 w 76"/>
                <a:gd name="T47" fmla="*/ 33 h 86"/>
                <a:gd name="T48" fmla="*/ 24 w 76"/>
                <a:gd name="T49" fmla="*/ 34 h 86"/>
                <a:gd name="T50" fmla="*/ 22 w 76"/>
                <a:gd name="T51" fmla="*/ 32 h 86"/>
                <a:gd name="T52" fmla="*/ 20 w 76"/>
                <a:gd name="T53" fmla="*/ 31 h 86"/>
                <a:gd name="T54" fmla="*/ 18 w 76"/>
                <a:gd name="T55" fmla="*/ 26 h 86"/>
                <a:gd name="T56" fmla="*/ 22 w 76"/>
                <a:gd name="T57" fmla="*/ 24 h 86"/>
                <a:gd name="T58" fmla="*/ 23 w 76"/>
                <a:gd name="T59" fmla="*/ 28 h 86"/>
                <a:gd name="T60" fmla="*/ 26 w 76"/>
                <a:gd name="T61" fmla="*/ 26 h 86"/>
                <a:gd name="T62" fmla="*/ 33 w 76"/>
                <a:gd name="T63" fmla="*/ 33 h 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76" h="86">
                  <a:moveTo>
                    <a:pt x="5" y="34"/>
                  </a:moveTo>
                  <a:cubicBezTo>
                    <a:pt x="6" y="33"/>
                    <a:pt x="4" y="36"/>
                    <a:pt x="5" y="34"/>
                  </a:cubicBezTo>
                  <a:close/>
                  <a:moveTo>
                    <a:pt x="67" y="17"/>
                  </a:moveTo>
                  <a:cubicBezTo>
                    <a:pt x="63" y="11"/>
                    <a:pt x="56" y="8"/>
                    <a:pt x="50" y="5"/>
                  </a:cubicBezTo>
                  <a:cubicBezTo>
                    <a:pt x="43" y="1"/>
                    <a:pt x="44" y="3"/>
                    <a:pt x="35" y="6"/>
                  </a:cubicBezTo>
                  <a:cubicBezTo>
                    <a:pt x="29" y="8"/>
                    <a:pt x="27" y="0"/>
                    <a:pt x="21" y="1"/>
                  </a:cubicBezTo>
                  <a:cubicBezTo>
                    <a:pt x="14" y="3"/>
                    <a:pt x="20" y="14"/>
                    <a:pt x="15" y="16"/>
                  </a:cubicBezTo>
                  <a:cubicBezTo>
                    <a:pt x="15" y="17"/>
                    <a:pt x="3" y="15"/>
                    <a:pt x="11" y="21"/>
                  </a:cubicBezTo>
                  <a:cubicBezTo>
                    <a:pt x="19" y="27"/>
                    <a:pt x="7" y="22"/>
                    <a:pt x="7" y="27"/>
                  </a:cubicBezTo>
                  <a:cubicBezTo>
                    <a:pt x="7" y="28"/>
                    <a:pt x="8" y="28"/>
                    <a:pt x="10" y="28"/>
                  </a:cubicBezTo>
                  <a:cubicBezTo>
                    <a:pt x="11" y="29"/>
                    <a:pt x="5" y="34"/>
                    <a:pt x="5" y="34"/>
                  </a:cubicBezTo>
                  <a:cubicBezTo>
                    <a:pt x="2" y="40"/>
                    <a:pt x="0" y="51"/>
                    <a:pt x="8" y="54"/>
                  </a:cubicBezTo>
                  <a:cubicBezTo>
                    <a:pt x="12" y="56"/>
                    <a:pt x="16" y="53"/>
                    <a:pt x="17" y="60"/>
                  </a:cubicBezTo>
                  <a:cubicBezTo>
                    <a:pt x="18" y="65"/>
                    <a:pt x="17" y="71"/>
                    <a:pt x="18" y="76"/>
                  </a:cubicBezTo>
                  <a:cubicBezTo>
                    <a:pt x="18" y="80"/>
                    <a:pt x="20" y="86"/>
                    <a:pt x="25" y="84"/>
                  </a:cubicBezTo>
                  <a:cubicBezTo>
                    <a:pt x="29" y="83"/>
                    <a:pt x="29" y="77"/>
                    <a:pt x="31" y="73"/>
                  </a:cubicBezTo>
                  <a:cubicBezTo>
                    <a:pt x="33" y="67"/>
                    <a:pt x="38" y="84"/>
                    <a:pt x="39" y="70"/>
                  </a:cubicBezTo>
                  <a:cubicBezTo>
                    <a:pt x="39" y="64"/>
                    <a:pt x="35" y="69"/>
                    <a:pt x="35" y="64"/>
                  </a:cubicBezTo>
                  <a:cubicBezTo>
                    <a:pt x="35" y="60"/>
                    <a:pt x="40" y="59"/>
                    <a:pt x="40" y="55"/>
                  </a:cubicBezTo>
                  <a:cubicBezTo>
                    <a:pt x="41" y="51"/>
                    <a:pt x="42" y="37"/>
                    <a:pt x="51" y="41"/>
                  </a:cubicBezTo>
                  <a:cubicBezTo>
                    <a:pt x="52" y="41"/>
                    <a:pt x="55" y="61"/>
                    <a:pt x="58" y="48"/>
                  </a:cubicBezTo>
                  <a:cubicBezTo>
                    <a:pt x="60" y="34"/>
                    <a:pt x="68" y="56"/>
                    <a:pt x="68" y="61"/>
                  </a:cubicBezTo>
                  <a:cubicBezTo>
                    <a:pt x="72" y="54"/>
                    <a:pt x="76" y="34"/>
                    <a:pt x="67" y="17"/>
                  </a:cubicBezTo>
                  <a:close/>
                  <a:moveTo>
                    <a:pt x="33" y="33"/>
                  </a:moveTo>
                  <a:cubicBezTo>
                    <a:pt x="32" y="36"/>
                    <a:pt x="26" y="35"/>
                    <a:pt x="24" y="34"/>
                  </a:cubicBezTo>
                  <a:cubicBezTo>
                    <a:pt x="23" y="33"/>
                    <a:pt x="23" y="32"/>
                    <a:pt x="22" y="32"/>
                  </a:cubicBezTo>
                  <a:cubicBezTo>
                    <a:pt x="22" y="31"/>
                    <a:pt x="21" y="31"/>
                    <a:pt x="20" y="31"/>
                  </a:cubicBezTo>
                  <a:cubicBezTo>
                    <a:pt x="19" y="30"/>
                    <a:pt x="18" y="28"/>
                    <a:pt x="18" y="26"/>
                  </a:cubicBezTo>
                  <a:cubicBezTo>
                    <a:pt x="19" y="26"/>
                    <a:pt x="20" y="24"/>
                    <a:pt x="22" y="24"/>
                  </a:cubicBezTo>
                  <a:cubicBezTo>
                    <a:pt x="23" y="24"/>
                    <a:pt x="22" y="27"/>
                    <a:pt x="23" y="28"/>
                  </a:cubicBezTo>
                  <a:cubicBezTo>
                    <a:pt x="25" y="30"/>
                    <a:pt x="25" y="27"/>
                    <a:pt x="26" y="26"/>
                  </a:cubicBezTo>
                  <a:cubicBezTo>
                    <a:pt x="30" y="23"/>
                    <a:pt x="33" y="30"/>
                    <a:pt x="33" y="3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146" name="Freeform 229"/>
            <p:cNvSpPr>
              <a:spLocks/>
            </p:cNvSpPr>
            <p:nvPr/>
          </p:nvSpPr>
          <p:spPr bwMode="auto">
            <a:xfrm>
              <a:off x="2038362" y="3844155"/>
              <a:ext cx="31750" cy="33338"/>
            </a:xfrm>
            <a:custGeom>
              <a:avLst/>
              <a:gdLst>
                <a:gd name="T0" fmla="*/ 6 w 49"/>
                <a:gd name="T1" fmla="*/ 41 h 52"/>
                <a:gd name="T2" fmla="*/ 1 w 49"/>
                <a:gd name="T3" fmla="*/ 37 h 52"/>
                <a:gd name="T4" fmla="*/ 4 w 49"/>
                <a:gd name="T5" fmla="*/ 23 h 52"/>
                <a:gd name="T6" fmla="*/ 23 w 49"/>
                <a:gd name="T7" fmla="*/ 8 h 52"/>
                <a:gd name="T8" fmla="*/ 37 w 49"/>
                <a:gd name="T9" fmla="*/ 2 h 52"/>
                <a:gd name="T10" fmla="*/ 40 w 49"/>
                <a:gd name="T11" fmla="*/ 13 h 52"/>
                <a:gd name="T12" fmla="*/ 32 w 49"/>
                <a:gd name="T13" fmla="*/ 18 h 52"/>
                <a:gd name="T14" fmla="*/ 33 w 49"/>
                <a:gd name="T15" fmla="*/ 10 h 52"/>
                <a:gd name="T16" fmla="*/ 28 w 49"/>
                <a:gd name="T17" fmla="*/ 14 h 52"/>
                <a:gd name="T18" fmla="*/ 26 w 49"/>
                <a:gd name="T19" fmla="*/ 19 h 52"/>
                <a:gd name="T20" fmla="*/ 26 w 49"/>
                <a:gd name="T21" fmla="*/ 28 h 52"/>
                <a:gd name="T22" fmla="*/ 15 w 49"/>
                <a:gd name="T23" fmla="*/ 34 h 52"/>
                <a:gd name="T24" fmla="*/ 9 w 49"/>
                <a:gd name="T25" fmla="*/ 40 h 52"/>
                <a:gd name="T26" fmla="*/ 12 w 49"/>
                <a:gd name="T27" fmla="*/ 46 h 52"/>
                <a:gd name="T28" fmla="*/ 6 w 49"/>
                <a:gd name="T29" fmla="*/ 41 h 52"/>
                <a:gd name="T30" fmla="*/ 6 w 49"/>
                <a:gd name="T31" fmla="*/ 41 h 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49" h="52">
                  <a:moveTo>
                    <a:pt x="6" y="41"/>
                  </a:moveTo>
                  <a:cubicBezTo>
                    <a:pt x="4" y="39"/>
                    <a:pt x="1" y="42"/>
                    <a:pt x="1" y="37"/>
                  </a:cubicBezTo>
                  <a:cubicBezTo>
                    <a:pt x="0" y="32"/>
                    <a:pt x="1" y="27"/>
                    <a:pt x="4" y="23"/>
                  </a:cubicBezTo>
                  <a:cubicBezTo>
                    <a:pt x="5" y="21"/>
                    <a:pt x="22" y="6"/>
                    <a:pt x="23" y="8"/>
                  </a:cubicBezTo>
                  <a:cubicBezTo>
                    <a:pt x="25" y="16"/>
                    <a:pt x="31" y="3"/>
                    <a:pt x="37" y="2"/>
                  </a:cubicBezTo>
                  <a:cubicBezTo>
                    <a:pt x="48" y="0"/>
                    <a:pt x="49" y="7"/>
                    <a:pt x="40" y="13"/>
                  </a:cubicBezTo>
                  <a:cubicBezTo>
                    <a:pt x="39" y="14"/>
                    <a:pt x="34" y="21"/>
                    <a:pt x="32" y="18"/>
                  </a:cubicBezTo>
                  <a:cubicBezTo>
                    <a:pt x="30" y="15"/>
                    <a:pt x="34" y="13"/>
                    <a:pt x="33" y="10"/>
                  </a:cubicBezTo>
                  <a:cubicBezTo>
                    <a:pt x="33" y="7"/>
                    <a:pt x="27" y="10"/>
                    <a:pt x="28" y="14"/>
                  </a:cubicBezTo>
                  <a:cubicBezTo>
                    <a:pt x="30" y="18"/>
                    <a:pt x="27" y="16"/>
                    <a:pt x="26" y="19"/>
                  </a:cubicBezTo>
                  <a:cubicBezTo>
                    <a:pt x="24" y="22"/>
                    <a:pt x="28" y="25"/>
                    <a:pt x="26" y="28"/>
                  </a:cubicBezTo>
                  <a:cubicBezTo>
                    <a:pt x="23" y="31"/>
                    <a:pt x="19" y="32"/>
                    <a:pt x="15" y="34"/>
                  </a:cubicBezTo>
                  <a:cubicBezTo>
                    <a:pt x="13" y="35"/>
                    <a:pt x="12" y="38"/>
                    <a:pt x="9" y="40"/>
                  </a:cubicBezTo>
                  <a:cubicBezTo>
                    <a:pt x="7" y="42"/>
                    <a:pt x="12" y="44"/>
                    <a:pt x="12" y="46"/>
                  </a:cubicBezTo>
                  <a:cubicBezTo>
                    <a:pt x="12" y="52"/>
                    <a:pt x="5" y="40"/>
                    <a:pt x="6" y="41"/>
                  </a:cubicBezTo>
                  <a:cubicBezTo>
                    <a:pt x="5" y="40"/>
                    <a:pt x="7" y="43"/>
                    <a:pt x="6" y="4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147" name="Freeform 230"/>
            <p:cNvSpPr>
              <a:spLocks/>
            </p:cNvSpPr>
            <p:nvPr/>
          </p:nvSpPr>
          <p:spPr bwMode="auto">
            <a:xfrm>
              <a:off x="2035187" y="3874317"/>
              <a:ext cx="23813" cy="30163"/>
            </a:xfrm>
            <a:custGeom>
              <a:avLst/>
              <a:gdLst>
                <a:gd name="T0" fmla="*/ 7 w 38"/>
                <a:gd name="T1" fmla="*/ 0 h 49"/>
                <a:gd name="T2" fmla="*/ 11 w 38"/>
                <a:gd name="T3" fmla="*/ 10 h 49"/>
                <a:gd name="T4" fmla="*/ 19 w 38"/>
                <a:gd name="T5" fmla="*/ 25 h 49"/>
                <a:gd name="T6" fmla="*/ 27 w 38"/>
                <a:gd name="T7" fmla="*/ 44 h 49"/>
                <a:gd name="T8" fmla="*/ 33 w 38"/>
                <a:gd name="T9" fmla="*/ 40 h 49"/>
                <a:gd name="T10" fmla="*/ 36 w 38"/>
                <a:gd name="T11" fmla="*/ 26 h 49"/>
                <a:gd name="T12" fmla="*/ 25 w 38"/>
                <a:gd name="T13" fmla="*/ 11 h 49"/>
                <a:gd name="T14" fmla="*/ 11 w 38"/>
                <a:gd name="T15" fmla="*/ 6 h 49"/>
                <a:gd name="T16" fmla="*/ 7 w 38"/>
                <a:gd name="T17" fmla="*/ 0 h 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8" h="49">
                  <a:moveTo>
                    <a:pt x="7" y="0"/>
                  </a:moveTo>
                  <a:cubicBezTo>
                    <a:pt x="0" y="0"/>
                    <a:pt x="11" y="9"/>
                    <a:pt x="11" y="10"/>
                  </a:cubicBezTo>
                  <a:cubicBezTo>
                    <a:pt x="12" y="19"/>
                    <a:pt x="14" y="19"/>
                    <a:pt x="19" y="25"/>
                  </a:cubicBezTo>
                  <a:cubicBezTo>
                    <a:pt x="24" y="30"/>
                    <a:pt x="22" y="38"/>
                    <a:pt x="27" y="44"/>
                  </a:cubicBezTo>
                  <a:cubicBezTo>
                    <a:pt x="33" y="49"/>
                    <a:pt x="34" y="46"/>
                    <a:pt x="33" y="40"/>
                  </a:cubicBezTo>
                  <a:cubicBezTo>
                    <a:pt x="32" y="35"/>
                    <a:pt x="35" y="31"/>
                    <a:pt x="36" y="26"/>
                  </a:cubicBezTo>
                  <a:cubicBezTo>
                    <a:pt x="38" y="19"/>
                    <a:pt x="28" y="16"/>
                    <a:pt x="25" y="11"/>
                  </a:cubicBezTo>
                  <a:cubicBezTo>
                    <a:pt x="21" y="4"/>
                    <a:pt x="12" y="11"/>
                    <a:pt x="11" y="6"/>
                  </a:cubicBezTo>
                  <a:cubicBezTo>
                    <a:pt x="11" y="2"/>
                    <a:pt x="8" y="0"/>
                    <a:pt x="7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148" name="Freeform 231"/>
            <p:cNvSpPr>
              <a:spLocks/>
            </p:cNvSpPr>
            <p:nvPr/>
          </p:nvSpPr>
          <p:spPr bwMode="auto">
            <a:xfrm>
              <a:off x="2062174" y="3834630"/>
              <a:ext cx="28575" cy="9525"/>
            </a:xfrm>
            <a:custGeom>
              <a:avLst/>
              <a:gdLst>
                <a:gd name="T0" fmla="*/ 17 w 45"/>
                <a:gd name="T1" fmla="*/ 14 h 16"/>
                <a:gd name="T2" fmla="*/ 26 w 45"/>
                <a:gd name="T3" fmla="*/ 10 h 16"/>
                <a:gd name="T4" fmla="*/ 39 w 45"/>
                <a:gd name="T5" fmla="*/ 8 h 16"/>
                <a:gd name="T6" fmla="*/ 10 w 45"/>
                <a:gd name="T7" fmla="*/ 5 h 16"/>
                <a:gd name="T8" fmla="*/ 17 w 45"/>
                <a:gd name="T9" fmla="*/ 14 h 16"/>
                <a:gd name="T10" fmla="*/ 17 w 45"/>
                <a:gd name="T11" fmla="*/ 14 h 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5" h="16">
                  <a:moveTo>
                    <a:pt x="17" y="14"/>
                  </a:moveTo>
                  <a:cubicBezTo>
                    <a:pt x="20" y="13"/>
                    <a:pt x="22" y="11"/>
                    <a:pt x="26" y="10"/>
                  </a:cubicBezTo>
                  <a:cubicBezTo>
                    <a:pt x="28" y="10"/>
                    <a:pt x="45" y="14"/>
                    <a:pt x="39" y="8"/>
                  </a:cubicBezTo>
                  <a:cubicBezTo>
                    <a:pt x="33" y="1"/>
                    <a:pt x="17" y="0"/>
                    <a:pt x="10" y="5"/>
                  </a:cubicBezTo>
                  <a:cubicBezTo>
                    <a:pt x="0" y="12"/>
                    <a:pt x="9" y="16"/>
                    <a:pt x="17" y="14"/>
                  </a:cubicBezTo>
                  <a:cubicBezTo>
                    <a:pt x="23" y="13"/>
                    <a:pt x="12" y="15"/>
                    <a:pt x="17" y="1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149" name="Freeform 232"/>
            <p:cNvSpPr>
              <a:spLocks/>
            </p:cNvSpPr>
            <p:nvPr/>
          </p:nvSpPr>
          <p:spPr bwMode="auto">
            <a:xfrm>
              <a:off x="2062174" y="3901305"/>
              <a:ext cx="22225" cy="9525"/>
            </a:xfrm>
            <a:custGeom>
              <a:avLst/>
              <a:gdLst>
                <a:gd name="T0" fmla="*/ 14 w 34"/>
                <a:gd name="T1" fmla="*/ 5 h 15"/>
                <a:gd name="T2" fmla="*/ 22 w 34"/>
                <a:gd name="T3" fmla="*/ 2 h 15"/>
                <a:gd name="T4" fmla="*/ 34 w 34"/>
                <a:gd name="T5" fmla="*/ 12 h 15"/>
                <a:gd name="T6" fmla="*/ 14 w 34"/>
                <a:gd name="T7" fmla="*/ 13 h 15"/>
                <a:gd name="T8" fmla="*/ 14 w 34"/>
                <a:gd name="T9" fmla="*/ 5 h 15"/>
                <a:gd name="T10" fmla="*/ 14 w 34"/>
                <a:gd name="T11" fmla="*/ 5 h 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4" h="15">
                  <a:moveTo>
                    <a:pt x="14" y="5"/>
                  </a:moveTo>
                  <a:cubicBezTo>
                    <a:pt x="17" y="5"/>
                    <a:pt x="18" y="0"/>
                    <a:pt x="22" y="2"/>
                  </a:cubicBezTo>
                  <a:cubicBezTo>
                    <a:pt x="25" y="4"/>
                    <a:pt x="34" y="8"/>
                    <a:pt x="34" y="12"/>
                  </a:cubicBezTo>
                  <a:cubicBezTo>
                    <a:pt x="34" y="12"/>
                    <a:pt x="26" y="15"/>
                    <a:pt x="14" y="13"/>
                  </a:cubicBezTo>
                  <a:cubicBezTo>
                    <a:pt x="2" y="12"/>
                    <a:pt x="0" y="3"/>
                    <a:pt x="14" y="5"/>
                  </a:cubicBezTo>
                  <a:cubicBezTo>
                    <a:pt x="16" y="5"/>
                    <a:pt x="4" y="3"/>
                    <a:pt x="14" y="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</p:grpSp>
      <p:grpSp>
        <p:nvGrpSpPr>
          <p:cNvPr id="186" name="Group 185"/>
          <p:cNvGrpSpPr/>
          <p:nvPr/>
        </p:nvGrpSpPr>
        <p:grpSpPr>
          <a:xfrm>
            <a:off x="5608903" y="2359895"/>
            <a:ext cx="634602" cy="504528"/>
            <a:chOff x="2020900" y="2004232"/>
            <a:chExt cx="120650" cy="82550"/>
          </a:xfrm>
          <a:solidFill>
            <a:schemeClr val="tx1">
              <a:lumMod val="85000"/>
              <a:lumOff val="15000"/>
            </a:schemeClr>
          </a:solidFill>
        </p:grpSpPr>
        <p:sp>
          <p:nvSpPr>
            <p:cNvPr id="187" name="Freeform 17"/>
            <p:cNvSpPr>
              <a:spLocks/>
            </p:cNvSpPr>
            <p:nvPr/>
          </p:nvSpPr>
          <p:spPr bwMode="auto">
            <a:xfrm>
              <a:off x="2078050" y="2020107"/>
              <a:ext cx="63500" cy="55563"/>
            </a:xfrm>
            <a:custGeom>
              <a:avLst/>
              <a:gdLst>
                <a:gd name="T0" fmla="*/ 70 w 99"/>
                <a:gd name="T1" fmla="*/ 72 h 87"/>
                <a:gd name="T2" fmla="*/ 49 w 99"/>
                <a:gd name="T3" fmla="*/ 75 h 87"/>
                <a:gd name="T4" fmla="*/ 0 w 99"/>
                <a:gd name="T5" fmla="*/ 38 h 87"/>
                <a:gd name="T6" fmla="*/ 49 w 99"/>
                <a:gd name="T7" fmla="*/ 0 h 87"/>
                <a:gd name="T8" fmla="*/ 99 w 99"/>
                <a:gd name="T9" fmla="*/ 38 h 87"/>
                <a:gd name="T10" fmla="*/ 83 w 99"/>
                <a:gd name="T11" fmla="*/ 65 h 87"/>
                <a:gd name="T12" fmla="*/ 92 w 99"/>
                <a:gd name="T13" fmla="*/ 87 h 87"/>
                <a:gd name="T14" fmla="*/ 70 w 99"/>
                <a:gd name="T15" fmla="*/ 72 h 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99" h="87">
                  <a:moveTo>
                    <a:pt x="70" y="72"/>
                  </a:moveTo>
                  <a:cubicBezTo>
                    <a:pt x="63" y="74"/>
                    <a:pt x="56" y="75"/>
                    <a:pt x="49" y="75"/>
                  </a:cubicBezTo>
                  <a:cubicBezTo>
                    <a:pt x="22" y="75"/>
                    <a:pt x="0" y="58"/>
                    <a:pt x="0" y="38"/>
                  </a:cubicBezTo>
                  <a:cubicBezTo>
                    <a:pt x="0" y="17"/>
                    <a:pt x="22" y="0"/>
                    <a:pt x="49" y="0"/>
                  </a:cubicBezTo>
                  <a:cubicBezTo>
                    <a:pt x="76" y="0"/>
                    <a:pt x="99" y="17"/>
                    <a:pt x="99" y="38"/>
                  </a:cubicBezTo>
                  <a:cubicBezTo>
                    <a:pt x="99" y="48"/>
                    <a:pt x="93" y="58"/>
                    <a:pt x="83" y="65"/>
                  </a:cubicBezTo>
                  <a:cubicBezTo>
                    <a:pt x="92" y="87"/>
                    <a:pt x="92" y="87"/>
                    <a:pt x="92" y="87"/>
                  </a:cubicBezTo>
                  <a:lnTo>
                    <a:pt x="70" y="72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188" name="Freeform 18"/>
            <p:cNvSpPr>
              <a:spLocks/>
            </p:cNvSpPr>
            <p:nvPr/>
          </p:nvSpPr>
          <p:spPr bwMode="auto">
            <a:xfrm>
              <a:off x="2020900" y="2004232"/>
              <a:ext cx="84138" cy="82550"/>
            </a:xfrm>
            <a:custGeom>
              <a:avLst/>
              <a:gdLst>
                <a:gd name="T0" fmla="*/ 108 w 134"/>
                <a:gd name="T1" fmla="*/ 96 h 131"/>
                <a:gd name="T2" fmla="*/ 74 w 134"/>
                <a:gd name="T3" fmla="*/ 103 h 131"/>
                <a:gd name="T4" fmla="*/ 47 w 134"/>
                <a:gd name="T5" fmla="*/ 98 h 131"/>
                <a:gd name="T6" fmla="*/ 44 w 134"/>
                <a:gd name="T7" fmla="*/ 97 h 131"/>
                <a:gd name="T8" fmla="*/ 28 w 134"/>
                <a:gd name="T9" fmla="*/ 108 h 131"/>
                <a:gd name="T10" fmla="*/ 36 w 134"/>
                <a:gd name="T11" fmla="*/ 93 h 131"/>
                <a:gd name="T12" fmla="*/ 32 w 134"/>
                <a:gd name="T13" fmla="*/ 90 h 131"/>
                <a:gd name="T14" fmla="*/ 11 w 134"/>
                <a:gd name="T15" fmla="*/ 57 h 131"/>
                <a:gd name="T16" fmla="*/ 74 w 134"/>
                <a:gd name="T17" fmla="*/ 11 h 131"/>
                <a:gd name="T18" fmla="*/ 121 w 134"/>
                <a:gd name="T19" fmla="*/ 26 h 131"/>
                <a:gd name="T20" fmla="*/ 134 w 134"/>
                <a:gd name="T21" fmla="*/ 23 h 131"/>
                <a:gd name="T22" fmla="*/ 74 w 134"/>
                <a:gd name="T23" fmla="*/ 0 h 131"/>
                <a:gd name="T24" fmla="*/ 0 w 134"/>
                <a:gd name="T25" fmla="*/ 57 h 131"/>
                <a:gd name="T26" fmla="*/ 21 w 134"/>
                <a:gd name="T27" fmla="*/ 97 h 131"/>
                <a:gd name="T28" fmla="*/ 7 w 134"/>
                <a:gd name="T29" fmla="*/ 131 h 131"/>
                <a:gd name="T30" fmla="*/ 46 w 134"/>
                <a:gd name="T31" fmla="*/ 110 h 131"/>
                <a:gd name="T32" fmla="*/ 74 w 134"/>
                <a:gd name="T33" fmla="*/ 114 h 131"/>
                <a:gd name="T34" fmla="*/ 121 w 134"/>
                <a:gd name="T35" fmla="*/ 101 h 131"/>
                <a:gd name="T36" fmla="*/ 108 w 134"/>
                <a:gd name="T37" fmla="*/ 96 h 1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134" h="131">
                  <a:moveTo>
                    <a:pt x="108" y="96"/>
                  </a:moveTo>
                  <a:cubicBezTo>
                    <a:pt x="98" y="100"/>
                    <a:pt x="87" y="103"/>
                    <a:pt x="74" y="103"/>
                  </a:cubicBezTo>
                  <a:cubicBezTo>
                    <a:pt x="65" y="103"/>
                    <a:pt x="55" y="101"/>
                    <a:pt x="47" y="98"/>
                  </a:cubicBezTo>
                  <a:cubicBezTo>
                    <a:pt x="44" y="97"/>
                    <a:pt x="44" y="97"/>
                    <a:pt x="44" y="97"/>
                  </a:cubicBezTo>
                  <a:cubicBezTo>
                    <a:pt x="28" y="108"/>
                    <a:pt x="28" y="108"/>
                    <a:pt x="28" y="108"/>
                  </a:cubicBezTo>
                  <a:cubicBezTo>
                    <a:pt x="36" y="93"/>
                    <a:pt x="36" y="93"/>
                    <a:pt x="36" y="93"/>
                  </a:cubicBezTo>
                  <a:cubicBezTo>
                    <a:pt x="32" y="90"/>
                    <a:pt x="32" y="90"/>
                    <a:pt x="32" y="90"/>
                  </a:cubicBezTo>
                  <a:cubicBezTo>
                    <a:pt x="19" y="82"/>
                    <a:pt x="11" y="70"/>
                    <a:pt x="11" y="57"/>
                  </a:cubicBezTo>
                  <a:cubicBezTo>
                    <a:pt x="11" y="32"/>
                    <a:pt x="40" y="11"/>
                    <a:pt x="74" y="11"/>
                  </a:cubicBezTo>
                  <a:cubicBezTo>
                    <a:pt x="93" y="11"/>
                    <a:pt x="109" y="17"/>
                    <a:pt x="121" y="26"/>
                  </a:cubicBezTo>
                  <a:cubicBezTo>
                    <a:pt x="125" y="25"/>
                    <a:pt x="129" y="24"/>
                    <a:pt x="134" y="23"/>
                  </a:cubicBezTo>
                  <a:cubicBezTo>
                    <a:pt x="121" y="9"/>
                    <a:pt x="99" y="0"/>
                    <a:pt x="74" y="0"/>
                  </a:cubicBezTo>
                  <a:cubicBezTo>
                    <a:pt x="33" y="0"/>
                    <a:pt x="0" y="25"/>
                    <a:pt x="0" y="57"/>
                  </a:cubicBezTo>
                  <a:cubicBezTo>
                    <a:pt x="0" y="72"/>
                    <a:pt x="8" y="86"/>
                    <a:pt x="21" y="97"/>
                  </a:cubicBezTo>
                  <a:cubicBezTo>
                    <a:pt x="7" y="131"/>
                    <a:pt x="7" y="131"/>
                    <a:pt x="7" y="131"/>
                  </a:cubicBezTo>
                  <a:cubicBezTo>
                    <a:pt x="46" y="110"/>
                    <a:pt x="46" y="110"/>
                    <a:pt x="46" y="110"/>
                  </a:cubicBezTo>
                  <a:cubicBezTo>
                    <a:pt x="55" y="112"/>
                    <a:pt x="64" y="114"/>
                    <a:pt x="74" y="114"/>
                  </a:cubicBezTo>
                  <a:cubicBezTo>
                    <a:pt x="92" y="114"/>
                    <a:pt x="108" y="109"/>
                    <a:pt x="121" y="101"/>
                  </a:cubicBezTo>
                  <a:cubicBezTo>
                    <a:pt x="116" y="100"/>
                    <a:pt x="112" y="98"/>
                    <a:pt x="108" y="96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</p:grpSp>
      <p:cxnSp>
        <p:nvCxnSpPr>
          <p:cNvPr id="189" name="Straight Connector 188"/>
          <p:cNvCxnSpPr/>
          <p:nvPr/>
        </p:nvCxnSpPr>
        <p:spPr>
          <a:xfrm>
            <a:off x="6677586" y="1107005"/>
            <a:ext cx="1463040" cy="0"/>
          </a:xfrm>
          <a:prstGeom prst="line">
            <a:avLst/>
          </a:prstGeom>
          <a:noFill/>
          <a:ln w="6350">
            <a:solidFill>
              <a:schemeClr val="tx1">
                <a:lumMod val="65000"/>
                <a:lumOff val="35000"/>
              </a:schemeClr>
            </a:solidFill>
            <a:prstDash val="solid"/>
            <a:headEnd type="non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grpSp>
        <p:nvGrpSpPr>
          <p:cNvPr id="190" name="Group 189"/>
          <p:cNvGrpSpPr/>
          <p:nvPr/>
        </p:nvGrpSpPr>
        <p:grpSpPr>
          <a:xfrm>
            <a:off x="5222693" y="1055987"/>
            <a:ext cx="587969" cy="611210"/>
            <a:chOff x="2682891" y="2840849"/>
            <a:chExt cx="79375" cy="88901"/>
          </a:xfrm>
          <a:solidFill>
            <a:schemeClr val="bg1"/>
          </a:solidFill>
        </p:grpSpPr>
        <p:sp>
          <p:nvSpPr>
            <p:cNvPr id="191" name="Freeform 45"/>
            <p:cNvSpPr>
              <a:spLocks/>
            </p:cNvSpPr>
            <p:nvPr/>
          </p:nvSpPr>
          <p:spPr bwMode="auto">
            <a:xfrm>
              <a:off x="2708291" y="2878949"/>
              <a:ext cx="15875" cy="39688"/>
            </a:xfrm>
            <a:custGeom>
              <a:avLst/>
              <a:gdLst>
                <a:gd name="T0" fmla="*/ 9 w 10"/>
                <a:gd name="T1" fmla="*/ 25 h 25"/>
                <a:gd name="T2" fmla="*/ 2 w 10"/>
                <a:gd name="T3" fmla="*/ 25 h 25"/>
                <a:gd name="T4" fmla="*/ 0 w 10"/>
                <a:gd name="T5" fmla="*/ 0 h 25"/>
                <a:gd name="T6" fmla="*/ 10 w 10"/>
                <a:gd name="T7" fmla="*/ 0 h 25"/>
                <a:gd name="T8" fmla="*/ 9 w 10"/>
                <a:gd name="T9" fmla="*/ 25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" h="25">
                  <a:moveTo>
                    <a:pt x="9" y="25"/>
                  </a:moveTo>
                  <a:lnTo>
                    <a:pt x="2" y="25"/>
                  </a:lnTo>
                  <a:lnTo>
                    <a:pt x="0" y="0"/>
                  </a:lnTo>
                  <a:lnTo>
                    <a:pt x="10" y="0"/>
                  </a:lnTo>
                  <a:lnTo>
                    <a:pt x="9" y="2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192" name="Freeform 46"/>
            <p:cNvSpPr>
              <a:spLocks/>
            </p:cNvSpPr>
            <p:nvPr/>
          </p:nvSpPr>
          <p:spPr bwMode="auto">
            <a:xfrm>
              <a:off x="2692416" y="2888474"/>
              <a:ext cx="15875" cy="30163"/>
            </a:xfrm>
            <a:custGeom>
              <a:avLst/>
              <a:gdLst>
                <a:gd name="T0" fmla="*/ 9 w 10"/>
                <a:gd name="T1" fmla="*/ 19 h 19"/>
                <a:gd name="T2" fmla="*/ 2 w 10"/>
                <a:gd name="T3" fmla="*/ 19 h 19"/>
                <a:gd name="T4" fmla="*/ 0 w 10"/>
                <a:gd name="T5" fmla="*/ 2 h 19"/>
                <a:gd name="T6" fmla="*/ 10 w 10"/>
                <a:gd name="T7" fmla="*/ 0 h 19"/>
                <a:gd name="T8" fmla="*/ 9 w 10"/>
                <a:gd name="T9" fmla="*/ 19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" h="19">
                  <a:moveTo>
                    <a:pt x="9" y="19"/>
                  </a:moveTo>
                  <a:lnTo>
                    <a:pt x="2" y="19"/>
                  </a:lnTo>
                  <a:lnTo>
                    <a:pt x="0" y="2"/>
                  </a:lnTo>
                  <a:lnTo>
                    <a:pt x="10" y="0"/>
                  </a:lnTo>
                  <a:lnTo>
                    <a:pt x="9" y="19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193" name="Freeform 47"/>
            <p:cNvSpPr>
              <a:spLocks/>
            </p:cNvSpPr>
            <p:nvPr/>
          </p:nvSpPr>
          <p:spPr bwMode="auto">
            <a:xfrm>
              <a:off x="2725753" y="2869424"/>
              <a:ext cx="14288" cy="49213"/>
            </a:xfrm>
            <a:custGeom>
              <a:avLst/>
              <a:gdLst>
                <a:gd name="T0" fmla="*/ 9 w 9"/>
                <a:gd name="T1" fmla="*/ 31 h 31"/>
                <a:gd name="T2" fmla="*/ 0 w 9"/>
                <a:gd name="T3" fmla="*/ 31 h 31"/>
                <a:gd name="T4" fmla="*/ 0 w 9"/>
                <a:gd name="T5" fmla="*/ 2 h 31"/>
                <a:gd name="T6" fmla="*/ 9 w 9"/>
                <a:gd name="T7" fmla="*/ 0 h 31"/>
                <a:gd name="T8" fmla="*/ 9 w 9"/>
                <a:gd name="T9" fmla="*/ 31 h 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9" h="31">
                  <a:moveTo>
                    <a:pt x="9" y="31"/>
                  </a:moveTo>
                  <a:lnTo>
                    <a:pt x="0" y="31"/>
                  </a:lnTo>
                  <a:lnTo>
                    <a:pt x="0" y="2"/>
                  </a:lnTo>
                  <a:lnTo>
                    <a:pt x="9" y="0"/>
                  </a:lnTo>
                  <a:lnTo>
                    <a:pt x="9" y="3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194" name="Freeform 48"/>
            <p:cNvSpPr>
              <a:spLocks/>
            </p:cNvSpPr>
            <p:nvPr/>
          </p:nvSpPr>
          <p:spPr bwMode="auto">
            <a:xfrm>
              <a:off x="2743216" y="2858312"/>
              <a:ext cx="19050" cy="60325"/>
            </a:xfrm>
            <a:custGeom>
              <a:avLst/>
              <a:gdLst>
                <a:gd name="T0" fmla="*/ 9 w 12"/>
                <a:gd name="T1" fmla="*/ 38 h 38"/>
                <a:gd name="T2" fmla="*/ 1 w 12"/>
                <a:gd name="T3" fmla="*/ 38 h 38"/>
                <a:gd name="T4" fmla="*/ 0 w 12"/>
                <a:gd name="T5" fmla="*/ 3 h 38"/>
                <a:gd name="T6" fmla="*/ 12 w 12"/>
                <a:gd name="T7" fmla="*/ 0 h 38"/>
                <a:gd name="T8" fmla="*/ 9 w 12"/>
                <a:gd name="T9" fmla="*/ 38 h 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2" h="38">
                  <a:moveTo>
                    <a:pt x="9" y="38"/>
                  </a:moveTo>
                  <a:lnTo>
                    <a:pt x="1" y="38"/>
                  </a:lnTo>
                  <a:lnTo>
                    <a:pt x="0" y="3"/>
                  </a:lnTo>
                  <a:lnTo>
                    <a:pt x="12" y="0"/>
                  </a:lnTo>
                  <a:lnTo>
                    <a:pt x="9" y="3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195" name="Freeform 49"/>
            <p:cNvSpPr>
              <a:spLocks/>
            </p:cNvSpPr>
            <p:nvPr/>
          </p:nvSpPr>
          <p:spPr bwMode="auto">
            <a:xfrm>
              <a:off x="2682891" y="2840849"/>
              <a:ext cx="71438" cy="41275"/>
            </a:xfrm>
            <a:custGeom>
              <a:avLst/>
              <a:gdLst>
                <a:gd name="T0" fmla="*/ 0 w 45"/>
                <a:gd name="T1" fmla="*/ 26 h 26"/>
                <a:gd name="T2" fmla="*/ 34 w 45"/>
                <a:gd name="T3" fmla="*/ 9 h 26"/>
                <a:gd name="T4" fmla="*/ 35 w 45"/>
                <a:gd name="T5" fmla="*/ 14 h 26"/>
                <a:gd name="T6" fmla="*/ 45 w 45"/>
                <a:gd name="T7" fmla="*/ 0 h 26"/>
                <a:gd name="T8" fmla="*/ 29 w 45"/>
                <a:gd name="T9" fmla="*/ 1 h 26"/>
                <a:gd name="T10" fmla="*/ 31 w 45"/>
                <a:gd name="T11" fmla="*/ 5 h 26"/>
                <a:gd name="T12" fmla="*/ 0 w 45"/>
                <a:gd name="T13" fmla="*/ 26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45" h="26">
                  <a:moveTo>
                    <a:pt x="0" y="26"/>
                  </a:moveTo>
                  <a:lnTo>
                    <a:pt x="34" y="9"/>
                  </a:lnTo>
                  <a:lnTo>
                    <a:pt x="35" y="14"/>
                  </a:lnTo>
                  <a:lnTo>
                    <a:pt x="45" y="0"/>
                  </a:lnTo>
                  <a:lnTo>
                    <a:pt x="29" y="1"/>
                  </a:lnTo>
                  <a:lnTo>
                    <a:pt x="31" y="5"/>
                  </a:lnTo>
                  <a:lnTo>
                    <a:pt x="0" y="2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196" name="Freeform 50"/>
            <p:cNvSpPr>
              <a:spLocks/>
            </p:cNvSpPr>
            <p:nvPr/>
          </p:nvSpPr>
          <p:spPr bwMode="auto">
            <a:xfrm>
              <a:off x="2690828" y="2921812"/>
              <a:ext cx="68263" cy="7938"/>
            </a:xfrm>
            <a:custGeom>
              <a:avLst/>
              <a:gdLst>
                <a:gd name="T0" fmla="*/ 109 w 109"/>
                <a:gd name="T1" fmla="*/ 6 h 12"/>
                <a:gd name="T2" fmla="*/ 103 w 109"/>
                <a:gd name="T3" fmla="*/ 12 h 12"/>
                <a:gd name="T4" fmla="*/ 6 w 109"/>
                <a:gd name="T5" fmla="*/ 12 h 12"/>
                <a:gd name="T6" fmla="*/ 0 w 109"/>
                <a:gd name="T7" fmla="*/ 6 h 12"/>
                <a:gd name="T8" fmla="*/ 0 w 109"/>
                <a:gd name="T9" fmla="*/ 6 h 12"/>
                <a:gd name="T10" fmla="*/ 6 w 109"/>
                <a:gd name="T11" fmla="*/ 0 h 12"/>
                <a:gd name="T12" fmla="*/ 103 w 109"/>
                <a:gd name="T13" fmla="*/ 0 h 12"/>
                <a:gd name="T14" fmla="*/ 109 w 109"/>
                <a:gd name="T15" fmla="*/ 6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09" h="12">
                  <a:moveTo>
                    <a:pt x="109" y="6"/>
                  </a:moveTo>
                  <a:cubicBezTo>
                    <a:pt x="109" y="9"/>
                    <a:pt x="106" y="12"/>
                    <a:pt x="103" y="12"/>
                  </a:cubicBezTo>
                  <a:cubicBezTo>
                    <a:pt x="6" y="12"/>
                    <a:pt x="6" y="12"/>
                    <a:pt x="6" y="12"/>
                  </a:cubicBezTo>
                  <a:cubicBezTo>
                    <a:pt x="3" y="12"/>
                    <a:pt x="0" y="9"/>
                    <a:pt x="0" y="6"/>
                  </a:cubicBezTo>
                  <a:cubicBezTo>
                    <a:pt x="0" y="6"/>
                    <a:pt x="0" y="6"/>
                    <a:pt x="0" y="6"/>
                  </a:cubicBezTo>
                  <a:cubicBezTo>
                    <a:pt x="0" y="3"/>
                    <a:pt x="3" y="0"/>
                    <a:pt x="6" y="0"/>
                  </a:cubicBezTo>
                  <a:cubicBezTo>
                    <a:pt x="103" y="0"/>
                    <a:pt x="103" y="0"/>
                    <a:pt x="103" y="0"/>
                  </a:cubicBezTo>
                  <a:cubicBezTo>
                    <a:pt x="106" y="0"/>
                    <a:pt x="109" y="3"/>
                    <a:pt x="109" y="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</p:grpSp>
      <p:grpSp>
        <p:nvGrpSpPr>
          <p:cNvPr id="199" name="Group 198"/>
          <p:cNvGrpSpPr/>
          <p:nvPr/>
        </p:nvGrpSpPr>
        <p:grpSpPr>
          <a:xfrm>
            <a:off x="2884875" y="2413035"/>
            <a:ext cx="323978" cy="451388"/>
            <a:chOff x="2217750" y="3109138"/>
            <a:chExt cx="46038" cy="87313"/>
          </a:xfrm>
          <a:solidFill>
            <a:schemeClr val="bg1"/>
          </a:solidFill>
        </p:grpSpPr>
        <p:sp>
          <p:nvSpPr>
            <p:cNvPr id="200" name="Freeform 238"/>
            <p:cNvSpPr>
              <a:spLocks/>
            </p:cNvSpPr>
            <p:nvPr/>
          </p:nvSpPr>
          <p:spPr bwMode="auto">
            <a:xfrm>
              <a:off x="2217750" y="3140888"/>
              <a:ext cx="46038" cy="55563"/>
            </a:xfrm>
            <a:custGeom>
              <a:avLst/>
              <a:gdLst>
                <a:gd name="T0" fmla="*/ 75 w 75"/>
                <a:gd name="T1" fmla="*/ 25 h 88"/>
                <a:gd name="T2" fmla="*/ 75 w 75"/>
                <a:gd name="T3" fmla="*/ 4 h 88"/>
                <a:gd name="T4" fmla="*/ 71 w 75"/>
                <a:gd name="T5" fmla="*/ 0 h 88"/>
                <a:gd name="T6" fmla="*/ 68 w 75"/>
                <a:gd name="T7" fmla="*/ 4 h 88"/>
                <a:gd name="T8" fmla="*/ 68 w 75"/>
                <a:gd name="T9" fmla="*/ 25 h 88"/>
                <a:gd name="T10" fmla="*/ 37 w 75"/>
                <a:gd name="T11" fmla="*/ 56 h 88"/>
                <a:gd name="T12" fmla="*/ 7 w 75"/>
                <a:gd name="T13" fmla="*/ 25 h 88"/>
                <a:gd name="T14" fmla="*/ 7 w 75"/>
                <a:gd name="T15" fmla="*/ 4 h 88"/>
                <a:gd name="T16" fmla="*/ 4 w 75"/>
                <a:gd name="T17" fmla="*/ 0 h 88"/>
                <a:gd name="T18" fmla="*/ 0 w 75"/>
                <a:gd name="T19" fmla="*/ 4 h 88"/>
                <a:gd name="T20" fmla="*/ 0 w 75"/>
                <a:gd name="T21" fmla="*/ 25 h 88"/>
                <a:gd name="T22" fmla="*/ 30 w 75"/>
                <a:gd name="T23" fmla="*/ 62 h 88"/>
                <a:gd name="T24" fmla="*/ 30 w 75"/>
                <a:gd name="T25" fmla="*/ 70 h 88"/>
                <a:gd name="T26" fmla="*/ 17 w 75"/>
                <a:gd name="T27" fmla="*/ 70 h 88"/>
                <a:gd name="T28" fmla="*/ 8 w 75"/>
                <a:gd name="T29" fmla="*/ 79 h 88"/>
                <a:gd name="T30" fmla="*/ 17 w 75"/>
                <a:gd name="T31" fmla="*/ 88 h 88"/>
                <a:gd name="T32" fmla="*/ 58 w 75"/>
                <a:gd name="T33" fmla="*/ 88 h 88"/>
                <a:gd name="T34" fmla="*/ 67 w 75"/>
                <a:gd name="T35" fmla="*/ 79 h 88"/>
                <a:gd name="T36" fmla="*/ 58 w 75"/>
                <a:gd name="T37" fmla="*/ 70 h 88"/>
                <a:gd name="T38" fmla="*/ 44 w 75"/>
                <a:gd name="T39" fmla="*/ 70 h 88"/>
                <a:gd name="T40" fmla="*/ 44 w 75"/>
                <a:gd name="T41" fmla="*/ 62 h 88"/>
                <a:gd name="T42" fmla="*/ 75 w 75"/>
                <a:gd name="T43" fmla="*/ 25 h 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75" h="88">
                  <a:moveTo>
                    <a:pt x="75" y="25"/>
                  </a:moveTo>
                  <a:cubicBezTo>
                    <a:pt x="75" y="4"/>
                    <a:pt x="75" y="4"/>
                    <a:pt x="75" y="4"/>
                  </a:cubicBezTo>
                  <a:cubicBezTo>
                    <a:pt x="75" y="2"/>
                    <a:pt x="73" y="0"/>
                    <a:pt x="71" y="0"/>
                  </a:cubicBezTo>
                  <a:cubicBezTo>
                    <a:pt x="69" y="0"/>
                    <a:pt x="68" y="2"/>
                    <a:pt x="68" y="4"/>
                  </a:cubicBezTo>
                  <a:cubicBezTo>
                    <a:pt x="68" y="25"/>
                    <a:pt x="68" y="25"/>
                    <a:pt x="68" y="25"/>
                  </a:cubicBezTo>
                  <a:cubicBezTo>
                    <a:pt x="68" y="42"/>
                    <a:pt x="54" y="56"/>
                    <a:pt x="37" y="56"/>
                  </a:cubicBezTo>
                  <a:cubicBezTo>
                    <a:pt x="21" y="56"/>
                    <a:pt x="7" y="42"/>
                    <a:pt x="7" y="25"/>
                  </a:cubicBezTo>
                  <a:cubicBezTo>
                    <a:pt x="7" y="4"/>
                    <a:pt x="7" y="4"/>
                    <a:pt x="7" y="4"/>
                  </a:cubicBezTo>
                  <a:cubicBezTo>
                    <a:pt x="7" y="2"/>
                    <a:pt x="6" y="0"/>
                    <a:pt x="4" y="0"/>
                  </a:cubicBezTo>
                  <a:cubicBezTo>
                    <a:pt x="2" y="0"/>
                    <a:pt x="0" y="2"/>
                    <a:pt x="0" y="4"/>
                  </a:cubicBezTo>
                  <a:cubicBezTo>
                    <a:pt x="0" y="25"/>
                    <a:pt x="0" y="25"/>
                    <a:pt x="0" y="25"/>
                  </a:cubicBezTo>
                  <a:cubicBezTo>
                    <a:pt x="0" y="44"/>
                    <a:pt x="13" y="59"/>
                    <a:pt x="30" y="62"/>
                  </a:cubicBezTo>
                  <a:cubicBezTo>
                    <a:pt x="30" y="70"/>
                    <a:pt x="30" y="70"/>
                    <a:pt x="30" y="70"/>
                  </a:cubicBezTo>
                  <a:cubicBezTo>
                    <a:pt x="17" y="70"/>
                    <a:pt x="17" y="70"/>
                    <a:pt x="17" y="70"/>
                  </a:cubicBezTo>
                  <a:cubicBezTo>
                    <a:pt x="12" y="70"/>
                    <a:pt x="8" y="75"/>
                    <a:pt x="8" y="79"/>
                  </a:cubicBezTo>
                  <a:cubicBezTo>
                    <a:pt x="8" y="84"/>
                    <a:pt x="12" y="88"/>
                    <a:pt x="17" y="88"/>
                  </a:cubicBezTo>
                  <a:cubicBezTo>
                    <a:pt x="58" y="88"/>
                    <a:pt x="58" y="88"/>
                    <a:pt x="58" y="88"/>
                  </a:cubicBezTo>
                  <a:cubicBezTo>
                    <a:pt x="63" y="88"/>
                    <a:pt x="67" y="84"/>
                    <a:pt x="67" y="79"/>
                  </a:cubicBezTo>
                  <a:cubicBezTo>
                    <a:pt x="67" y="75"/>
                    <a:pt x="63" y="70"/>
                    <a:pt x="58" y="70"/>
                  </a:cubicBezTo>
                  <a:cubicBezTo>
                    <a:pt x="44" y="70"/>
                    <a:pt x="44" y="70"/>
                    <a:pt x="44" y="70"/>
                  </a:cubicBezTo>
                  <a:cubicBezTo>
                    <a:pt x="44" y="62"/>
                    <a:pt x="44" y="62"/>
                    <a:pt x="44" y="62"/>
                  </a:cubicBezTo>
                  <a:cubicBezTo>
                    <a:pt x="62" y="59"/>
                    <a:pt x="75" y="44"/>
                    <a:pt x="75" y="2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201" name="Rectangle 239"/>
            <p:cNvSpPr>
              <a:spLocks noChangeArrowheads="1"/>
            </p:cNvSpPr>
            <p:nvPr/>
          </p:nvSpPr>
          <p:spPr bwMode="auto">
            <a:xfrm>
              <a:off x="2225688" y="3132951"/>
              <a:ext cx="30163" cy="3175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202" name="Freeform 240"/>
            <p:cNvSpPr>
              <a:spLocks/>
            </p:cNvSpPr>
            <p:nvPr/>
          </p:nvSpPr>
          <p:spPr bwMode="auto">
            <a:xfrm>
              <a:off x="2225688" y="3109138"/>
              <a:ext cx="30163" cy="17463"/>
            </a:xfrm>
            <a:custGeom>
              <a:avLst/>
              <a:gdLst>
                <a:gd name="T0" fmla="*/ 49 w 49"/>
                <a:gd name="T1" fmla="*/ 24 h 28"/>
                <a:gd name="T2" fmla="*/ 24 w 49"/>
                <a:gd name="T3" fmla="*/ 0 h 28"/>
                <a:gd name="T4" fmla="*/ 24 w 49"/>
                <a:gd name="T5" fmla="*/ 0 h 28"/>
                <a:gd name="T6" fmla="*/ 0 w 49"/>
                <a:gd name="T7" fmla="*/ 24 h 28"/>
                <a:gd name="T8" fmla="*/ 0 w 49"/>
                <a:gd name="T9" fmla="*/ 28 h 28"/>
                <a:gd name="T10" fmla="*/ 49 w 49"/>
                <a:gd name="T11" fmla="*/ 28 h 28"/>
                <a:gd name="T12" fmla="*/ 49 w 49"/>
                <a:gd name="T13" fmla="*/ 24 h 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49" h="28">
                  <a:moveTo>
                    <a:pt x="49" y="24"/>
                  </a:moveTo>
                  <a:cubicBezTo>
                    <a:pt x="49" y="11"/>
                    <a:pt x="38" y="0"/>
                    <a:pt x="24" y="0"/>
                  </a:cubicBezTo>
                  <a:cubicBezTo>
                    <a:pt x="24" y="0"/>
                    <a:pt x="24" y="0"/>
                    <a:pt x="24" y="0"/>
                  </a:cubicBezTo>
                  <a:cubicBezTo>
                    <a:pt x="11" y="0"/>
                    <a:pt x="0" y="11"/>
                    <a:pt x="0" y="24"/>
                  </a:cubicBezTo>
                  <a:cubicBezTo>
                    <a:pt x="0" y="28"/>
                    <a:pt x="0" y="28"/>
                    <a:pt x="0" y="28"/>
                  </a:cubicBezTo>
                  <a:cubicBezTo>
                    <a:pt x="49" y="28"/>
                    <a:pt x="49" y="28"/>
                    <a:pt x="49" y="28"/>
                  </a:cubicBezTo>
                  <a:lnTo>
                    <a:pt x="49" y="24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203" name="Rectangle 241"/>
            <p:cNvSpPr>
              <a:spLocks noChangeArrowheads="1"/>
            </p:cNvSpPr>
            <p:nvPr/>
          </p:nvSpPr>
          <p:spPr bwMode="auto">
            <a:xfrm>
              <a:off x="2225688" y="3136126"/>
              <a:ext cx="30163" cy="3175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204" name="Rectangle 242"/>
            <p:cNvSpPr>
              <a:spLocks noChangeArrowheads="1"/>
            </p:cNvSpPr>
            <p:nvPr/>
          </p:nvSpPr>
          <p:spPr bwMode="auto">
            <a:xfrm>
              <a:off x="2225688" y="3128188"/>
              <a:ext cx="30163" cy="3175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205" name="Freeform 243"/>
            <p:cNvSpPr>
              <a:spLocks noEditPoints="1"/>
            </p:cNvSpPr>
            <p:nvPr/>
          </p:nvSpPr>
          <p:spPr bwMode="auto">
            <a:xfrm>
              <a:off x="2225688" y="3142476"/>
              <a:ext cx="30163" cy="30163"/>
            </a:xfrm>
            <a:custGeom>
              <a:avLst/>
              <a:gdLst>
                <a:gd name="T0" fmla="*/ 24 w 49"/>
                <a:gd name="T1" fmla="*/ 48 h 48"/>
                <a:gd name="T2" fmla="*/ 24 w 49"/>
                <a:gd name="T3" fmla="*/ 48 h 48"/>
                <a:gd name="T4" fmla="*/ 49 w 49"/>
                <a:gd name="T5" fmla="*/ 24 h 48"/>
                <a:gd name="T6" fmla="*/ 49 w 49"/>
                <a:gd name="T7" fmla="*/ 0 h 48"/>
                <a:gd name="T8" fmla="*/ 0 w 49"/>
                <a:gd name="T9" fmla="*/ 0 h 48"/>
                <a:gd name="T10" fmla="*/ 0 w 49"/>
                <a:gd name="T11" fmla="*/ 24 h 48"/>
                <a:gd name="T12" fmla="*/ 24 w 49"/>
                <a:gd name="T13" fmla="*/ 48 h 48"/>
                <a:gd name="T14" fmla="*/ 24 w 49"/>
                <a:gd name="T15" fmla="*/ 37 h 48"/>
                <a:gd name="T16" fmla="*/ 24 w 49"/>
                <a:gd name="T17" fmla="*/ 37 h 48"/>
                <a:gd name="T18" fmla="*/ 46 w 49"/>
                <a:gd name="T19" fmla="*/ 23 h 48"/>
                <a:gd name="T20" fmla="*/ 24 w 49"/>
                <a:gd name="T21" fmla="*/ 42 h 48"/>
                <a:gd name="T22" fmla="*/ 24 w 49"/>
                <a:gd name="T23" fmla="*/ 42 h 48"/>
                <a:gd name="T24" fmla="*/ 3 w 49"/>
                <a:gd name="T25" fmla="*/ 23 h 48"/>
                <a:gd name="T26" fmla="*/ 24 w 49"/>
                <a:gd name="T27" fmla="*/ 37 h 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49" h="48">
                  <a:moveTo>
                    <a:pt x="24" y="48"/>
                  </a:moveTo>
                  <a:cubicBezTo>
                    <a:pt x="24" y="48"/>
                    <a:pt x="24" y="48"/>
                    <a:pt x="24" y="48"/>
                  </a:cubicBezTo>
                  <a:cubicBezTo>
                    <a:pt x="38" y="48"/>
                    <a:pt x="49" y="38"/>
                    <a:pt x="49" y="24"/>
                  </a:cubicBezTo>
                  <a:cubicBezTo>
                    <a:pt x="49" y="0"/>
                    <a:pt x="49" y="0"/>
                    <a:pt x="49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24"/>
                    <a:pt x="0" y="24"/>
                    <a:pt x="0" y="24"/>
                  </a:cubicBezTo>
                  <a:cubicBezTo>
                    <a:pt x="0" y="38"/>
                    <a:pt x="11" y="48"/>
                    <a:pt x="24" y="48"/>
                  </a:cubicBezTo>
                  <a:close/>
                  <a:moveTo>
                    <a:pt x="24" y="37"/>
                  </a:moveTo>
                  <a:cubicBezTo>
                    <a:pt x="24" y="37"/>
                    <a:pt x="24" y="37"/>
                    <a:pt x="24" y="37"/>
                  </a:cubicBezTo>
                  <a:cubicBezTo>
                    <a:pt x="34" y="37"/>
                    <a:pt x="42" y="31"/>
                    <a:pt x="46" y="23"/>
                  </a:cubicBezTo>
                  <a:cubicBezTo>
                    <a:pt x="45" y="33"/>
                    <a:pt x="36" y="42"/>
                    <a:pt x="24" y="42"/>
                  </a:cubicBezTo>
                  <a:cubicBezTo>
                    <a:pt x="24" y="42"/>
                    <a:pt x="24" y="42"/>
                    <a:pt x="24" y="42"/>
                  </a:cubicBezTo>
                  <a:cubicBezTo>
                    <a:pt x="13" y="42"/>
                    <a:pt x="4" y="33"/>
                    <a:pt x="3" y="23"/>
                  </a:cubicBezTo>
                  <a:cubicBezTo>
                    <a:pt x="6" y="31"/>
                    <a:pt x="15" y="37"/>
                    <a:pt x="24" y="3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</p:grpSp>
      <p:sp>
        <p:nvSpPr>
          <p:cNvPr id="206" name="Freeform 55"/>
          <p:cNvSpPr>
            <a:spLocks noEditPoints="1"/>
          </p:cNvSpPr>
          <p:nvPr/>
        </p:nvSpPr>
        <p:spPr bwMode="auto">
          <a:xfrm>
            <a:off x="2930768" y="3566423"/>
            <a:ext cx="575353" cy="382950"/>
          </a:xfrm>
          <a:custGeom>
            <a:avLst/>
            <a:gdLst>
              <a:gd name="T0" fmla="*/ 0 w 64"/>
              <a:gd name="T1" fmla="*/ 0 h 45"/>
              <a:gd name="T2" fmla="*/ 0 w 64"/>
              <a:gd name="T3" fmla="*/ 45 h 45"/>
              <a:gd name="T4" fmla="*/ 6 w 64"/>
              <a:gd name="T5" fmla="*/ 45 h 45"/>
              <a:gd name="T6" fmla="*/ 58 w 64"/>
              <a:gd name="T7" fmla="*/ 45 h 45"/>
              <a:gd name="T8" fmla="*/ 64 w 64"/>
              <a:gd name="T9" fmla="*/ 45 h 45"/>
              <a:gd name="T10" fmla="*/ 64 w 64"/>
              <a:gd name="T11" fmla="*/ 0 h 45"/>
              <a:gd name="T12" fmla="*/ 0 w 64"/>
              <a:gd name="T13" fmla="*/ 0 h 45"/>
              <a:gd name="T14" fmla="*/ 25 w 64"/>
              <a:gd name="T15" fmla="*/ 21 h 45"/>
              <a:gd name="T16" fmla="*/ 6 w 64"/>
              <a:gd name="T17" fmla="*/ 37 h 45"/>
              <a:gd name="T18" fmla="*/ 6 w 64"/>
              <a:gd name="T19" fmla="*/ 7 h 45"/>
              <a:gd name="T20" fmla="*/ 25 w 64"/>
              <a:gd name="T21" fmla="*/ 21 h 45"/>
              <a:gd name="T22" fmla="*/ 6 w 64"/>
              <a:gd name="T23" fmla="*/ 5 h 45"/>
              <a:gd name="T24" fmla="*/ 58 w 64"/>
              <a:gd name="T25" fmla="*/ 5 h 45"/>
              <a:gd name="T26" fmla="*/ 32 w 64"/>
              <a:gd name="T27" fmla="*/ 23 h 45"/>
              <a:gd name="T28" fmla="*/ 6 w 64"/>
              <a:gd name="T29" fmla="*/ 5 h 45"/>
              <a:gd name="T30" fmla="*/ 27 w 64"/>
              <a:gd name="T31" fmla="*/ 22 h 45"/>
              <a:gd name="T32" fmla="*/ 32 w 64"/>
              <a:gd name="T33" fmla="*/ 25 h 45"/>
              <a:gd name="T34" fmla="*/ 37 w 64"/>
              <a:gd name="T35" fmla="*/ 22 h 45"/>
              <a:gd name="T36" fmla="*/ 58 w 64"/>
              <a:gd name="T37" fmla="*/ 39 h 45"/>
              <a:gd name="T38" fmla="*/ 6 w 64"/>
              <a:gd name="T39" fmla="*/ 39 h 45"/>
              <a:gd name="T40" fmla="*/ 27 w 64"/>
              <a:gd name="T41" fmla="*/ 22 h 45"/>
              <a:gd name="T42" fmla="*/ 39 w 64"/>
              <a:gd name="T43" fmla="*/ 21 h 45"/>
              <a:gd name="T44" fmla="*/ 58 w 64"/>
              <a:gd name="T45" fmla="*/ 7 h 45"/>
              <a:gd name="T46" fmla="*/ 58 w 64"/>
              <a:gd name="T47" fmla="*/ 37 h 45"/>
              <a:gd name="T48" fmla="*/ 39 w 64"/>
              <a:gd name="T49" fmla="*/ 21 h 4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</a:cxnLst>
            <a:rect l="0" t="0" r="r" b="b"/>
            <a:pathLst>
              <a:path w="64" h="45">
                <a:moveTo>
                  <a:pt x="0" y="0"/>
                </a:moveTo>
                <a:lnTo>
                  <a:pt x="0" y="45"/>
                </a:lnTo>
                <a:lnTo>
                  <a:pt x="6" y="45"/>
                </a:lnTo>
                <a:lnTo>
                  <a:pt x="58" y="45"/>
                </a:lnTo>
                <a:lnTo>
                  <a:pt x="64" y="45"/>
                </a:lnTo>
                <a:lnTo>
                  <a:pt x="64" y="0"/>
                </a:lnTo>
                <a:lnTo>
                  <a:pt x="0" y="0"/>
                </a:lnTo>
                <a:close/>
                <a:moveTo>
                  <a:pt x="25" y="21"/>
                </a:moveTo>
                <a:lnTo>
                  <a:pt x="6" y="37"/>
                </a:lnTo>
                <a:lnTo>
                  <a:pt x="6" y="7"/>
                </a:lnTo>
                <a:lnTo>
                  <a:pt x="25" y="21"/>
                </a:lnTo>
                <a:close/>
                <a:moveTo>
                  <a:pt x="6" y="5"/>
                </a:moveTo>
                <a:lnTo>
                  <a:pt x="58" y="5"/>
                </a:lnTo>
                <a:lnTo>
                  <a:pt x="32" y="23"/>
                </a:lnTo>
                <a:lnTo>
                  <a:pt x="6" y="5"/>
                </a:lnTo>
                <a:close/>
                <a:moveTo>
                  <a:pt x="27" y="22"/>
                </a:moveTo>
                <a:lnTo>
                  <a:pt x="32" y="25"/>
                </a:lnTo>
                <a:lnTo>
                  <a:pt x="37" y="22"/>
                </a:lnTo>
                <a:lnTo>
                  <a:pt x="58" y="39"/>
                </a:lnTo>
                <a:lnTo>
                  <a:pt x="6" y="39"/>
                </a:lnTo>
                <a:lnTo>
                  <a:pt x="27" y="22"/>
                </a:lnTo>
                <a:close/>
                <a:moveTo>
                  <a:pt x="39" y="21"/>
                </a:moveTo>
                <a:lnTo>
                  <a:pt x="58" y="7"/>
                </a:lnTo>
                <a:lnTo>
                  <a:pt x="58" y="37"/>
                </a:lnTo>
                <a:lnTo>
                  <a:pt x="39" y="21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/>
          </a:p>
        </p:txBody>
      </p:sp>
      <p:cxnSp>
        <p:nvCxnSpPr>
          <p:cNvPr id="207" name="Straight Connector 206"/>
          <p:cNvCxnSpPr/>
          <p:nvPr/>
        </p:nvCxnSpPr>
        <p:spPr>
          <a:xfrm>
            <a:off x="873086" y="1107005"/>
            <a:ext cx="1463040" cy="0"/>
          </a:xfrm>
          <a:prstGeom prst="line">
            <a:avLst/>
          </a:prstGeom>
          <a:noFill/>
          <a:ln w="6350">
            <a:solidFill>
              <a:schemeClr val="tx1">
                <a:lumMod val="65000"/>
                <a:lumOff val="35000"/>
              </a:schemeClr>
            </a:solidFill>
            <a:prstDash val="solid"/>
            <a:headEnd type="non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208" name="Text Placeholder 3"/>
          <p:cNvSpPr txBox="1">
            <a:spLocks/>
          </p:cNvSpPr>
          <p:nvPr/>
        </p:nvSpPr>
        <p:spPr>
          <a:xfrm>
            <a:off x="926906" y="4498438"/>
            <a:ext cx="7596273" cy="449088"/>
          </a:xfrm>
          <a:prstGeom prst="rect">
            <a:avLst/>
          </a:prstGeom>
          <a:gradFill flip="none" rotWithShape="1">
            <a:gsLst>
              <a:gs pos="0">
                <a:srgbClr val="00B0F0">
                  <a:shade val="30000"/>
                  <a:satMod val="115000"/>
                </a:srgbClr>
              </a:gs>
              <a:gs pos="50000">
                <a:srgbClr val="00B0F0">
                  <a:shade val="67500"/>
                  <a:satMod val="115000"/>
                </a:srgbClr>
              </a:gs>
              <a:gs pos="100000">
                <a:srgbClr val="00B0F0">
                  <a:shade val="100000"/>
                  <a:satMod val="115000"/>
                </a:srgbClr>
              </a:gs>
            </a:gsLst>
            <a:lin ang="16200000" scaled="1"/>
            <a:tileRect/>
          </a:gradFill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2400" b="1" dirty="0" smtClean="0">
                <a:solidFill>
                  <a:schemeClr val="bg1"/>
                </a:solidFill>
              </a:rPr>
              <a:t>Reputation Impacts All Your Marketing Including Referrals</a:t>
            </a:r>
          </a:p>
        </p:txBody>
      </p:sp>
      <p:pic>
        <p:nvPicPr>
          <p:cNvPr id="77" name="Picture 76"/>
          <p:cNvPicPr/>
          <p:nvPr/>
        </p:nvPicPr>
        <p:blipFill rotWithShape="1"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rightnessContrast bright="20000" contras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25245" t="76789" r="22429" b="1"/>
          <a:stretch/>
        </p:blipFill>
        <p:spPr bwMode="auto">
          <a:xfrm>
            <a:off x="3883510" y="2959701"/>
            <a:ext cx="1214080" cy="462465"/>
          </a:xfrm>
          <a:prstGeom prst="rect">
            <a:avLst/>
          </a:prstGeom>
          <a:ln>
            <a:noFill/>
          </a:ln>
          <a:effectLst>
            <a:softEdge rad="63500"/>
          </a:effectLst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1026" name="Picture 2" descr="https://encrypted-tbn3.gstatic.com/images?q=tbn:ANd9GcQ7cCj8AJpP5UcEmDv_eN4actd5saqsIfpPrXafHyEaADLT-1ZR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55148" y="2439490"/>
            <a:ext cx="786550" cy="7792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6886868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14:flythrough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2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1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2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0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3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6" dur="500"/>
                                        <p:tgtEl>
                                          <p:spTgt spid="1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9" dur="500"/>
                                        <p:tgtEl>
                                          <p:spTgt spid="1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0" fill="hold">
                      <p:stCondLst>
                        <p:cond delay="indefinite"/>
                      </p:stCondLst>
                      <p:childTnLst>
                        <p:par>
                          <p:cTn id="81" fill="hold">
                            <p:stCondLst>
                              <p:cond delay="0"/>
                            </p:stCondLst>
                            <p:childTnLst>
                              <p:par>
                                <p:cTn id="8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4" dur="5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7" dur="50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0" dur="50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3" dur="500"/>
                                        <p:tgtEl>
                                          <p:spTgt spid="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6" dur="500"/>
                                        <p:tgtEl>
                                          <p:spTgt spid="1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7" fill="hold">
                      <p:stCondLst>
                        <p:cond delay="indefinite"/>
                      </p:stCondLst>
                      <p:childTnLst>
                        <p:par>
                          <p:cTn id="98" fill="hold">
                            <p:stCondLst>
                              <p:cond delay="0"/>
                            </p:stCondLst>
                            <p:childTnLst>
                              <p:par>
                                <p:cTn id="9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1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4" dur="500"/>
                                        <p:tgtEl>
                                          <p:spTgt spid="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7" dur="500"/>
                                        <p:tgtEl>
                                          <p:spTgt spid="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0" dur="500"/>
                                        <p:tgtEl>
                                          <p:spTgt spid="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3" dur="500"/>
                                        <p:tgtEl>
                                          <p:spTgt spid="1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4" fill="hold">
                      <p:stCondLst>
                        <p:cond delay="indefinite"/>
                      </p:stCondLst>
                      <p:childTnLst>
                        <p:par>
                          <p:cTn id="115" fill="hold">
                            <p:stCondLst>
                              <p:cond delay="0"/>
                            </p:stCondLst>
                            <p:childTnLst>
                              <p:par>
                                <p:cTn id="11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8" dur="500"/>
                                        <p:tgtEl>
                                          <p:spTgt spid="2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10" grpId="0"/>
      <p:bldP spid="11" grpId="0"/>
      <p:bldP spid="53" grpId="1" animBg="1"/>
      <p:bldP spid="54" grpId="0"/>
      <p:bldP spid="69" grpId="0"/>
      <p:bldP spid="82" grpId="0"/>
      <p:bldP spid="91" grpId="0" animBg="1"/>
      <p:bldP spid="92" grpId="0" animBg="1"/>
      <p:bldP spid="206" grpId="0" animBg="1"/>
      <p:bldP spid="208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628254" y="1847466"/>
            <a:ext cx="7848600" cy="609600"/>
          </a:xfrm>
          <a:prstGeom prst="rect">
            <a:avLst/>
          </a:prstGeom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TextBox 7"/>
          <p:cNvSpPr txBox="1"/>
          <p:nvPr/>
        </p:nvSpPr>
        <p:spPr>
          <a:xfrm>
            <a:off x="754231" y="127184"/>
            <a:ext cx="7711737" cy="5668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3700"/>
              </a:lnSpc>
              <a:buSzPct val="151000"/>
            </a:pPr>
            <a:r>
              <a:rPr lang="en-US" sz="2800" b="1" dirty="0" smtClean="0">
                <a:ln w="18415" cmpd="sng">
                  <a:noFill/>
                  <a:prstDash val="solid"/>
                </a:ln>
                <a:latin typeface="Arial Black" pitchFamily="34" charset="0"/>
              </a:rPr>
              <a:t>Definition Of Reputation Marketing:</a:t>
            </a:r>
          </a:p>
        </p:txBody>
      </p:sp>
      <p:sp>
        <p:nvSpPr>
          <p:cNvPr id="2" name="TextBox 1"/>
          <p:cNvSpPr txBox="1"/>
          <p:nvPr/>
        </p:nvSpPr>
        <p:spPr>
          <a:xfrm>
            <a:off x="256409" y="688853"/>
            <a:ext cx="8592289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b="1" dirty="0"/>
              <a:t>W</a:t>
            </a:r>
            <a:r>
              <a:rPr lang="en-US" sz="2000" b="1" dirty="0"/>
              <a:t>ikipedia: </a:t>
            </a:r>
            <a:r>
              <a:rPr lang="en-US" sz="2000" dirty="0"/>
              <a:t>The </a:t>
            </a:r>
            <a:r>
              <a:rPr lang="en-US" sz="2000" b="1" dirty="0" smtClean="0">
                <a:solidFill>
                  <a:schemeClr val="accent4">
                    <a:lumMod val="50000"/>
                  </a:schemeClr>
                </a:solidFill>
              </a:rPr>
              <a:t>“Reputation Marketing”</a:t>
            </a:r>
            <a:r>
              <a:rPr lang="en-US" sz="2000" dirty="0" smtClean="0">
                <a:solidFill>
                  <a:schemeClr val="accent4">
                    <a:lumMod val="50000"/>
                  </a:schemeClr>
                </a:solidFill>
              </a:rPr>
              <a:t> </a:t>
            </a:r>
            <a:r>
              <a:rPr lang="en-US" sz="2000" dirty="0"/>
              <a:t>field has evolved from the marriage of </a:t>
            </a:r>
            <a:r>
              <a:rPr lang="en-US" sz="2000" dirty="0" smtClean="0"/>
              <a:t/>
            </a:r>
            <a:br>
              <a:rPr lang="en-US" sz="2000" dirty="0" smtClean="0"/>
            </a:br>
            <a:r>
              <a:rPr lang="en-US" sz="2000" dirty="0" smtClean="0"/>
              <a:t>                     the </a:t>
            </a:r>
            <a:r>
              <a:rPr lang="en-US" sz="2000" dirty="0"/>
              <a:t>fields of </a:t>
            </a:r>
            <a:r>
              <a:rPr lang="en-US" sz="2000" b="1" dirty="0" smtClean="0"/>
              <a:t>Reputation </a:t>
            </a:r>
            <a:r>
              <a:rPr lang="en-US" sz="2000" b="1" dirty="0"/>
              <a:t>M</a:t>
            </a:r>
            <a:r>
              <a:rPr lang="en-US" sz="2000" b="1" dirty="0" smtClean="0"/>
              <a:t>anagement </a:t>
            </a:r>
            <a:r>
              <a:rPr lang="en-US" sz="2000" dirty="0"/>
              <a:t>and </a:t>
            </a:r>
            <a:r>
              <a:rPr lang="en-US" sz="2000" b="1" dirty="0"/>
              <a:t>B</a:t>
            </a:r>
            <a:r>
              <a:rPr lang="en-US" sz="2000" b="1" dirty="0" smtClean="0"/>
              <a:t>rand </a:t>
            </a:r>
            <a:r>
              <a:rPr lang="en-US" sz="2000" b="1" dirty="0"/>
              <a:t>M</a:t>
            </a:r>
            <a:r>
              <a:rPr lang="en-US" sz="2000" b="1" dirty="0" smtClean="0"/>
              <a:t>arketing</a:t>
            </a:r>
            <a:r>
              <a:rPr lang="en-US" sz="2000" dirty="0" smtClean="0"/>
              <a:t>.</a:t>
            </a:r>
            <a:endParaRPr lang="en-US" sz="2000" dirty="0"/>
          </a:p>
        </p:txBody>
      </p:sp>
      <p:sp>
        <p:nvSpPr>
          <p:cNvPr id="3" name="TextBox 2"/>
          <p:cNvSpPr txBox="1"/>
          <p:nvPr/>
        </p:nvSpPr>
        <p:spPr>
          <a:xfrm>
            <a:off x="1213884" y="1917228"/>
            <a:ext cx="160576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 smtClean="0">
                <a:solidFill>
                  <a:schemeClr val="bg1"/>
                </a:solidFill>
              </a:rPr>
              <a:t>Reputation</a:t>
            </a:r>
            <a:endParaRPr lang="en-US" sz="2400" b="1" dirty="0">
              <a:solidFill>
                <a:schemeClr val="bg1"/>
              </a:solidFill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2737884" y="1917228"/>
            <a:ext cx="189686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 smtClean="0">
                <a:solidFill>
                  <a:schemeClr val="bg1"/>
                </a:solidFill>
              </a:rPr>
              <a:t>Management</a:t>
            </a:r>
            <a:endParaRPr lang="en-US" sz="2400" b="1" dirty="0">
              <a:solidFill>
                <a:schemeClr val="bg1"/>
              </a:solidFill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5148118" y="1932162"/>
            <a:ext cx="94256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 smtClean="0">
                <a:solidFill>
                  <a:schemeClr val="bg1"/>
                </a:solidFill>
              </a:rPr>
              <a:t>Brand</a:t>
            </a:r>
            <a:endParaRPr lang="en-US" sz="2400" b="1" dirty="0">
              <a:solidFill>
                <a:schemeClr val="bg1"/>
              </a:solidFill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5962254" y="1921433"/>
            <a:ext cx="150143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 smtClean="0">
                <a:solidFill>
                  <a:schemeClr val="bg1"/>
                </a:solidFill>
              </a:rPr>
              <a:t>Marketing</a:t>
            </a:r>
            <a:endParaRPr lang="en-US" sz="2400" b="1" dirty="0">
              <a:solidFill>
                <a:schemeClr val="bg1"/>
              </a:solidFill>
            </a:endParaRPr>
          </a:p>
        </p:txBody>
      </p:sp>
      <p:sp>
        <p:nvSpPr>
          <p:cNvPr id="14" name="Textfeld 6"/>
          <p:cNvSpPr txBox="1"/>
          <p:nvPr/>
        </p:nvSpPr>
        <p:spPr>
          <a:xfrm>
            <a:off x="1130615" y="3166591"/>
            <a:ext cx="6934199" cy="13788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10000"/>
              </a:lnSpc>
              <a:spcAft>
                <a:spcPts val="600"/>
              </a:spcAft>
            </a:pPr>
            <a:r>
              <a:rPr lang="fr-FR" sz="2800" dirty="0" smtClean="0">
                <a:solidFill>
                  <a:srgbClr val="040403"/>
                </a:solidFill>
                <a:latin typeface="Museo 300" pitchFamily="50" charset="0"/>
                <a:cs typeface="Sansation Light"/>
              </a:rPr>
              <a:t>Reputation </a:t>
            </a:r>
            <a:r>
              <a:rPr lang="fr-FR" sz="2800" dirty="0" smtClean="0">
                <a:solidFill>
                  <a:srgbClr val="7030A0"/>
                </a:solidFill>
                <a:latin typeface="Museo 300" pitchFamily="50" charset="0"/>
                <a:cs typeface="Sansation Light"/>
              </a:rPr>
              <a:t>Marketing:</a:t>
            </a:r>
            <a:r>
              <a:rPr lang="fr-FR" sz="3600" dirty="0">
                <a:solidFill>
                  <a:srgbClr val="5FC3E3"/>
                </a:solidFill>
                <a:latin typeface="Museo 300" pitchFamily="50" charset="0"/>
                <a:cs typeface="Sansation Light"/>
              </a:rPr>
              <a:t/>
            </a:r>
            <a:br>
              <a:rPr lang="fr-FR" sz="3600" dirty="0">
                <a:solidFill>
                  <a:srgbClr val="5FC3E3"/>
                </a:solidFill>
                <a:latin typeface="Museo 300" pitchFamily="50" charset="0"/>
                <a:cs typeface="Sansation Light"/>
              </a:rPr>
            </a:br>
            <a:r>
              <a:rPr lang="en-US" sz="24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Open Sans" pitchFamily="34" charset="0"/>
                <a:ea typeface="Open Sans" pitchFamily="34" charset="0"/>
                <a:cs typeface="Open Sans" pitchFamily="34" charset="0"/>
              </a:rPr>
              <a:t>Building A Five Star Reputation, And Then Market</a:t>
            </a:r>
            <a:br>
              <a:rPr lang="en-US" sz="24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Open Sans" pitchFamily="34" charset="0"/>
                <a:ea typeface="Open Sans" pitchFamily="34" charset="0"/>
                <a:cs typeface="Open Sans" pitchFamily="34" charset="0"/>
              </a:rPr>
            </a:br>
            <a:r>
              <a:rPr lang="en-US" sz="24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Open Sans" pitchFamily="34" charset="0"/>
                <a:ea typeface="Open Sans" pitchFamily="34" charset="0"/>
                <a:cs typeface="Open Sans" pitchFamily="34" charset="0"/>
              </a:rPr>
              <a:t>Your Reputation To Get More Customers.</a:t>
            </a:r>
            <a:endParaRPr lang="pl-PL" sz="2400" dirty="0">
              <a:solidFill>
                <a:schemeClr val="tx1">
                  <a:lumMod val="50000"/>
                  <a:lumOff val="50000"/>
                </a:schemeClr>
              </a:solidFill>
              <a:latin typeface="Open Sans" pitchFamily="34" charset="0"/>
              <a:ea typeface="Open Sans" pitchFamily="34" charset="0"/>
              <a:cs typeface="Open Sans" pitchFamily="34" charset="0"/>
            </a:endParaRPr>
          </a:p>
        </p:txBody>
      </p:sp>
      <p:pic>
        <p:nvPicPr>
          <p:cNvPr id="2050" name="Picture 2" descr="http://www.ptpamedia.com/blog/wp-content/uploads/2011/08/5-star-rating.jpg"/>
          <p:cNvPicPr>
            <a:picLocks noChangeAspect="1" noChangeArrowheads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23651" y="3093487"/>
            <a:ext cx="3016298" cy="58041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15" name="Group 14"/>
          <p:cNvGrpSpPr/>
          <p:nvPr/>
        </p:nvGrpSpPr>
        <p:grpSpPr>
          <a:xfrm>
            <a:off x="742001" y="3166591"/>
            <a:ext cx="356642" cy="296224"/>
            <a:chOff x="2214563" y="1089025"/>
            <a:chExt cx="3600250" cy="2962275"/>
          </a:xfrm>
          <a:solidFill>
            <a:schemeClr val="tx1">
              <a:lumMod val="85000"/>
              <a:lumOff val="15000"/>
            </a:schemeClr>
          </a:solidFill>
        </p:grpSpPr>
        <p:sp>
          <p:nvSpPr>
            <p:cNvPr id="16" name="Freeform 10"/>
            <p:cNvSpPr>
              <a:spLocks/>
            </p:cNvSpPr>
            <p:nvPr/>
          </p:nvSpPr>
          <p:spPr bwMode="auto">
            <a:xfrm>
              <a:off x="2214563" y="1089025"/>
              <a:ext cx="1681163" cy="2962275"/>
            </a:xfrm>
            <a:custGeom>
              <a:avLst/>
              <a:gdLst>
                <a:gd name="T0" fmla="*/ 405 w 447"/>
                <a:gd name="T1" fmla="*/ 0 h 787"/>
                <a:gd name="T2" fmla="*/ 405 w 447"/>
                <a:gd name="T3" fmla="*/ 52 h 787"/>
                <a:gd name="T4" fmla="*/ 206 w 447"/>
                <a:gd name="T5" fmla="*/ 205 h 787"/>
                <a:gd name="T6" fmla="*/ 144 w 447"/>
                <a:gd name="T7" fmla="*/ 397 h 787"/>
                <a:gd name="T8" fmla="*/ 152 w 447"/>
                <a:gd name="T9" fmla="*/ 427 h 787"/>
                <a:gd name="T10" fmla="*/ 169 w 447"/>
                <a:gd name="T11" fmla="*/ 437 h 787"/>
                <a:gd name="T12" fmla="*/ 190 w 447"/>
                <a:gd name="T13" fmla="*/ 429 h 787"/>
                <a:gd name="T14" fmla="*/ 275 w 447"/>
                <a:gd name="T15" fmla="*/ 409 h 787"/>
                <a:gd name="T16" fmla="*/ 396 w 447"/>
                <a:gd name="T17" fmla="*/ 463 h 787"/>
                <a:gd name="T18" fmla="*/ 447 w 447"/>
                <a:gd name="T19" fmla="*/ 591 h 787"/>
                <a:gd name="T20" fmla="*/ 388 w 447"/>
                <a:gd name="T21" fmla="*/ 728 h 787"/>
                <a:gd name="T22" fmla="*/ 246 w 447"/>
                <a:gd name="T23" fmla="*/ 787 h 787"/>
                <a:gd name="T24" fmla="*/ 72 w 447"/>
                <a:gd name="T25" fmla="*/ 708 h 787"/>
                <a:gd name="T26" fmla="*/ 0 w 447"/>
                <a:gd name="T27" fmla="*/ 493 h 787"/>
                <a:gd name="T28" fmla="*/ 102 w 447"/>
                <a:gd name="T29" fmla="*/ 193 h 787"/>
                <a:gd name="T30" fmla="*/ 405 w 447"/>
                <a:gd name="T31" fmla="*/ 0 h 7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447" h="787">
                  <a:moveTo>
                    <a:pt x="405" y="0"/>
                  </a:moveTo>
                  <a:cubicBezTo>
                    <a:pt x="405" y="52"/>
                    <a:pt x="405" y="52"/>
                    <a:pt x="405" y="52"/>
                  </a:cubicBezTo>
                  <a:cubicBezTo>
                    <a:pt x="314" y="92"/>
                    <a:pt x="247" y="143"/>
                    <a:pt x="206" y="205"/>
                  </a:cubicBezTo>
                  <a:cubicBezTo>
                    <a:pt x="165" y="268"/>
                    <a:pt x="144" y="332"/>
                    <a:pt x="144" y="397"/>
                  </a:cubicBezTo>
                  <a:cubicBezTo>
                    <a:pt x="144" y="410"/>
                    <a:pt x="147" y="420"/>
                    <a:pt x="152" y="427"/>
                  </a:cubicBezTo>
                  <a:cubicBezTo>
                    <a:pt x="158" y="434"/>
                    <a:pt x="163" y="437"/>
                    <a:pt x="169" y="437"/>
                  </a:cubicBezTo>
                  <a:cubicBezTo>
                    <a:pt x="174" y="437"/>
                    <a:pt x="181" y="434"/>
                    <a:pt x="190" y="429"/>
                  </a:cubicBezTo>
                  <a:cubicBezTo>
                    <a:pt x="213" y="416"/>
                    <a:pt x="241" y="409"/>
                    <a:pt x="275" y="409"/>
                  </a:cubicBezTo>
                  <a:cubicBezTo>
                    <a:pt x="322" y="409"/>
                    <a:pt x="362" y="427"/>
                    <a:pt x="396" y="463"/>
                  </a:cubicBezTo>
                  <a:cubicBezTo>
                    <a:pt x="430" y="499"/>
                    <a:pt x="447" y="542"/>
                    <a:pt x="447" y="591"/>
                  </a:cubicBezTo>
                  <a:cubicBezTo>
                    <a:pt x="447" y="643"/>
                    <a:pt x="428" y="688"/>
                    <a:pt x="388" y="728"/>
                  </a:cubicBezTo>
                  <a:cubicBezTo>
                    <a:pt x="349" y="767"/>
                    <a:pt x="301" y="787"/>
                    <a:pt x="246" y="787"/>
                  </a:cubicBezTo>
                  <a:cubicBezTo>
                    <a:pt x="178" y="787"/>
                    <a:pt x="120" y="760"/>
                    <a:pt x="72" y="708"/>
                  </a:cubicBezTo>
                  <a:cubicBezTo>
                    <a:pt x="24" y="656"/>
                    <a:pt x="0" y="584"/>
                    <a:pt x="0" y="493"/>
                  </a:cubicBezTo>
                  <a:cubicBezTo>
                    <a:pt x="0" y="380"/>
                    <a:pt x="34" y="280"/>
                    <a:pt x="102" y="193"/>
                  </a:cubicBezTo>
                  <a:cubicBezTo>
                    <a:pt x="170" y="105"/>
                    <a:pt x="271" y="41"/>
                    <a:pt x="405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17" name="Freeform 10"/>
            <p:cNvSpPr>
              <a:spLocks/>
            </p:cNvSpPr>
            <p:nvPr/>
          </p:nvSpPr>
          <p:spPr bwMode="auto">
            <a:xfrm>
              <a:off x="4133650" y="1089025"/>
              <a:ext cx="1681163" cy="2962275"/>
            </a:xfrm>
            <a:custGeom>
              <a:avLst/>
              <a:gdLst>
                <a:gd name="T0" fmla="*/ 405 w 447"/>
                <a:gd name="T1" fmla="*/ 0 h 787"/>
                <a:gd name="T2" fmla="*/ 405 w 447"/>
                <a:gd name="T3" fmla="*/ 52 h 787"/>
                <a:gd name="T4" fmla="*/ 206 w 447"/>
                <a:gd name="T5" fmla="*/ 205 h 787"/>
                <a:gd name="T6" fmla="*/ 144 w 447"/>
                <a:gd name="T7" fmla="*/ 397 h 787"/>
                <a:gd name="T8" fmla="*/ 152 w 447"/>
                <a:gd name="T9" fmla="*/ 427 h 787"/>
                <a:gd name="T10" fmla="*/ 169 w 447"/>
                <a:gd name="T11" fmla="*/ 437 h 787"/>
                <a:gd name="T12" fmla="*/ 190 w 447"/>
                <a:gd name="T13" fmla="*/ 429 h 787"/>
                <a:gd name="T14" fmla="*/ 275 w 447"/>
                <a:gd name="T15" fmla="*/ 409 h 787"/>
                <a:gd name="T16" fmla="*/ 396 w 447"/>
                <a:gd name="T17" fmla="*/ 463 h 787"/>
                <a:gd name="T18" fmla="*/ 447 w 447"/>
                <a:gd name="T19" fmla="*/ 591 h 787"/>
                <a:gd name="T20" fmla="*/ 388 w 447"/>
                <a:gd name="T21" fmla="*/ 728 h 787"/>
                <a:gd name="T22" fmla="*/ 246 w 447"/>
                <a:gd name="T23" fmla="*/ 787 h 787"/>
                <a:gd name="T24" fmla="*/ 72 w 447"/>
                <a:gd name="T25" fmla="*/ 708 h 787"/>
                <a:gd name="T26" fmla="*/ 0 w 447"/>
                <a:gd name="T27" fmla="*/ 493 h 787"/>
                <a:gd name="T28" fmla="*/ 102 w 447"/>
                <a:gd name="T29" fmla="*/ 193 h 787"/>
                <a:gd name="T30" fmla="*/ 405 w 447"/>
                <a:gd name="T31" fmla="*/ 0 h 7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447" h="787">
                  <a:moveTo>
                    <a:pt x="405" y="0"/>
                  </a:moveTo>
                  <a:cubicBezTo>
                    <a:pt x="405" y="52"/>
                    <a:pt x="405" y="52"/>
                    <a:pt x="405" y="52"/>
                  </a:cubicBezTo>
                  <a:cubicBezTo>
                    <a:pt x="314" y="92"/>
                    <a:pt x="247" y="143"/>
                    <a:pt x="206" y="205"/>
                  </a:cubicBezTo>
                  <a:cubicBezTo>
                    <a:pt x="165" y="268"/>
                    <a:pt x="144" y="332"/>
                    <a:pt x="144" y="397"/>
                  </a:cubicBezTo>
                  <a:cubicBezTo>
                    <a:pt x="144" y="410"/>
                    <a:pt x="147" y="420"/>
                    <a:pt x="152" y="427"/>
                  </a:cubicBezTo>
                  <a:cubicBezTo>
                    <a:pt x="158" y="434"/>
                    <a:pt x="163" y="437"/>
                    <a:pt x="169" y="437"/>
                  </a:cubicBezTo>
                  <a:cubicBezTo>
                    <a:pt x="174" y="437"/>
                    <a:pt x="181" y="434"/>
                    <a:pt x="190" y="429"/>
                  </a:cubicBezTo>
                  <a:cubicBezTo>
                    <a:pt x="213" y="416"/>
                    <a:pt x="241" y="409"/>
                    <a:pt x="275" y="409"/>
                  </a:cubicBezTo>
                  <a:cubicBezTo>
                    <a:pt x="322" y="409"/>
                    <a:pt x="362" y="427"/>
                    <a:pt x="396" y="463"/>
                  </a:cubicBezTo>
                  <a:cubicBezTo>
                    <a:pt x="430" y="499"/>
                    <a:pt x="447" y="542"/>
                    <a:pt x="447" y="591"/>
                  </a:cubicBezTo>
                  <a:cubicBezTo>
                    <a:pt x="447" y="643"/>
                    <a:pt x="428" y="688"/>
                    <a:pt x="388" y="728"/>
                  </a:cubicBezTo>
                  <a:cubicBezTo>
                    <a:pt x="349" y="767"/>
                    <a:pt x="301" y="787"/>
                    <a:pt x="246" y="787"/>
                  </a:cubicBezTo>
                  <a:cubicBezTo>
                    <a:pt x="178" y="787"/>
                    <a:pt x="120" y="760"/>
                    <a:pt x="72" y="708"/>
                  </a:cubicBezTo>
                  <a:cubicBezTo>
                    <a:pt x="24" y="656"/>
                    <a:pt x="0" y="584"/>
                    <a:pt x="0" y="493"/>
                  </a:cubicBezTo>
                  <a:cubicBezTo>
                    <a:pt x="0" y="380"/>
                    <a:pt x="34" y="280"/>
                    <a:pt x="102" y="193"/>
                  </a:cubicBezTo>
                  <a:cubicBezTo>
                    <a:pt x="170" y="105"/>
                    <a:pt x="271" y="41"/>
                    <a:pt x="405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</p:grpSp>
      <p:grpSp>
        <p:nvGrpSpPr>
          <p:cNvPr id="18" name="Group 17"/>
          <p:cNvGrpSpPr/>
          <p:nvPr/>
        </p:nvGrpSpPr>
        <p:grpSpPr>
          <a:xfrm rot="10800000">
            <a:off x="7010400" y="4019550"/>
            <a:ext cx="288838" cy="237654"/>
            <a:chOff x="2214563" y="1089025"/>
            <a:chExt cx="3600250" cy="2962275"/>
          </a:xfrm>
          <a:solidFill>
            <a:schemeClr val="tx1">
              <a:lumMod val="85000"/>
              <a:lumOff val="15000"/>
            </a:schemeClr>
          </a:solidFill>
        </p:grpSpPr>
        <p:sp>
          <p:nvSpPr>
            <p:cNvPr id="19" name="Freeform 10"/>
            <p:cNvSpPr>
              <a:spLocks/>
            </p:cNvSpPr>
            <p:nvPr/>
          </p:nvSpPr>
          <p:spPr bwMode="auto">
            <a:xfrm>
              <a:off x="2214563" y="1089025"/>
              <a:ext cx="1681163" cy="2962275"/>
            </a:xfrm>
            <a:custGeom>
              <a:avLst/>
              <a:gdLst>
                <a:gd name="T0" fmla="*/ 405 w 447"/>
                <a:gd name="T1" fmla="*/ 0 h 787"/>
                <a:gd name="T2" fmla="*/ 405 w 447"/>
                <a:gd name="T3" fmla="*/ 52 h 787"/>
                <a:gd name="T4" fmla="*/ 206 w 447"/>
                <a:gd name="T5" fmla="*/ 205 h 787"/>
                <a:gd name="T6" fmla="*/ 144 w 447"/>
                <a:gd name="T7" fmla="*/ 397 h 787"/>
                <a:gd name="T8" fmla="*/ 152 w 447"/>
                <a:gd name="T9" fmla="*/ 427 h 787"/>
                <a:gd name="T10" fmla="*/ 169 w 447"/>
                <a:gd name="T11" fmla="*/ 437 h 787"/>
                <a:gd name="T12" fmla="*/ 190 w 447"/>
                <a:gd name="T13" fmla="*/ 429 h 787"/>
                <a:gd name="T14" fmla="*/ 275 w 447"/>
                <a:gd name="T15" fmla="*/ 409 h 787"/>
                <a:gd name="T16" fmla="*/ 396 w 447"/>
                <a:gd name="T17" fmla="*/ 463 h 787"/>
                <a:gd name="T18" fmla="*/ 447 w 447"/>
                <a:gd name="T19" fmla="*/ 591 h 787"/>
                <a:gd name="T20" fmla="*/ 388 w 447"/>
                <a:gd name="T21" fmla="*/ 728 h 787"/>
                <a:gd name="T22" fmla="*/ 246 w 447"/>
                <a:gd name="T23" fmla="*/ 787 h 787"/>
                <a:gd name="T24" fmla="*/ 72 w 447"/>
                <a:gd name="T25" fmla="*/ 708 h 787"/>
                <a:gd name="T26" fmla="*/ 0 w 447"/>
                <a:gd name="T27" fmla="*/ 493 h 787"/>
                <a:gd name="T28" fmla="*/ 102 w 447"/>
                <a:gd name="T29" fmla="*/ 193 h 787"/>
                <a:gd name="T30" fmla="*/ 405 w 447"/>
                <a:gd name="T31" fmla="*/ 0 h 7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447" h="787">
                  <a:moveTo>
                    <a:pt x="405" y="0"/>
                  </a:moveTo>
                  <a:cubicBezTo>
                    <a:pt x="405" y="52"/>
                    <a:pt x="405" y="52"/>
                    <a:pt x="405" y="52"/>
                  </a:cubicBezTo>
                  <a:cubicBezTo>
                    <a:pt x="314" y="92"/>
                    <a:pt x="247" y="143"/>
                    <a:pt x="206" y="205"/>
                  </a:cubicBezTo>
                  <a:cubicBezTo>
                    <a:pt x="165" y="268"/>
                    <a:pt x="144" y="332"/>
                    <a:pt x="144" y="397"/>
                  </a:cubicBezTo>
                  <a:cubicBezTo>
                    <a:pt x="144" y="410"/>
                    <a:pt x="147" y="420"/>
                    <a:pt x="152" y="427"/>
                  </a:cubicBezTo>
                  <a:cubicBezTo>
                    <a:pt x="158" y="434"/>
                    <a:pt x="163" y="437"/>
                    <a:pt x="169" y="437"/>
                  </a:cubicBezTo>
                  <a:cubicBezTo>
                    <a:pt x="174" y="437"/>
                    <a:pt x="181" y="434"/>
                    <a:pt x="190" y="429"/>
                  </a:cubicBezTo>
                  <a:cubicBezTo>
                    <a:pt x="213" y="416"/>
                    <a:pt x="241" y="409"/>
                    <a:pt x="275" y="409"/>
                  </a:cubicBezTo>
                  <a:cubicBezTo>
                    <a:pt x="322" y="409"/>
                    <a:pt x="362" y="427"/>
                    <a:pt x="396" y="463"/>
                  </a:cubicBezTo>
                  <a:cubicBezTo>
                    <a:pt x="430" y="499"/>
                    <a:pt x="447" y="542"/>
                    <a:pt x="447" y="591"/>
                  </a:cubicBezTo>
                  <a:cubicBezTo>
                    <a:pt x="447" y="643"/>
                    <a:pt x="428" y="688"/>
                    <a:pt x="388" y="728"/>
                  </a:cubicBezTo>
                  <a:cubicBezTo>
                    <a:pt x="349" y="767"/>
                    <a:pt x="301" y="787"/>
                    <a:pt x="246" y="787"/>
                  </a:cubicBezTo>
                  <a:cubicBezTo>
                    <a:pt x="178" y="787"/>
                    <a:pt x="120" y="760"/>
                    <a:pt x="72" y="708"/>
                  </a:cubicBezTo>
                  <a:cubicBezTo>
                    <a:pt x="24" y="656"/>
                    <a:pt x="0" y="584"/>
                    <a:pt x="0" y="493"/>
                  </a:cubicBezTo>
                  <a:cubicBezTo>
                    <a:pt x="0" y="380"/>
                    <a:pt x="34" y="280"/>
                    <a:pt x="102" y="193"/>
                  </a:cubicBezTo>
                  <a:cubicBezTo>
                    <a:pt x="170" y="105"/>
                    <a:pt x="271" y="41"/>
                    <a:pt x="405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20" name="Freeform 10"/>
            <p:cNvSpPr>
              <a:spLocks/>
            </p:cNvSpPr>
            <p:nvPr/>
          </p:nvSpPr>
          <p:spPr bwMode="auto">
            <a:xfrm>
              <a:off x="4133650" y="1089025"/>
              <a:ext cx="1681163" cy="2962275"/>
            </a:xfrm>
            <a:custGeom>
              <a:avLst/>
              <a:gdLst>
                <a:gd name="T0" fmla="*/ 405 w 447"/>
                <a:gd name="T1" fmla="*/ 0 h 787"/>
                <a:gd name="T2" fmla="*/ 405 w 447"/>
                <a:gd name="T3" fmla="*/ 52 h 787"/>
                <a:gd name="T4" fmla="*/ 206 w 447"/>
                <a:gd name="T5" fmla="*/ 205 h 787"/>
                <a:gd name="T6" fmla="*/ 144 w 447"/>
                <a:gd name="T7" fmla="*/ 397 h 787"/>
                <a:gd name="T8" fmla="*/ 152 w 447"/>
                <a:gd name="T9" fmla="*/ 427 h 787"/>
                <a:gd name="T10" fmla="*/ 169 w 447"/>
                <a:gd name="T11" fmla="*/ 437 h 787"/>
                <a:gd name="T12" fmla="*/ 190 w 447"/>
                <a:gd name="T13" fmla="*/ 429 h 787"/>
                <a:gd name="T14" fmla="*/ 275 w 447"/>
                <a:gd name="T15" fmla="*/ 409 h 787"/>
                <a:gd name="T16" fmla="*/ 396 w 447"/>
                <a:gd name="T17" fmla="*/ 463 h 787"/>
                <a:gd name="T18" fmla="*/ 447 w 447"/>
                <a:gd name="T19" fmla="*/ 591 h 787"/>
                <a:gd name="T20" fmla="*/ 388 w 447"/>
                <a:gd name="T21" fmla="*/ 728 h 787"/>
                <a:gd name="T22" fmla="*/ 246 w 447"/>
                <a:gd name="T23" fmla="*/ 787 h 787"/>
                <a:gd name="T24" fmla="*/ 72 w 447"/>
                <a:gd name="T25" fmla="*/ 708 h 787"/>
                <a:gd name="T26" fmla="*/ 0 w 447"/>
                <a:gd name="T27" fmla="*/ 493 h 787"/>
                <a:gd name="T28" fmla="*/ 102 w 447"/>
                <a:gd name="T29" fmla="*/ 193 h 787"/>
                <a:gd name="T30" fmla="*/ 405 w 447"/>
                <a:gd name="T31" fmla="*/ 0 h 7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447" h="787">
                  <a:moveTo>
                    <a:pt x="405" y="0"/>
                  </a:moveTo>
                  <a:cubicBezTo>
                    <a:pt x="405" y="52"/>
                    <a:pt x="405" y="52"/>
                    <a:pt x="405" y="52"/>
                  </a:cubicBezTo>
                  <a:cubicBezTo>
                    <a:pt x="314" y="92"/>
                    <a:pt x="247" y="143"/>
                    <a:pt x="206" y="205"/>
                  </a:cubicBezTo>
                  <a:cubicBezTo>
                    <a:pt x="165" y="268"/>
                    <a:pt x="144" y="332"/>
                    <a:pt x="144" y="397"/>
                  </a:cubicBezTo>
                  <a:cubicBezTo>
                    <a:pt x="144" y="410"/>
                    <a:pt x="147" y="420"/>
                    <a:pt x="152" y="427"/>
                  </a:cubicBezTo>
                  <a:cubicBezTo>
                    <a:pt x="158" y="434"/>
                    <a:pt x="163" y="437"/>
                    <a:pt x="169" y="437"/>
                  </a:cubicBezTo>
                  <a:cubicBezTo>
                    <a:pt x="174" y="437"/>
                    <a:pt x="181" y="434"/>
                    <a:pt x="190" y="429"/>
                  </a:cubicBezTo>
                  <a:cubicBezTo>
                    <a:pt x="213" y="416"/>
                    <a:pt x="241" y="409"/>
                    <a:pt x="275" y="409"/>
                  </a:cubicBezTo>
                  <a:cubicBezTo>
                    <a:pt x="322" y="409"/>
                    <a:pt x="362" y="427"/>
                    <a:pt x="396" y="463"/>
                  </a:cubicBezTo>
                  <a:cubicBezTo>
                    <a:pt x="430" y="499"/>
                    <a:pt x="447" y="542"/>
                    <a:pt x="447" y="591"/>
                  </a:cubicBezTo>
                  <a:cubicBezTo>
                    <a:pt x="447" y="643"/>
                    <a:pt x="428" y="688"/>
                    <a:pt x="388" y="728"/>
                  </a:cubicBezTo>
                  <a:cubicBezTo>
                    <a:pt x="349" y="767"/>
                    <a:pt x="301" y="787"/>
                    <a:pt x="246" y="787"/>
                  </a:cubicBezTo>
                  <a:cubicBezTo>
                    <a:pt x="178" y="787"/>
                    <a:pt x="120" y="760"/>
                    <a:pt x="72" y="708"/>
                  </a:cubicBezTo>
                  <a:cubicBezTo>
                    <a:pt x="24" y="656"/>
                    <a:pt x="0" y="584"/>
                    <a:pt x="0" y="493"/>
                  </a:cubicBezTo>
                  <a:cubicBezTo>
                    <a:pt x="0" y="380"/>
                    <a:pt x="34" y="280"/>
                    <a:pt x="102" y="193"/>
                  </a:cubicBezTo>
                  <a:cubicBezTo>
                    <a:pt x="170" y="105"/>
                    <a:pt x="271" y="41"/>
                    <a:pt x="405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</p:grpSp>
    </p:spTree>
    <p:extLst>
      <p:ext uri="{BB962C8B-B14F-4D97-AF65-F5344CB8AC3E}">
        <p14:creationId xmlns:p14="http://schemas.microsoft.com/office/powerpoint/2010/main" val="14307048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14:flythrough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8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0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1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42" presetClass="path" presetSubtype="0" accel="50000" decel="5000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88889E-6 1.11111E-6 L 0.19236 0.00092 " pathEditMode="relative" rAng="0" ptsTypes="AA">
                                      <p:cBhvr>
                                        <p:cTn id="36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9618" y="31"/>
                                    </p:animMotion>
                                  </p:childTnLst>
                                </p:cTn>
                              </p:par>
                              <p:par>
                                <p:cTn id="37" presetID="42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38889E-6 -4.81481E-6 L -0.14878 -4.81481E-6 " pathEditMode="relative" rAng="0" ptsTypes="AA">
                                      <p:cBhvr>
                                        <p:cTn id="38" dur="2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7448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2000"/>
                            </p:stCondLst>
                            <p:childTnLst>
                              <p:par>
                                <p:cTn id="4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10" presetClass="entr" presetSubtype="0" fill="hold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20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2" grpId="0"/>
      <p:bldP spid="3" grpId="0"/>
      <p:bldP spid="3" grpId="1"/>
      <p:bldP spid="10" grpId="0"/>
      <p:bldP spid="10" grpId="1"/>
      <p:bldP spid="11" grpId="0"/>
      <p:bldP spid="11" grpId="1"/>
      <p:bldP spid="12" grpId="0"/>
      <p:bldP spid="12" grpId="1"/>
      <p:bldP spid="14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Placeholder 2"/>
          <p:cNvPicPr>
            <a:picLocks noGrp="1" noChangeAspect="1"/>
          </p:cNvPicPr>
          <p:nvPr>
            <p:ph type="pic" sz="quarter" idx="10"/>
          </p:nvPr>
        </p:nvPicPr>
        <p:blipFill>
          <a:blip r:embed="rId2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738" b="7738"/>
          <a:stretch>
            <a:fillRect/>
          </a:stretch>
        </p:blipFill>
        <p:spPr>
          <a:xfrm>
            <a:off x="16649" y="0"/>
            <a:ext cx="9143999" cy="5143500"/>
          </a:xfrm>
        </p:spPr>
      </p:pic>
      <p:sp>
        <p:nvSpPr>
          <p:cNvPr id="8" name="Picture Placeholder 1"/>
          <p:cNvSpPr txBox="1">
            <a:spLocks/>
          </p:cNvSpPr>
          <p:nvPr/>
        </p:nvSpPr>
        <p:spPr>
          <a:xfrm>
            <a:off x="-14087" y="0"/>
            <a:ext cx="9144000" cy="5143500"/>
          </a:xfrm>
          <a:prstGeom prst="rect">
            <a:avLst/>
          </a:prstGeom>
        </p:spPr>
      </p:sp>
      <p:sp>
        <p:nvSpPr>
          <p:cNvPr id="4" name="Oval 3"/>
          <p:cNvSpPr/>
          <p:nvPr/>
        </p:nvSpPr>
        <p:spPr>
          <a:xfrm>
            <a:off x="-281649" y="2190750"/>
            <a:ext cx="3453062" cy="3216729"/>
          </a:xfrm>
          <a:prstGeom prst="ellipse">
            <a:avLst/>
          </a:prstGeom>
          <a:gradFill>
            <a:gsLst>
              <a:gs pos="0">
                <a:schemeClr val="accent4">
                  <a:shade val="51000"/>
                  <a:satMod val="130000"/>
                </a:schemeClr>
              </a:gs>
              <a:gs pos="51000">
                <a:schemeClr val="accent4">
                  <a:shade val="93000"/>
                  <a:satMod val="130000"/>
                  <a:alpha val="81000"/>
                </a:schemeClr>
              </a:gs>
              <a:gs pos="100000">
                <a:schemeClr val="accent4">
                  <a:shade val="94000"/>
                  <a:satMod val="135000"/>
                  <a:alpha val="84000"/>
                </a:schemeClr>
              </a:gs>
            </a:gsLst>
          </a:gradFill>
          <a:ln/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TextBox 20"/>
          <p:cNvSpPr txBox="1"/>
          <p:nvPr/>
        </p:nvSpPr>
        <p:spPr>
          <a:xfrm>
            <a:off x="-226851" y="2579167"/>
            <a:ext cx="3429000" cy="2439899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>
              <a:lnSpc>
                <a:spcPts val="3000"/>
              </a:lnSpc>
            </a:pPr>
            <a:r>
              <a:rPr lang="en-US" sz="28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Let’s Show You A Strategy That Can</a:t>
            </a:r>
            <a:br>
              <a:rPr lang="en-US" sz="28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en-US" sz="28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Give You More Customers With  </a:t>
            </a:r>
            <a:r>
              <a:rPr lang="en-US" sz="40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“</a:t>
            </a:r>
            <a:r>
              <a:rPr lang="en-US" sz="28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Reputation </a:t>
            </a:r>
            <a:br>
              <a:rPr lang="en-US" sz="28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en-US" sz="28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Marketing</a:t>
            </a:r>
            <a:r>
              <a:rPr lang="en-US" sz="40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”</a:t>
            </a:r>
            <a:endParaRPr lang="en-US" sz="28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1" name="Oval 10"/>
          <p:cNvSpPr/>
          <p:nvPr/>
        </p:nvSpPr>
        <p:spPr>
          <a:xfrm>
            <a:off x="2707109" y="3019877"/>
            <a:ext cx="3577301" cy="3305125"/>
          </a:xfrm>
          <a:prstGeom prst="ellipse">
            <a:avLst/>
          </a:prstGeom>
          <a:gradFill>
            <a:gsLst>
              <a:gs pos="0">
                <a:schemeClr val="accent6">
                  <a:shade val="51000"/>
                  <a:satMod val="130000"/>
                  <a:alpha val="78000"/>
                </a:schemeClr>
              </a:gs>
              <a:gs pos="80000">
                <a:schemeClr val="accent6">
                  <a:shade val="93000"/>
                  <a:satMod val="130000"/>
                  <a:alpha val="77000"/>
                </a:schemeClr>
              </a:gs>
              <a:gs pos="100000">
                <a:schemeClr val="accent6">
                  <a:shade val="94000"/>
                  <a:satMod val="135000"/>
                  <a:alpha val="84000"/>
                </a:schemeClr>
              </a:gs>
            </a:gsLst>
          </a:gradFill>
          <a:ln/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TextBox 13"/>
          <p:cNvSpPr txBox="1"/>
          <p:nvPr/>
        </p:nvSpPr>
        <p:spPr>
          <a:xfrm>
            <a:off x="2864649" y="3570837"/>
            <a:ext cx="3159904" cy="1292662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pPr algn="ctr"/>
            <a:r>
              <a:rPr lang="en-US" sz="2800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Q1: </a:t>
            </a:r>
            <a:r>
              <a:rPr lang="en-US" sz="28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How Many Customers Do You Service Per Month?</a:t>
            </a:r>
            <a:endParaRPr lang="en-US" sz="28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9" name="Oval 8"/>
          <p:cNvSpPr/>
          <p:nvPr/>
        </p:nvSpPr>
        <p:spPr>
          <a:xfrm>
            <a:off x="6024553" y="2771526"/>
            <a:ext cx="3577301" cy="3305125"/>
          </a:xfrm>
          <a:prstGeom prst="ellipse">
            <a:avLst/>
          </a:prstGeom>
          <a:solidFill>
            <a:srgbClr val="339933">
              <a:alpha val="69000"/>
            </a:srgbClr>
          </a:solidFill>
          <a:ln>
            <a:solidFill>
              <a:schemeClr val="accent3">
                <a:lumMod val="50000"/>
              </a:schemeClr>
            </a:solidFill>
          </a:ln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TextBox 9"/>
          <p:cNvSpPr txBox="1"/>
          <p:nvPr/>
        </p:nvSpPr>
        <p:spPr>
          <a:xfrm>
            <a:off x="6126865" y="3159962"/>
            <a:ext cx="3270610" cy="1723549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pPr algn="ctr"/>
            <a:r>
              <a:rPr lang="en-US" sz="2800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Q2: </a:t>
            </a:r>
            <a:r>
              <a:rPr lang="en-US" sz="28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What’s The</a:t>
            </a:r>
            <a:br>
              <a:rPr lang="en-US" sz="28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en-US" sz="28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Average Yearly Revenue</a:t>
            </a:r>
            <a:br>
              <a:rPr lang="en-US" sz="28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en-US" sz="28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Per Customer?</a:t>
            </a:r>
            <a:endParaRPr lang="en-US" sz="28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6412238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14:flythrough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  <p:bldP spid="14" grpId="0"/>
      <p:bldP spid="9" grpId="0" animBg="1"/>
      <p:bldP spid="10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icture Placeholder 1"/>
          <p:cNvSpPr txBox="1">
            <a:spLocks/>
          </p:cNvSpPr>
          <p:nvPr/>
        </p:nvSpPr>
        <p:spPr>
          <a:xfrm>
            <a:off x="-14087" y="0"/>
            <a:ext cx="9144000" cy="5143500"/>
          </a:xfrm>
          <a:prstGeom prst="rect">
            <a:avLst/>
          </a:prstGeom>
        </p:spPr>
      </p:sp>
      <p:sp>
        <p:nvSpPr>
          <p:cNvPr id="4" name="Oval 3"/>
          <p:cNvSpPr/>
          <p:nvPr/>
        </p:nvSpPr>
        <p:spPr>
          <a:xfrm>
            <a:off x="-165778" y="551444"/>
            <a:ext cx="3453062" cy="3216729"/>
          </a:xfrm>
          <a:prstGeom prst="ellipse">
            <a:avLst/>
          </a:prstGeom>
          <a:gradFill flip="none" rotWithShape="1">
            <a:gsLst>
              <a:gs pos="0">
                <a:srgbClr val="C00000">
                  <a:shade val="30000"/>
                  <a:satMod val="115000"/>
                </a:srgbClr>
              </a:gs>
              <a:gs pos="50000">
                <a:srgbClr val="C00000">
                  <a:shade val="67500"/>
                  <a:satMod val="115000"/>
                </a:srgbClr>
              </a:gs>
              <a:gs pos="100000">
                <a:srgbClr val="C00000">
                  <a:shade val="100000"/>
                  <a:satMod val="115000"/>
                </a:srgbClr>
              </a:gs>
            </a:gsLst>
            <a:lin ang="16200000" scaled="1"/>
            <a:tileRect/>
          </a:gradFill>
          <a:ln/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TextBox 20"/>
          <p:cNvSpPr txBox="1"/>
          <p:nvPr/>
        </p:nvSpPr>
        <p:spPr>
          <a:xfrm>
            <a:off x="-155404" y="1319326"/>
            <a:ext cx="3429000" cy="1664430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>
              <a:lnSpc>
                <a:spcPts val="6100"/>
              </a:lnSpc>
            </a:pPr>
            <a:r>
              <a:rPr lang="en-US" sz="60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The Perfect</a:t>
            </a:r>
            <a:endParaRPr lang="en-US" sz="60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1" name="Oval 10"/>
          <p:cNvSpPr/>
          <p:nvPr/>
        </p:nvSpPr>
        <p:spPr>
          <a:xfrm>
            <a:off x="2778556" y="1372301"/>
            <a:ext cx="3577301" cy="3305125"/>
          </a:xfrm>
          <a:prstGeom prst="ellipse">
            <a:avLst/>
          </a:prstGeom>
          <a:gradFill flip="none" rotWithShape="1">
            <a:gsLst>
              <a:gs pos="0">
                <a:srgbClr val="0070C0">
                  <a:shade val="30000"/>
                  <a:satMod val="115000"/>
                </a:srgbClr>
              </a:gs>
              <a:gs pos="50000">
                <a:srgbClr val="0070C0">
                  <a:shade val="67500"/>
                  <a:satMod val="115000"/>
                </a:srgbClr>
              </a:gs>
              <a:gs pos="100000">
                <a:srgbClr val="0070C0">
                  <a:shade val="100000"/>
                  <a:satMod val="115000"/>
                </a:srgbClr>
              </a:gs>
            </a:gsLst>
            <a:lin ang="16200000" scaled="1"/>
            <a:tileRect/>
          </a:gradFill>
          <a:ln>
            <a:solidFill>
              <a:schemeClr val="accent1">
                <a:lumMod val="50000"/>
              </a:schemeClr>
            </a:solidFill>
          </a:ln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TextBox 13"/>
          <p:cNvSpPr txBox="1"/>
          <p:nvPr/>
        </p:nvSpPr>
        <p:spPr>
          <a:xfrm>
            <a:off x="2936096" y="2571245"/>
            <a:ext cx="3159904" cy="738664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pPr algn="ctr"/>
            <a:r>
              <a:rPr lang="en-US" sz="48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Reputation</a:t>
            </a:r>
            <a:endParaRPr lang="en-US" sz="48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9" name="Oval 8"/>
          <p:cNvSpPr/>
          <p:nvPr/>
        </p:nvSpPr>
        <p:spPr>
          <a:xfrm>
            <a:off x="5726715" y="244789"/>
            <a:ext cx="3577301" cy="3305125"/>
          </a:xfrm>
          <a:prstGeom prst="ellipse">
            <a:avLst/>
          </a:prstGeom>
          <a:gradFill flip="none" rotWithShape="1">
            <a:gsLst>
              <a:gs pos="0">
                <a:srgbClr val="7030A0">
                  <a:shade val="30000"/>
                  <a:satMod val="115000"/>
                </a:srgbClr>
              </a:gs>
              <a:gs pos="50000">
                <a:srgbClr val="7030A0">
                  <a:shade val="67500"/>
                  <a:satMod val="115000"/>
                </a:srgbClr>
              </a:gs>
              <a:gs pos="100000">
                <a:srgbClr val="7030A0">
                  <a:shade val="100000"/>
                  <a:satMod val="115000"/>
                </a:srgbClr>
              </a:gs>
            </a:gsLst>
            <a:lin ang="16200000" scaled="1"/>
            <a:tileRect/>
          </a:gradFill>
          <a:ln>
            <a:solidFill>
              <a:schemeClr val="accent3">
                <a:lumMod val="50000"/>
              </a:schemeClr>
            </a:solidFill>
          </a:ln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TextBox 9"/>
          <p:cNvSpPr txBox="1"/>
          <p:nvPr/>
        </p:nvSpPr>
        <p:spPr>
          <a:xfrm>
            <a:off x="5946355" y="1031338"/>
            <a:ext cx="3270610" cy="1477328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pPr algn="ctr"/>
            <a:r>
              <a:rPr lang="en-US" sz="48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Marketing</a:t>
            </a:r>
            <a:br>
              <a:rPr lang="en-US" sz="48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en-US" sz="48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Strategy</a:t>
            </a:r>
            <a:endParaRPr lang="en-US" sz="48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4109684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14:flythrough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  <p:bldP spid="14" grpId="0"/>
      <p:bldP spid="9" grpId="0" animBg="1"/>
      <p:bldP spid="10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Rounded Rectangle 36"/>
          <p:cNvSpPr/>
          <p:nvPr/>
        </p:nvSpPr>
        <p:spPr>
          <a:xfrm>
            <a:off x="5579090" y="4095750"/>
            <a:ext cx="2383809" cy="838200"/>
          </a:xfrm>
          <a:prstGeom prst="roundRect">
            <a:avLst/>
          </a:prstGeom>
          <a:ln/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en-US" dirty="0" smtClean="0"/>
              <a:t>                    - Website</a:t>
            </a:r>
          </a:p>
          <a:p>
            <a:r>
              <a:rPr lang="en-US" dirty="0"/>
              <a:t> </a:t>
            </a:r>
            <a:r>
              <a:rPr lang="en-US" dirty="0" smtClean="0"/>
              <a:t>         - Social media</a:t>
            </a:r>
            <a:endParaRPr lang="en-US" dirty="0"/>
          </a:p>
        </p:txBody>
      </p:sp>
      <p:sp>
        <p:nvSpPr>
          <p:cNvPr id="35" name="Rounded Rectangle 34"/>
          <p:cNvSpPr/>
          <p:nvPr/>
        </p:nvSpPr>
        <p:spPr>
          <a:xfrm>
            <a:off x="5600700" y="1112861"/>
            <a:ext cx="2362200" cy="838200"/>
          </a:xfrm>
          <a:prstGeom prst="roundRect">
            <a:avLst/>
          </a:prstGeom>
          <a:gradFill>
            <a:gsLst>
              <a:gs pos="0">
                <a:schemeClr val="accent6">
                  <a:tint val="50000"/>
                  <a:satMod val="300000"/>
                </a:schemeClr>
              </a:gs>
              <a:gs pos="0">
                <a:schemeClr val="accent6">
                  <a:tint val="37000"/>
                  <a:satMod val="300000"/>
                </a:schemeClr>
              </a:gs>
              <a:gs pos="100000">
                <a:schemeClr val="accent6">
                  <a:tint val="15000"/>
                  <a:satMod val="350000"/>
                </a:schemeClr>
              </a:gs>
            </a:gsLst>
          </a:gradFill>
          <a:ln/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en-US" dirty="0" smtClean="0"/>
              <a:t>            - Train Staff</a:t>
            </a:r>
            <a:br>
              <a:rPr lang="en-US" dirty="0" smtClean="0"/>
            </a:br>
            <a:r>
              <a:rPr lang="en-US" dirty="0" smtClean="0"/>
              <a:t>               - Feedback      </a:t>
            </a:r>
            <a:br>
              <a:rPr lang="en-US" dirty="0" smtClean="0"/>
            </a:br>
            <a:r>
              <a:rPr lang="en-US" dirty="0" smtClean="0"/>
              <a:t>                  - Reviews</a:t>
            </a:r>
            <a:endParaRPr lang="en-US" dirty="0"/>
          </a:p>
        </p:txBody>
      </p:sp>
      <p:sp>
        <p:nvSpPr>
          <p:cNvPr id="38" name="Rounded Rectangle 37"/>
          <p:cNvSpPr/>
          <p:nvPr/>
        </p:nvSpPr>
        <p:spPr>
          <a:xfrm>
            <a:off x="1676400" y="4095750"/>
            <a:ext cx="2286000" cy="838200"/>
          </a:xfrm>
          <a:prstGeom prst="roundRect">
            <a:avLst/>
          </a:prstGeom>
          <a:ln/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en-US" dirty="0" smtClean="0"/>
              <a:t>   - Images</a:t>
            </a:r>
          </a:p>
          <a:p>
            <a:r>
              <a:rPr lang="en-US" dirty="0"/>
              <a:t> </a:t>
            </a:r>
            <a:r>
              <a:rPr lang="en-US" dirty="0" smtClean="0"/>
              <a:t>          - Videos</a:t>
            </a:r>
            <a:endParaRPr lang="en-US" dirty="0"/>
          </a:p>
        </p:txBody>
      </p:sp>
      <p:sp>
        <p:nvSpPr>
          <p:cNvPr id="3" name="Rounded Rectangle 2"/>
          <p:cNvSpPr/>
          <p:nvPr/>
        </p:nvSpPr>
        <p:spPr>
          <a:xfrm>
            <a:off x="1371600" y="1112861"/>
            <a:ext cx="2286000" cy="838200"/>
          </a:xfrm>
          <a:prstGeom prst="roundRect">
            <a:avLst/>
          </a:prstGeom>
          <a:ln/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en-US" dirty="0" smtClean="0"/>
              <a:t>           - Monitor</a:t>
            </a:r>
            <a:br>
              <a:rPr lang="en-US" dirty="0" smtClean="0"/>
            </a:br>
            <a:r>
              <a:rPr lang="en-US" dirty="0" smtClean="0"/>
              <a:t>         - Alerts</a:t>
            </a:r>
          </a:p>
          <a:p>
            <a:r>
              <a:rPr lang="en-US" dirty="0" smtClean="0"/>
              <a:t>- Reporting</a:t>
            </a:r>
            <a:endParaRPr lang="en-US" dirty="0"/>
          </a:p>
        </p:txBody>
      </p:sp>
      <p:sp>
        <p:nvSpPr>
          <p:cNvPr id="6" name="Freeform 5"/>
          <p:cNvSpPr/>
          <p:nvPr/>
        </p:nvSpPr>
        <p:spPr>
          <a:xfrm>
            <a:off x="2576655" y="864879"/>
            <a:ext cx="4144518" cy="4144518"/>
          </a:xfrm>
          <a:custGeom>
            <a:avLst/>
            <a:gdLst>
              <a:gd name="connsiteX0" fmla="*/ 3866888 w 4144518"/>
              <a:gd name="connsiteY0" fmla="*/ 3108389 h 4144518"/>
              <a:gd name="connsiteX1" fmla="*/ 2072259 w 4144518"/>
              <a:gd name="connsiteY1" fmla="*/ 4144519 h 4144518"/>
              <a:gd name="connsiteX2" fmla="*/ 277630 w 4144518"/>
              <a:gd name="connsiteY2" fmla="*/ 3108390 h 4144518"/>
              <a:gd name="connsiteX3" fmla="*/ 2072259 w 4144518"/>
              <a:gd name="connsiteY3" fmla="*/ 2072259 h 4144518"/>
              <a:gd name="connsiteX4" fmla="*/ 3866888 w 4144518"/>
              <a:gd name="connsiteY4" fmla="*/ 3108389 h 414451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144518" h="4144518">
                <a:moveTo>
                  <a:pt x="3866888" y="3108389"/>
                </a:moveTo>
                <a:cubicBezTo>
                  <a:pt x="3496715" y="3749548"/>
                  <a:pt x="2812606" y="4144519"/>
                  <a:pt x="2072259" y="4144519"/>
                </a:cubicBezTo>
                <a:cubicBezTo>
                  <a:pt x="1331912" y="4144519"/>
                  <a:pt x="647803" y="3749549"/>
                  <a:pt x="277630" y="3108390"/>
                </a:cubicBezTo>
                <a:lnTo>
                  <a:pt x="2072259" y="2072259"/>
                </a:lnTo>
                <a:lnTo>
                  <a:pt x="3866888" y="3108389"/>
                </a:lnTo>
                <a:close/>
              </a:path>
            </a:pathLst>
          </a:custGeom>
          <a:gradFill flip="none" rotWithShape="0">
            <a:gsLst>
              <a:gs pos="0">
                <a:schemeClr val="accent3">
                  <a:lumMod val="75000"/>
                </a:schemeClr>
              </a:gs>
              <a:gs pos="100000">
                <a:srgbClr val="9BC447"/>
              </a:gs>
            </a:gsLst>
            <a:lin ang="1620000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5">
              <a:hueOff val="-4966938"/>
              <a:satOff val="19906"/>
              <a:lumOff val="4314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1217358" tIns="2697543" rIns="1217359" bIns="329248" numCol="1" spcCol="1270" anchor="ctr" anchorCtr="0">
            <a:noAutofit/>
          </a:bodyPr>
          <a:lstStyle/>
          <a:p>
            <a:pPr lvl="0" algn="ctr" defTabSz="28892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n-US" sz="6500" kern="1200" dirty="0" smtClean="0"/>
              <a:t> </a:t>
            </a:r>
            <a:endParaRPr lang="en-US" sz="6500" kern="1200" dirty="0"/>
          </a:p>
        </p:txBody>
      </p:sp>
      <p:sp>
        <p:nvSpPr>
          <p:cNvPr id="5" name="Freeform 4"/>
          <p:cNvSpPr/>
          <p:nvPr/>
        </p:nvSpPr>
        <p:spPr>
          <a:xfrm>
            <a:off x="2514456" y="864871"/>
            <a:ext cx="4181528" cy="4144518"/>
          </a:xfrm>
          <a:custGeom>
            <a:avLst/>
            <a:gdLst>
              <a:gd name="connsiteX0" fmla="*/ 2090764 w 4181528"/>
              <a:gd name="connsiteY0" fmla="*/ 0 h 4144518"/>
              <a:gd name="connsiteX1" fmla="*/ 3897372 w 4181528"/>
              <a:gd name="connsiteY1" fmla="*/ 1029213 h 4144518"/>
              <a:gd name="connsiteX2" fmla="*/ 3897372 w 4181528"/>
              <a:gd name="connsiteY2" fmla="*/ 3115304 h 4144518"/>
              <a:gd name="connsiteX3" fmla="*/ 2090764 w 4181528"/>
              <a:gd name="connsiteY3" fmla="*/ 2072259 h 4144518"/>
              <a:gd name="connsiteX4" fmla="*/ 2090764 w 4181528"/>
              <a:gd name="connsiteY4" fmla="*/ 0 h 414451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181528" h="4144518">
                <a:moveTo>
                  <a:pt x="2090764" y="0"/>
                </a:moveTo>
                <a:cubicBezTo>
                  <a:pt x="2834841" y="0"/>
                  <a:pt x="3522850" y="391955"/>
                  <a:pt x="3897372" y="1029213"/>
                </a:cubicBezTo>
                <a:cubicBezTo>
                  <a:pt x="4276247" y="1673878"/>
                  <a:pt x="4276247" y="2470639"/>
                  <a:pt x="3897372" y="3115304"/>
                </a:cubicBezTo>
                <a:lnTo>
                  <a:pt x="2090764" y="2072259"/>
                </a:lnTo>
                <a:lnTo>
                  <a:pt x="2090764" y="0"/>
                </a:lnTo>
                <a:close/>
              </a:path>
            </a:pathLst>
          </a:custGeom>
          <a:gradFill flip="none" rotWithShape="0">
            <a:gsLst>
              <a:gs pos="51000">
                <a:srgbClr val="F4A81E"/>
              </a:gs>
              <a:gs pos="100000">
                <a:srgbClr val="F4A81E"/>
              </a:gs>
              <a:gs pos="0">
                <a:srgbClr val="DA7621"/>
              </a:gs>
            </a:gsLst>
            <a:lin ang="1620000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5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2356007" tIns="847312" rIns="571889" bIns="2080800" numCol="1" spcCol="1270" anchor="ctr" anchorCtr="0">
            <a:noAutofit/>
          </a:bodyPr>
          <a:lstStyle/>
          <a:p>
            <a:pPr lvl="0" algn="ctr" defTabSz="28892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n-US" sz="6500" kern="1200" dirty="0" smtClean="0"/>
              <a:t> </a:t>
            </a:r>
            <a:endParaRPr lang="en-US" sz="6500" kern="1200" dirty="0"/>
          </a:p>
        </p:txBody>
      </p:sp>
      <p:sp>
        <p:nvSpPr>
          <p:cNvPr id="40" name="Freeform 39"/>
          <p:cNvSpPr/>
          <p:nvPr/>
        </p:nvSpPr>
        <p:spPr>
          <a:xfrm>
            <a:off x="2551456" y="864879"/>
            <a:ext cx="4144518" cy="4144518"/>
          </a:xfrm>
          <a:custGeom>
            <a:avLst/>
            <a:gdLst>
              <a:gd name="connsiteX0" fmla="*/ 277630 w 4144518"/>
              <a:gd name="connsiteY0" fmla="*/ 3108389 h 4144518"/>
              <a:gd name="connsiteX1" fmla="*/ 277630 w 4144518"/>
              <a:gd name="connsiteY1" fmla="*/ 1036130 h 4144518"/>
              <a:gd name="connsiteX2" fmla="*/ 2072259 w 4144518"/>
              <a:gd name="connsiteY2" fmla="*/ 0 h 4144518"/>
              <a:gd name="connsiteX3" fmla="*/ 2072259 w 4144518"/>
              <a:gd name="connsiteY3" fmla="*/ 2072259 h 4144518"/>
              <a:gd name="connsiteX4" fmla="*/ 277630 w 4144518"/>
              <a:gd name="connsiteY4" fmla="*/ 3108389 h 414451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144518" h="4144518">
                <a:moveTo>
                  <a:pt x="277630" y="3108389"/>
                </a:moveTo>
                <a:cubicBezTo>
                  <a:pt x="-92543" y="2467230"/>
                  <a:pt x="-92543" y="1677289"/>
                  <a:pt x="277630" y="1036130"/>
                </a:cubicBezTo>
                <a:cubicBezTo>
                  <a:pt x="647803" y="394971"/>
                  <a:pt x="1331912" y="0"/>
                  <a:pt x="2072259" y="0"/>
                </a:cubicBezTo>
                <a:lnTo>
                  <a:pt x="2072259" y="2072259"/>
                </a:lnTo>
                <a:lnTo>
                  <a:pt x="277630" y="3108389"/>
                </a:lnTo>
                <a:close/>
              </a:path>
            </a:pathLst>
          </a:custGeom>
          <a:gradFill flip="none" rotWithShape="0">
            <a:gsLst>
              <a:gs pos="25000">
                <a:srgbClr val="338EA6"/>
              </a:gs>
              <a:gs pos="100000">
                <a:srgbClr val="41AFCD"/>
              </a:gs>
              <a:gs pos="0">
                <a:srgbClr val="246C7F"/>
              </a:gs>
              <a:gs pos="100000">
                <a:srgbClr val="41AFCD"/>
              </a:gs>
            </a:gsLst>
            <a:lin ang="1620000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5">
              <a:hueOff val="-9933876"/>
              <a:satOff val="39811"/>
              <a:lumOff val="8628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26605" tIns="896652" rIns="2376838" bIns="2031460" numCol="1" spcCol="1270" anchor="ctr" anchorCtr="0">
            <a:noAutofit/>
          </a:bodyPr>
          <a:lstStyle/>
          <a:p>
            <a:pPr lvl="0" algn="ctr" defTabSz="28892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n-US" sz="6500" kern="1200" dirty="0" smtClean="0"/>
              <a:t> </a:t>
            </a:r>
            <a:endParaRPr lang="en-US" sz="6500" kern="1200" dirty="0"/>
          </a:p>
        </p:txBody>
      </p:sp>
      <p:sp>
        <p:nvSpPr>
          <p:cNvPr id="25" name="Rectangle 24"/>
          <p:cNvSpPr/>
          <p:nvPr/>
        </p:nvSpPr>
        <p:spPr>
          <a:xfrm>
            <a:off x="2362200" y="2038350"/>
            <a:ext cx="2286000" cy="86177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pPr lvl="0" algn="ctr"/>
            <a:r>
              <a:rPr lang="en-US" sz="28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Manage</a:t>
            </a:r>
            <a:r>
              <a:rPr lang="en-US" sz="28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/>
            </a:r>
            <a:br>
              <a:rPr lang="en-US" sz="28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en-US" sz="28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Reputation</a:t>
            </a:r>
          </a:p>
        </p:txBody>
      </p:sp>
      <p:sp>
        <p:nvSpPr>
          <p:cNvPr id="26" name="Rectangle 25"/>
          <p:cNvSpPr/>
          <p:nvPr/>
        </p:nvSpPr>
        <p:spPr>
          <a:xfrm>
            <a:off x="4495800" y="2038350"/>
            <a:ext cx="2286000" cy="86177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pPr lvl="0" algn="ctr"/>
            <a:r>
              <a:rPr lang="en-US" sz="28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Build</a:t>
            </a:r>
            <a:r>
              <a:rPr lang="en-US" sz="28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/>
            </a:r>
            <a:br>
              <a:rPr lang="en-US" sz="28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en-US" sz="28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Reputation</a:t>
            </a:r>
          </a:p>
        </p:txBody>
      </p:sp>
      <p:sp>
        <p:nvSpPr>
          <p:cNvPr id="27" name="Rectangle 26"/>
          <p:cNvSpPr/>
          <p:nvPr/>
        </p:nvSpPr>
        <p:spPr>
          <a:xfrm>
            <a:off x="3429000" y="3562350"/>
            <a:ext cx="2286000" cy="86177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pPr lvl="0" algn="ctr"/>
            <a:r>
              <a:rPr lang="en-US" sz="28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Market</a:t>
            </a:r>
            <a:r>
              <a:rPr lang="en-US" sz="28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/>
            </a:r>
            <a:br>
              <a:rPr lang="en-US" sz="28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en-US" sz="28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Reputation</a:t>
            </a:r>
          </a:p>
        </p:txBody>
      </p:sp>
      <p:sp>
        <p:nvSpPr>
          <p:cNvPr id="22" name="Title 8"/>
          <p:cNvSpPr>
            <a:spLocks noGrp="1"/>
          </p:cNvSpPr>
          <p:nvPr>
            <p:ph type="title"/>
          </p:nvPr>
        </p:nvSpPr>
        <p:spPr>
          <a:xfrm>
            <a:off x="533400" y="209550"/>
            <a:ext cx="8229600" cy="457200"/>
          </a:xfrm>
        </p:spPr>
        <p:txBody>
          <a:bodyPr>
            <a:noAutofit/>
          </a:bodyPr>
          <a:lstStyle/>
          <a:p>
            <a:r>
              <a:rPr lang="en-US" sz="3200" b="1" dirty="0" smtClean="0"/>
              <a:t>The Perfect Reputation Marketing Strategy</a:t>
            </a:r>
            <a:endParaRPr lang="en-US" sz="3200" b="1" dirty="0"/>
          </a:p>
        </p:txBody>
      </p:sp>
    </p:spTree>
    <p:extLst>
      <p:ext uri="{BB962C8B-B14F-4D97-AF65-F5344CB8AC3E}">
        <p14:creationId xmlns:p14="http://schemas.microsoft.com/office/powerpoint/2010/main" val="26367057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14:conveyor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7" grpId="0" animBg="1"/>
      <p:bldP spid="35" grpId="0" animBg="1"/>
      <p:bldP spid="38" grpId="0" animBg="1"/>
      <p:bldP spid="3" grpId="0" animBg="1"/>
      <p:bldP spid="6" grpId="0" animBg="1"/>
      <p:bldP spid="5" grpId="0" animBg="1"/>
      <p:bldP spid="40" grpId="0" animBg="1"/>
      <p:bldP spid="25" grpId="0"/>
      <p:bldP spid="26" grpId="0"/>
      <p:bldP spid="27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6" name="Group 25"/>
          <p:cNvGrpSpPr/>
          <p:nvPr/>
        </p:nvGrpSpPr>
        <p:grpSpPr>
          <a:xfrm>
            <a:off x="1099061" y="516859"/>
            <a:ext cx="6770934" cy="1202143"/>
            <a:chOff x="1465415" y="689145"/>
            <a:chExt cx="9027912" cy="1602857"/>
          </a:xfrm>
        </p:grpSpPr>
        <p:sp>
          <p:nvSpPr>
            <p:cNvPr id="6" name="Flowchart: Manual Operation 5"/>
            <p:cNvSpPr/>
            <p:nvPr/>
          </p:nvSpPr>
          <p:spPr>
            <a:xfrm>
              <a:off x="1465415" y="752969"/>
              <a:ext cx="9027912" cy="1539033"/>
            </a:xfrm>
            <a:prstGeom prst="flowChartManualOperation">
              <a:avLst/>
            </a:prstGeom>
          </p:spPr>
          <p:style>
            <a:lnRef idx="1">
              <a:schemeClr val="accent3"/>
            </a:lnRef>
            <a:fillRef idx="2">
              <a:schemeClr val="accent3"/>
            </a:fillRef>
            <a:effectRef idx="1">
              <a:schemeClr val="accent3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2" name="Rounded Rectangle 11"/>
            <p:cNvSpPr/>
            <p:nvPr/>
          </p:nvSpPr>
          <p:spPr>
            <a:xfrm>
              <a:off x="4329911" y="689145"/>
              <a:ext cx="3272305" cy="398244"/>
            </a:xfrm>
            <a:prstGeom prst="roundRect">
              <a:avLst/>
            </a:prstGeom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en-US" sz="1350" dirty="0"/>
                <a:t>Capture Customer Feedback</a:t>
              </a:r>
            </a:p>
          </p:txBody>
        </p:sp>
      </p:grpSp>
      <p:pic>
        <p:nvPicPr>
          <p:cNvPr id="10" name="Picture 9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5921" t="2087" r="5921" b="730"/>
          <a:stretch/>
        </p:blipFill>
        <p:spPr>
          <a:xfrm>
            <a:off x="3729653" y="2518302"/>
            <a:ext cx="1064373" cy="714502"/>
          </a:xfrm>
          <a:prstGeom prst="rect">
            <a:avLst/>
          </a:prstGeom>
          <a:ln>
            <a:noFill/>
          </a:ln>
          <a:effectLst>
            <a:softEdge rad="63500"/>
          </a:effectLst>
        </p:spPr>
      </p:pic>
      <p:sp>
        <p:nvSpPr>
          <p:cNvPr id="104" name="Cube 103"/>
          <p:cNvSpPr>
            <a:spLocks noChangeArrowheads="1"/>
          </p:cNvSpPr>
          <p:nvPr/>
        </p:nvSpPr>
        <p:spPr bwMode="auto">
          <a:xfrm>
            <a:off x="6789116" y="1800154"/>
            <a:ext cx="2085486" cy="1824092"/>
          </a:xfrm>
          <a:prstGeom prst="cube">
            <a:avLst>
              <a:gd name="adj" fmla="val 12732"/>
            </a:avLst>
          </a:prstGeom>
          <a:solidFill>
            <a:schemeClr val="bg1">
              <a:lumMod val="95000"/>
            </a:schemeClr>
          </a:solidFill>
          <a:ln w="3175">
            <a:solidFill>
              <a:schemeClr val="accent1">
                <a:lumMod val="40000"/>
                <a:lumOff val="60000"/>
              </a:schemeClr>
            </a:solidFill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sz="1200"/>
          </a:p>
        </p:txBody>
      </p:sp>
      <p:sp>
        <p:nvSpPr>
          <p:cNvPr id="74" name="Oval 73"/>
          <p:cNvSpPr/>
          <p:nvPr/>
        </p:nvSpPr>
        <p:spPr>
          <a:xfrm>
            <a:off x="4724228" y="2224052"/>
            <a:ext cx="732425" cy="732917"/>
          </a:xfrm>
          <a:prstGeom prst="ellipse">
            <a:avLst/>
          </a:prstGeom>
          <a:ln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sz="1200" dirty="0">
                <a:solidFill>
                  <a:schemeClr val="bg1"/>
                </a:solidFill>
                <a:latin typeface="+mj-lt"/>
              </a:rPr>
              <a:t>Services</a:t>
            </a:r>
          </a:p>
        </p:txBody>
      </p:sp>
      <p:sp>
        <p:nvSpPr>
          <p:cNvPr id="68" name="Oval 67"/>
          <p:cNvSpPr/>
          <p:nvPr/>
        </p:nvSpPr>
        <p:spPr>
          <a:xfrm>
            <a:off x="3148606" y="2182993"/>
            <a:ext cx="737370" cy="693035"/>
          </a:xfrm>
          <a:prstGeom prst="ellipse">
            <a:avLst/>
          </a:prstGeom>
          <a:ln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sz="1200" dirty="0">
                <a:solidFill>
                  <a:schemeClr val="bg1"/>
                </a:solidFill>
                <a:latin typeface="+mj-lt"/>
              </a:rPr>
              <a:t>Staff</a:t>
            </a:r>
          </a:p>
        </p:txBody>
      </p:sp>
      <p:sp>
        <p:nvSpPr>
          <p:cNvPr id="100" name="Cube 99"/>
          <p:cNvSpPr>
            <a:spLocks noChangeArrowheads="1"/>
          </p:cNvSpPr>
          <p:nvPr/>
        </p:nvSpPr>
        <p:spPr bwMode="auto">
          <a:xfrm>
            <a:off x="5717261" y="3800474"/>
            <a:ext cx="1873780" cy="970936"/>
          </a:xfrm>
          <a:prstGeom prst="cube">
            <a:avLst>
              <a:gd name="adj" fmla="val 12732"/>
            </a:avLst>
          </a:prstGeom>
          <a:solidFill>
            <a:schemeClr val="bg1">
              <a:lumMod val="95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sz="1200"/>
          </a:p>
        </p:txBody>
      </p:sp>
      <p:sp>
        <p:nvSpPr>
          <p:cNvPr id="93" name="Cube 92"/>
          <p:cNvSpPr>
            <a:spLocks noChangeArrowheads="1"/>
          </p:cNvSpPr>
          <p:nvPr/>
        </p:nvSpPr>
        <p:spPr bwMode="auto">
          <a:xfrm>
            <a:off x="3703563" y="3803414"/>
            <a:ext cx="1718488" cy="967996"/>
          </a:xfrm>
          <a:prstGeom prst="cube">
            <a:avLst>
              <a:gd name="adj" fmla="val 12732"/>
            </a:avLst>
          </a:prstGeom>
          <a:solidFill>
            <a:schemeClr val="bg1">
              <a:lumMod val="95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sz="1200"/>
          </a:p>
        </p:txBody>
      </p:sp>
      <p:sp>
        <p:nvSpPr>
          <p:cNvPr id="90" name="Cube 89"/>
          <p:cNvSpPr>
            <a:spLocks noChangeArrowheads="1"/>
          </p:cNvSpPr>
          <p:nvPr/>
        </p:nvSpPr>
        <p:spPr bwMode="auto">
          <a:xfrm>
            <a:off x="1944047" y="3821843"/>
            <a:ext cx="1718488" cy="949566"/>
          </a:xfrm>
          <a:prstGeom prst="cube">
            <a:avLst>
              <a:gd name="adj" fmla="val 12732"/>
            </a:avLst>
          </a:prstGeom>
          <a:solidFill>
            <a:schemeClr val="bg1">
              <a:lumMod val="95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sz="1200"/>
          </a:p>
        </p:txBody>
      </p:sp>
      <p:sp>
        <p:nvSpPr>
          <p:cNvPr id="87" name="Cube 86"/>
          <p:cNvSpPr>
            <a:spLocks noChangeArrowheads="1"/>
          </p:cNvSpPr>
          <p:nvPr/>
        </p:nvSpPr>
        <p:spPr bwMode="auto">
          <a:xfrm>
            <a:off x="153352" y="3575878"/>
            <a:ext cx="1739571" cy="928526"/>
          </a:xfrm>
          <a:prstGeom prst="cube">
            <a:avLst>
              <a:gd name="adj" fmla="val 12732"/>
            </a:avLst>
          </a:prstGeom>
          <a:solidFill>
            <a:schemeClr val="bg1">
              <a:lumMod val="95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sz="1200"/>
          </a:p>
        </p:txBody>
      </p:sp>
      <p:sp>
        <p:nvSpPr>
          <p:cNvPr id="84" name="Cube 83"/>
          <p:cNvSpPr>
            <a:spLocks noChangeArrowheads="1"/>
          </p:cNvSpPr>
          <p:nvPr/>
        </p:nvSpPr>
        <p:spPr bwMode="auto">
          <a:xfrm>
            <a:off x="182716" y="1763501"/>
            <a:ext cx="1832691" cy="1663890"/>
          </a:xfrm>
          <a:prstGeom prst="cube">
            <a:avLst>
              <a:gd name="adj" fmla="val 12732"/>
            </a:avLst>
          </a:prstGeom>
          <a:solidFill>
            <a:schemeClr val="bg1">
              <a:lumMod val="95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sz="1200"/>
          </a:p>
        </p:txBody>
      </p:sp>
      <p:cxnSp>
        <p:nvCxnSpPr>
          <p:cNvPr id="4" name="Straight Arrow Connector 3"/>
          <p:cNvCxnSpPr/>
          <p:nvPr/>
        </p:nvCxnSpPr>
        <p:spPr>
          <a:xfrm>
            <a:off x="2657287" y="1935259"/>
            <a:ext cx="442460" cy="404385"/>
          </a:xfrm>
          <a:prstGeom prst="straightConnector1">
            <a:avLst/>
          </a:prstGeom>
          <a:ln w="28575">
            <a:solidFill>
              <a:srgbClr val="DA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Arrow Connector 12"/>
          <p:cNvCxnSpPr/>
          <p:nvPr/>
        </p:nvCxnSpPr>
        <p:spPr>
          <a:xfrm flipH="1">
            <a:off x="5601630" y="1917911"/>
            <a:ext cx="536086" cy="470564"/>
          </a:xfrm>
          <a:prstGeom prst="straightConnector1">
            <a:avLst/>
          </a:prstGeom>
          <a:ln w="28575">
            <a:solidFill>
              <a:srgbClr val="DA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9" name="Picture 18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362767" y="3981930"/>
            <a:ext cx="832408" cy="438550"/>
          </a:xfrm>
          <a:prstGeom prst="rect">
            <a:avLst/>
          </a:prstGeom>
          <a:ln>
            <a:noFill/>
          </a:ln>
          <a:effectLst>
            <a:outerShdw blurRad="50800" dist="254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20" name="Picture 3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222" r="13882"/>
          <a:stretch/>
        </p:blipFill>
        <p:spPr bwMode="auto">
          <a:xfrm>
            <a:off x="624375" y="3691075"/>
            <a:ext cx="767333" cy="48932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1" name="Rounded Rectangle 20"/>
          <p:cNvSpPr/>
          <p:nvPr/>
        </p:nvSpPr>
        <p:spPr>
          <a:xfrm>
            <a:off x="256303" y="1993805"/>
            <a:ext cx="1483457" cy="214116"/>
          </a:xfrm>
          <a:prstGeom prst="roundRect">
            <a:avLst/>
          </a:prstGeom>
          <a:gradFill flip="none" rotWithShape="1">
            <a:gsLst>
              <a:gs pos="0">
                <a:srgbClr val="FF0000">
                  <a:shade val="30000"/>
                  <a:satMod val="115000"/>
                </a:srgbClr>
              </a:gs>
              <a:gs pos="50000">
                <a:srgbClr val="FF0000">
                  <a:shade val="67500"/>
                  <a:satMod val="115000"/>
                </a:srgbClr>
              </a:gs>
              <a:gs pos="100000">
                <a:srgbClr val="FF0000">
                  <a:shade val="100000"/>
                  <a:satMod val="115000"/>
                </a:srgbClr>
              </a:gs>
            </a:gsLst>
            <a:lin ang="16200000" scaled="1"/>
            <a:tileRect/>
          </a:gradFill>
          <a:ln w="9525"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500" dirty="0"/>
              <a:t>Alerts &amp; Reports</a:t>
            </a:r>
          </a:p>
        </p:txBody>
      </p:sp>
      <p:cxnSp>
        <p:nvCxnSpPr>
          <p:cNvPr id="24" name="Straight Arrow Connector 23"/>
          <p:cNvCxnSpPr/>
          <p:nvPr/>
        </p:nvCxnSpPr>
        <p:spPr>
          <a:xfrm flipH="1">
            <a:off x="2064266" y="2712199"/>
            <a:ext cx="955776" cy="14930"/>
          </a:xfrm>
          <a:prstGeom prst="straightConnector1">
            <a:avLst/>
          </a:prstGeom>
          <a:ln w="635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Straight Arrow Connector 26"/>
          <p:cNvCxnSpPr/>
          <p:nvPr/>
        </p:nvCxnSpPr>
        <p:spPr>
          <a:xfrm flipH="1">
            <a:off x="1975945" y="3170183"/>
            <a:ext cx="1343016" cy="417028"/>
          </a:xfrm>
          <a:prstGeom prst="straightConnector1">
            <a:avLst/>
          </a:prstGeom>
          <a:ln w="635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0" name="TextBox 29"/>
          <p:cNvSpPr txBox="1"/>
          <p:nvPr/>
        </p:nvSpPr>
        <p:spPr>
          <a:xfrm>
            <a:off x="223799" y="4149035"/>
            <a:ext cx="148248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1200"/>
              </a:lnSpc>
            </a:pPr>
            <a:r>
              <a:rPr lang="en-US" sz="1200" dirty="0"/>
              <a:t>We Redirect To</a:t>
            </a:r>
          </a:p>
          <a:p>
            <a:pPr algn="ctr">
              <a:lnSpc>
                <a:spcPts val="1200"/>
              </a:lnSpc>
            </a:pPr>
            <a:r>
              <a:rPr lang="en-US" sz="1200" dirty="0"/>
              <a:t>Get Reviews Online</a:t>
            </a:r>
          </a:p>
        </p:txBody>
      </p:sp>
      <p:sp>
        <p:nvSpPr>
          <p:cNvPr id="32" name="TextBox 31"/>
          <p:cNvSpPr txBox="1"/>
          <p:nvPr/>
        </p:nvSpPr>
        <p:spPr>
          <a:xfrm>
            <a:off x="252486" y="3025101"/>
            <a:ext cx="144010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1200"/>
              </a:lnSpc>
            </a:pPr>
            <a:r>
              <a:rPr lang="en-US" sz="1200" dirty="0"/>
              <a:t>We Monitor Top </a:t>
            </a:r>
            <a:br>
              <a:rPr lang="en-US" sz="1200" dirty="0"/>
            </a:br>
            <a:r>
              <a:rPr lang="en-US" sz="1200" dirty="0"/>
              <a:t>Local Directories</a:t>
            </a:r>
          </a:p>
        </p:txBody>
      </p:sp>
      <p:sp>
        <p:nvSpPr>
          <p:cNvPr id="33" name="TextBox 32"/>
          <p:cNvSpPr txBox="1"/>
          <p:nvPr/>
        </p:nvSpPr>
        <p:spPr>
          <a:xfrm>
            <a:off x="2000397" y="4429599"/>
            <a:ext cx="154867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1200"/>
              </a:lnSpc>
            </a:pPr>
            <a:r>
              <a:rPr lang="en-US" sz="1200" dirty="0"/>
              <a:t>We Market Reviews</a:t>
            </a:r>
            <a:br>
              <a:rPr lang="en-US" sz="1200" dirty="0"/>
            </a:br>
            <a:r>
              <a:rPr lang="en-US" sz="1200" dirty="0"/>
              <a:t>On Your Websites</a:t>
            </a:r>
          </a:p>
        </p:txBody>
      </p:sp>
      <p:cxnSp>
        <p:nvCxnSpPr>
          <p:cNvPr id="36" name="Straight Arrow Connector 35"/>
          <p:cNvCxnSpPr/>
          <p:nvPr/>
        </p:nvCxnSpPr>
        <p:spPr>
          <a:xfrm flipH="1">
            <a:off x="3333544" y="3473532"/>
            <a:ext cx="335762" cy="266254"/>
          </a:xfrm>
          <a:prstGeom prst="straightConnector1">
            <a:avLst/>
          </a:prstGeom>
          <a:ln w="635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8" name="Picture 2" descr="https://encrypted-tbn1.google.com/images?q=tbn:ANd9GcRP2L8_F-3t_-RakEV5cDTJR6zNgGzo6Ownb-bFTUWNc8cGBQGsZg"/>
          <p:cNvPicPr>
            <a:picLocks noChangeAspect="1" noChangeArrowheads="1"/>
          </p:cNvPicPr>
          <p:nvPr/>
        </p:nvPicPr>
        <p:blipFill>
          <a:blip r:embed="rId5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14038" y="3982643"/>
            <a:ext cx="331656" cy="33165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9" name="Picture 12" descr="https://encrypted-tbn3.google.com/images?q=tbn:ANd9GcSFmojDLTZOUqmw-mvuAagRpdzD4PsS1crc7TU1ovYGp_hVpxIl"/>
          <p:cNvPicPr>
            <a:picLocks noChangeAspect="1" noChangeArrowheads="1"/>
          </p:cNvPicPr>
          <p:nvPr/>
        </p:nvPicPr>
        <p:blipFill>
          <a:blip r:embed="rId6" cstate="print">
            <a:clrChange>
              <a:clrFrom>
                <a:srgbClr val="FEFEFE"/>
              </a:clrFrom>
              <a:clrTo>
                <a:srgbClr val="FEFEFE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61483" y="3979257"/>
            <a:ext cx="355932" cy="3480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0" name="Picture 2" descr="http://www.hubspot.com/Portals/53/images/linkedin-icon.png"/>
          <p:cNvPicPr>
            <a:picLocks noChangeAspect="1" noChangeArrowheads="1"/>
          </p:cNvPicPr>
          <p:nvPr/>
        </p:nvPicPr>
        <p:blipFill>
          <a:blip r:embed="rId7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47659" y="3971125"/>
            <a:ext cx="357578" cy="37992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2" name="TextBox 41"/>
          <p:cNvSpPr txBox="1"/>
          <p:nvPr/>
        </p:nvSpPr>
        <p:spPr>
          <a:xfrm>
            <a:off x="3688527" y="4326976"/>
            <a:ext cx="167435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1200"/>
              </a:lnSpc>
            </a:pPr>
            <a:r>
              <a:rPr lang="en-US" sz="1200" dirty="0"/>
              <a:t>We Market Reviews</a:t>
            </a:r>
            <a:br>
              <a:rPr lang="en-US" sz="1200" dirty="0"/>
            </a:br>
            <a:r>
              <a:rPr lang="en-US" sz="1200" dirty="0"/>
              <a:t>On Your Social Media</a:t>
            </a:r>
          </a:p>
        </p:txBody>
      </p:sp>
      <p:sp>
        <p:nvSpPr>
          <p:cNvPr id="47" name="AutoShape 2" descr="data:image/jpeg;base64,/9j/4AAQSkZJRgABAQAAAQABAAD/2wCEAAkGBhQPDxQQDxAVFRUVEBYVFRUUFxQVFBUVFxQYFRUUFBQXHSYeFxkjHBQVIC8gIycpLCwtFR4xNTAqNSYrLCkBCQoKDgwOGg8PGikkHyQsLCosLCksKTQsKjUtKSwsLSwsKSwpKjQsLC8sNCwsLCwtLCksKSkqKSwvLCwpLCwsKf/AABEIAMwAzAMBIgACEQEDEQH/xAAcAAACAgMBAQAAAAAAAAAAAAAABwEGBAUIAwL/xABKEAABAwIBBwgIAwYDBgcAAAABAAIDBBEFBgcSITFBcRMiMlFhgZGhFCNCUmJygrGSosEzQ1NjssLR0uEkdKOz8PEXJTQ1ZHOT/8QAGwEAAgMBAQEAAAAAAAAAAAAAAAQDBQYCAQf/xAAyEQABAwIEAgkEAgMBAAAAAAABAAIDBBEFEiExQVETYXGRobHB0fAiMoHhQlIUFSPx/9oADAMBAAIRAxEAPwB4oQhCEIQhCEIQhCEIVUykzi09HdjDy0tugwiwPxv2N8z2JYZQZaVNdcSv0Iz+6juGW+I7X9+rsUL5mtVpS4XNP9R+lvM+gTbxbLmkpbh87XOHsM57vAKpYhnk3U1Lf4pXW8GtBv4hLQNtsUpd07jsr6HB6dn3Xd2/pWutzn10l9GRkY+BguO91/stTPlZWSdOsm+l5Z/RZalSoy9x4p9lLCz7WDuCy34zUO21VQeM0p/uXozKCqbsrKj/APaUjwLrLXoXNypejZyC39Ll7XR7Kpzux4Y4fYHzW7o871Sz9rDFJ12Loz/cFRULsSOHFLvoqd/3MHdbysnDhedillIEzXwnrdYt/E39QrbQ4lFUN04JWyN62kHxtsXOK9aSpfC8SQvcx42OYdE8LjaOw6lK2cjdVs2CRO1jJHiF0khKzJ7O09lo65mk3+KzpD5o9/EeCZGG4rFUsEkEjXtO9pvbiNyZbI12yz1TRzU5+sac+Cy0IQu0ohCEIQhCEIQhCEIQhCFrsex6KihM0zrAamtHSe7c1o3leE2XTWl5DWi5KyMQxCOnjdLM8MY0XJP6dZSjyrzkS1ZdHT3ih2bxI8dZI6I7B4rT5TZWTYhJpS81jTzIgbtb2k+07tWlSckxdoNlraDC2wjPLq7wHuUAKUIUCulCEKUIQoUoQhChSoQhClCEIQoQhCELMwrF5aSTlaeQsdv913Y5uwhYalANly5ocLEaJ0ZG5wY660UoEc4HRvzX9sZP9O0dqty5qY8ghzSQQQQRqII2EFNLIbOPyxbTVpAebCOXYHnYGv6ndu/sTcU19HLMYhhWS8kO3EcuzqTDQhCZWfQhCEIQhCEIWNiOIsp4nTTODWNFyT9h1lIrKrKZ+Iz8q8aLGgtjZ7rSdZPxGwvwW3zjZV+mT8hE71MRtq2PkGouPWBsHeqgkppMxsNlr8LoBC3pX/cfAe//AIhCFCgV0pQoXtSUb5niOGNz3k2DWgk9/UO06kLwkDUrxXrTUr5XaMUb3uvazGlx77bO9MjJzNKBaSvfffyLDzeD37TwFu9MKiw+OBgZDG1jRsDQAPJTtgJ30VLU4zFGcsYzHw/fzVJzDs2NbLrexsQ+NwJ8G3W8pszbj+1qwPkZ/mKZ6FOIGBVD8YqXbEDsHvdL2PM1D7VVMeAjH3aV9HM3T7qmf/hf5EwEL3omclB/s6r+/l7Jaz5mh+7q3fWxv3aQtLiGamrjF4yyX5eafB3+KciF4YWFSsxeqbuQe0D0sucq/DJad2jPC+M7Oe0gdzuie4rGXSNTSslaWSMDmnaHAEeBS+ykzTMdeSgdoO28i83jPYx21nDWOChdARsrimxmOQ5ZRlPPh+kr0L1q6R8LzHKxzHtNi1wsf9R2rxS6uwQdQpUFSoQvU3c3eXHpLRS1DvXNbzXH960f3Der0ua4pnMc17HFrmkOa4bQRsIT2yMymGIUwkNhI2zZWjc620dh2pyGTNoVk8VoBEelj+07jkfYrfIQhMKiQqjnIyl9EpeTYfWzXY3ra23Pf3XA4kK2k21lIPK7HzXVb5geYOZEPgB1Hv1nvChmflarXC6Xp5ru+1up9AtKAhClIraIQhZ+BYLJW1DYIhrcec7cxvtOP/WsoAuuXODQXO2C98msmpcQm5OIWaLcpIeiwfq7qCdWTuTMNBEI4W6/ae6xe89bj+mxe+CYJHRQthhbZo2ne529zjvJWeno4g3XisZX4g6pOVujeXPrKELHr6+OnjdLM8MY0XLnagP9Urso860spLKIcmz+I4XkdwadTPMrt7wzdL0tFLUn6BpzOyZmJY1BSt0qieOMbtNwBPAbT3KsV2dijjJEYklt7jbDuLyAUoKid0jzJI4vcdrnG5PeV8JZ07uC0EWCQtH/AEJJ7gmbJnlb7FG76ntH2BX3Fnlj9ukkHXovY772SuUrjpn801/qaX+vifdOigzo0Uup8joj/MaQB9QuFaKSsZM0Pika9p2OY4OB7wub1l4VjE1I/Tp5XMO8Dou+Zp1FdtqDxSU2CRkXicQevb53rotCo2RmchtW5tPVAMmOprhqZIeoe67sV5TTXBwuFnZ6eSB+SQWK02UuSsOIRaEos4a2SN1PaeO8dhSRx3A5aKcwzN1jW1w6L27nNP3G5dDrRZX5KsxCDQdzZG86N/Ueo9bTsKjlizajdWGHYgad2R5+g+HX7pDIXpU0zonujkbovY4tc07iNq8kitiDfUIW/wAico/QKtsjj6t9mS9jSdT/AKTr4ErQqCF6DY3C4kjbKwsdsV0sDfWFKp2bHKI1VJyMhvJBZh6yw/s3eAI+lXFWLXZhcLATwuhkMbtwq5l/i3o2HykGznjk28XavtdIsCyY2eOvJkp6cHUGvldx1Mb5F6XSTmdd1lrcIh6OnDv7a+ihSoUqFWyhO3N7kr6DTaUg9dLZz/hFubGOwbT2kpbZv8EFXXxhwuyL1rx8vQB+q3gnmmoGfyWbxqqItA3tPoPXuQvCtrWQRullcGsY0uc47gF7pV52Moy6VtFGea0B8va49BvcNfeFO9+UXVLR0xqZQwbcexV7LLLF+IS2BLYGn1bNl/jf1ns3KuoUqvJJNyt1FE2JgYwWAUKVc8lc2ctW0S1DjDGdbRb1jh12PRHHWrg3NNQ6NiJSfe5R1/Ac3yUghcRdIzYpTxOyk3PUk4hXfK/No6kjM9M90kbdb2uA02j3gR0gN+q6o6jc0tNim4KiOdueM3CFKELxToBtrBIINwRqII2EHcU5s3mWHpsPIzO9fE3nfzGXsJB27Ae09qTC2uS2LeiVsU17AP0X9rHanX8j3KSN+UpCvpRUREcRqPb8roJCgG+tSrBYVLHO3k9Ysro27SI5reDHkceb3hLddDY9hwqaWWEi+lGQONrjzsuebEajtGo8RqKSnbZ1+a2GD1BkhyHdvlwUIQpUCuVaM2+K+j4gwE2bK0xniTdnn907lzUyYxkSN6THB7fmadIeYXR9FUiWJkg2PY1w7xdN07tCFlschs9sg46dySmcat5XE5v5YZH2am6R/q8lWlnY9PylZUv66mXwEjgPIBYKVcbklaOnZkia3kB5IUIQvFMmpmdw+0E1QRrfLybT8LGgn8ziPpTDVbzd0vJ4XT2HSYZO97i/9VZFYRizQsHXydJUvPXbu0WPiFa2CGSZ5s2ONz3cGtJP2XO1ZWOnlfNJ0pHlzuJ3dwsO5OfObWcnhko98sj7nOAPkkml6g6gK9wOICN0nEm3chW/NtkuKypM0ovFCQbbnybWtPYNp7lUE8M3GGiDDYfelBldxfrA7m6I7lxC3M7VOYpUGGA5dzp7qzAIQhPrEqHNBBBFwRYjsXPeUtAKetqIWiwZMdH5XAPHk4LoVIbLuYPxSqI/itb+GJjT5hLVGwV/gTj0rxwt6haFClCUWqQvlwuCOxSpQhdCZNVnLUVPJ70DD+ULZLQ5Cf8AtdJ/u7Pst8rJpu0L55OA2VwHM+aFz7lVRCGvqYxsE7iOD/WAeDwugkjM4o/80qOLP+U1Q1A+kK4wNx6Zzer1CralChJrVoTyzc1nK4ZBc62Axn6HFv6JGpn5rsTDKKRjidVS61uoxxu+5KmgNnKoxiPPT6cCEtao3keeuR58XE/qvJe9fHozyt6p5B4SOH6LwUKtm7KVClQhep95Dm+GUn+7R/0reKq5sqvlMMiG9jnxns0XHR/KW+KtSsWfaF8/q25Z3g8z5qj53P8A0Lf/AL2/qlAnVnQo+UwyQj929kncHDS8ikqlJ/uWowYg01us+i+ZOieB+y6KwFoFJCBs5Flvwhc7p85C1vLYbTPvciIMd8zCWO82ldU51Kgxxp6Jh6/Mfpb5CEJxZVfE0oY1z3ag1pJ4AXXOeIVZmmklPtyOd3FxI8rJ05xsS5DDZrHXIBEPrOiT4XSOSlQdQFqcDisx0nM27lKhClLLQIUONghfUcBkcGN2uIaOJNh90I7U/wDJOn5OgpmdUDP6QVtl5U0WgxrB7LQPAWXqrMCwXzmR2d5dzKEic4EulilT2PY3wiZfzunsud8fquWrKiT3qmUjgHkN8gEvUHQBXmBN/wCr3dVu8/pYClQhKLVKVZclJtGJ+39sdgJ9hirKueQ+HOlgkc3YKgjf/DjP6rtm6UrHBsRJWjytpuSxCqZ/8hzvx+s/vWoVyzrUPJ4gH7pYWnvaS1x8wqcvHiziF1SP6SBjuoIQoUrlMpkZncRsZ6YnaWyt420HW7g1M5c8YDjLqOpjqGa9F3OHvMOpw8PMBdAUNayeJssTg5j2hzSN4KdgddtlkcZpyybpRs7zCmspWzRvikF2vYWuB3hwsR5rn3HMHdRVL6d+ssPNPvMPRd4eYK6IS/zvUMZpo5yByokDGneWnW4Hr2XRMy7b8lzhFSYpuj4O8+aVKamZ2qcaeeM9BkwLT1FzQXD9e9KpOjNbh/JYax5GuZ75Ppvos/K0HvUEA+tXOMOApiDxIt5q3oQhPLGpXZ4cUvJDTA7GmV4481l/B3gl0t1lrX8viNRJe4Emg3sawBtvEOPeVpFXSOu4lb2hi6KnY3qv36qUIULhOKVYcgMO9IxKFttTLyu4MGq/1Oaq8mzmnwDkqd1W8c6fUzsiadX4jr8OpSRNzOCQxCcQ07jxOg/KvqEIVgsKsPGKwQ08spNtGNx77alzpcnWdp1nidZTgzsYvyVGIGnnTPA4MbzneOod6T6Tndd1lrcEiywl5/kfL4VKEIS6vEJv5qaK2Haf8SeR3haMeTAk+51hfsT/AMkKD0egp4ztETSeJFz91PALuVJjUmWAN5ny+BVfO/hWnTxVDRrieWuPwPGv8zWpULojHsMFVSywH24yB2G2o+Nlzw5haS1ws5pLXA7Q4Gzh3EFE7bOujBZs8JjP8T4H93QoQhQK7QrVkRlw7D3GOS7oHOuWjWYydr2Dq6x2de2rIXrXFpuFFNCyZhY8XBXRmHYnFUsEkEjXtO9pv3HqKW2eHEbzQU4PRY6Rw6i4gNv3ByodFiEsDtKCV8Z62OLfG21fNVVvmeZJXue87XOJJPeVM+bM2yqaXChTz9JmuBtzXk2MuIa3a4ho4uNh5ldGYXRiGCOICwZG1oHAAJGZGUPL4jTstccrpu4MBf8AcDxT9XdONylMdk+pkf59EIQhNLOLnjKGlMVZURu2id5P1O0x5OCwE2M4+RDqn/a6Zt5WtAewbZGjYR8Q8xwCVEjS1xY4WcDYtOog9oVdIwtK3lFUtqIgQdQNRyXyhBdbaVvsnMjKivcOTboR75X9ED4R7RXIBOgTUkjY25nmwXlkpk46vqWxAHQBvK4atFnVfrOxPqCBsbGsYAGtaGtA1AACwACwMnsnoqCEQwDtc49J7t7nH9Ny2aeijyBYvEa3/Kfp9o290KHOsLlSqJnQyp5CH0WF1pJRzyDrZHv4F2zhdducGi5SlPA6eQRt4qh5cZQ+nVjntPq47xxdoB5z/qOvgAq+gBSq4m5uVvo42xMDG7BChCleKRZuCYaampigAvpyNDvlvd3lddENbYWG4JT5osJ5SolqSObE3Qaet79bvBoH4gmynIG2bdZLGps8wjH8R4n4EJQ51cnuRqW1UbeZNqfbYJR1/MP6Sm8tdj+DNrKaSB/tN1H3XDW1w4FSSMzNskKGp/xpg/hsez5queVK9q6ifBK+GUWexxa4cN47Dt714KvW7BBFwhShQheqVCFKEK9ZoqDTq5JiP2cWiOLz/g3zTcVFzRUGhRPmP72Z1vlZzPuHK9J+EWYFiMUkz1LurTu/aF5x1DXOc1rgSwgOG8Ei4v3L0JSTdlrLT4pPUxHSY+UtdGTzXNZzBwI0dRXr3hlrqOko3VWbLwHweadiwq7BoKgWmgjf8zQfNa7JvLOnr2+rdoye1E+weOG5w7Qt8uwQ4JZzZIX2NwQtTSZKUkJvHSRNPWGNW1a22oCylCAANly57n6uJPahCxq/E4qdhfPI1jQNriB/3S8yhztgh0dDGerlZBYcWs2+Nly54bup6ejmqD/zH54Ky5Z5bx4ezQbz53DmsGxvxydQ8ykrV1b5pHSyuLnuJLnHeT9h2L5nqHSPL5HFznG7nONyT2lfCSkkLythRUTKVthqTufnBCEIUafQvqOJz3BjGlznENa0bS4mwHivlMLNVkxpyGtlbzWXbEDvd7Txw2eK6Y3MbJepqG08Rkdw8UwMmcEbRUscDdrW3efeedbj4raIQrECwssA95e4uduUIQherlUXOTkYapvpVOPWxts5o/eMGv8AENduJCUQXS6V+cjIcgmtpW3B1zRtGsfzGgbe0d6Vmi/kFo8KxC1oJD2H09kuEIBQlVpkIJ1bL9nX2KVsMnaHl62ni96dl/ladN35WlA1XLnBrS48NU8smMO9GooId7Img9riLuPeSStohCswLCy+dPcXuLjx1WryoxP0ainm3sido9riNFg/EQufAO2/ad6bed7ENCkjgG2WYE/KznX4X0fFKVJzm7rLWYLFlgL/AOx8vhQDYggkEbCNRHAjYt/h2XlbTizalz2jY2Ycp+Y8/wDMtAoUIJGyt5ImSCzwD2hXL/xYrf5P4Hf5lg1ucSul1Go0B1RNa38xu4dxCrihel7jxULaOnabhje4L0qKh8jtKV73u957nPPi4kr4QoXKZ2UoUIQvUKULOwTBZa2YQQC7jrJPRY3e5x6vugC65c4NBc42AWVktky/EJ+SZzWNsZX+63qHxHcO9PeiomQRtiiaGsY0NaBuAWJk/gMdDA2CIbBznb3u3uctkn448g61isQrjVPsPtG3v82QhCFKq1CEIQhCEIQhLnLnNvp3qaFoDtZfCNQdvLmdTuzeleRuOog2IOogjaCNxXSyq+VWQMFdd49XNb9o0dLqDx7Q80tJDfVq0FBixjAjm1HA8u3mkgrZmvp9PFGE+xFI8cbBn2eVqcoMl56B1p2c07JG3MZ+r2T2HzVgzSN/29x6qd1u9zf8FAwfWAVd1cjXUr3sNxY7JwoQsHG8VbSU0k79jGE23k7mjtJsFYE2WGa0uIaNylJnRxPlsQLAebDGIx8x5z/u0fSqkvSqqnSyOkf0nuLncSvJVjjckr6DBF0UTY+QUqEKV4pkKFKhCFKEKEIUoUsYXODWgucTYNaC5xPUANZV+yYzVvk0Za08mzUeSb0z2PPsjsGtdNaXGwS89THTtzSG3mVV8mcl5cQl0IhZjT6yQjms7O11tydmAZPQ0MXJQNts0nHpPNraTjvWXQ0EcEYihYGMaLBrRYLITscYZ2rI12IPqjYaN5e6EIQpVWIQhCEIQhCEIQhCEIQhCEL4liD2lr2hzSLEEAgjqIO1aTDMjKelqnVNOCwuYWlg6Gsg3A9nZu1LfIXhAKkbK9gLWnQ79aEpc6mVIlmFDE7mxkOl+KT2W8G7eJHUm0sOuwaGcETQxvv7zQT4rmRpcLBMUU7IJRI9t7be651UJz4hmvoX3LY3xn+W8gDg03b5Ki5S5HRUjiI5JXfOWHd8LAknRObutXBicE5ytvfrCqahCy8NoxK/RcSNmy19fEFRqxcQ0XKxVBNk0MGzX0sjGvkkndca26bGjb8LAfNWnD8haKCxZTMJHtP57vF11M2BxVRLjEDNACSkhh+GS1JtBE+Tta0lve7YPFXHCM0lRIQamRsLd4bz5Dw3DzTajiDRZoAHUBYL6UzYAN1VzY1K7SMBvifn4WowHJSnoW2gjGlbXI7XI7i79BqW3QhTgAbKle90jszjc9aEIQvVwhCEIQhCEIQv/9k="/>
          <p:cNvSpPr>
            <a:spLocks noChangeAspect="1" noChangeArrowheads="1"/>
          </p:cNvSpPr>
          <p:nvPr/>
        </p:nvSpPr>
        <p:spPr bwMode="auto">
          <a:xfrm>
            <a:off x="-685800" y="-165894"/>
            <a:ext cx="304800" cy="3317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cxnSp>
        <p:nvCxnSpPr>
          <p:cNvPr id="28" name="Straight Arrow Connector 27"/>
          <p:cNvCxnSpPr/>
          <p:nvPr/>
        </p:nvCxnSpPr>
        <p:spPr>
          <a:xfrm>
            <a:off x="5261960" y="3375974"/>
            <a:ext cx="792269" cy="323775"/>
          </a:xfrm>
          <a:prstGeom prst="straightConnector1">
            <a:avLst/>
          </a:prstGeom>
          <a:ln w="635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026" name="Picture 2" descr="http://images.pcworld.com/images/article/2011/09/flickr-logo-5221212.png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922708" y="10340674"/>
            <a:ext cx="150685" cy="457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" name="Picture 2" descr="http://tctechcrunch2011.files.wordpress.com/2011/06/foursquare_logo.png"/>
          <p:cNvPicPr>
            <a:picLocks noChangeAspect="1" noChangeArrowheads="1"/>
          </p:cNvPicPr>
          <p:nvPr/>
        </p:nvPicPr>
        <p:blipFill>
          <a:blip r:embed="rId9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85911" y="4039562"/>
            <a:ext cx="978620" cy="3942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5" name="TextBox 44"/>
          <p:cNvSpPr txBox="1"/>
          <p:nvPr/>
        </p:nvSpPr>
        <p:spPr>
          <a:xfrm>
            <a:off x="5658095" y="4333947"/>
            <a:ext cx="1925007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1200"/>
              </a:lnSpc>
            </a:pPr>
            <a:r>
              <a:rPr lang="en-US" sz="1200" dirty="0"/>
              <a:t>We Market Review Images On Your Social Media</a:t>
            </a:r>
            <a:br>
              <a:rPr lang="en-US" sz="1200" dirty="0"/>
            </a:br>
            <a:endParaRPr lang="en-US" sz="1200" dirty="0"/>
          </a:p>
        </p:txBody>
      </p:sp>
      <p:pic>
        <p:nvPicPr>
          <p:cNvPr id="2050" name="Picture 2" descr="https://developers.google.com/youtube/images/YouTube_logo_standard_white.png"/>
          <p:cNvPicPr>
            <a:picLocks noChangeAspect="1" noChangeArrowheads="1"/>
          </p:cNvPicPr>
          <p:nvPr/>
        </p:nvPicPr>
        <p:blipFill>
          <a:blip r:embed="rId10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14736" y="2069760"/>
            <a:ext cx="663958" cy="28794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7086392" y="2404994"/>
            <a:ext cx="1272895" cy="769573"/>
          </a:xfrm>
          <a:prstGeom prst="roundRect">
            <a:avLst>
              <a:gd name="adj" fmla="val 2128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outerShdw blurRad="76200" dir="18900000" sy="23000" kx="-1200000" algn="bl" rotWithShape="0">
              <a:prstClr val="black">
                <a:alpha val="20000"/>
              </a:prstClr>
            </a:outerShdw>
            <a:reflection blurRad="12700" stA="38000" endPos="28000" dist="5000" dir="5400000" sy="-100000" algn="bl" rotWithShape="0"/>
          </a:effectLst>
        </p:spPr>
      </p:pic>
      <p:cxnSp>
        <p:nvCxnSpPr>
          <p:cNvPr id="46" name="Straight Arrow Connector 45"/>
          <p:cNvCxnSpPr/>
          <p:nvPr/>
        </p:nvCxnSpPr>
        <p:spPr>
          <a:xfrm>
            <a:off x="5576737" y="2904210"/>
            <a:ext cx="1074100" cy="1838"/>
          </a:xfrm>
          <a:prstGeom prst="straightConnector1">
            <a:avLst/>
          </a:prstGeom>
          <a:ln w="635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49" name="Picture 4" descr="http://nxeassets.xbox.com/shaxam/0201/e3/55/e35536e2-a187-4177-884e-522f720e5bff.PNG?dailymotion-m-m.PNG"/>
          <p:cNvPicPr>
            <a:picLocks noChangeAspect="1" noChangeArrowheads="1"/>
          </p:cNvPicPr>
          <p:nvPr/>
        </p:nvPicPr>
        <p:blipFill rotWithShape="1">
          <a:blip r:embed="rId1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537" t="33485" b="36266"/>
          <a:stretch/>
        </p:blipFill>
        <p:spPr bwMode="auto">
          <a:xfrm>
            <a:off x="7577011" y="2069759"/>
            <a:ext cx="1056503" cy="27844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1" name="Title 8"/>
          <p:cNvSpPr>
            <a:spLocks noGrp="1"/>
          </p:cNvSpPr>
          <p:nvPr>
            <p:ph type="title"/>
          </p:nvPr>
        </p:nvSpPr>
        <p:spPr>
          <a:xfrm>
            <a:off x="-85394" y="-12738"/>
            <a:ext cx="9296400" cy="490694"/>
          </a:xfrm>
          <a:gradFill flip="none" rotWithShape="1">
            <a:gsLst>
              <a:gs pos="0">
                <a:schemeClr val="tx1">
                  <a:lumMod val="65000"/>
                  <a:lumOff val="35000"/>
                  <a:shade val="30000"/>
                  <a:satMod val="115000"/>
                </a:schemeClr>
              </a:gs>
              <a:gs pos="50000">
                <a:schemeClr val="tx1">
                  <a:lumMod val="65000"/>
                  <a:lumOff val="35000"/>
                  <a:shade val="67500"/>
                  <a:satMod val="115000"/>
                </a:schemeClr>
              </a:gs>
              <a:gs pos="100000">
                <a:schemeClr val="tx1">
                  <a:lumMod val="65000"/>
                  <a:lumOff val="35000"/>
                  <a:shade val="100000"/>
                  <a:satMod val="115000"/>
                </a:schemeClr>
              </a:gs>
            </a:gsLst>
            <a:lin ang="16200000" scaled="1"/>
            <a:tileRect/>
          </a:gradFill>
        </p:spPr>
        <p:txBody>
          <a:bodyPr>
            <a:noAutofit/>
          </a:bodyPr>
          <a:lstStyle/>
          <a:p>
            <a:pPr algn="ctr"/>
            <a:r>
              <a:rPr lang="en-US" sz="2000" b="1" dirty="0">
                <a:solidFill>
                  <a:schemeClr val="bg1"/>
                </a:solidFill>
              </a:rPr>
              <a:t>Our Proprietary Reputation </a:t>
            </a:r>
            <a:r>
              <a:rPr lang="en-US" sz="2000" b="1" dirty="0" smtClean="0">
                <a:solidFill>
                  <a:schemeClr val="bg1"/>
                </a:solidFill>
              </a:rPr>
              <a:t>Marketing Strategy</a:t>
            </a:r>
            <a:endParaRPr lang="en-US" sz="2000" b="1" dirty="0">
              <a:solidFill>
                <a:schemeClr val="bg1"/>
              </a:solidFill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3377688" y="-1333504"/>
            <a:ext cx="193038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>
                <a:solidFill>
                  <a:schemeClr val="bg1"/>
                </a:solidFill>
              </a:rPr>
              <a:t>Our Staff &amp; Services</a:t>
            </a:r>
          </a:p>
        </p:txBody>
      </p:sp>
      <p:grpSp>
        <p:nvGrpSpPr>
          <p:cNvPr id="64" name="Group 63"/>
          <p:cNvGrpSpPr/>
          <p:nvPr/>
        </p:nvGrpSpPr>
        <p:grpSpPr>
          <a:xfrm>
            <a:off x="3730210" y="2346266"/>
            <a:ext cx="1101542" cy="1150701"/>
            <a:chOff x="4640497" y="937217"/>
            <a:chExt cx="1673700" cy="1856622"/>
          </a:xfrm>
        </p:grpSpPr>
        <p:sp>
          <p:nvSpPr>
            <p:cNvPr id="66" name="Freeform 19"/>
            <p:cNvSpPr>
              <a:spLocks/>
            </p:cNvSpPr>
            <p:nvPr/>
          </p:nvSpPr>
          <p:spPr bwMode="auto">
            <a:xfrm rot="13500000">
              <a:off x="4639798" y="937916"/>
              <a:ext cx="1675098" cy="1673700"/>
            </a:xfrm>
            <a:custGeom>
              <a:avLst/>
              <a:gdLst>
                <a:gd name="T0" fmla="*/ 253 w 505"/>
                <a:gd name="T1" fmla="*/ 504 h 504"/>
                <a:gd name="T2" fmla="*/ 0 w 505"/>
                <a:gd name="T3" fmla="*/ 254 h 504"/>
                <a:gd name="T4" fmla="*/ 29 w 505"/>
                <a:gd name="T5" fmla="*/ 254 h 504"/>
                <a:gd name="T6" fmla="*/ 253 w 505"/>
                <a:gd name="T7" fmla="*/ 475 h 504"/>
                <a:gd name="T8" fmla="*/ 476 w 505"/>
                <a:gd name="T9" fmla="*/ 252 h 504"/>
                <a:gd name="T10" fmla="*/ 258 w 505"/>
                <a:gd name="T11" fmla="*/ 28 h 504"/>
                <a:gd name="T12" fmla="*/ 258 w 505"/>
                <a:gd name="T13" fmla="*/ 0 h 504"/>
                <a:gd name="T14" fmla="*/ 505 w 505"/>
                <a:gd name="T15" fmla="*/ 252 h 504"/>
                <a:gd name="T16" fmla="*/ 253 w 505"/>
                <a:gd name="T17" fmla="*/ 504 h 5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505" h="504">
                  <a:moveTo>
                    <a:pt x="253" y="504"/>
                  </a:moveTo>
                  <a:cubicBezTo>
                    <a:pt x="114" y="504"/>
                    <a:pt x="2" y="392"/>
                    <a:pt x="0" y="254"/>
                  </a:cubicBezTo>
                  <a:cubicBezTo>
                    <a:pt x="29" y="254"/>
                    <a:pt x="29" y="254"/>
                    <a:pt x="29" y="254"/>
                  </a:cubicBezTo>
                  <a:cubicBezTo>
                    <a:pt x="30" y="376"/>
                    <a:pt x="130" y="475"/>
                    <a:pt x="253" y="475"/>
                  </a:cubicBezTo>
                  <a:cubicBezTo>
                    <a:pt x="376" y="475"/>
                    <a:pt x="476" y="375"/>
                    <a:pt x="476" y="252"/>
                  </a:cubicBezTo>
                  <a:cubicBezTo>
                    <a:pt x="476" y="130"/>
                    <a:pt x="379" y="31"/>
                    <a:pt x="258" y="28"/>
                  </a:cubicBezTo>
                  <a:cubicBezTo>
                    <a:pt x="258" y="0"/>
                    <a:pt x="258" y="0"/>
                    <a:pt x="258" y="0"/>
                  </a:cubicBezTo>
                  <a:cubicBezTo>
                    <a:pt x="395" y="3"/>
                    <a:pt x="505" y="115"/>
                    <a:pt x="505" y="252"/>
                  </a:cubicBezTo>
                  <a:cubicBezTo>
                    <a:pt x="505" y="391"/>
                    <a:pt x="392" y="504"/>
                    <a:pt x="253" y="504"/>
                  </a:cubicBezTo>
                  <a:close/>
                </a:path>
              </a:pathLst>
            </a:custGeom>
            <a:solidFill>
              <a:srgbClr val="E2E2E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67" name="Freeform 20"/>
            <p:cNvSpPr>
              <a:spLocks/>
            </p:cNvSpPr>
            <p:nvPr/>
          </p:nvSpPr>
          <p:spPr bwMode="auto">
            <a:xfrm rot="13500000">
              <a:off x="5062859" y="1980739"/>
              <a:ext cx="820085" cy="806115"/>
            </a:xfrm>
            <a:custGeom>
              <a:avLst/>
              <a:gdLst>
                <a:gd name="T0" fmla="*/ 0 w 247"/>
                <a:gd name="T1" fmla="*/ 243 h 243"/>
                <a:gd name="T2" fmla="*/ 247 w 247"/>
                <a:gd name="T3" fmla="*/ 0 h 243"/>
                <a:gd name="T4" fmla="*/ 247 w 247"/>
                <a:gd name="T5" fmla="*/ 28 h 243"/>
                <a:gd name="T6" fmla="*/ 29 w 247"/>
                <a:gd name="T7" fmla="*/ 243 h 243"/>
                <a:gd name="T8" fmla="*/ 0 w 247"/>
                <a:gd name="T9" fmla="*/ 243 h 2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47" h="243">
                  <a:moveTo>
                    <a:pt x="0" y="243"/>
                  </a:moveTo>
                  <a:cubicBezTo>
                    <a:pt x="5" y="110"/>
                    <a:pt x="114" y="3"/>
                    <a:pt x="247" y="0"/>
                  </a:cubicBezTo>
                  <a:cubicBezTo>
                    <a:pt x="247" y="28"/>
                    <a:pt x="247" y="28"/>
                    <a:pt x="247" y="28"/>
                  </a:cubicBezTo>
                  <a:cubicBezTo>
                    <a:pt x="130" y="31"/>
                    <a:pt x="34" y="126"/>
                    <a:pt x="29" y="243"/>
                  </a:cubicBezTo>
                  <a:lnTo>
                    <a:pt x="0" y="243"/>
                  </a:lnTo>
                  <a:close/>
                </a:path>
              </a:pathLst>
            </a:custGeom>
            <a:solidFill>
              <a:srgbClr val="61C2E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</p:grpSp>
      <p:pic>
        <p:nvPicPr>
          <p:cNvPr id="62" name="Picture 2" descr="http://icons.iconarchive.com/icons/igh0zt/ios7-style-metro-ui/512/MetroUI-Google-plus-Alt-icon.png"/>
          <p:cNvPicPr>
            <a:picLocks noChangeAspect="1" noChangeArrowheads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03243" y="3969766"/>
            <a:ext cx="351469" cy="35146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053" name="AutoShape 6" descr="data:image/jpeg;base64,/9j/4AAQSkZJRgABAQAAAQABAAD/2wCEAAkGBw8QDxQQDxIQFBAQFA8QDxAQEA8QDw8QFRQYFxQVFRUYHCggGBolHBUUIjEhJSkrLi4uFx8zODMsNygtLisBCgoKDg0OGhAQGywlHyQrLCwsLCwuLCwsLCwsLCwsLCwsLCwsLCwsLCwsLCwsLCwsLCwsLCwsLCwsLCwsLCwsLP/AABEIAIwBZwMBEQACEQEDEQH/xAAcAAEAAQUBAQAAAAAAAAAAAAAABwEDBQYIBAL/xABIEAABAwIABwcRBwQCAwAAAAABAAIDBBEFBgcSITFzEzRBUXGxsiIjMjM1UlNhcnSBkZKTobPRFBYXJEJU0oKUweFDYhVjov/EABsBAQACAwEBAAAAAAAAAAAAAAABBgMEBQIH/8QANBEAAgECAwYFAwMFAAMAAAAAAAECAwQRM3EFEjEyQVETFSFhkVKBsRQioQYjNEJyFsHh/9oADAMBAAIRAxEAPwCcUAQBAEAQBAEAQBAEAQBAEAQBAEAQBAEAQBAEAQBAEAQBAEAQBAEAQBAEAQBAEAQBAEAQBAEAQBAEAQBAEBRRiApBVAEAQBAEAQBAEAQBAEAQBAEAQBAEAQBAEAQBAEAQBAEAQBAEAQBAEAQBAEAQBAEAQBAEAQFC4IQ3gYysxhoYjaWpp2kfpMrM71Xus0berLhF/BjdemvRtGPOPOC/3UfsyfxXv9FX+lnj9VS+pHtpcZqCXRHVU5J1N3Vgd7JN14lbVY8Ys9K4pP8A2RlWPBFwQQdIINwVhM2OILxxhSliRiuAzxxj1hMGMUM8cY9YTBjeRUOB1KCcSqAIAgCAIAgCAIAgCAIAgCAID5zxxj1hTgyN5DPHGPWEwYxQzxxj1hMGN5H1dQSEAQBAEAQBAEAQBAEAQBAEAQBAEBQoDB42YyxYPhz39VI+4hiB0yOA4eJo4T/my2La2lXnurh1Zr3FwqMcXxIaw5jRWVjiZpXBnBDGXMiH9IPVcpurHQs6VJei+7OHVuqtTrgYay2sF0NbEqpIKFQ8OpKxOh8Wocyip2d7DCP/AICp1d41G13LRSX7EiKcqMjhhN1iR1qHQCQNRXf2ZGLoeqOPtCclV9Galuz++d7RXR3I9kaPiT7sbs7vne0VG5Hsv4JVSfd/JLOR1xNHNck/mCNJv/xRqv7VWFVYdjs7ObdN4m3YemdHSzPYc17IpHNcLXDg0kFaFJKU0n3N6o8ItkKffbCn7qT2If4qzeX2/wBP5K/+trfUPvvhT91J7EP8U8vt/p/I/W1vqLkOOuFC9oNVJYuaD1EOokX/AErxOwt1FtRPUL2s5JNk6hVgsCPpCQgCAIAgCAIAgMVjUfyFTsJugVmts2OqMVfLlh2OfRM7vne0VbdyPZfwVrxJ48X8jdn9872ip3I9l/BHiT7svUczt1j6p3bI/wBR74LHVpw3H6Lge6VSe+vVnSAVPxLP0KoSEAQBAEAQBAEAQBAEAQBAEAQBAUKAgTHbC7quulffqGOMUQ4AxhsT6Tcq02NFU6KXV+pXLyq6lV+xgFumoVUAqxpJzQCXHU0Akn0BQ2lxZ6UW+CKVLHMBzg5pINs8Fum3jUKUWscT0oST9UdK00YYxrBqa1rR6BZU2Txk2WiPKQxlU7pv2UHMVZNl5C+5wto5pqC6BoFUBLeRvec/nB+VGq9tbOWh3Nm5b1Nsxl3lUbGboFc+hmLU3qvIzndXEqoQF2m7NnlM6QXmpyPRnunzrU6UVL4lq6H0pJCAIAgCAIAgCAxWNe8KnYT9ArPbZ0dUYbjKloc8hW4q74hSC/Rdtj2kfSCx1eR6GSlzo6TVNLT0KoSEAQBAEAQBAEAQBAEAQBAEAQBAeTCs+5wSyeDjlf7LSf8AC901jNL3PE3hF6HN48fp5VckVV8QpIPuNhcQ1ulziGtHG4mw+JC8ylupt9D1FYtI6BxbwFFRQNijaM6zTK+3VSPtpcTy8HAqjcV5VZttlmo0Y04pJGTkiDhmuAIOsOAIPKCsKbMrSPsISQplU7pv2UHMVZNl5C+5wNpZxqC6RoBAS5kb3nP5w75Uaru1s5aHc2blPU3XCVJu0MkRNhIx7M4C9s4WuubCW7JM6ElisDQvwni/dSe7Yur5vU7I5vlke4/CeL91L7tieb1OyHlkO5VmSqIEH7VJoIPa2cBuvMtrVGmsETHZsYvHEkVco6ZVAEAQBAEAQBAEBisa94VOwn6BWe2zo6ow3GVLQ55CtxV3xCkF6i7bHtI+kFjq8ktDJR50dKKmlp6FUJCAIAgCAICl0BVAEAQBAUugF0BVAUugMWcZKAGxq6TRrH2iH+Sy+BV+l/DMTr01/sjHYxYwUL6OoYyqpXOdBO1rW1EJc5xjcAAM7SVlo0KqqRe6+K6Mx1a9NwaxXAgpWxMrQQHrwU4CohLiA0SwlxJAaAHi5JOpYbhN0pJdjLR9JpsnoYy4P/eUn9zD/JVT9PV+l/DLIq9P6l8g4y4P/eUn9zD/ACTwKv0v4ZHj0/qXyZOOQOAc0gtcAWuBBBB1EHhCxYNP1MqeK9CFsqndN+yg5irJsvIX3ODtHONQXSNAICXMje85/OHfKjVd2tnLQ7mzMt6m+SytYC5xDWtBLnOIAaBrJJ1BctJs6LeBjRjLg/8AeUn9zD/JZf09X6X8Mx+PT+pfI+8mD/3lJ/cQ/wAk8Cr9L+GPHp/UvkDGSg1CrpLnQB9ohuT7SeBV+l/DHj0/qRlAVhx7mQqpJCA+SUI9Opi8IYyUNObTVMLXd5ujS/2RpWanbVanLFmOdenDi0YeTKNgxp7ZIfG2GQj12Wx5dcfSYHf0V1PlmUnBh/XIOWGT6I9m3HYj9fR7mUocbcHTENjqYc46A17tzcSeAB1rnkWGpaVocYszRuacuEjNNN9S1zOYzGveFTsJ+gVnts6OqMNxlS0OeQrcVd8QpBeou2x7SPpBY6vJLQyUedHSippaegQlnkrMJ08Ft3mhizr5u6yMjzrWvbOOm1x616hTnPlWJ4lUjH0bwPN95MH/ALyk/uIf5L34FX6X8M8+PT+pfI+8mD/3lJ/cQ/yTwKv0v4Y8en9S+T6jxgoXODWVVK5ziGta2ohLnE6gADpKh0aiWLi/gKtTk8E0ZJYzKYs4w0IJBqqa4NiN3iuDxa163JGwrOv0hL19mPvHQfu6X38X1Tcl2J/RXH0S+GfcOHqN7gxlTTOc42a1s0TnOPEADpKbkux5la14rGUHhozIXXkwemBicJ4yUdMbTTxh+vMBzpLeSNIXtQkzbobPuK+XBv8ABiPxGwdfspeXcX/RevBkb3kF7hy/yjM4GxgpazO+zvziwAuGa5paDq1jxFeJRcTRurGvbYeLHDEuSYagbJuRL9073cZjouBe+bbNuR1WrSii2Y1a1HDfw9Ck2HqVsLah0rRDJbMf1RDr6rAC/AfUm6+hMbSvKo6ai8VxRz5Ujrj/AC39Iq5R4FMnzMtKcDxiwpAQBQBZSMWCFDSJTOi8X950+xh6AVOq88tS00uRER5VO6b9lBzFWDZeQvucTaOcagukaAQEuZG95z+cO+VGq5tfOWh3NmZb1Nrxm3lUbGboFaNDMjqb1XkZzwArgVVhAXKYdWzymdILxUX7Hoe6T/etTpZU0taF0INexqxsp6BvV9XM4XZA0gOPjcf0t8Z9F1tW1pUrv9vDua9xcwor14kT4dxxraskOlMcfBDCSxnpOt3pPoC71CwpUl6LF92cateVKj7I15bqSNNsKQEAUDElDI3JK4VIc95jZ9nEbC5xYwndC7NB1fp9S4O14xTjgvU7WzXJp4s3XGrufU7CfoFc62zo6o37jLloc9BW8qz4hSC9Rdtj2kfSCx1eSWhko86OlFTS09CxXVccMT5ZXBscbS55PAAF6hBzkorqROSgsWQFjPht9dUunfob2MTPBxjUOU6z41arW2VCG716lbua7qzxMStk1xZPcklTJhipubRXTt6tw/LsI0sYR2wjgceDiHKq/tK73n4ceC4nasbVxW/IkR2pcpHUXE52qx11/lv6RXQiv2o+rW6/tR0X4LK9GYyuKo/P022i514qcrOdtb/DqaG85QccHRONJSutJ/zSt1x/9G+O2s8HLqwUqePqys7E2Oqq8ety9F3IycSSSSSTpJJuSeMlbSWBdoxUVgkUUkkj5H2b4dsm85/ytWuU7+qJetOOpu1RRPNVuotmfZ5YdenPc9rho4rArAn6FchVjGjuPjvJ/CZrFdirVOp9xbueaxsboW51gJX5u7cgGa4g8O6uWRTSOlQ2hSp1fElj6446dP8A7oRHUyN3R+kdm/hHfFW2MlgfOpxe82W89vGPWp3lwxPG6yqkgKQFAPnPbxj1hRiid19gZG8Y9YRyWGJKizo3F/edPsYegFTqvPLUtFLkREeVTum/ZQcxVh2XkL7nE2jnGoLpGgEBLmRvec/nDvlRqubXzlodzZmW9TbMZd5VGxm6BWjQzI6m9V5Gc7q4lVCAu03bGeUzpBeKnI9D3T51qdKqmFrNfx0xibQU5foMr7sgYb2c+2s/9RrPoHCtm0t3XqbvTqa9zW8KGPUgusqpJZHSyuL5Hkuc5xuSTzDiHBqVqpwjCKjFeiK5Obm96RZXo8YlUBT/ADoHjPiTFEpN8D0/+PntfcZrce5SW9dl48WH1L5R78Gp2Z5+G3CNY4R6F7Tx4HhpriS1kdhtSTO76a1/E1jRzkqv7WljVS9jubNWFN6m1417wqdhP0CtC2zo6o27jKloc8q3lXfEKQXqLtse0j6QWOryS0Zkpc6Ok7qmlp6ES5UMZt2k+xwu61EbzEapJRqb4w3n5F3tmWuC8SS0OPtC4xe5E0Bdc5QQG45PMVftk27TN/LQnSCNE0g/Rp1tGgn0DjXN2hd+FHchzP8Ag6Nlbb73pcCaGiyrh3dA7Ui4ko51q+2v8t/SK6EeVH1a3yo6L8FlejMenB1WYZmSgXMbg8DVpGpQ1ijBc0PGpSpvqWJJC5xc4kucS5xOsuJuSVOGCMkIRhFRXBeh8qT2VQEn5IGdZndxyNHqZ/talfiUj+p3/fivb/2SDZa5WRZAW9wZ3rfZCnel3PO5HsYTHaFowbVENaDuMmoDiWxaSl48dTBcxiqUnh0IFVsK2yikg9mBt8wbaD5gWG4ypaGag/7kdTorcGd632QqhvS7lm3I9huDO9b7ITel3G5HsXALaBqUHohTKp3TfsoOYqybLyF9zgbRzjUF0jQCAlzI3vOfzh3yo1XNr5y0O5szLeptmMu8qjYzdArRoZkdTeq8jOd1cSqhAXKbs2eUzpBY6nI9D3S51qdKqmlq9yDsouFzU17wD1unvBHyjth9LgfQ0KzbOpKnST78TgX1VzqYdEawugaLKIDOYp4uSV8+5tObGyzppbXzG8AHG46bDxFad3dRt4+/Y2ra2dZ+xNGBMXKSkaGwRNDrWMjgHSu5XnT6NSrdW4qVXjNnep0IU1hFGWssJmwPBhPBFNUtzZ4Y3jUC5ozm8jtY9CyU61Sm/wBsmjHOlCawaxPjF/AkNFEYYM7ML3yAPOcRncF7aQPHpU1a0qst6XEU6UaawifONe8KnYT9Ar1bZ0dUebjKloc8hW4q74hSC/Rdtj2kfSCx1eR6GSlzrUmfKFjL9ip8yM/mJrtj/wDW39Uno0W8ZHjVbsbXxqnrwR3by48KGC4kJX+Os6yVZ0mlgV9vF4sJ6EGUxbwJJXVDYI7gHqpZOCOMa3cvABxrWurmNCnibFvQ8WWBPWDaCOniZDC3NjjaGtH+SeEnjVVqTc5b8uJY4QUFurgesLyew7UpRK4nOlX21/lv6RW/HlR9Wt8qOi/BZXozBAejB9FJPK2KFpdI82aB8STwAcaiUt1GvcXFO3puc3gkSZgbJrTtaHVT3yPtpYwlkQPKOqPr9C1ZV30Kddf1JXk8KKUV8szJxGwba24Dlz339d148WRoed3uOO+ZHAmBIKNjmU4cGvdnkOcX2NgNBOngXmUm2al3eVbqSlVeLMovJqhAEBg8d+5tVsZOZbNnnx1MFzlS0IBVs6FYKKQezA2+YNtB8xqw3GVLRmWhmR1OjlT+paSqAogIUyqd037KDmKsmy8hfc4G0c41BdI0AgJcyN7zn84d8qNVza+ctDubMy3qbZjLvKo2M3QK0aGZHU3qvIzndXEqoQF2m7YzymdILHU5Hoe6fOtTpCpkzWOd3rXO9QJVOisZYFpk8Ezmx8he4vOt5LjyuNzzq5xWEUvYqs3jJs+V6PIQE5ZOcGCnwfEbdVP1+Q8JLh1PqaGhVS/qudd+3oWOzp7lJG0LURtlUAQBAYrGveFTsJ+gVnts6OqMNxlS0OeQrcVd8QpBcp3hr2uN7NcxxtrsCDo9S8zW9FrueoS3ZJnsw9hWSsqX1Emt5s1vAyMdi0cnOSsVvQVGCgjJXqurNyZj1mMJdpYHyPbHG0ue9wYxo1lxNgF5nNQi5PoeoRcpKK6k7Ym4uMoKcM0GV9nTvH6n8Q/6i5A/2qrd3Lrz3unQsltQVGGHU2BaxsBAUdqUolcTnSr7a/y39Irfjyo+rW+VHRfgsr0ZggZKuSvA4ZA6qcOrmJaw97G02+Jv6gtStLF4FF/qO7dSt4K4R/JvgWArhVAEAQBAEBg8d+5tVsZOZbNnnx1MFzlS0IBVs6FYKKQezA2+YNtB8xqw3GVLRmWhmR1OjlT+paSqAogIUyqd037KDmKsmy8hfc4G0c41BdI0AgJcyN7zn84d8qNVza+ctDubMy3qbZjLvKo2M3QK0aGZHU3qvIzncK4lVCAu03bGeUzpBY6nI9D3T50dFYVaTTygazHKB6WlVGk8KkX7otE+VnN7NQ5AriuBVXxKqSAhKOh8WZA6hpi3VuEHwYAeZU6v6VJY92Wii8YLQyYWIylUAQBAYrGveFTsJ+gVnts6OqMNxlS0OeQrcVd8QpBdpmB0jGnU5zGm2uxcAV4m8ItnqCxkkerDmDH0lTJTyXvG4gHv2HS13pFvjxLHQrKrSU0e69J05uLPAs5iZ9xSOa4OaSHNIc1w1tcNIIXmUVJbr4M9Qk4vFE54j4yNrqYF1hPFZs7R33A8DvXWPqI4FVry2dCph06Fita6qwx6myrUNoICjtSlEric6VfbX+W/pFb8eVH1a3yo6L8FlejMFIJ6xQiDcH0wHDBC48rmhx+JXOnzM+XbRk5XdT/p/kzC8mmEAQBAEAQGDx37m1Wxk5ls2efHUwXOVLQgFWzoVgopB7MDb5g20HzGrDcZUtGZaGZHU6OVP6lpKoCiAhTKp3TfsoOYqybLyF9zgbRzjUF0jQCAlzI3vOfzh3yo1XNr5y0O5szLeptmMu8qjYzdArRoZkdTeq8jOd1cSqhAXabtjPKZ0gsdTkeh7p861Ok3tuCDqIIVNTwZamsUc44UozBPLCRYxSSMt4g7R8LK4UJ79OMvYq9aDjUaPKsxiCAlbJTjE10X2GVwEkec6C57OM6S0eNpvo4iOIqvbTtt2XiR4M7ez6+9HcfQkQFco6ZVAEBS6AxeNe8KnYT9ArPbZ0NUYbjKloc8hW4q74hSC9Rdtj2kfTCx1eSWjMlLnRK+VXAG7QCrjHXKcdctrdBwn+k6eQuXA2bc7k9x8H+Ts39DfhvLiiI1YsThMogMtizhuShqWzsuW9jKy+iSM6xy8I8YWvdW6rU918TYt6/hT3lwJ8oKyOeJk0Tg6ORoc0jhBHwPiVUnBwk4viWSElJYo9K8noo7UpRK4nOlX21/lv6RW/HlR9Wt8qOi/BZXozBAT7itvCl83p/ltXPnzM+W3/8AlVf+pfkyq8moEAQBAEAQGDx37m1Wxk5ls2efHUwXOVLQgFWzoVgopB7MDb5g20HzGrDcZUtGZaGZHU6OVP6lpKoCiAhTKp3TfsoOYqybLyF9zgbRzjUF0jQCAlzI3vOfzh3yo1XNr5y0O5szLeptmMu8qjYzdArRoZkdTeq8jOd1cSqhAXabtjPKZ0gvFTkejPdLnWp0oqYWtEUZWcBFkwrWDqJbMnI/TIBZhPlN0f0jjXd2XcLDwn9jjbRoPHxER6uzgcoID7jeWuDmkhzSC1zSWuaeMEaQVDipLBr0PUZNeq9DfsBZTpowGVce6gaN1jIZJ/U09SeUW5Fx6+yot4039jp0dpNLCZsrMpmDiNO7g8W4k8xWl5ZcY+iNz9fRa4nkrsqdK0dZhmeeDOzY238ZuT8Flp7JqvmaRintKC5T0Yh42T4QnnErWMZGyJ0bGXNrucDdx7LUOALHe2kaEVg8T3aXTrN4mxY1bwqdhP0CtS1zYao2a+VLQ56Ct5V3xCkF6i7bHtI+kFjq8ktD3S50dIyMDgWuALXAhwIuCDoIKpybTxRasMVgyBMb8Bmhq3w2627q4HccZ4OUG49APCrTZXCq00+vBlcu6HhT9jBrbNUKQb5kwxm3CX7JM7rMzutOJNopT+nxNdz8q5G0rTej4seK4nUsLjB+HL7EvArgHaDtSlEric6VfbX+W/pFb8eVH1a3yo6L8FlejMEDJ9xW3hS+b0/y2rnz5mfLb/8Ayqv/AFL8mVXk1AgCAIAgCAweO/c2q2MnMtmzz46mC5ypaEAq2dCsFFIPZgbfUG2g+Y1YbjKlozLQzI6nRwVP6loKoSUQEKZVO6b9lBzFWXZeQvucDaOaaguiaAUAlzI3vOfzg/KjVd2vnLQ7mzMt6m2Yy7yqNjN0CtGhmR1N6ryM53CuJVWEBdpu2M8pnSC8VOR6M90+danSqphazz19HHPE6KVodHIC1zTwj68KmE3CSlHoeZRUotMhDG7FOageTpfTuPW5uK+pr+J3wPwVmtL2Nddn2OBc2jpPFcDXFvmkVUAopAQFVAJAyNn8zPsWfB/+1yNsckdTq7M5mSJjVvCp2E/QK49tnQ1R07jKloc9BW8rD4hSQXqLtse0j6QWOryPQyUudHSippaTU8omAPtlIXMF56fOkjtrcLdWz0gaPGAt2wufBqez9DUvKHiQ9OKIRVoK8wpIKhRx0J4epNOTrGf7ZBuUp/MwgB54ZWamycvAfHyqs31r4M8VwZYLO5VWOHU292paC4m8uJzrV9tf5b+kV0I8qPq1vlR0X4LK9GYIGT7itvCl83p/ltXPnzM+W3/+VV/6l+WZVeTUCAIAgCAIDFY00j56KeGIXkkiexguBdxGjSVmt5qFWMnwRirRcqbiupEX4f4U8C33sX1Vg8yt+7+DieX1vYfh9hTwLfexfVPMrfu/geX1vY9ODcRMJMnie6EBrJInOO6x6GteCeHiCx1toUJU3FPij3SsasZpsmhV07pVAUQEYY/YpV1VXOmgjDoyyJocXsbpAN9BK7Vje0qVLdk/U5V5aVKtTeia7+H2FPAt97F9VueZW/d/BqeX1vYfh/hTwI97F9U8yt+7+B5fW9iQ8muBaijppY6hga58xe0BzXXbubG8B42lcfaFaFaopQ7HUsqMqUGpGwYcgdJSzRsF3vjkY0XAu4tIGlatKSjNNmzUWMWkQ4Mn2FPAj3sX1Vj8yt+7+DheX1vYfh/hTwLfexfVPMrfu/geX1vY+4MQMJh7SYRYOaT12LUDyrxPaNBxaxfweoWFVSTJuVbO8LID4nha9pa8BzXAhzXAFrhxEFSm08UQ0msGaHh3JjBJd9I8wuNzubrvhv4uFvxHiXTo7UqR9J+q/k51XZ0JesfRmlV+IeE4f+HdB30Lw8eo2PwXThtGhLrgaE7GrHoYWbBNUzs6eob5UEo+NltK4pPhJfJruhUXRnzFg6of2EE7vJhldzBHWprjJfJCo1H0ZkqPFDCMts2mlAPDIBEPTnEFYZ31CH+3wZY2dWXQkLJ5ihVUMsk1QYhukYYGMc5zgc4G5NgODguuPf3kKyUY9Dq2drKk25G24fpny0k8TBd8kUrGC4F3FpA0laNGSjUjJ9GjcqxcoSS7EOjJ9hTwLfexfVWHzKh3fwcPy+t7D8PsKeBb72L6qfMrfu/geX1vYuU2IOE2yMcYRZr2E9di1BwJ4V4qbRoOLSZ7p2FVST9CbVWzuBCSJsbMQKp1W+Sjja6GU7pbPY3c3ns22JGi+kcq7tptGEaajU4o49zYSc8YcDD/AIfYU8C33sX1Wz5lb938Gv5fW9h+H+FPAj3sX1U+ZW/DF/A8vrex7MEYo4YpZ2TxQtz4zqMsea9p7Jp06iFhr3ltVpuDb+DLRta9Ke8sCYYnFzAS0tJAJaSCWm2kEjQq/wAGduPuQ7UYiYRL3OETbFziOuR6ieVbSrRSRfqO3rOMFFt+iXQt/cLCXgm+8j+qnxomT/yCy7v4H3Cwl4JvvI/qp8aI/wDILLu/glzANO6KkgieLPjhhY8XBs5rACL8oWnJ4ybKLd1FUrznHg5Nr7s96g1wgCAIAgCAogCAIBZBgVQBAEBRAEAQAICqAogCAICqAIAgCAogFkGAQj0KWQkqEBVAUQBAEBVAEBSyAIAgCAIBZAEAsgCAqgCAIAgCAIAgCAIAgCAIAgCAIAgCAIAgCAIAgCAIAgCAIAgCAIAgCAIAgCAIAgCAIAgCAIAgCAIAgCAIAgCA/9k=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2056" name="Picture 8" descr="http://bostonglobalforum.org/wp-content/uploads/flickr-logo.png"/>
          <p:cNvPicPr>
            <a:picLocks noChangeAspect="1" noChangeArrowheads="1"/>
          </p:cNvPicPr>
          <p:nvPr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88972" y="4139427"/>
            <a:ext cx="512741" cy="15561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96" name="Straight Arrow Connector 95"/>
          <p:cNvCxnSpPr/>
          <p:nvPr/>
        </p:nvCxnSpPr>
        <p:spPr>
          <a:xfrm>
            <a:off x="4314069" y="3500589"/>
            <a:ext cx="28813" cy="302824"/>
          </a:xfrm>
          <a:prstGeom prst="straightConnector1">
            <a:avLst/>
          </a:prstGeom>
          <a:ln w="635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065" name="Picture 12" descr="Dr. Bill always listens to me. I have dental anxiety. I wouldn't go anywhere else! I love..."/>
          <p:cNvPicPr>
            <a:picLocks noChangeAspect="1" noChangeArrowheads="1"/>
          </p:cNvPicPr>
          <p:nvPr/>
        </p:nvPicPr>
        <p:blipFill rotWithShape="1"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4686"/>
          <a:stretch/>
        </p:blipFill>
        <p:spPr bwMode="auto">
          <a:xfrm rot="21411703">
            <a:off x="7716876" y="3783652"/>
            <a:ext cx="1203091" cy="906095"/>
          </a:xfrm>
          <a:prstGeom prst="roundRect">
            <a:avLst>
              <a:gd name="adj" fmla="val 3356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  <a:extLst/>
        </p:spPr>
      </p:pic>
      <p:pic>
        <p:nvPicPr>
          <p:cNvPr id="2066" name="Picture 14" descr="https://cdn1.iconfinder.com/data/icons/Pinterest/Pinterest_Logo.png"/>
          <p:cNvPicPr>
            <a:picLocks noChangeAspect="1" noChangeArrowheads="1"/>
          </p:cNvPicPr>
          <p:nvPr/>
        </p:nvPicPr>
        <p:blipFill>
          <a:blip r:embed="rId1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44146" y="3935739"/>
            <a:ext cx="752906" cy="1906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68" name="Picture 2067"/>
          <p:cNvPicPr>
            <a:picLocks noChangeAspect="1"/>
          </p:cNvPicPr>
          <p:nvPr/>
        </p:nvPicPr>
        <p:blipFill>
          <a:blip r:embed="rId17"/>
          <a:stretch>
            <a:fillRect/>
          </a:stretch>
        </p:blipFill>
        <p:spPr>
          <a:xfrm>
            <a:off x="325326" y="2310268"/>
            <a:ext cx="1321550" cy="704396"/>
          </a:xfrm>
          <a:prstGeom prst="roundRect">
            <a:avLst>
              <a:gd name="adj" fmla="val 4688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outerShdw blurRad="76200" dir="18900000" sy="23000" kx="-1200000" algn="bl" rotWithShape="0">
              <a:prstClr val="black">
                <a:alpha val="20000"/>
              </a:prstClr>
            </a:outerShdw>
            <a:reflection blurRad="12700" stA="38000" endPos="28000" dist="5000" dir="5400000" sy="-100000" algn="bl" rotWithShape="0"/>
          </a:effectLst>
        </p:spPr>
      </p:pic>
      <p:sp>
        <p:nvSpPr>
          <p:cNvPr id="106" name="TextBox 105"/>
          <p:cNvSpPr txBox="1"/>
          <p:nvPr/>
        </p:nvSpPr>
        <p:spPr>
          <a:xfrm>
            <a:off x="6764027" y="3269920"/>
            <a:ext cx="192500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1200"/>
              </a:lnSpc>
            </a:pPr>
            <a:r>
              <a:rPr lang="en-US" sz="1200" dirty="0"/>
              <a:t>We Market 45 – 60 Second</a:t>
            </a:r>
            <a:br>
              <a:rPr lang="en-US" sz="1200" dirty="0"/>
            </a:br>
            <a:r>
              <a:rPr lang="en-US" sz="1200" dirty="0"/>
              <a:t>“Review Commercials”</a:t>
            </a:r>
          </a:p>
        </p:txBody>
      </p:sp>
      <p:grpSp>
        <p:nvGrpSpPr>
          <p:cNvPr id="15" name="Group 14"/>
          <p:cNvGrpSpPr/>
          <p:nvPr/>
        </p:nvGrpSpPr>
        <p:grpSpPr>
          <a:xfrm>
            <a:off x="325326" y="472325"/>
            <a:ext cx="3493187" cy="1148897"/>
            <a:chOff x="260453" y="641169"/>
            <a:chExt cx="4657583" cy="1531862"/>
          </a:xfrm>
        </p:grpSpPr>
        <p:sp>
          <p:nvSpPr>
            <p:cNvPr id="9" name="TextBox 8"/>
            <p:cNvSpPr txBox="1"/>
            <p:nvPr/>
          </p:nvSpPr>
          <p:spPr>
            <a:xfrm>
              <a:off x="2520797" y="1144199"/>
              <a:ext cx="2397239" cy="451405"/>
            </a:xfrm>
            <a:prstGeom prst="rect">
              <a:avLst/>
            </a:prstGeom>
            <a:gradFill flip="none" rotWithShape="1">
              <a:gsLst>
                <a:gs pos="0">
                  <a:schemeClr val="accent3">
                    <a:shade val="30000"/>
                    <a:satMod val="115000"/>
                  </a:schemeClr>
                </a:gs>
                <a:gs pos="50000">
                  <a:schemeClr val="accent3">
                    <a:shade val="67500"/>
                    <a:satMod val="115000"/>
                  </a:schemeClr>
                </a:gs>
                <a:gs pos="100000">
                  <a:schemeClr val="accent3">
                    <a:shade val="100000"/>
                    <a:satMod val="115000"/>
                  </a:schemeClr>
                </a:gs>
              </a:gsLst>
              <a:lin ang="16200000" scaled="1"/>
              <a:tileRect/>
            </a:gradFill>
            <a:ln w="6350"/>
          </p:spPr>
          <p:style>
            <a:lnRef idx="3">
              <a:schemeClr val="lt1"/>
            </a:lnRef>
            <a:fillRef idx="1">
              <a:schemeClr val="accent3"/>
            </a:fillRef>
            <a:effectRef idx="1">
              <a:schemeClr val="accent3"/>
            </a:effectRef>
            <a:fontRef idx="minor">
              <a:schemeClr val="lt1"/>
            </a:fontRef>
          </p:style>
          <p:txBody>
            <a:bodyPr wrap="square" rtlCol="0">
              <a:spAutoFit/>
            </a:bodyPr>
            <a:lstStyle/>
            <a:p>
              <a:pPr algn="ctr"/>
              <a:r>
                <a:rPr lang="en-US" sz="1600" b="1" dirty="0"/>
                <a:t>Feedback Pages</a:t>
              </a:r>
            </a:p>
          </p:txBody>
        </p:sp>
        <p:grpSp>
          <p:nvGrpSpPr>
            <p:cNvPr id="14" name="Group 13"/>
            <p:cNvGrpSpPr/>
            <p:nvPr/>
          </p:nvGrpSpPr>
          <p:grpSpPr>
            <a:xfrm>
              <a:off x="1681203" y="641169"/>
              <a:ext cx="982740" cy="1531862"/>
              <a:chOff x="1681203" y="641169"/>
              <a:chExt cx="982740" cy="1531862"/>
            </a:xfrm>
          </p:grpSpPr>
          <p:pic>
            <p:nvPicPr>
              <p:cNvPr id="60" name="Picture 2"/>
              <p:cNvPicPr>
                <a:picLocks noChangeAspect="1" noChangeArrowheads="1"/>
              </p:cNvPicPr>
              <p:nvPr/>
            </p:nvPicPr>
            <p:blipFill>
              <a:blip r:embed="rId18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 bwMode="auto">
              <a:xfrm rot="21323743">
                <a:off x="1681203" y="641169"/>
                <a:ext cx="982740" cy="1531862"/>
              </a:xfrm>
              <a:prstGeom prst="roundRect">
                <a:avLst>
                  <a:gd name="adj" fmla="val 13356"/>
                </a:avLst>
              </a:prstGeom>
              <a:solidFill>
                <a:srgbClr val="FFFFFF">
                  <a:shade val="85000"/>
                </a:srgbClr>
              </a:solidFill>
              <a:ln>
                <a:noFill/>
              </a:ln>
              <a:effectLst>
                <a:reflection blurRad="12700" stA="38000" endPos="28000" dist="5000" dir="5400000" sy="-100000" algn="bl" rotWithShape="0"/>
              </a:effectLst>
              <a:extLst/>
            </p:spPr>
          </p:pic>
          <p:pic>
            <p:nvPicPr>
              <p:cNvPr id="8" name="Picture 7"/>
              <p:cNvPicPr>
                <a:picLocks noChangeAspect="1"/>
              </p:cNvPicPr>
              <p:nvPr/>
            </p:nvPicPr>
            <p:blipFill rotWithShape="1">
              <a:blip r:embed="rId19"/>
              <a:srcRect r="34047" b="21853"/>
              <a:stretch/>
            </p:blipFill>
            <p:spPr>
              <a:xfrm rot="21313836">
                <a:off x="1764438" y="779571"/>
                <a:ext cx="812174" cy="1221199"/>
              </a:xfrm>
              <a:prstGeom prst="rect">
                <a:avLst/>
              </a:prstGeom>
              <a:ln>
                <a:solidFill>
                  <a:schemeClr val="bg1">
                    <a:lumMod val="85000"/>
                  </a:schemeClr>
                </a:solidFill>
              </a:ln>
              <a:effectLst>
                <a:outerShdw blurRad="114300" dist="63500" dir="2700000" sx="98000" sy="98000" algn="tl" rotWithShape="0">
                  <a:srgbClr val="333333">
                    <a:alpha val="65000"/>
                  </a:srgbClr>
                </a:outerShdw>
              </a:effectLst>
            </p:spPr>
          </p:pic>
        </p:grpSp>
        <p:pic>
          <p:nvPicPr>
            <p:cNvPr id="61" name="Picture 60"/>
            <p:cNvPicPr>
              <a:picLocks noChangeAspect="1"/>
            </p:cNvPicPr>
            <p:nvPr/>
          </p:nvPicPr>
          <p:blipFill rotWithShape="1">
            <a:blip r:embed="rId19"/>
            <a:srcRect l="-2" r="729" b="766"/>
            <a:stretch/>
          </p:blipFill>
          <p:spPr>
            <a:xfrm rot="21313836">
              <a:off x="260453" y="892249"/>
              <a:ext cx="1380944" cy="1250957"/>
            </a:xfrm>
            <a:prstGeom prst="rect">
              <a:avLst/>
            </a:prstGeom>
            <a:ln>
              <a:solidFill>
                <a:schemeClr val="bg2">
                  <a:lumMod val="25000"/>
                </a:schemeClr>
              </a:solidFill>
            </a:ln>
            <a:effectLst>
              <a:outerShdw blurRad="114300" dist="63500" dir="2700000" sx="98000" sy="98000" algn="tl" rotWithShape="0">
                <a:srgbClr val="333333">
                  <a:alpha val="65000"/>
                </a:srgbClr>
              </a:outerShdw>
            </a:effectLst>
          </p:spPr>
        </p:pic>
      </p:grpSp>
      <p:grpSp>
        <p:nvGrpSpPr>
          <p:cNvPr id="22" name="Group 21"/>
          <p:cNvGrpSpPr/>
          <p:nvPr/>
        </p:nvGrpSpPr>
        <p:grpSpPr>
          <a:xfrm>
            <a:off x="5355984" y="448611"/>
            <a:ext cx="2677162" cy="900655"/>
            <a:chOff x="6885180" y="633334"/>
            <a:chExt cx="3569549" cy="1200873"/>
          </a:xfrm>
        </p:grpSpPr>
        <p:sp>
          <p:nvSpPr>
            <p:cNvPr id="2" name="TextBox 1"/>
            <p:cNvSpPr txBox="1"/>
            <p:nvPr/>
          </p:nvSpPr>
          <p:spPr>
            <a:xfrm>
              <a:off x="6885180" y="1218145"/>
              <a:ext cx="2251748" cy="451405"/>
            </a:xfrm>
            <a:prstGeom prst="rect">
              <a:avLst/>
            </a:prstGeom>
            <a:gradFill flip="none" rotWithShape="1">
              <a:gsLst>
                <a:gs pos="0">
                  <a:schemeClr val="accent3">
                    <a:shade val="30000"/>
                    <a:satMod val="115000"/>
                  </a:schemeClr>
                </a:gs>
                <a:gs pos="50000">
                  <a:schemeClr val="accent3">
                    <a:shade val="67500"/>
                    <a:satMod val="115000"/>
                  </a:schemeClr>
                </a:gs>
                <a:gs pos="100000">
                  <a:schemeClr val="accent3">
                    <a:shade val="100000"/>
                    <a:satMod val="115000"/>
                  </a:schemeClr>
                </a:gs>
              </a:gsLst>
              <a:lin ang="16200000" scaled="1"/>
              <a:tileRect/>
            </a:gradFill>
            <a:ln w="6350"/>
          </p:spPr>
          <p:style>
            <a:lnRef idx="3">
              <a:schemeClr val="lt1"/>
            </a:lnRef>
            <a:fillRef idx="1">
              <a:schemeClr val="accent3"/>
            </a:fillRef>
            <a:effectRef idx="1">
              <a:schemeClr val="accent3"/>
            </a:effectRef>
            <a:fontRef idx="minor">
              <a:schemeClr val="lt1"/>
            </a:fontRef>
          </p:style>
          <p:txBody>
            <a:bodyPr wrap="square" rtlCol="0">
              <a:spAutoFit/>
            </a:bodyPr>
            <a:lstStyle/>
            <a:p>
              <a:pPr algn="ctr"/>
              <a:r>
                <a:rPr lang="en-US" sz="1600" b="1" dirty="0"/>
                <a:t>Daily Monitoring</a:t>
              </a:r>
            </a:p>
          </p:txBody>
        </p:sp>
        <p:pic>
          <p:nvPicPr>
            <p:cNvPr id="7" name="Picture 3"/>
            <p:cNvPicPr>
              <a:picLocks noChangeAspect="1" noChangeArrowheads="1"/>
            </p:cNvPicPr>
            <p:nvPr/>
          </p:nvPicPr>
          <p:blipFill rotWithShape="1">
            <a:blip r:embed="rId20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1236" r="15014"/>
            <a:stretch/>
          </p:blipFill>
          <p:spPr bwMode="auto">
            <a:xfrm>
              <a:off x="9016505" y="633334"/>
              <a:ext cx="1438224" cy="120087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</p:grpSp>
      <mc:AlternateContent xmlns:mc="http://schemas.openxmlformats.org/markup-compatibility/2006" xmlns:p14="http://schemas.microsoft.com/office/powerpoint/2010/main">
        <mc:Choice Requires="p14">
          <p:contentPart p14:bwMode="auto" r:id="rId21">
            <p14:nvContentPartPr>
              <p14:cNvPr id="17" name="Ink 16"/>
              <p14:cNvContentPartPr/>
              <p14:nvPr/>
            </p14:nvContentPartPr>
            <p14:xfrm>
              <a:off x="6414275" y="1899188"/>
              <a:ext cx="2581470" cy="1832760"/>
            </p14:xfrm>
          </p:contentPart>
        </mc:Choice>
        <mc:Fallback xmlns="">
          <p:pic>
            <p:nvPicPr>
              <p:cNvPr id="17" name="Ink 16"/>
              <p:cNvPicPr/>
              <p:nvPr/>
            </p:nvPicPr>
            <p:blipFill>
              <a:blip r:embed="rId22"/>
              <a:stretch>
                <a:fillRect/>
              </a:stretch>
            </p:blipFill>
            <p:spPr>
              <a:xfrm>
                <a:off x="6393756" y="1878668"/>
                <a:ext cx="2622509" cy="1873800"/>
              </a:xfrm>
              <a:prstGeom prst="rect">
                <a:avLst/>
              </a:prstGeom>
            </p:spPr>
          </p:pic>
        </mc:Fallback>
      </mc:AlternateContent>
      <p:grpSp>
        <p:nvGrpSpPr>
          <p:cNvPr id="29" name="Group 28"/>
          <p:cNvGrpSpPr/>
          <p:nvPr/>
        </p:nvGrpSpPr>
        <p:grpSpPr>
          <a:xfrm>
            <a:off x="2419770" y="1505505"/>
            <a:ext cx="4106462" cy="557028"/>
            <a:chOff x="3121418" y="2007738"/>
            <a:chExt cx="5475283" cy="742704"/>
          </a:xfrm>
        </p:grpSpPr>
        <p:sp>
          <p:nvSpPr>
            <p:cNvPr id="43" name="Rounded Rectangle 42"/>
            <p:cNvSpPr/>
            <p:nvPr/>
          </p:nvSpPr>
          <p:spPr>
            <a:xfrm>
              <a:off x="3121418" y="2007738"/>
              <a:ext cx="5475283" cy="727265"/>
            </a:xfrm>
            <a:prstGeom prst="roundRect">
              <a:avLst/>
            </a:prstGeom>
            <a:solidFill>
              <a:schemeClr val="bg1"/>
            </a:solidFill>
            <a:ln w="6350">
              <a:solidFill>
                <a:schemeClr val="tx1">
                  <a:lumMod val="50000"/>
                  <a:lumOff val="50000"/>
                </a:schemeClr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44" name="Picture 4" descr="http://lilyvelden.files.wordpress.com/2013/02/five-stars.png"/>
            <p:cNvPicPr>
              <a:picLocks noChangeAspect="1" noChangeArrowheads="1"/>
            </p:cNvPicPr>
            <p:nvPr/>
          </p:nvPicPr>
          <p:blipFill rotWithShape="1">
            <a:blip r:embed="rId23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2" t="1" r="-2713" b="-21422"/>
            <a:stretch/>
          </p:blipFill>
          <p:spPr bwMode="auto">
            <a:xfrm>
              <a:off x="3249204" y="2104809"/>
              <a:ext cx="1407975" cy="388881"/>
            </a:xfrm>
            <a:prstGeom prst="rect">
              <a:avLst/>
            </a:prstGeom>
            <a:noFill/>
            <a:effectLst>
              <a:outerShdw blurRad="25400" dist="25400" dir="2700000" algn="tl" rotWithShape="0">
                <a:prstClr val="black">
                  <a:alpha val="40000"/>
                </a:prstClr>
              </a:outerShdw>
            </a:effectLst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48" name="TextBox 47"/>
            <p:cNvSpPr txBox="1"/>
            <p:nvPr/>
          </p:nvSpPr>
          <p:spPr>
            <a:xfrm>
              <a:off x="4679347" y="2113389"/>
              <a:ext cx="3664716" cy="5676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ts val="1300"/>
                </a:lnSpc>
              </a:pPr>
              <a:r>
                <a:rPr lang="en-US" sz="1400" b="1" dirty="0"/>
                <a:t>“</a:t>
              </a:r>
              <a:r>
                <a:rPr lang="en-US" sz="1200" dirty="0">
                  <a:solidFill>
                    <a:schemeClr val="bg1">
                      <a:lumMod val="50000"/>
                    </a:schemeClr>
                  </a:solidFill>
                </a:rPr>
                <a:t>Incredible Service, I highly recommend them.  They are always on time</a:t>
              </a:r>
              <a:r>
                <a:rPr lang="en-US" sz="1400" dirty="0"/>
                <a:t>.”</a:t>
              </a:r>
            </a:p>
          </p:txBody>
        </p:sp>
        <p:sp>
          <p:nvSpPr>
            <p:cNvPr id="50" name="TextBox 49"/>
            <p:cNvSpPr txBox="1"/>
            <p:nvPr/>
          </p:nvSpPr>
          <p:spPr>
            <a:xfrm>
              <a:off x="3615807" y="2340073"/>
              <a:ext cx="1044397" cy="41036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400" dirty="0"/>
                <a:t>Review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2845153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14:flythrough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500"/>
                            </p:stCondLst>
                            <p:childTnLst>
                              <p:par>
                                <p:cTn id="4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20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0" dur="500"/>
                                        <p:tgtEl>
                                          <p:spTgt spid="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6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9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0" fill="hold">
                      <p:stCondLst>
                        <p:cond delay="indefinite"/>
                      </p:stCondLst>
                      <p:childTnLst>
                        <p:par>
                          <p:cTn id="71" fill="hold">
                            <p:stCondLst>
                              <p:cond delay="0"/>
                            </p:stCondLst>
                            <p:childTnLst>
                              <p:par>
                                <p:cTn id="7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4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7" dur="500"/>
                                        <p:tgtEl>
                                          <p:spTgt spid="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0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3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4" fill="hold">
                      <p:stCondLst>
                        <p:cond delay="indefinite"/>
                      </p:stCondLst>
                      <p:childTnLst>
                        <p:par>
                          <p:cTn id="85" fill="hold">
                            <p:stCondLst>
                              <p:cond delay="0"/>
                            </p:stCondLst>
                            <p:childTnLst>
                              <p:par>
                                <p:cTn id="8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8" dur="500"/>
                                        <p:tgtEl>
                                          <p:spTgt spid="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1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4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7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0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6" dur="500"/>
                                        <p:tgtEl>
                                          <p:spTgt spid="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7" fill="hold">
                      <p:stCondLst>
                        <p:cond delay="indefinite"/>
                      </p:stCondLst>
                      <p:childTnLst>
                        <p:par>
                          <p:cTn id="108" fill="hold">
                            <p:stCondLst>
                              <p:cond delay="0"/>
                            </p:stCondLst>
                            <p:childTnLst>
                              <p:par>
                                <p:cTn id="10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1" dur="500"/>
                                        <p:tgtEl>
                                          <p:spTgt spid="1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4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7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0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3" dur="500"/>
                                        <p:tgtEl>
                                          <p:spTgt spid="20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6" dur="500"/>
                                        <p:tgtEl>
                                          <p:spTgt spid="20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9" dur="500"/>
                                        <p:tgtEl>
                                          <p:spTgt spid="20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0" fill="hold">
                      <p:stCondLst>
                        <p:cond delay="indefinite"/>
                      </p:stCondLst>
                      <p:childTnLst>
                        <p:par>
                          <p:cTn id="131" fill="hold">
                            <p:stCondLst>
                              <p:cond delay="0"/>
                            </p:stCondLst>
                            <p:childTnLst>
                              <p:par>
                                <p:cTn id="132" presetID="2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33" dur="500" tmFilter="0, 0; .2, .5; .8, .5; 1, 0"/>
                                        <p:tgtEl>
                                          <p:spTgt spid="2065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34" dur="250" autoRev="1" fill="hold"/>
                                        <p:tgtEl>
                                          <p:spTgt spid="2065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5" fill="hold">
                      <p:stCondLst>
                        <p:cond delay="indefinite"/>
                      </p:stCondLst>
                      <p:childTnLst>
                        <p:par>
                          <p:cTn id="136" fill="hold">
                            <p:stCondLst>
                              <p:cond delay="0"/>
                            </p:stCondLst>
                            <p:childTnLst>
                              <p:par>
                                <p:cTn id="13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9" dur="500"/>
                                        <p:tgtEl>
                                          <p:spTgt spid="1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2" dur="500"/>
                                        <p:tgtEl>
                                          <p:spTgt spid="20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5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8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1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4" dur="500"/>
                                        <p:tgtEl>
                                          <p:spTgt spid="1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5" fill="hold">
                      <p:stCondLst>
                        <p:cond delay="indefinite"/>
                      </p:stCondLst>
                      <p:childTnLst>
                        <p:par>
                          <p:cTn id="156" fill="hold">
                            <p:stCondLst>
                              <p:cond delay="0"/>
                            </p:stCondLst>
                            <p:childTnLst>
                              <p:par>
                                <p:cTn id="157" presetID="2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58" dur="500" tmFilter="0, 0; .2, .5; .8, .5; 1, 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59" dur="250" autoRev="1" fill="hold"/>
                                        <p:tgtEl>
                                          <p:spTgt spid="3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16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2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4" grpId="0" animBg="1"/>
      <p:bldP spid="74" grpId="0" animBg="1"/>
      <p:bldP spid="68" grpId="0" animBg="1"/>
      <p:bldP spid="100" grpId="0" animBg="1"/>
      <p:bldP spid="93" grpId="0" animBg="1"/>
      <p:bldP spid="90" grpId="0" animBg="1"/>
      <p:bldP spid="87" grpId="0" animBg="1"/>
      <p:bldP spid="84" grpId="0" animBg="1"/>
      <p:bldP spid="21" grpId="0" animBg="1"/>
      <p:bldP spid="30" grpId="0"/>
      <p:bldP spid="32" grpId="0"/>
      <p:bldP spid="33" grpId="0"/>
      <p:bldP spid="42" grpId="0"/>
      <p:bldP spid="45" grpId="0"/>
      <p:bldP spid="106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" name="Picture 2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91430" y="391693"/>
            <a:ext cx="4952567" cy="3983883"/>
          </a:xfrm>
          <a:prstGeom prst="roundRect">
            <a:avLst>
              <a:gd name="adj" fmla="val 2462"/>
            </a:avLst>
          </a:prstGeom>
          <a:solidFill>
            <a:srgbClr val="FFFFFF">
              <a:shade val="85000"/>
            </a:srgbClr>
          </a:solidFill>
          <a:ln w="9525">
            <a:solidFill>
              <a:schemeClr val="tx1"/>
            </a:solidFill>
          </a:ln>
          <a:effectLst>
            <a:outerShdw blurRad="76200" dir="18900000" sy="23000" kx="-1200000" algn="bl" rotWithShape="0">
              <a:prstClr val="black">
                <a:alpha val="20000"/>
              </a:prstClr>
            </a:outerShdw>
            <a:reflection blurRad="12700" stA="38000" endPos="28000" dist="5000" dir="5400000" sy="-100000" algn="bl" rotWithShape="0"/>
          </a:effectLst>
        </p:spPr>
      </p:pic>
      <p:pic>
        <p:nvPicPr>
          <p:cNvPr id="28" name="Picture 2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81399" y="1038698"/>
            <a:ext cx="4620801" cy="84014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40" name="Picture 39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39468" y="2206343"/>
            <a:ext cx="4448952" cy="665787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cxnSp>
        <p:nvCxnSpPr>
          <p:cNvPr id="49" name="Straight Arrow Connector 48"/>
          <p:cNvCxnSpPr/>
          <p:nvPr/>
        </p:nvCxnSpPr>
        <p:spPr>
          <a:xfrm>
            <a:off x="3870215" y="1878843"/>
            <a:ext cx="1351376" cy="2366043"/>
          </a:xfrm>
          <a:prstGeom prst="straightConnector1">
            <a:avLst/>
          </a:prstGeom>
          <a:ln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</p:cxnSp>
      <p:cxnSp>
        <p:nvCxnSpPr>
          <p:cNvPr id="53" name="Straight Arrow Connector 52"/>
          <p:cNvCxnSpPr/>
          <p:nvPr/>
        </p:nvCxnSpPr>
        <p:spPr>
          <a:xfrm>
            <a:off x="7251838" y="2872130"/>
            <a:ext cx="520562" cy="1372756"/>
          </a:xfrm>
          <a:prstGeom prst="straightConnector1">
            <a:avLst/>
          </a:prstGeom>
          <a:ln w="12700">
            <a:solidFill>
              <a:srgbClr val="8DC73E"/>
            </a:solidFill>
            <a:tailEnd type="triangle"/>
          </a:ln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</p:cxnSp>
      <p:sp>
        <p:nvSpPr>
          <p:cNvPr id="54" name="Rounded Rectangle 53"/>
          <p:cNvSpPr/>
          <p:nvPr/>
        </p:nvSpPr>
        <p:spPr>
          <a:xfrm>
            <a:off x="4669435" y="4259354"/>
            <a:ext cx="1802654" cy="385983"/>
          </a:xfrm>
          <a:prstGeom prst="roundRect">
            <a:avLst/>
          </a:prstGeom>
          <a:ln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Sales Staff</a:t>
            </a:r>
            <a:endParaRPr lang="en-US" dirty="0"/>
          </a:p>
        </p:txBody>
      </p:sp>
      <p:sp>
        <p:nvSpPr>
          <p:cNvPr id="56" name="Rounded Rectangle 55"/>
          <p:cNvSpPr/>
          <p:nvPr/>
        </p:nvSpPr>
        <p:spPr>
          <a:xfrm>
            <a:off x="6955434" y="4259354"/>
            <a:ext cx="2032985" cy="385983"/>
          </a:xfrm>
          <a:prstGeom prst="roundRect">
            <a:avLst/>
          </a:prstGeom>
          <a:ln/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  Support Staff</a:t>
            </a:r>
            <a:endParaRPr lang="en-US" dirty="0"/>
          </a:p>
        </p:txBody>
      </p:sp>
      <p:pic>
        <p:nvPicPr>
          <p:cNvPr id="3074" name="Picture 2" descr="http://blog.mediasound.com.au/files/2013/08/Corporate-Staff.jpg"/>
          <p:cNvPicPr>
            <a:picLocks noChangeAspect="1" noChangeArrowheads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6743" t="7250" b="22330"/>
          <a:stretch/>
        </p:blipFill>
        <p:spPr bwMode="auto">
          <a:xfrm>
            <a:off x="4250899" y="4131807"/>
            <a:ext cx="710411" cy="656063"/>
          </a:xfrm>
          <a:prstGeom prst="teardrop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5" name="Picture 2" descr="http://blog.mediasound.com.au/files/2013/08/Corporate-Staff.jpg"/>
          <p:cNvPicPr>
            <a:picLocks noChangeAspect="1" noChangeArrowheads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136" r="50000" b="24444"/>
          <a:stretch/>
        </p:blipFill>
        <p:spPr bwMode="auto">
          <a:xfrm>
            <a:off x="6566037" y="4130089"/>
            <a:ext cx="685801" cy="656063"/>
          </a:xfrm>
          <a:prstGeom prst="teardrop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6" name="Round Same Side Corner Rectangle 65"/>
          <p:cNvSpPr/>
          <p:nvPr/>
        </p:nvSpPr>
        <p:spPr>
          <a:xfrm>
            <a:off x="5417843" y="4067346"/>
            <a:ext cx="990600" cy="192008"/>
          </a:xfrm>
          <a:prstGeom prst="round2SameRect">
            <a:avLst/>
          </a:prstGeom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 smtClean="0"/>
              <a:t>  Alert</a:t>
            </a:r>
            <a:endParaRPr lang="en-US" sz="1200" dirty="0"/>
          </a:p>
        </p:txBody>
      </p:sp>
      <p:sp>
        <p:nvSpPr>
          <p:cNvPr id="68" name="Round Same Side Corner Rectangle 67"/>
          <p:cNvSpPr/>
          <p:nvPr/>
        </p:nvSpPr>
        <p:spPr>
          <a:xfrm>
            <a:off x="7905451" y="4067346"/>
            <a:ext cx="990600" cy="192008"/>
          </a:xfrm>
          <a:prstGeom prst="round2SameRect">
            <a:avLst/>
          </a:prstGeom>
          <a:ln/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 smtClean="0"/>
              <a:t>     Alert</a:t>
            </a:r>
            <a:endParaRPr lang="en-US" sz="1200" dirty="0"/>
          </a:p>
        </p:txBody>
      </p:sp>
      <p:sp>
        <p:nvSpPr>
          <p:cNvPr id="69" name="Freeform 519"/>
          <p:cNvSpPr>
            <a:spLocks noEditPoints="1"/>
          </p:cNvSpPr>
          <p:nvPr/>
        </p:nvSpPr>
        <p:spPr bwMode="auto">
          <a:xfrm>
            <a:off x="5599216" y="4110180"/>
            <a:ext cx="159009" cy="118601"/>
          </a:xfrm>
          <a:custGeom>
            <a:avLst/>
            <a:gdLst>
              <a:gd name="T0" fmla="*/ 141 w 146"/>
              <a:gd name="T1" fmla="*/ 111 h 127"/>
              <a:gd name="T2" fmla="*/ 82 w 146"/>
              <a:gd name="T3" fmla="*/ 9 h 127"/>
              <a:gd name="T4" fmla="*/ 64 w 146"/>
              <a:gd name="T5" fmla="*/ 9 h 127"/>
              <a:gd name="T6" fmla="*/ 5 w 146"/>
              <a:gd name="T7" fmla="*/ 111 h 127"/>
              <a:gd name="T8" fmla="*/ 14 w 146"/>
              <a:gd name="T9" fmla="*/ 127 h 127"/>
              <a:gd name="T10" fmla="*/ 131 w 146"/>
              <a:gd name="T11" fmla="*/ 127 h 127"/>
              <a:gd name="T12" fmla="*/ 141 w 146"/>
              <a:gd name="T13" fmla="*/ 111 h 127"/>
              <a:gd name="T14" fmla="*/ 75 w 146"/>
              <a:gd name="T15" fmla="*/ 33 h 127"/>
              <a:gd name="T16" fmla="*/ 81 w 146"/>
              <a:gd name="T17" fmla="*/ 43 h 127"/>
              <a:gd name="T18" fmla="*/ 77 w 146"/>
              <a:gd name="T19" fmla="*/ 79 h 127"/>
              <a:gd name="T20" fmla="*/ 75 w 146"/>
              <a:gd name="T21" fmla="*/ 83 h 127"/>
              <a:gd name="T22" fmla="*/ 72 w 146"/>
              <a:gd name="T23" fmla="*/ 78 h 127"/>
              <a:gd name="T24" fmla="*/ 68 w 146"/>
              <a:gd name="T25" fmla="*/ 43 h 127"/>
              <a:gd name="T26" fmla="*/ 75 w 146"/>
              <a:gd name="T27" fmla="*/ 33 h 127"/>
              <a:gd name="T28" fmla="*/ 75 w 146"/>
              <a:gd name="T29" fmla="*/ 107 h 127"/>
              <a:gd name="T30" fmla="*/ 67 w 146"/>
              <a:gd name="T31" fmla="*/ 100 h 127"/>
              <a:gd name="T32" fmla="*/ 75 w 146"/>
              <a:gd name="T33" fmla="*/ 92 h 127"/>
              <a:gd name="T34" fmla="*/ 82 w 146"/>
              <a:gd name="T35" fmla="*/ 100 h 127"/>
              <a:gd name="T36" fmla="*/ 75 w 146"/>
              <a:gd name="T37" fmla="*/ 107 h 12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</a:cxnLst>
            <a:rect l="0" t="0" r="r" b="b"/>
            <a:pathLst>
              <a:path w="146" h="127">
                <a:moveTo>
                  <a:pt x="141" y="111"/>
                </a:moveTo>
                <a:cubicBezTo>
                  <a:pt x="82" y="9"/>
                  <a:pt x="82" y="9"/>
                  <a:pt x="82" y="9"/>
                </a:cubicBezTo>
                <a:cubicBezTo>
                  <a:pt x="77" y="0"/>
                  <a:pt x="69" y="0"/>
                  <a:pt x="64" y="9"/>
                </a:cubicBezTo>
                <a:cubicBezTo>
                  <a:pt x="5" y="111"/>
                  <a:pt x="5" y="111"/>
                  <a:pt x="5" y="111"/>
                </a:cubicBezTo>
                <a:cubicBezTo>
                  <a:pt x="0" y="119"/>
                  <a:pt x="4" y="127"/>
                  <a:pt x="14" y="127"/>
                </a:cubicBezTo>
                <a:cubicBezTo>
                  <a:pt x="131" y="127"/>
                  <a:pt x="131" y="127"/>
                  <a:pt x="131" y="127"/>
                </a:cubicBezTo>
                <a:cubicBezTo>
                  <a:pt x="142" y="127"/>
                  <a:pt x="146" y="119"/>
                  <a:pt x="141" y="111"/>
                </a:cubicBezTo>
                <a:close/>
                <a:moveTo>
                  <a:pt x="75" y="33"/>
                </a:moveTo>
                <a:cubicBezTo>
                  <a:pt x="79" y="33"/>
                  <a:pt x="81" y="38"/>
                  <a:pt x="81" y="43"/>
                </a:cubicBezTo>
                <a:cubicBezTo>
                  <a:pt x="81" y="46"/>
                  <a:pt x="77" y="76"/>
                  <a:pt x="77" y="79"/>
                </a:cubicBezTo>
                <a:cubicBezTo>
                  <a:pt x="77" y="80"/>
                  <a:pt x="76" y="83"/>
                  <a:pt x="75" y="83"/>
                </a:cubicBezTo>
                <a:cubicBezTo>
                  <a:pt x="74" y="83"/>
                  <a:pt x="73" y="81"/>
                  <a:pt x="72" y="78"/>
                </a:cubicBezTo>
                <a:cubicBezTo>
                  <a:pt x="72" y="75"/>
                  <a:pt x="69" y="52"/>
                  <a:pt x="68" y="43"/>
                </a:cubicBezTo>
                <a:cubicBezTo>
                  <a:pt x="68" y="35"/>
                  <a:pt x="73" y="33"/>
                  <a:pt x="75" y="33"/>
                </a:cubicBezTo>
                <a:close/>
                <a:moveTo>
                  <a:pt x="75" y="107"/>
                </a:moveTo>
                <a:cubicBezTo>
                  <a:pt x="71" y="107"/>
                  <a:pt x="67" y="105"/>
                  <a:pt x="67" y="100"/>
                </a:cubicBezTo>
                <a:cubicBezTo>
                  <a:pt x="67" y="94"/>
                  <a:pt x="72" y="92"/>
                  <a:pt x="75" y="92"/>
                </a:cubicBezTo>
                <a:cubicBezTo>
                  <a:pt x="80" y="92"/>
                  <a:pt x="82" y="97"/>
                  <a:pt x="82" y="100"/>
                </a:cubicBezTo>
                <a:cubicBezTo>
                  <a:pt x="82" y="104"/>
                  <a:pt x="79" y="107"/>
                  <a:pt x="75" y="107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/>
          </a:p>
        </p:txBody>
      </p:sp>
      <p:sp>
        <p:nvSpPr>
          <p:cNvPr id="71" name="Freeform 519"/>
          <p:cNvSpPr>
            <a:spLocks noEditPoints="1"/>
          </p:cNvSpPr>
          <p:nvPr/>
        </p:nvSpPr>
        <p:spPr bwMode="auto">
          <a:xfrm>
            <a:off x="8122695" y="4108266"/>
            <a:ext cx="159009" cy="118601"/>
          </a:xfrm>
          <a:custGeom>
            <a:avLst/>
            <a:gdLst>
              <a:gd name="T0" fmla="*/ 141 w 146"/>
              <a:gd name="T1" fmla="*/ 111 h 127"/>
              <a:gd name="T2" fmla="*/ 82 w 146"/>
              <a:gd name="T3" fmla="*/ 9 h 127"/>
              <a:gd name="T4" fmla="*/ 64 w 146"/>
              <a:gd name="T5" fmla="*/ 9 h 127"/>
              <a:gd name="T6" fmla="*/ 5 w 146"/>
              <a:gd name="T7" fmla="*/ 111 h 127"/>
              <a:gd name="T8" fmla="*/ 14 w 146"/>
              <a:gd name="T9" fmla="*/ 127 h 127"/>
              <a:gd name="T10" fmla="*/ 131 w 146"/>
              <a:gd name="T11" fmla="*/ 127 h 127"/>
              <a:gd name="T12" fmla="*/ 141 w 146"/>
              <a:gd name="T13" fmla="*/ 111 h 127"/>
              <a:gd name="T14" fmla="*/ 75 w 146"/>
              <a:gd name="T15" fmla="*/ 33 h 127"/>
              <a:gd name="T16" fmla="*/ 81 w 146"/>
              <a:gd name="T17" fmla="*/ 43 h 127"/>
              <a:gd name="T18" fmla="*/ 77 w 146"/>
              <a:gd name="T19" fmla="*/ 79 h 127"/>
              <a:gd name="T20" fmla="*/ 75 w 146"/>
              <a:gd name="T21" fmla="*/ 83 h 127"/>
              <a:gd name="T22" fmla="*/ 72 w 146"/>
              <a:gd name="T23" fmla="*/ 78 h 127"/>
              <a:gd name="T24" fmla="*/ 68 w 146"/>
              <a:gd name="T25" fmla="*/ 43 h 127"/>
              <a:gd name="T26" fmla="*/ 75 w 146"/>
              <a:gd name="T27" fmla="*/ 33 h 127"/>
              <a:gd name="T28" fmla="*/ 75 w 146"/>
              <a:gd name="T29" fmla="*/ 107 h 127"/>
              <a:gd name="T30" fmla="*/ 67 w 146"/>
              <a:gd name="T31" fmla="*/ 100 h 127"/>
              <a:gd name="T32" fmla="*/ 75 w 146"/>
              <a:gd name="T33" fmla="*/ 92 h 127"/>
              <a:gd name="T34" fmla="*/ 82 w 146"/>
              <a:gd name="T35" fmla="*/ 100 h 127"/>
              <a:gd name="T36" fmla="*/ 75 w 146"/>
              <a:gd name="T37" fmla="*/ 107 h 12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</a:cxnLst>
            <a:rect l="0" t="0" r="r" b="b"/>
            <a:pathLst>
              <a:path w="146" h="127">
                <a:moveTo>
                  <a:pt x="141" y="111"/>
                </a:moveTo>
                <a:cubicBezTo>
                  <a:pt x="82" y="9"/>
                  <a:pt x="82" y="9"/>
                  <a:pt x="82" y="9"/>
                </a:cubicBezTo>
                <a:cubicBezTo>
                  <a:pt x="77" y="0"/>
                  <a:pt x="69" y="0"/>
                  <a:pt x="64" y="9"/>
                </a:cubicBezTo>
                <a:cubicBezTo>
                  <a:pt x="5" y="111"/>
                  <a:pt x="5" y="111"/>
                  <a:pt x="5" y="111"/>
                </a:cubicBezTo>
                <a:cubicBezTo>
                  <a:pt x="0" y="119"/>
                  <a:pt x="4" y="127"/>
                  <a:pt x="14" y="127"/>
                </a:cubicBezTo>
                <a:cubicBezTo>
                  <a:pt x="131" y="127"/>
                  <a:pt x="131" y="127"/>
                  <a:pt x="131" y="127"/>
                </a:cubicBezTo>
                <a:cubicBezTo>
                  <a:pt x="142" y="127"/>
                  <a:pt x="146" y="119"/>
                  <a:pt x="141" y="111"/>
                </a:cubicBezTo>
                <a:close/>
                <a:moveTo>
                  <a:pt x="75" y="33"/>
                </a:moveTo>
                <a:cubicBezTo>
                  <a:pt x="79" y="33"/>
                  <a:pt x="81" y="38"/>
                  <a:pt x="81" y="43"/>
                </a:cubicBezTo>
                <a:cubicBezTo>
                  <a:pt x="81" y="46"/>
                  <a:pt x="77" y="76"/>
                  <a:pt x="77" y="79"/>
                </a:cubicBezTo>
                <a:cubicBezTo>
                  <a:pt x="77" y="80"/>
                  <a:pt x="76" y="83"/>
                  <a:pt x="75" y="83"/>
                </a:cubicBezTo>
                <a:cubicBezTo>
                  <a:pt x="74" y="83"/>
                  <a:pt x="73" y="81"/>
                  <a:pt x="72" y="78"/>
                </a:cubicBezTo>
                <a:cubicBezTo>
                  <a:pt x="72" y="75"/>
                  <a:pt x="69" y="52"/>
                  <a:pt x="68" y="43"/>
                </a:cubicBezTo>
                <a:cubicBezTo>
                  <a:pt x="68" y="35"/>
                  <a:pt x="73" y="33"/>
                  <a:pt x="75" y="33"/>
                </a:cubicBezTo>
                <a:close/>
                <a:moveTo>
                  <a:pt x="75" y="107"/>
                </a:moveTo>
                <a:cubicBezTo>
                  <a:pt x="71" y="107"/>
                  <a:pt x="67" y="105"/>
                  <a:pt x="67" y="100"/>
                </a:cubicBezTo>
                <a:cubicBezTo>
                  <a:pt x="67" y="94"/>
                  <a:pt x="72" y="92"/>
                  <a:pt x="75" y="92"/>
                </a:cubicBezTo>
                <a:cubicBezTo>
                  <a:pt x="80" y="92"/>
                  <a:pt x="82" y="97"/>
                  <a:pt x="82" y="100"/>
                </a:cubicBezTo>
                <a:cubicBezTo>
                  <a:pt x="82" y="104"/>
                  <a:pt x="79" y="107"/>
                  <a:pt x="75" y="107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/>
          </a:p>
        </p:txBody>
      </p:sp>
      <p:pic>
        <p:nvPicPr>
          <p:cNvPr id="15" name="Picture 14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 rot="162612">
            <a:off x="4377523" y="191332"/>
            <a:ext cx="3593193" cy="4677495"/>
          </a:xfrm>
          <a:prstGeom prst="roundRect">
            <a:avLst>
              <a:gd name="adj" fmla="val 1766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74" name="Picture 73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 rot="21431528">
            <a:off x="4204688" y="294401"/>
            <a:ext cx="3955434" cy="4585915"/>
          </a:xfrm>
          <a:prstGeom prst="rect">
            <a:avLst/>
          </a:prstGeom>
          <a:ln>
            <a:noFill/>
          </a:ln>
          <a:effectLst>
            <a:outerShdw blurRad="152400" dist="12700" dir="2700000" sx="103000" sy="103000" algn="tl" rotWithShape="0">
              <a:srgbClr val="333333">
                <a:alpha val="94000"/>
              </a:srgbClr>
            </a:outerShdw>
          </a:effectLst>
        </p:spPr>
      </p:pic>
      <p:graphicFrame>
        <p:nvGraphicFramePr>
          <p:cNvPr id="45" name="Diagram 44"/>
          <p:cNvGraphicFramePr/>
          <p:nvPr>
            <p:extLst/>
          </p:nvPr>
        </p:nvGraphicFramePr>
        <p:xfrm>
          <a:off x="-480699" y="-215994"/>
          <a:ext cx="4900300" cy="294564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10" r:qs="rId11" r:cs="rId12"/>
          </a:graphicData>
        </a:graphic>
      </p:graphicFrame>
      <p:sp>
        <p:nvSpPr>
          <p:cNvPr id="46" name="Rectangle 45"/>
          <p:cNvSpPr/>
          <p:nvPr/>
        </p:nvSpPr>
        <p:spPr>
          <a:xfrm>
            <a:off x="526472" y="721860"/>
            <a:ext cx="1454728" cy="553998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pPr lvl="0" algn="ctr"/>
            <a:r>
              <a:rPr lang="en-US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Manage</a:t>
            </a:r>
            <a:r>
              <a:rPr lang="en-US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/>
            </a:r>
            <a:br>
              <a:rPr lang="en-US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en-US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Reputation</a:t>
            </a:r>
          </a:p>
        </p:txBody>
      </p:sp>
      <p:sp>
        <p:nvSpPr>
          <p:cNvPr id="47" name="Rectangle 46"/>
          <p:cNvSpPr/>
          <p:nvPr/>
        </p:nvSpPr>
        <p:spPr>
          <a:xfrm>
            <a:off x="1782817" y="701669"/>
            <a:ext cx="1454728" cy="553998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pPr lvl="0" algn="ctr"/>
            <a:r>
              <a:rPr lang="en-US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Build</a:t>
            </a:r>
            <a:r>
              <a:rPr lang="en-US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/>
            </a:r>
            <a:br>
              <a:rPr lang="en-US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en-US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Reputation</a:t>
            </a:r>
          </a:p>
        </p:txBody>
      </p:sp>
      <p:sp>
        <p:nvSpPr>
          <p:cNvPr id="50" name="Rectangle 49"/>
          <p:cNvSpPr/>
          <p:nvPr/>
        </p:nvSpPr>
        <p:spPr>
          <a:xfrm>
            <a:off x="1119776" y="1586015"/>
            <a:ext cx="1454728" cy="553998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pPr lvl="0" algn="ctr"/>
            <a:r>
              <a:rPr lang="en-US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Market</a:t>
            </a:r>
            <a:r>
              <a:rPr lang="en-US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/>
            </a:r>
            <a:br>
              <a:rPr lang="en-US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en-US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Reputation</a:t>
            </a:r>
          </a:p>
        </p:txBody>
      </p:sp>
      <p:sp>
        <p:nvSpPr>
          <p:cNvPr id="51" name="Textfeld 6"/>
          <p:cNvSpPr txBox="1"/>
          <p:nvPr/>
        </p:nvSpPr>
        <p:spPr>
          <a:xfrm>
            <a:off x="902004" y="3368912"/>
            <a:ext cx="2792669" cy="37234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10000"/>
              </a:lnSpc>
              <a:spcAft>
                <a:spcPts val="600"/>
              </a:spcAft>
            </a:pPr>
            <a:r>
              <a:rPr lang="fr-FR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Arial Narrow" panose="020B0606020202030204" pitchFamily="34" charset="0"/>
                <a:cs typeface="Sansation Light"/>
              </a:rPr>
              <a:t>Respond To </a:t>
            </a:r>
            <a:r>
              <a:rPr lang="fr-FR" dirty="0" smtClean="0">
                <a:solidFill>
                  <a:srgbClr val="40ADCB"/>
                </a:solidFill>
                <a:latin typeface="Arial Narrow" panose="020B0606020202030204" pitchFamily="34" charset="0"/>
                <a:cs typeface="Sansation Light"/>
              </a:rPr>
              <a:t>Bad Reviews</a:t>
            </a:r>
          </a:p>
        </p:txBody>
      </p:sp>
      <p:sp>
        <p:nvSpPr>
          <p:cNvPr id="52" name="Freeform 42"/>
          <p:cNvSpPr>
            <a:spLocks/>
          </p:cNvSpPr>
          <p:nvPr/>
        </p:nvSpPr>
        <p:spPr bwMode="auto">
          <a:xfrm>
            <a:off x="517327" y="3449368"/>
            <a:ext cx="384675" cy="323831"/>
          </a:xfrm>
          <a:custGeom>
            <a:avLst/>
            <a:gdLst>
              <a:gd name="T0" fmla="*/ 359 w 430"/>
              <a:gd name="T1" fmla="*/ 0 h 496"/>
              <a:gd name="T2" fmla="*/ 430 w 430"/>
              <a:gd name="T3" fmla="*/ 72 h 496"/>
              <a:gd name="T4" fmla="*/ 430 w 430"/>
              <a:gd name="T5" fmla="*/ 397 h 496"/>
              <a:gd name="T6" fmla="*/ 429 w 430"/>
              <a:gd name="T7" fmla="*/ 397 h 496"/>
              <a:gd name="T8" fmla="*/ 429 w 430"/>
              <a:gd name="T9" fmla="*/ 496 h 496"/>
              <a:gd name="T10" fmla="*/ 329 w 430"/>
              <a:gd name="T11" fmla="*/ 397 h 496"/>
              <a:gd name="T12" fmla="*/ 71 w 430"/>
              <a:gd name="T13" fmla="*/ 397 h 496"/>
              <a:gd name="T14" fmla="*/ 0 w 430"/>
              <a:gd name="T15" fmla="*/ 325 h 496"/>
              <a:gd name="T16" fmla="*/ 0 w 430"/>
              <a:gd name="T17" fmla="*/ 0 h 496"/>
              <a:gd name="T18" fmla="*/ 359 w 430"/>
              <a:gd name="T19" fmla="*/ 0 h 49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430" h="496">
                <a:moveTo>
                  <a:pt x="359" y="0"/>
                </a:moveTo>
                <a:cubicBezTo>
                  <a:pt x="398" y="0"/>
                  <a:pt x="430" y="32"/>
                  <a:pt x="430" y="72"/>
                </a:cubicBezTo>
                <a:cubicBezTo>
                  <a:pt x="430" y="397"/>
                  <a:pt x="430" y="397"/>
                  <a:pt x="430" y="397"/>
                </a:cubicBezTo>
                <a:cubicBezTo>
                  <a:pt x="429" y="397"/>
                  <a:pt x="429" y="397"/>
                  <a:pt x="429" y="397"/>
                </a:cubicBezTo>
                <a:cubicBezTo>
                  <a:pt x="429" y="496"/>
                  <a:pt x="429" y="496"/>
                  <a:pt x="429" y="496"/>
                </a:cubicBezTo>
                <a:cubicBezTo>
                  <a:pt x="329" y="397"/>
                  <a:pt x="329" y="397"/>
                  <a:pt x="329" y="397"/>
                </a:cubicBezTo>
                <a:cubicBezTo>
                  <a:pt x="71" y="397"/>
                  <a:pt x="71" y="397"/>
                  <a:pt x="71" y="397"/>
                </a:cubicBezTo>
                <a:cubicBezTo>
                  <a:pt x="32" y="397"/>
                  <a:pt x="0" y="365"/>
                  <a:pt x="0" y="325"/>
                </a:cubicBezTo>
                <a:cubicBezTo>
                  <a:pt x="0" y="0"/>
                  <a:pt x="0" y="0"/>
                  <a:pt x="0" y="0"/>
                </a:cubicBezTo>
                <a:lnTo>
                  <a:pt x="359" y="0"/>
                </a:lnTo>
                <a:close/>
              </a:path>
            </a:pathLst>
          </a:custGeom>
          <a:gradFill flip="none" rotWithShape="1">
            <a:gsLst>
              <a:gs pos="0">
                <a:srgbClr val="40ADCB">
                  <a:shade val="30000"/>
                  <a:satMod val="115000"/>
                </a:srgbClr>
              </a:gs>
              <a:gs pos="50000">
                <a:srgbClr val="40ADCB">
                  <a:shade val="67500"/>
                  <a:satMod val="115000"/>
                </a:srgbClr>
              </a:gs>
              <a:gs pos="100000">
                <a:srgbClr val="40ADCB">
                  <a:shade val="100000"/>
                  <a:satMod val="115000"/>
                </a:srgbClr>
              </a:gs>
            </a:gsLst>
            <a:lin ang="16200000" scaled="1"/>
            <a:tileRect/>
          </a:gra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 sz="700"/>
          </a:p>
        </p:txBody>
      </p:sp>
      <p:sp>
        <p:nvSpPr>
          <p:cNvPr id="55" name="Textfeld 6"/>
          <p:cNvSpPr txBox="1"/>
          <p:nvPr/>
        </p:nvSpPr>
        <p:spPr>
          <a:xfrm>
            <a:off x="889072" y="3785116"/>
            <a:ext cx="2812652" cy="37234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10000"/>
              </a:lnSpc>
              <a:spcAft>
                <a:spcPts val="600"/>
              </a:spcAft>
            </a:pPr>
            <a:r>
              <a:rPr lang="fr-FR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Arial Narrow" panose="020B0606020202030204" pitchFamily="34" charset="0"/>
                <a:cs typeface="Sansation Light"/>
              </a:rPr>
              <a:t>Detailed </a:t>
            </a:r>
            <a:r>
              <a:rPr lang="fr-FR" dirty="0" smtClean="0">
                <a:solidFill>
                  <a:srgbClr val="40ADCB"/>
                </a:solidFill>
                <a:latin typeface="Arial Narrow" panose="020B0606020202030204" pitchFamily="34" charset="0"/>
                <a:cs typeface="Sansation Light"/>
              </a:rPr>
              <a:t>Reptuation Reporting</a:t>
            </a:r>
          </a:p>
        </p:txBody>
      </p:sp>
      <p:sp>
        <p:nvSpPr>
          <p:cNvPr id="57" name="Freeform 42"/>
          <p:cNvSpPr>
            <a:spLocks/>
          </p:cNvSpPr>
          <p:nvPr/>
        </p:nvSpPr>
        <p:spPr bwMode="auto">
          <a:xfrm>
            <a:off x="504395" y="3865572"/>
            <a:ext cx="384675" cy="323831"/>
          </a:xfrm>
          <a:custGeom>
            <a:avLst/>
            <a:gdLst>
              <a:gd name="T0" fmla="*/ 359 w 430"/>
              <a:gd name="T1" fmla="*/ 0 h 496"/>
              <a:gd name="T2" fmla="*/ 430 w 430"/>
              <a:gd name="T3" fmla="*/ 72 h 496"/>
              <a:gd name="T4" fmla="*/ 430 w 430"/>
              <a:gd name="T5" fmla="*/ 397 h 496"/>
              <a:gd name="T6" fmla="*/ 429 w 430"/>
              <a:gd name="T7" fmla="*/ 397 h 496"/>
              <a:gd name="T8" fmla="*/ 429 w 430"/>
              <a:gd name="T9" fmla="*/ 496 h 496"/>
              <a:gd name="T10" fmla="*/ 329 w 430"/>
              <a:gd name="T11" fmla="*/ 397 h 496"/>
              <a:gd name="T12" fmla="*/ 71 w 430"/>
              <a:gd name="T13" fmla="*/ 397 h 496"/>
              <a:gd name="T14" fmla="*/ 0 w 430"/>
              <a:gd name="T15" fmla="*/ 325 h 496"/>
              <a:gd name="T16" fmla="*/ 0 w 430"/>
              <a:gd name="T17" fmla="*/ 0 h 496"/>
              <a:gd name="T18" fmla="*/ 359 w 430"/>
              <a:gd name="T19" fmla="*/ 0 h 49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430" h="496">
                <a:moveTo>
                  <a:pt x="359" y="0"/>
                </a:moveTo>
                <a:cubicBezTo>
                  <a:pt x="398" y="0"/>
                  <a:pt x="430" y="32"/>
                  <a:pt x="430" y="72"/>
                </a:cubicBezTo>
                <a:cubicBezTo>
                  <a:pt x="430" y="397"/>
                  <a:pt x="430" y="397"/>
                  <a:pt x="430" y="397"/>
                </a:cubicBezTo>
                <a:cubicBezTo>
                  <a:pt x="429" y="397"/>
                  <a:pt x="429" y="397"/>
                  <a:pt x="429" y="397"/>
                </a:cubicBezTo>
                <a:cubicBezTo>
                  <a:pt x="429" y="496"/>
                  <a:pt x="429" y="496"/>
                  <a:pt x="429" y="496"/>
                </a:cubicBezTo>
                <a:cubicBezTo>
                  <a:pt x="329" y="397"/>
                  <a:pt x="329" y="397"/>
                  <a:pt x="329" y="397"/>
                </a:cubicBezTo>
                <a:cubicBezTo>
                  <a:pt x="71" y="397"/>
                  <a:pt x="71" y="397"/>
                  <a:pt x="71" y="397"/>
                </a:cubicBezTo>
                <a:cubicBezTo>
                  <a:pt x="32" y="397"/>
                  <a:pt x="0" y="365"/>
                  <a:pt x="0" y="325"/>
                </a:cubicBezTo>
                <a:cubicBezTo>
                  <a:pt x="0" y="0"/>
                  <a:pt x="0" y="0"/>
                  <a:pt x="0" y="0"/>
                </a:cubicBezTo>
                <a:lnTo>
                  <a:pt x="359" y="0"/>
                </a:lnTo>
                <a:close/>
              </a:path>
            </a:pathLst>
          </a:custGeom>
          <a:gradFill flip="none" rotWithShape="1">
            <a:gsLst>
              <a:gs pos="0">
                <a:srgbClr val="40ADCB">
                  <a:shade val="30000"/>
                  <a:satMod val="115000"/>
                </a:srgbClr>
              </a:gs>
              <a:gs pos="50000">
                <a:srgbClr val="40ADCB">
                  <a:shade val="67500"/>
                  <a:satMod val="115000"/>
                </a:srgbClr>
              </a:gs>
              <a:gs pos="100000">
                <a:srgbClr val="40ADCB">
                  <a:shade val="100000"/>
                  <a:satMod val="115000"/>
                </a:srgbClr>
              </a:gs>
            </a:gsLst>
            <a:lin ang="16200000" scaled="1"/>
            <a:tileRect/>
          </a:gra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 sz="700"/>
          </a:p>
        </p:txBody>
      </p:sp>
      <p:sp>
        <p:nvSpPr>
          <p:cNvPr id="58" name="Textfeld 6"/>
          <p:cNvSpPr txBox="1"/>
          <p:nvPr/>
        </p:nvSpPr>
        <p:spPr>
          <a:xfrm>
            <a:off x="891758" y="4189403"/>
            <a:ext cx="2818304" cy="37234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10000"/>
              </a:lnSpc>
              <a:spcAft>
                <a:spcPts val="600"/>
              </a:spcAft>
            </a:pPr>
            <a:r>
              <a:rPr lang="fr-FR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Arial Narrow" panose="020B0606020202030204" pitchFamily="34" charset="0"/>
                <a:cs typeface="Sansation Light"/>
              </a:rPr>
              <a:t>Monthly </a:t>
            </a:r>
            <a:r>
              <a:rPr lang="fr-FR" dirty="0" smtClean="0">
                <a:solidFill>
                  <a:srgbClr val="40ADCB"/>
                </a:solidFill>
                <a:latin typeface="Arial Narrow" panose="020B0606020202030204" pitchFamily="34" charset="0"/>
                <a:cs typeface="Sansation Light"/>
              </a:rPr>
              <a:t>Marketing Analysis</a:t>
            </a:r>
          </a:p>
        </p:txBody>
      </p:sp>
      <p:sp>
        <p:nvSpPr>
          <p:cNvPr id="59" name="Freeform 42"/>
          <p:cNvSpPr>
            <a:spLocks/>
          </p:cNvSpPr>
          <p:nvPr/>
        </p:nvSpPr>
        <p:spPr bwMode="auto">
          <a:xfrm>
            <a:off x="507081" y="4269859"/>
            <a:ext cx="384675" cy="323831"/>
          </a:xfrm>
          <a:custGeom>
            <a:avLst/>
            <a:gdLst>
              <a:gd name="T0" fmla="*/ 359 w 430"/>
              <a:gd name="T1" fmla="*/ 0 h 496"/>
              <a:gd name="T2" fmla="*/ 430 w 430"/>
              <a:gd name="T3" fmla="*/ 72 h 496"/>
              <a:gd name="T4" fmla="*/ 430 w 430"/>
              <a:gd name="T5" fmla="*/ 397 h 496"/>
              <a:gd name="T6" fmla="*/ 429 w 430"/>
              <a:gd name="T7" fmla="*/ 397 h 496"/>
              <a:gd name="T8" fmla="*/ 429 w 430"/>
              <a:gd name="T9" fmla="*/ 496 h 496"/>
              <a:gd name="T10" fmla="*/ 329 w 430"/>
              <a:gd name="T11" fmla="*/ 397 h 496"/>
              <a:gd name="T12" fmla="*/ 71 w 430"/>
              <a:gd name="T13" fmla="*/ 397 h 496"/>
              <a:gd name="T14" fmla="*/ 0 w 430"/>
              <a:gd name="T15" fmla="*/ 325 h 496"/>
              <a:gd name="T16" fmla="*/ 0 w 430"/>
              <a:gd name="T17" fmla="*/ 0 h 496"/>
              <a:gd name="T18" fmla="*/ 359 w 430"/>
              <a:gd name="T19" fmla="*/ 0 h 49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430" h="496">
                <a:moveTo>
                  <a:pt x="359" y="0"/>
                </a:moveTo>
                <a:cubicBezTo>
                  <a:pt x="398" y="0"/>
                  <a:pt x="430" y="32"/>
                  <a:pt x="430" y="72"/>
                </a:cubicBezTo>
                <a:cubicBezTo>
                  <a:pt x="430" y="397"/>
                  <a:pt x="430" y="397"/>
                  <a:pt x="430" y="397"/>
                </a:cubicBezTo>
                <a:cubicBezTo>
                  <a:pt x="429" y="397"/>
                  <a:pt x="429" y="397"/>
                  <a:pt x="429" y="397"/>
                </a:cubicBezTo>
                <a:cubicBezTo>
                  <a:pt x="429" y="496"/>
                  <a:pt x="429" y="496"/>
                  <a:pt x="429" y="496"/>
                </a:cubicBezTo>
                <a:cubicBezTo>
                  <a:pt x="329" y="397"/>
                  <a:pt x="329" y="397"/>
                  <a:pt x="329" y="397"/>
                </a:cubicBezTo>
                <a:cubicBezTo>
                  <a:pt x="71" y="397"/>
                  <a:pt x="71" y="397"/>
                  <a:pt x="71" y="397"/>
                </a:cubicBezTo>
                <a:cubicBezTo>
                  <a:pt x="32" y="397"/>
                  <a:pt x="0" y="365"/>
                  <a:pt x="0" y="325"/>
                </a:cubicBezTo>
                <a:cubicBezTo>
                  <a:pt x="0" y="0"/>
                  <a:pt x="0" y="0"/>
                  <a:pt x="0" y="0"/>
                </a:cubicBezTo>
                <a:lnTo>
                  <a:pt x="359" y="0"/>
                </a:lnTo>
                <a:close/>
              </a:path>
            </a:pathLst>
          </a:custGeom>
          <a:gradFill flip="none" rotWithShape="1">
            <a:gsLst>
              <a:gs pos="0">
                <a:srgbClr val="40ADCB">
                  <a:shade val="30000"/>
                  <a:satMod val="115000"/>
                </a:srgbClr>
              </a:gs>
              <a:gs pos="50000">
                <a:srgbClr val="40ADCB">
                  <a:shade val="67500"/>
                  <a:satMod val="115000"/>
                </a:srgbClr>
              </a:gs>
              <a:gs pos="100000">
                <a:srgbClr val="40ADCB">
                  <a:shade val="100000"/>
                  <a:satMod val="115000"/>
                </a:srgbClr>
              </a:gs>
            </a:gsLst>
            <a:lin ang="16200000" scaled="1"/>
            <a:tileRect/>
          </a:gra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 sz="700"/>
          </a:p>
        </p:txBody>
      </p:sp>
      <p:sp>
        <p:nvSpPr>
          <p:cNvPr id="60" name="Textfeld 6"/>
          <p:cNvSpPr txBox="1"/>
          <p:nvPr/>
        </p:nvSpPr>
        <p:spPr>
          <a:xfrm>
            <a:off x="892615" y="4593690"/>
            <a:ext cx="2712784" cy="3970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10000"/>
              </a:lnSpc>
              <a:spcAft>
                <a:spcPts val="600"/>
              </a:spcAft>
            </a:pPr>
            <a:r>
              <a:rPr lang="fr-FR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Arial Narrow" panose="020B0606020202030204" pitchFamily="34" charset="0"/>
                <a:cs typeface="Sansation Light"/>
              </a:rPr>
              <a:t>Inspire Your</a:t>
            </a:r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Arial Narrow" panose="020B0606020202030204" pitchFamily="34" charset="0"/>
                <a:cs typeface="Sansation Light"/>
              </a:rPr>
              <a:t> </a:t>
            </a:r>
            <a:r>
              <a:rPr lang="fr-FR" dirty="0" err="1" smtClean="0">
                <a:solidFill>
                  <a:srgbClr val="40ADCB"/>
                </a:solidFill>
                <a:latin typeface="Arial Narrow" panose="020B0606020202030204" pitchFamily="34" charset="0"/>
                <a:cs typeface="Sansation Light"/>
              </a:rPr>
              <a:t>Your</a:t>
            </a:r>
            <a:r>
              <a:rPr lang="fr-FR" dirty="0" smtClean="0">
                <a:solidFill>
                  <a:srgbClr val="40ADCB"/>
                </a:solidFill>
                <a:latin typeface="Arial Narrow" panose="020B0606020202030204" pitchFamily="34" charset="0"/>
                <a:cs typeface="Sansation Light"/>
              </a:rPr>
              <a:t> Staff</a:t>
            </a:r>
          </a:p>
        </p:txBody>
      </p:sp>
      <p:sp>
        <p:nvSpPr>
          <p:cNvPr id="61" name="Freeform 42"/>
          <p:cNvSpPr>
            <a:spLocks/>
          </p:cNvSpPr>
          <p:nvPr/>
        </p:nvSpPr>
        <p:spPr bwMode="auto">
          <a:xfrm>
            <a:off x="507939" y="4674146"/>
            <a:ext cx="384675" cy="323831"/>
          </a:xfrm>
          <a:custGeom>
            <a:avLst/>
            <a:gdLst>
              <a:gd name="T0" fmla="*/ 359 w 430"/>
              <a:gd name="T1" fmla="*/ 0 h 496"/>
              <a:gd name="T2" fmla="*/ 430 w 430"/>
              <a:gd name="T3" fmla="*/ 72 h 496"/>
              <a:gd name="T4" fmla="*/ 430 w 430"/>
              <a:gd name="T5" fmla="*/ 397 h 496"/>
              <a:gd name="T6" fmla="*/ 429 w 430"/>
              <a:gd name="T7" fmla="*/ 397 h 496"/>
              <a:gd name="T8" fmla="*/ 429 w 430"/>
              <a:gd name="T9" fmla="*/ 496 h 496"/>
              <a:gd name="T10" fmla="*/ 329 w 430"/>
              <a:gd name="T11" fmla="*/ 397 h 496"/>
              <a:gd name="T12" fmla="*/ 71 w 430"/>
              <a:gd name="T13" fmla="*/ 397 h 496"/>
              <a:gd name="T14" fmla="*/ 0 w 430"/>
              <a:gd name="T15" fmla="*/ 325 h 496"/>
              <a:gd name="T16" fmla="*/ 0 w 430"/>
              <a:gd name="T17" fmla="*/ 0 h 496"/>
              <a:gd name="T18" fmla="*/ 359 w 430"/>
              <a:gd name="T19" fmla="*/ 0 h 49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430" h="496">
                <a:moveTo>
                  <a:pt x="359" y="0"/>
                </a:moveTo>
                <a:cubicBezTo>
                  <a:pt x="398" y="0"/>
                  <a:pt x="430" y="32"/>
                  <a:pt x="430" y="72"/>
                </a:cubicBezTo>
                <a:cubicBezTo>
                  <a:pt x="430" y="397"/>
                  <a:pt x="430" y="397"/>
                  <a:pt x="430" y="397"/>
                </a:cubicBezTo>
                <a:cubicBezTo>
                  <a:pt x="429" y="397"/>
                  <a:pt x="429" y="397"/>
                  <a:pt x="429" y="397"/>
                </a:cubicBezTo>
                <a:cubicBezTo>
                  <a:pt x="429" y="496"/>
                  <a:pt x="429" y="496"/>
                  <a:pt x="429" y="496"/>
                </a:cubicBezTo>
                <a:cubicBezTo>
                  <a:pt x="329" y="397"/>
                  <a:pt x="329" y="397"/>
                  <a:pt x="329" y="397"/>
                </a:cubicBezTo>
                <a:cubicBezTo>
                  <a:pt x="71" y="397"/>
                  <a:pt x="71" y="397"/>
                  <a:pt x="71" y="397"/>
                </a:cubicBezTo>
                <a:cubicBezTo>
                  <a:pt x="32" y="397"/>
                  <a:pt x="0" y="365"/>
                  <a:pt x="0" y="325"/>
                </a:cubicBezTo>
                <a:cubicBezTo>
                  <a:pt x="0" y="0"/>
                  <a:pt x="0" y="0"/>
                  <a:pt x="0" y="0"/>
                </a:cubicBezTo>
                <a:lnTo>
                  <a:pt x="359" y="0"/>
                </a:lnTo>
                <a:close/>
              </a:path>
            </a:pathLst>
          </a:custGeom>
          <a:gradFill flip="none" rotWithShape="1">
            <a:gsLst>
              <a:gs pos="0">
                <a:srgbClr val="40ADCB">
                  <a:shade val="30000"/>
                  <a:satMod val="115000"/>
                </a:srgbClr>
              </a:gs>
              <a:gs pos="50000">
                <a:srgbClr val="40ADCB">
                  <a:shade val="67500"/>
                  <a:satMod val="115000"/>
                </a:srgbClr>
              </a:gs>
              <a:gs pos="100000">
                <a:srgbClr val="40ADCB">
                  <a:shade val="100000"/>
                  <a:satMod val="115000"/>
                </a:srgbClr>
              </a:gs>
            </a:gsLst>
            <a:lin ang="16200000" scaled="1"/>
            <a:tileRect/>
          </a:gra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 sz="700"/>
          </a:p>
        </p:txBody>
      </p:sp>
      <p:sp>
        <p:nvSpPr>
          <p:cNvPr id="62" name="Textfeld 6"/>
          <p:cNvSpPr txBox="1"/>
          <p:nvPr/>
        </p:nvSpPr>
        <p:spPr>
          <a:xfrm>
            <a:off x="862196" y="2608249"/>
            <a:ext cx="2792669" cy="37234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10000"/>
              </a:lnSpc>
              <a:spcAft>
                <a:spcPts val="600"/>
              </a:spcAft>
            </a:pPr>
            <a:r>
              <a:rPr lang="fr-FR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Arial Narrow" panose="020B0606020202030204" pitchFamily="34" charset="0"/>
                <a:cs typeface="Sansation Light"/>
              </a:rPr>
              <a:t>Team </a:t>
            </a:r>
            <a:r>
              <a:rPr lang="fr-FR" dirty="0" smtClean="0">
                <a:solidFill>
                  <a:srgbClr val="3BA0BB"/>
                </a:solidFill>
                <a:latin typeface="Arial Narrow" panose="020B0606020202030204" pitchFamily="34" charset="0"/>
                <a:cs typeface="Sansation Light"/>
              </a:rPr>
              <a:t>Monitors Your Listings</a:t>
            </a:r>
          </a:p>
        </p:txBody>
      </p:sp>
      <p:sp>
        <p:nvSpPr>
          <p:cNvPr id="63" name="Freeform 42"/>
          <p:cNvSpPr>
            <a:spLocks/>
          </p:cNvSpPr>
          <p:nvPr/>
        </p:nvSpPr>
        <p:spPr bwMode="auto">
          <a:xfrm>
            <a:off x="493436" y="2629490"/>
            <a:ext cx="384675" cy="323831"/>
          </a:xfrm>
          <a:custGeom>
            <a:avLst/>
            <a:gdLst>
              <a:gd name="T0" fmla="*/ 359 w 430"/>
              <a:gd name="T1" fmla="*/ 0 h 496"/>
              <a:gd name="T2" fmla="*/ 430 w 430"/>
              <a:gd name="T3" fmla="*/ 72 h 496"/>
              <a:gd name="T4" fmla="*/ 430 w 430"/>
              <a:gd name="T5" fmla="*/ 397 h 496"/>
              <a:gd name="T6" fmla="*/ 429 w 430"/>
              <a:gd name="T7" fmla="*/ 397 h 496"/>
              <a:gd name="T8" fmla="*/ 429 w 430"/>
              <a:gd name="T9" fmla="*/ 496 h 496"/>
              <a:gd name="T10" fmla="*/ 329 w 430"/>
              <a:gd name="T11" fmla="*/ 397 h 496"/>
              <a:gd name="T12" fmla="*/ 71 w 430"/>
              <a:gd name="T13" fmla="*/ 397 h 496"/>
              <a:gd name="T14" fmla="*/ 0 w 430"/>
              <a:gd name="T15" fmla="*/ 325 h 496"/>
              <a:gd name="T16" fmla="*/ 0 w 430"/>
              <a:gd name="T17" fmla="*/ 0 h 496"/>
              <a:gd name="T18" fmla="*/ 359 w 430"/>
              <a:gd name="T19" fmla="*/ 0 h 49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430" h="496">
                <a:moveTo>
                  <a:pt x="359" y="0"/>
                </a:moveTo>
                <a:cubicBezTo>
                  <a:pt x="398" y="0"/>
                  <a:pt x="430" y="32"/>
                  <a:pt x="430" y="72"/>
                </a:cubicBezTo>
                <a:cubicBezTo>
                  <a:pt x="430" y="397"/>
                  <a:pt x="430" y="397"/>
                  <a:pt x="430" y="397"/>
                </a:cubicBezTo>
                <a:cubicBezTo>
                  <a:pt x="429" y="397"/>
                  <a:pt x="429" y="397"/>
                  <a:pt x="429" y="397"/>
                </a:cubicBezTo>
                <a:cubicBezTo>
                  <a:pt x="429" y="496"/>
                  <a:pt x="429" y="496"/>
                  <a:pt x="429" y="496"/>
                </a:cubicBezTo>
                <a:cubicBezTo>
                  <a:pt x="329" y="397"/>
                  <a:pt x="329" y="397"/>
                  <a:pt x="329" y="397"/>
                </a:cubicBezTo>
                <a:cubicBezTo>
                  <a:pt x="71" y="397"/>
                  <a:pt x="71" y="397"/>
                  <a:pt x="71" y="397"/>
                </a:cubicBezTo>
                <a:cubicBezTo>
                  <a:pt x="32" y="397"/>
                  <a:pt x="0" y="365"/>
                  <a:pt x="0" y="325"/>
                </a:cubicBezTo>
                <a:cubicBezTo>
                  <a:pt x="0" y="0"/>
                  <a:pt x="0" y="0"/>
                  <a:pt x="0" y="0"/>
                </a:cubicBezTo>
                <a:lnTo>
                  <a:pt x="359" y="0"/>
                </a:lnTo>
                <a:close/>
              </a:path>
            </a:pathLst>
          </a:custGeom>
          <a:gradFill flip="none" rotWithShape="1">
            <a:gsLst>
              <a:gs pos="0">
                <a:srgbClr val="40ADCB">
                  <a:shade val="30000"/>
                  <a:satMod val="115000"/>
                </a:srgbClr>
              </a:gs>
              <a:gs pos="50000">
                <a:srgbClr val="40ADCB">
                  <a:shade val="67500"/>
                  <a:satMod val="115000"/>
                </a:srgbClr>
              </a:gs>
              <a:gs pos="100000">
                <a:srgbClr val="40ADCB">
                  <a:shade val="100000"/>
                  <a:satMod val="115000"/>
                </a:srgbClr>
              </a:gs>
            </a:gsLst>
            <a:lin ang="16200000" scaled="1"/>
            <a:tileRect/>
          </a:gra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 sz="700"/>
          </a:p>
        </p:txBody>
      </p:sp>
      <p:sp>
        <p:nvSpPr>
          <p:cNvPr id="64" name="Textfeld 6"/>
          <p:cNvSpPr txBox="1"/>
          <p:nvPr/>
        </p:nvSpPr>
        <p:spPr>
          <a:xfrm>
            <a:off x="902004" y="2955839"/>
            <a:ext cx="3097473" cy="37234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10000"/>
              </a:lnSpc>
              <a:spcAft>
                <a:spcPts val="600"/>
              </a:spcAft>
            </a:pPr>
            <a:r>
              <a:rPr lang="fr-FR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Arial Narrow" panose="020B0606020202030204" pitchFamily="34" charset="0"/>
                <a:cs typeface="Sansation Light"/>
              </a:rPr>
              <a:t>Send You </a:t>
            </a:r>
            <a:r>
              <a:rPr lang="fr-FR" dirty="0" smtClean="0">
                <a:solidFill>
                  <a:srgbClr val="40ADCB"/>
                </a:solidFill>
                <a:latin typeface="Arial Narrow" panose="020B0606020202030204" pitchFamily="34" charset="0"/>
                <a:cs typeface="Sansation Light"/>
              </a:rPr>
              <a:t>Review Alerts</a:t>
            </a:r>
          </a:p>
        </p:txBody>
      </p:sp>
      <p:sp>
        <p:nvSpPr>
          <p:cNvPr id="67" name="Freeform 42"/>
          <p:cNvSpPr>
            <a:spLocks/>
          </p:cNvSpPr>
          <p:nvPr/>
        </p:nvSpPr>
        <p:spPr bwMode="auto">
          <a:xfrm>
            <a:off x="517329" y="3036295"/>
            <a:ext cx="384675" cy="323831"/>
          </a:xfrm>
          <a:custGeom>
            <a:avLst/>
            <a:gdLst>
              <a:gd name="T0" fmla="*/ 359 w 430"/>
              <a:gd name="T1" fmla="*/ 0 h 496"/>
              <a:gd name="T2" fmla="*/ 430 w 430"/>
              <a:gd name="T3" fmla="*/ 72 h 496"/>
              <a:gd name="T4" fmla="*/ 430 w 430"/>
              <a:gd name="T5" fmla="*/ 397 h 496"/>
              <a:gd name="T6" fmla="*/ 429 w 430"/>
              <a:gd name="T7" fmla="*/ 397 h 496"/>
              <a:gd name="T8" fmla="*/ 429 w 430"/>
              <a:gd name="T9" fmla="*/ 496 h 496"/>
              <a:gd name="T10" fmla="*/ 329 w 430"/>
              <a:gd name="T11" fmla="*/ 397 h 496"/>
              <a:gd name="T12" fmla="*/ 71 w 430"/>
              <a:gd name="T13" fmla="*/ 397 h 496"/>
              <a:gd name="T14" fmla="*/ 0 w 430"/>
              <a:gd name="T15" fmla="*/ 325 h 496"/>
              <a:gd name="T16" fmla="*/ 0 w 430"/>
              <a:gd name="T17" fmla="*/ 0 h 496"/>
              <a:gd name="T18" fmla="*/ 359 w 430"/>
              <a:gd name="T19" fmla="*/ 0 h 49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430" h="496">
                <a:moveTo>
                  <a:pt x="359" y="0"/>
                </a:moveTo>
                <a:cubicBezTo>
                  <a:pt x="398" y="0"/>
                  <a:pt x="430" y="32"/>
                  <a:pt x="430" y="72"/>
                </a:cubicBezTo>
                <a:cubicBezTo>
                  <a:pt x="430" y="397"/>
                  <a:pt x="430" y="397"/>
                  <a:pt x="430" y="397"/>
                </a:cubicBezTo>
                <a:cubicBezTo>
                  <a:pt x="429" y="397"/>
                  <a:pt x="429" y="397"/>
                  <a:pt x="429" y="397"/>
                </a:cubicBezTo>
                <a:cubicBezTo>
                  <a:pt x="429" y="496"/>
                  <a:pt x="429" y="496"/>
                  <a:pt x="429" y="496"/>
                </a:cubicBezTo>
                <a:cubicBezTo>
                  <a:pt x="329" y="397"/>
                  <a:pt x="329" y="397"/>
                  <a:pt x="329" y="397"/>
                </a:cubicBezTo>
                <a:cubicBezTo>
                  <a:pt x="71" y="397"/>
                  <a:pt x="71" y="397"/>
                  <a:pt x="71" y="397"/>
                </a:cubicBezTo>
                <a:cubicBezTo>
                  <a:pt x="32" y="397"/>
                  <a:pt x="0" y="365"/>
                  <a:pt x="0" y="325"/>
                </a:cubicBezTo>
                <a:cubicBezTo>
                  <a:pt x="0" y="0"/>
                  <a:pt x="0" y="0"/>
                  <a:pt x="0" y="0"/>
                </a:cubicBezTo>
                <a:lnTo>
                  <a:pt x="359" y="0"/>
                </a:lnTo>
                <a:close/>
              </a:path>
            </a:pathLst>
          </a:custGeom>
          <a:gradFill flip="none" rotWithShape="1">
            <a:gsLst>
              <a:gs pos="0">
                <a:srgbClr val="40ADCB">
                  <a:shade val="30000"/>
                  <a:satMod val="115000"/>
                </a:srgbClr>
              </a:gs>
              <a:gs pos="50000">
                <a:srgbClr val="40ADCB">
                  <a:shade val="67500"/>
                  <a:satMod val="115000"/>
                </a:srgbClr>
              </a:gs>
              <a:gs pos="100000">
                <a:srgbClr val="40ADCB">
                  <a:shade val="100000"/>
                  <a:satMod val="115000"/>
                </a:srgbClr>
              </a:gs>
            </a:gsLst>
            <a:lin ang="16200000" scaled="1"/>
            <a:tileRect/>
          </a:gra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 sz="700"/>
          </a:p>
        </p:txBody>
      </p:sp>
    </p:spTree>
    <p:extLst>
      <p:ext uri="{BB962C8B-B14F-4D97-AF65-F5344CB8AC3E}">
        <p14:creationId xmlns:p14="http://schemas.microsoft.com/office/powerpoint/2010/main" val="23896896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14:flythrough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7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30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0" dur="50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5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8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9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0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2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3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5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6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8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9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1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2" dur="500"/>
                                        <p:tgtEl>
                                          <p:spTgt spid="307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4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5" dur="5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7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8" dur="5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0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1" dur="5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3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4" dur="5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6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7" dur="50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9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00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2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03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5" fill="hold">
                      <p:stCondLst>
                        <p:cond delay="indefinite"/>
                      </p:stCondLst>
                      <p:childTnLst>
                        <p:par>
                          <p:cTn id="106" fill="hold">
                            <p:stCondLst>
                              <p:cond delay="0"/>
                            </p:stCondLst>
                            <p:childTnLst>
                              <p:par>
                                <p:cTn id="10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9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2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5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6" fill="hold">
                      <p:stCondLst>
                        <p:cond delay="indefinite"/>
                      </p:stCondLst>
                      <p:childTnLst>
                        <p:par>
                          <p:cTn id="117" fill="hold">
                            <p:stCondLst>
                              <p:cond delay="0"/>
                            </p:stCondLst>
                            <p:childTnLst>
                              <p:par>
                                <p:cTn id="118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9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3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6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9" dur="500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2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5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4" grpId="0" animBg="1"/>
      <p:bldP spid="54" grpId="1" animBg="1"/>
      <p:bldP spid="56" grpId="0" animBg="1"/>
      <p:bldP spid="56" grpId="1" animBg="1"/>
      <p:bldP spid="66" grpId="0" animBg="1"/>
      <p:bldP spid="66" grpId="1" animBg="1"/>
      <p:bldP spid="68" grpId="0" animBg="1"/>
      <p:bldP spid="68" grpId="1" animBg="1"/>
      <p:bldP spid="69" grpId="0" animBg="1"/>
      <p:bldP spid="69" grpId="1" animBg="1"/>
      <p:bldP spid="71" grpId="0" animBg="1"/>
      <p:bldP spid="71" grpId="1" animBg="1"/>
      <p:bldP spid="51" grpId="0"/>
      <p:bldP spid="52" grpId="0" animBg="1"/>
      <p:bldP spid="55" grpId="0"/>
      <p:bldP spid="57" grpId="0" animBg="1"/>
      <p:bldP spid="58" grpId="0"/>
      <p:bldP spid="59" grpId="0" animBg="1"/>
      <p:bldP spid="60" grpId="0"/>
      <p:bldP spid="61" grpId="0" animBg="1"/>
      <p:bldP spid="62" grpId="0"/>
      <p:bldP spid="63" grpId="0" animBg="1"/>
      <p:bldP spid="64" grpId="0"/>
      <p:bldP spid="67" grpId="0" animBg="1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7" name="Picture 56"/>
          <p:cNvPicPr>
            <a:picLocks noChangeAspect="1"/>
          </p:cNvPicPr>
          <p:nvPr/>
        </p:nvPicPr>
        <p:blipFill rotWithShape="1">
          <a:blip r:embed="rId2"/>
          <a:srcRect l="7486" t="4052" r="7985" b="13674"/>
          <a:stretch/>
        </p:blipFill>
        <p:spPr>
          <a:xfrm>
            <a:off x="4459581" y="2154215"/>
            <a:ext cx="3581400" cy="2697011"/>
          </a:xfrm>
          <a:prstGeom prst="roundRect">
            <a:avLst>
              <a:gd name="adj" fmla="val 1347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outerShdw blurRad="76200" dir="18900000" sy="23000" kx="-1200000" algn="bl" rotWithShape="0">
              <a:prstClr val="black">
                <a:alpha val="20000"/>
              </a:prstClr>
            </a:outerShdw>
            <a:reflection blurRad="12700" stA="38000" endPos="28000" dist="5000" dir="5400000" sy="-100000" algn="bl" rotWithShape="0"/>
          </a:effectLst>
        </p:spPr>
      </p:pic>
      <p:pic>
        <p:nvPicPr>
          <p:cNvPr id="58" name="Picture 2" descr="Corportate training video 300x222 Training Videos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1391829">
            <a:off x="5003094" y="202351"/>
            <a:ext cx="2332666" cy="1726173"/>
          </a:xfrm>
          <a:prstGeom prst="rect">
            <a:avLst/>
          </a:prstGeom>
          <a:ln w="19050">
            <a:solidFill>
              <a:schemeClr val="tx1">
                <a:lumMod val="75000"/>
                <a:lumOff val="25000"/>
              </a:schemeClr>
            </a:solidFill>
          </a:ln>
          <a:effectLst>
            <a:outerShdw blurRad="190500" algn="tl" rotWithShape="0">
              <a:srgbClr val="000000">
                <a:alpha val="70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9" name="Picture 58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21327293">
            <a:off x="5963128" y="454515"/>
            <a:ext cx="956185" cy="530745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2" name="Picture 1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 rot="21442331">
            <a:off x="3828876" y="348949"/>
            <a:ext cx="4713734" cy="3981628"/>
          </a:xfrm>
          <a:prstGeom prst="rect">
            <a:avLst/>
          </a:prstGeom>
        </p:spPr>
      </p:pic>
      <p:sp>
        <p:nvSpPr>
          <p:cNvPr id="18" name="Rectangle 17"/>
          <p:cNvSpPr/>
          <p:nvPr/>
        </p:nvSpPr>
        <p:spPr>
          <a:xfrm rot="302965">
            <a:off x="4082677" y="175244"/>
            <a:ext cx="4137389" cy="4795485"/>
          </a:xfrm>
          <a:prstGeom prst="rect">
            <a:avLst/>
          </a:prstGeom>
          <a:solidFill>
            <a:schemeClr val="bg1">
              <a:lumMod val="95000"/>
            </a:schemeClr>
          </a:solidFill>
          <a:ln w="19050"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" name="Textfeld 6"/>
          <p:cNvSpPr txBox="1"/>
          <p:nvPr/>
        </p:nvSpPr>
        <p:spPr>
          <a:xfrm>
            <a:off x="697449" y="2958460"/>
            <a:ext cx="2792669" cy="37234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10000"/>
              </a:lnSpc>
              <a:spcAft>
                <a:spcPts val="600"/>
              </a:spcAft>
            </a:pPr>
            <a:r>
              <a:rPr lang="fr-FR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Arial Narrow" panose="020B0606020202030204" pitchFamily="34" charset="0"/>
                <a:cs typeface="Sansation Light"/>
              </a:rPr>
              <a:t>Feedback Survey </a:t>
            </a:r>
            <a:r>
              <a:rPr lang="fr-FR" dirty="0" smtClean="0">
                <a:solidFill>
                  <a:srgbClr val="FF8F26"/>
                </a:solidFill>
                <a:latin typeface="Arial Narrow" panose="020B0606020202030204" pitchFamily="34" charset="0"/>
                <a:cs typeface="Sansation Light"/>
              </a:rPr>
              <a:t>Pages</a:t>
            </a:r>
          </a:p>
        </p:txBody>
      </p:sp>
      <p:sp>
        <p:nvSpPr>
          <p:cNvPr id="4" name="Freeform 42"/>
          <p:cNvSpPr>
            <a:spLocks/>
          </p:cNvSpPr>
          <p:nvPr/>
        </p:nvSpPr>
        <p:spPr bwMode="auto">
          <a:xfrm>
            <a:off x="312772" y="3038916"/>
            <a:ext cx="384675" cy="323831"/>
          </a:xfrm>
          <a:custGeom>
            <a:avLst/>
            <a:gdLst>
              <a:gd name="T0" fmla="*/ 359 w 430"/>
              <a:gd name="T1" fmla="*/ 0 h 496"/>
              <a:gd name="T2" fmla="*/ 430 w 430"/>
              <a:gd name="T3" fmla="*/ 72 h 496"/>
              <a:gd name="T4" fmla="*/ 430 w 430"/>
              <a:gd name="T5" fmla="*/ 397 h 496"/>
              <a:gd name="T6" fmla="*/ 429 w 430"/>
              <a:gd name="T7" fmla="*/ 397 h 496"/>
              <a:gd name="T8" fmla="*/ 429 w 430"/>
              <a:gd name="T9" fmla="*/ 496 h 496"/>
              <a:gd name="T10" fmla="*/ 329 w 430"/>
              <a:gd name="T11" fmla="*/ 397 h 496"/>
              <a:gd name="T12" fmla="*/ 71 w 430"/>
              <a:gd name="T13" fmla="*/ 397 h 496"/>
              <a:gd name="T14" fmla="*/ 0 w 430"/>
              <a:gd name="T15" fmla="*/ 325 h 496"/>
              <a:gd name="T16" fmla="*/ 0 w 430"/>
              <a:gd name="T17" fmla="*/ 0 h 496"/>
              <a:gd name="T18" fmla="*/ 359 w 430"/>
              <a:gd name="T19" fmla="*/ 0 h 49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430" h="496">
                <a:moveTo>
                  <a:pt x="359" y="0"/>
                </a:moveTo>
                <a:cubicBezTo>
                  <a:pt x="398" y="0"/>
                  <a:pt x="430" y="32"/>
                  <a:pt x="430" y="72"/>
                </a:cubicBezTo>
                <a:cubicBezTo>
                  <a:pt x="430" y="397"/>
                  <a:pt x="430" y="397"/>
                  <a:pt x="430" y="397"/>
                </a:cubicBezTo>
                <a:cubicBezTo>
                  <a:pt x="429" y="397"/>
                  <a:pt x="429" y="397"/>
                  <a:pt x="429" y="397"/>
                </a:cubicBezTo>
                <a:cubicBezTo>
                  <a:pt x="429" y="496"/>
                  <a:pt x="429" y="496"/>
                  <a:pt x="429" y="496"/>
                </a:cubicBezTo>
                <a:cubicBezTo>
                  <a:pt x="329" y="397"/>
                  <a:pt x="329" y="397"/>
                  <a:pt x="329" y="397"/>
                </a:cubicBezTo>
                <a:cubicBezTo>
                  <a:pt x="71" y="397"/>
                  <a:pt x="71" y="397"/>
                  <a:pt x="71" y="397"/>
                </a:cubicBezTo>
                <a:cubicBezTo>
                  <a:pt x="32" y="397"/>
                  <a:pt x="0" y="365"/>
                  <a:pt x="0" y="325"/>
                </a:cubicBezTo>
                <a:cubicBezTo>
                  <a:pt x="0" y="0"/>
                  <a:pt x="0" y="0"/>
                  <a:pt x="0" y="0"/>
                </a:cubicBezTo>
                <a:lnTo>
                  <a:pt x="359" y="0"/>
                </a:lnTo>
                <a:close/>
              </a:path>
            </a:pathLst>
          </a:custGeom>
          <a:gradFill flip="none" rotWithShape="1">
            <a:gsLst>
              <a:gs pos="0">
                <a:srgbClr val="DF7F20"/>
              </a:gs>
              <a:gs pos="100000">
                <a:srgbClr val="F4A81E"/>
              </a:gs>
            </a:gsLst>
            <a:lin ang="16200000" scaled="1"/>
            <a:tileRect/>
          </a:gra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 sz="700"/>
          </a:p>
        </p:txBody>
      </p:sp>
      <p:sp>
        <p:nvSpPr>
          <p:cNvPr id="5" name="Textfeld 6"/>
          <p:cNvSpPr txBox="1"/>
          <p:nvPr/>
        </p:nvSpPr>
        <p:spPr>
          <a:xfrm>
            <a:off x="697449" y="3359297"/>
            <a:ext cx="2812652" cy="37234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10000"/>
              </a:lnSpc>
              <a:spcAft>
                <a:spcPts val="600"/>
              </a:spcAft>
            </a:pPr>
            <a:r>
              <a:rPr lang="fr-FR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Arial Narrow" panose="020B0606020202030204" pitchFamily="34" charset="0"/>
                <a:cs typeface="Sansation Light"/>
              </a:rPr>
              <a:t>Custom Print </a:t>
            </a:r>
            <a:r>
              <a:rPr lang="fr-FR" dirty="0" smtClean="0">
                <a:solidFill>
                  <a:srgbClr val="FF8F26"/>
                </a:solidFill>
                <a:latin typeface="Arial Narrow" panose="020B0606020202030204" pitchFamily="34" charset="0"/>
                <a:cs typeface="Sansation Light"/>
              </a:rPr>
              <a:t>Media Center</a:t>
            </a:r>
          </a:p>
        </p:txBody>
      </p:sp>
      <p:sp>
        <p:nvSpPr>
          <p:cNvPr id="6" name="Freeform 42"/>
          <p:cNvSpPr>
            <a:spLocks/>
          </p:cNvSpPr>
          <p:nvPr/>
        </p:nvSpPr>
        <p:spPr bwMode="auto">
          <a:xfrm>
            <a:off x="312772" y="3439753"/>
            <a:ext cx="384675" cy="323831"/>
          </a:xfrm>
          <a:custGeom>
            <a:avLst/>
            <a:gdLst>
              <a:gd name="T0" fmla="*/ 359 w 430"/>
              <a:gd name="T1" fmla="*/ 0 h 496"/>
              <a:gd name="T2" fmla="*/ 430 w 430"/>
              <a:gd name="T3" fmla="*/ 72 h 496"/>
              <a:gd name="T4" fmla="*/ 430 w 430"/>
              <a:gd name="T5" fmla="*/ 397 h 496"/>
              <a:gd name="T6" fmla="*/ 429 w 430"/>
              <a:gd name="T7" fmla="*/ 397 h 496"/>
              <a:gd name="T8" fmla="*/ 429 w 430"/>
              <a:gd name="T9" fmla="*/ 496 h 496"/>
              <a:gd name="T10" fmla="*/ 329 w 430"/>
              <a:gd name="T11" fmla="*/ 397 h 496"/>
              <a:gd name="T12" fmla="*/ 71 w 430"/>
              <a:gd name="T13" fmla="*/ 397 h 496"/>
              <a:gd name="T14" fmla="*/ 0 w 430"/>
              <a:gd name="T15" fmla="*/ 325 h 496"/>
              <a:gd name="T16" fmla="*/ 0 w 430"/>
              <a:gd name="T17" fmla="*/ 0 h 496"/>
              <a:gd name="T18" fmla="*/ 359 w 430"/>
              <a:gd name="T19" fmla="*/ 0 h 49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430" h="496">
                <a:moveTo>
                  <a:pt x="359" y="0"/>
                </a:moveTo>
                <a:cubicBezTo>
                  <a:pt x="398" y="0"/>
                  <a:pt x="430" y="32"/>
                  <a:pt x="430" y="72"/>
                </a:cubicBezTo>
                <a:cubicBezTo>
                  <a:pt x="430" y="397"/>
                  <a:pt x="430" y="397"/>
                  <a:pt x="430" y="397"/>
                </a:cubicBezTo>
                <a:cubicBezTo>
                  <a:pt x="429" y="397"/>
                  <a:pt x="429" y="397"/>
                  <a:pt x="429" y="397"/>
                </a:cubicBezTo>
                <a:cubicBezTo>
                  <a:pt x="429" y="496"/>
                  <a:pt x="429" y="496"/>
                  <a:pt x="429" y="496"/>
                </a:cubicBezTo>
                <a:cubicBezTo>
                  <a:pt x="329" y="397"/>
                  <a:pt x="329" y="397"/>
                  <a:pt x="329" y="397"/>
                </a:cubicBezTo>
                <a:cubicBezTo>
                  <a:pt x="71" y="397"/>
                  <a:pt x="71" y="397"/>
                  <a:pt x="71" y="397"/>
                </a:cubicBezTo>
                <a:cubicBezTo>
                  <a:pt x="32" y="397"/>
                  <a:pt x="0" y="365"/>
                  <a:pt x="0" y="325"/>
                </a:cubicBezTo>
                <a:cubicBezTo>
                  <a:pt x="0" y="0"/>
                  <a:pt x="0" y="0"/>
                  <a:pt x="0" y="0"/>
                </a:cubicBezTo>
                <a:lnTo>
                  <a:pt x="359" y="0"/>
                </a:lnTo>
                <a:close/>
              </a:path>
            </a:pathLst>
          </a:custGeom>
          <a:gradFill flip="none" rotWithShape="1">
            <a:gsLst>
              <a:gs pos="0">
                <a:srgbClr val="DF7F20"/>
              </a:gs>
              <a:gs pos="100000">
                <a:srgbClr val="F4A81E"/>
              </a:gs>
            </a:gsLst>
            <a:lin ang="16200000" scaled="1"/>
            <a:tileRect/>
          </a:gra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 sz="700"/>
          </a:p>
        </p:txBody>
      </p:sp>
      <p:sp>
        <p:nvSpPr>
          <p:cNvPr id="10" name="Textfeld 6"/>
          <p:cNvSpPr txBox="1"/>
          <p:nvPr/>
        </p:nvSpPr>
        <p:spPr>
          <a:xfrm>
            <a:off x="697450" y="3740297"/>
            <a:ext cx="2818304" cy="37234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10000"/>
              </a:lnSpc>
              <a:spcAft>
                <a:spcPts val="600"/>
              </a:spcAft>
            </a:pPr>
            <a:r>
              <a:rPr lang="fr-FR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Arial Narrow" panose="020B0606020202030204" pitchFamily="34" charset="0"/>
                <a:cs typeface="Sansation Light"/>
              </a:rPr>
              <a:t>Custom Mobile </a:t>
            </a:r>
            <a:r>
              <a:rPr lang="fr-FR" dirty="0" smtClean="0">
                <a:solidFill>
                  <a:srgbClr val="FF8F26"/>
                </a:solidFill>
                <a:latin typeface="Arial Narrow" panose="020B0606020202030204" pitchFamily="34" charset="0"/>
                <a:cs typeface="Sansation Light"/>
              </a:rPr>
              <a:t>Review App</a:t>
            </a:r>
          </a:p>
        </p:txBody>
      </p:sp>
      <p:sp>
        <p:nvSpPr>
          <p:cNvPr id="11" name="Freeform 42"/>
          <p:cNvSpPr>
            <a:spLocks/>
          </p:cNvSpPr>
          <p:nvPr/>
        </p:nvSpPr>
        <p:spPr bwMode="auto">
          <a:xfrm>
            <a:off x="312773" y="3820753"/>
            <a:ext cx="384675" cy="323831"/>
          </a:xfrm>
          <a:custGeom>
            <a:avLst/>
            <a:gdLst>
              <a:gd name="T0" fmla="*/ 359 w 430"/>
              <a:gd name="T1" fmla="*/ 0 h 496"/>
              <a:gd name="T2" fmla="*/ 430 w 430"/>
              <a:gd name="T3" fmla="*/ 72 h 496"/>
              <a:gd name="T4" fmla="*/ 430 w 430"/>
              <a:gd name="T5" fmla="*/ 397 h 496"/>
              <a:gd name="T6" fmla="*/ 429 w 430"/>
              <a:gd name="T7" fmla="*/ 397 h 496"/>
              <a:gd name="T8" fmla="*/ 429 w 430"/>
              <a:gd name="T9" fmla="*/ 496 h 496"/>
              <a:gd name="T10" fmla="*/ 329 w 430"/>
              <a:gd name="T11" fmla="*/ 397 h 496"/>
              <a:gd name="T12" fmla="*/ 71 w 430"/>
              <a:gd name="T13" fmla="*/ 397 h 496"/>
              <a:gd name="T14" fmla="*/ 0 w 430"/>
              <a:gd name="T15" fmla="*/ 325 h 496"/>
              <a:gd name="T16" fmla="*/ 0 w 430"/>
              <a:gd name="T17" fmla="*/ 0 h 496"/>
              <a:gd name="T18" fmla="*/ 359 w 430"/>
              <a:gd name="T19" fmla="*/ 0 h 49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430" h="496">
                <a:moveTo>
                  <a:pt x="359" y="0"/>
                </a:moveTo>
                <a:cubicBezTo>
                  <a:pt x="398" y="0"/>
                  <a:pt x="430" y="32"/>
                  <a:pt x="430" y="72"/>
                </a:cubicBezTo>
                <a:cubicBezTo>
                  <a:pt x="430" y="397"/>
                  <a:pt x="430" y="397"/>
                  <a:pt x="430" y="397"/>
                </a:cubicBezTo>
                <a:cubicBezTo>
                  <a:pt x="429" y="397"/>
                  <a:pt x="429" y="397"/>
                  <a:pt x="429" y="397"/>
                </a:cubicBezTo>
                <a:cubicBezTo>
                  <a:pt x="429" y="496"/>
                  <a:pt x="429" y="496"/>
                  <a:pt x="429" y="496"/>
                </a:cubicBezTo>
                <a:cubicBezTo>
                  <a:pt x="329" y="397"/>
                  <a:pt x="329" y="397"/>
                  <a:pt x="329" y="397"/>
                </a:cubicBezTo>
                <a:cubicBezTo>
                  <a:pt x="71" y="397"/>
                  <a:pt x="71" y="397"/>
                  <a:pt x="71" y="397"/>
                </a:cubicBezTo>
                <a:cubicBezTo>
                  <a:pt x="32" y="397"/>
                  <a:pt x="0" y="365"/>
                  <a:pt x="0" y="325"/>
                </a:cubicBezTo>
                <a:cubicBezTo>
                  <a:pt x="0" y="0"/>
                  <a:pt x="0" y="0"/>
                  <a:pt x="0" y="0"/>
                </a:cubicBezTo>
                <a:lnTo>
                  <a:pt x="359" y="0"/>
                </a:lnTo>
                <a:close/>
              </a:path>
            </a:pathLst>
          </a:custGeom>
          <a:gradFill flip="none" rotWithShape="1">
            <a:gsLst>
              <a:gs pos="93000">
                <a:srgbClr val="F4A81E"/>
              </a:gs>
              <a:gs pos="0">
                <a:srgbClr val="DF7F20"/>
              </a:gs>
            </a:gsLst>
            <a:lin ang="16200000" scaled="1"/>
            <a:tileRect/>
          </a:gra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 sz="700"/>
          </a:p>
        </p:txBody>
      </p:sp>
      <p:sp>
        <p:nvSpPr>
          <p:cNvPr id="12" name="Textfeld 6"/>
          <p:cNvSpPr txBox="1"/>
          <p:nvPr/>
        </p:nvSpPr>
        <p:spPr>
          <a:xfrm>
            <a:off x="700762" y="4124196"/>
            <a:ext cx="2712784" cy="37234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10000"/>
              </a:lnSpc>
              <a:spcAft>
                <a:spcPts val="600"/>
              </a:spcAft>
            </a:pPr>
            <a:r>
              <a:rPr lang="fr-FR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Arial Narrow" panose="020B0606020202030204" pitchFamily="34" charset="0"/>
                <a:cs typeface="Sansation Light"/>
              </a:rPr>
              <a:t>Proprietary </a:t>
            </a:r>
            <a:r>
              <a:rPr lang="fr-FR" dirty="0" smtClean="0">
                <a:solidFill>
                  <a:srgbClr val="FF8F26"/>
                </a:solidFill>
                <a:latin typeface="Arial Narrow" panose="020B0606020202030204" pitchFamily="34" charset="0"/>
                <a:cs typeface="Sansation Light"/>
              </a:rPr>
              <a:t>Posting System</a:t>
            </a:r>
          </a:p>
        </p:txBody>
      </p:sp>
      <p:sp>
        <p:nvSpPr>
          <p:cNvPr id="13" name="Freeform 42"/>
          <p:cNvSpPr>
            <a:spLocks/>
          </p:cNvSpPr>
          <p:nvPr/>
        </p:nvSpPr>
        <p:spPr bwMode="auto">
          <a:xfrm>
            <a:off x="316086" y="4204652"/>
            <a:ext cx="384675" cy="323831"/>
          </a:xfrm>
          <a:custGeom>
            <a:avLst/>
            <a:gdLst>
              <a:gd name="T0" fmla="*/ 359 w 430"/>
              <a:gd name="T1" fmla="*/ 0 h 496"/>
              <a:gd name="T2" fmla="*/ 430 w 430"/>
              <a:gd name="T3" fmla="*/ 72 h 496"/>
              <a:gd name="T4" fmla="*/ 430 w 430"/>
              <a:gd name="T5" fmla="*/ 397 h 496"/>
              <a:gd name="T6" fmla="*/ 429 w 430"/>
              <a:gd name="T7" fmla="*/ 397 h 496"/>
              <a:gd name="T8" fmla="*/ 429 w 430"/>
              <a:gd name="T9" fmla="*/ 496 h 496"/>
              <a:gd name="T10" fmla="*/ 329 w 430"/>
              <a:gd name="T11" fmla="*/ 397 h 496"/>
              <a:gd name="T12" fmla="*/ 71 w 430"/>
              <a:gd name="T13" fmla="*/ 397 h 496"/>
              <a:gd name="T14" fmla="*/ 0 w 430"/>
              <a:gd name="T15" fmla="*/ 325 h 496"/>
              <a:gd name="T16" fmla="*/ 0 w 430"/>
              <a:gd name="T17" fmla="*/ 0 h 496"/>
              <a:gd name="T18" fmla="*/ 359 w 430"/>
              <a:gd name="T19" fmla="*/ 0 h 49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430" h="496">
                <a:moveTo>
                  <a:pt x="359" y="0"/>
                </a:moveTo>
                <a:cubicBezTo>
                  <a:pt x="398" y="0"/>
                  <a:pt x="430" y="32"/>
                  <a:pt x="430" y="72"/>
                </a:cubicBezTo>
                <a:cubicBezTo>
                  <a:pt x="430" y="397"/>
                  <a:pt x="430" y="397"/>
                  <a:pt x="430" y="397"/>
                </a:cubicBezTo>
                <a:cubicBezTo>
                  <a:pt x="429" y="397"/>
                  <a:pt x="429" y="397"/>
                  <a:pt x="429" y="397"/>
                </a:cubicBezTo>
                <a:cubicBezTo>
                  <a:pt x="429" y="496"/>
                  <a:pt x="429" y="496"/>
                  <a:pt x="429" y="496"/>
                </a:cubicBezTo>
                <a:cubicBezTo>
                  <a:pt x="329" y="397"/>
                  <a:pt x="329" y="397"/>
                  <a:pt x="329" y="397"/>
                </a:cubicBezTo>
                <a:cubicBezTo>
                  <a:pt x="71" y="397"/>
                  <a:pt x="71" y="397"/>
                  <a:pt x="71" y="397"/>
                </a:cubicBezTo>
                <a:cubicBezTo>
                  <a:pt x="32" y="397"/>
                  <a:pt x="0" y="365"/>
                  <a:pt x="0" y="325"/>
                </a:cubicBezTo>
                <a:cubicBezTo>
                  <a:pt x="0" y="0"/>
                  <a:pt x="0" y="0"/>
                  <a:pt x="0" y="0"/>
                </a:cubicBezTo>
                <a:lnTo>
                  <a:pt x="359" y="0"/>
                </a:lnTo>
                <a:close/>
              </a:path>
            </a:pathLst>
          </a:custGeom>
          <a:gradFill flip="none" rotWithShape="1">
            <a:gsLst>
              <a:gs pos="0">
                <a:srgbClr val="DF7F20"/>
              </a:gs>
              <a:gs pos="100000">
                <a:srgbClr val="F4A81E"/>
              </a:gs>
            </a:gsLst>
            <a:lin ang="16200000" scaled="1"/>
            <a:tileRect/>
          </a:gra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 sz="700"/>
          </a:p>
        </p:txBody>
      </p:sp>
      <p:pic>
        <p:nvPicPr>
          <p:cNvPr id="15" name="Picture 14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 rot="319066">
            <a:off x="6170934" y="640850"/>
            <a:ext cx="1799468" cy="2745391"/>
          </a:xfrm>
          <a:prstGeom prst="rect">
            <a:avLst/>
          </a:prstGeom>
        </p:spPr>
      </p:pic>
      <p:pic>
        <p:nvPicPr>
          <p:cNvPr id="14" name="Picture 13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 rot="296714">
            <a:off x="4390026" y="479672"/>
            <a:ext cx="1751185" cy="1461112"/>
          </a:xfrm>
          <a:prstGeom prst="rect">
            <a:avLst/>
          </a:prstGeom>
        </p:spPr>
      </p:pic>
      <p:pic>
        <p:nvPicPr>
          <p:cNvPr id="17" name="Picture 16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 rot="331434">
            <a:off x="4368553" y="2003030"/>
            <a:ext cx="1393104" cy="2696894"/>
          </a:xfrm>
          <a:prstGeom prst="rect">
            <a:avLst/>
          </a:prstGeom>
        </p:spPr>
      </p:pic>
      <p:pic>
        <p:nvPicPr>
          <p:cNvPr id="19" name="Picture 18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 rot="307841">
            <a:off x="6031005" y="3432217"/>
            <a:ext cx="1704158" cy="1508322"/>
          </a:xfrm>
          <a:prstGeom prst="rect">
            <a:avLst/>
          </a:prstGeom>
        </p:spPr>
      </p:pic>
      <p:sp>
        <p:nvSpPr>
          <p:cNvPr id="21" name="Rounded Rectangle 20"/>
          <p:cNvSpPr/>
          <p:nvPr/>
        </p:nvSpPr>
        <p:spPr>
          <a:xfrm rot="308014">
            <a:off x="4668317" y="233280"/>
            <a:ext cx="3419659" cy="282345"/>
          </a:xfrm>
          <a:prstGeom prst="roundRect">
            <a:avLst/>
          </a:prstGeom>
          <a:gradFill flip="none" rotWithShape="1">
            <a:gsLst>
              <a:gs pos="0">
                <a:srgbClr val="47639E">
                  <a:shade val="30000"/>
                  <a:satMod val="115000"/>
                </a:srgbClr>
              </a:gs>
              <a:gs pos="50000">
                <a:srgbClr val="47639E">
                  <a:shade val="67500"/>
                  <a:satMod val="115000"/>
                </a:srgbClr>
              </a:gs>
              <a:gs pos="100000">
                <a:srgbClr val="47639E">
                  <a:shade val="100000"/>
                  <a:satMod val="115000"/>
                </a:srgbClr>
              </a:gs>
            </a:gsLst>
            <a:lin ang="16200000" scaled="1"/>
            <a:tileRect/>
          </a:gradFill>
          <a:ln w="6350"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Review Capture Media Center</a:t>
            </a:r>
            <a:endParaRPr lang="en-US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 rot="21323743">
            <a:off x="4743785" y="52488"/>
            <a:ext cx="3022212" cy="4710923"/>
          </a:xfrm>
          <a:prstGeom prst="roundRect">
            <a:avLst>
              <a:gd name="adj" fmla="val 13356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  <a:extLst/>
        </p:spPr>
      </p:pic>
      <p:pic>
        <p:nvPicPr>
          <p:cNvPr id="23" name="Picture 22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4485966" y="161301"/>
            <a:ext cx="3581400" cy="2246648"/>
          </a:xfrm>
          <a:prstGeom prst="roundRect">
            <a:avLst>
              <a:gd name="adj" fmla="val 2168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24" name="Picture 23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 rot="387523">
            <a:off x="4192494" y="2836235"/>
            <a:ext cx="2088812" cy="1756549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25" name="Picture 24"/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 rot="502705">
            <a:off x="5294809" y="2871451"/>
            <a:ext cx="2564939" cy="1778357"/>
          </a:xfrm>
          <a:prstGeom prst="rect">
            <a:avLst/>
          </a:prstGeom>
        </p:spPr>
      </p:pic>
      <p:pic>
        <p:nvPicPr>
          <p:cNvPr id="26" name="Picture 25"/>
          <p:cNvPicPr>
            <a:picLocks noChangeAspect="1"/>
          </p:cNvPicPr>
          <p:nvPr/>
        </p:nvPicPr>
        <p:blipFill rotWithShape="1">
          <a:blip r:embed="rId14"/>
          <a:srcRect b="10790"/>
          <a:stretch/>
        </p:blipFill>
        <p:spPr>
          <a:xfrm rot="633199">
            <a:off x="6389537" y="2855018"/>
            <a:ext cx="2424201" cy="17651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27" name="Picture 2" descr="http://selecthomecare.com/westlake-village/files/2013/10/yelp-logo.jpg"/>
          <p:cNvPicPr>
            <a:picLocks noChangeAspect="1" noChangeArrowheads="1"/>
          </p:cNvPicPr>
          <p:nvPr/>
        </p:nvPicPr>
        <p:blipFill rotWithShape="1"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392" t="3340" r="11430" b="5439"/>
          <a:stretch/>
        </p:blipFill>
        <p:spPr bwMode="auto">
          <a:xfrm rot="337806">
            <a:off x="4266392" y="3189696"/>
            <a:ext cx="568050" cy="54438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8" name="Picture 4" descr="http://jonbennallick.co.uk/wp-content/uploads/2012/11/GooglePlus-Logo-02.png"/>
          <p:cNvPicPr>
            <a:picLocks noChangeAspect="1" noChangeArrowheads="1"/>
          </p:cNvPicPr>
          <p:nvPr/>
        </p:nvPicPr>
        <p:blipFill>
          <a:blip r:embed="rId1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580210">
            <a:off x="5453331" y="3166827"/>
            <a:ext cx="590120" cy="5901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9" name="Picture 6" descr="http://sa.aos.ask.com/us/fi/pl/yp-2013.jpeg"/>
          <p:cNvPicPr>
            <a:picLocks noChangeAspect="1" noChangeArrowheads="1"/>
          </p:cNvPicPr>
          <p:nvPr/>
        </p:nvPicPr>
        <p:blipFill rotWithShape="1">
          <a:blip r:embed="rId1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876" t="6584" r="8917" b="11111"/>
          <a:stretch/>
        </p:blipFill>
        <p:spPr bwMode="auto">
          <a:xfrm rot="666809">
            <a:off x="6534171" y="2947925"/>
            <a:ext cx="609135" cy="61736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0" name="Curved Right Arrow 29"/>
          <p:cNvSpPr/>
          <p:nvPr/>
        </p:nvSpPr>
        <p:spPr>
          <a:xfrm rot="21396050">
            <a:off x="3605693" y="1812094"/>
            <a:ext cx="689543" cy="1885347"/>
          </a:xfrm>
          <a:prstGeom prst="curvedRightArrow">
            <a:avLst>
              <a:gd name="adj1" fmla="val 25000"/>
              <a:gd name="adj2" fmla="val 40445"/>
              <a:gd name="adj3" fmla="val 55857"/>
            </a:avLst>
          </a:prstGeom>
          <a:gradFill flip="none" rotWithShape="1">
            <a:gsLst>
              <a:gs pos="0">
                <a:srgbClr val="C00000">
                  <a:shade val="30000"/>
                  <a:satMod val="115000"/>
                </a:srgbClr>
              </a:gs>
              <a:gs pos="50000">
                <a:srgbClr val="C00000">
                  <a:shade val="67500"/>
                  <a:satMod val="115000"/>
                </a:srgbClr>
              </a:gs>
              <a:gs pos="100000">
                <a:srgbClr val="C00000">
                  <a:shade val="100000"/>
                  <a:satMod val="115000"/>
                </a:srgbClr>
              </a:gs>
            </a:gsLst>
            <a:lin ang="16200000" scaled="1"/>
            <a:tileRect/>
          </a:gradFill>
          <a:ln w="31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31" name="Curved Right Arrow 30"/>
          <p:cNvSpPr/>
          <p:nvPr/>
        </p:nvSpPr>
        <p:spPr>
          <a:xfrm rot="20529741">
            <a:off x="4594998" y="2037169"/>
            <a:ext cx="689543" cy="1538142"/>
          </a:xfrm>
          <a:prstGeom prst="curvedRightArrow">
            <a:avLst>
              <a:gd name="adj1" fmla="val 25000"/>
              <a:gd name="adj2" fmla="val 40445"/>
              <a:gd name="adj3" fmla="val 55857"/>
            </a:avLst>
          </a:prstGeom>
          <a:gradFill flip="none" rotWithShape="1">
            <a:gsLst>
              <a:gs pos="0">
                <a:srgbClr val="C00000">
                  <a:shade val="30000"/>
                  <a:satMod val="115000"/>
                </a:srgbClr>
              </a:gs>
              <a:gs pos="50000">
                <a:srgbClr val="C00000">
                  <a:shade val="67500"/>
                  <a:satMod val="115000"/>
                </a:srgbClr>
              </a:gs>
              <a:gs pos="100000">
                <a:srgbClr val="C00000">
                  <a:shade val="100000"/>
                  <a:satMod val="115000"/>
                </a:srgbClr>
              </a:gs>
            </a:gsLst>
            <a:lin ang="16200000" scaled="1"/>
            <a:tileRect/>
          </a:gradFill>
          <a:ln w="31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32" name="Curved Right Arrow 31"/>
          <p:cNvSpPr/>
          <p:nvPr/>
        </p:nvSpPr>
        <p:spPr>
          <a:xfrm rot="20529741">
            <a:off x="5682562" y="1970440"/>
            <a:ext cx="689543" cy="1538142"/>
          </a:xfrm>
          <a:prstGeom prst="curvedRightArrow">
            <a:avLst>
              <a:gd name="adj1" fmla="val 25000"/>
              <a:gd name="adj2" fmla="val 40445"/>
              <a:gd name="adj3" fmla="val 55857"/>
            </a:avLst>
          </a:prstGeom>
          <a:gradFill flip="none" rotWithShape="1">
            <a:gsLst>
              <a:gs pos="0">
                <a:srgbClr val="C00000">
                  <a:shade val="30000"/>
                  <a:satMod val="115000"/>
                </a:srgbClr>
              </a:gs>
              <a:gs pos="50000">
                <a:srgbClr val="C00000">
                  <a:shade val="67500"/>
                  <a:satMod val="115000"/>
                </a:srgbClr>
              </a:gs>
              <a:gs pos="100000">
                <a:srgbClr val="C00000">
                  <a:shade val="100000"/>
                  <a:satMod val="115000"/>
                </a:srgbClr>
              </a:gs>
            </a:gsLst>
            <a:lin ang="16200000" scaled="1"/>
            <a:tileRect/>
          </a:gradFill>
          <a:ln w="31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62" name="Textfeld 6"/>
          <p:cNvSpPr txBox="1"/>
          <p:nvPr/>
        </p:nvSpPr>
        <p:spPr>
          <a:xfrm>
            <a:off x="697447" y="2569528"/>
            <a:ext cx="3097473" cy="37234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10000"/>
              </a:lnSpc>
              <a:spcAft>
                <a:spcPts val="600"/>
              </a:spcAft>
            </a:pPr>
            <a:r>
              <a:rPr lang="fr-FR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Arial Narrow" panose="020B0606020202030204" pitchFamily="34" charset="0"/>
                <a:cs typeface="Sansation Light"/>
              </a:rPr>
              <a:t>Build </a:t>
            </a:r>
            <a:r>
              <a:rPr lang="fr-FR" dirty="0" smtClean="0">
                <a:solidFill>
                  <a:srgbClr val="FF8F26"/>
                </a:solidFill>
                <a:latin typeface="Arial Narrow" panose="020B0606020202030204" pitchFamily="34" charset="0"/>
                <a:cs typeface="Sansation Light"/>
              </a:rPr>
              <a:t>Employee Training Center</a:t>
            </a:r>
          </a:p>
        </p:txBody>
      </p:sp>
      <p:sp>
        <p:nvSpPr>
          <p:cNvPr id="63" name="Freeform 42"/>
          <p:cNvSpPr>
            <a:spLocks/>
          </p:cNvSpPr>
          <p:nvPr/>
        </p:nvSpPr>
        <p:spPr bwMode="auto">
          <a:xfrm>
            <a:off x="312772" y="2649984"/>
            <a:ext cx="384675" cy="323831"/>
          </a:xfrm>
          <a:custGeom>
            <a:avLst/>
            <a:gdLst>
              <a:gd name="T0" fmla="*/ 359 w 430"/>
              <a:gd name="T1" fmla="*/ 0 h 496"/>
              <a:gd name="T2" fmla="*/ 430 w 430"/>
              <a:gd name="T3" fmla="*/ 72 h 496"/>
              <a:gd name="T4" fmla="*/ 430 w 430"/>
              <a:gd name="T5" fmla="*/ 397 h 496"/>
              <a:gd name="T6" fmla="*/ 429 w 430"/>
              <a:gd name="T7" fmla="*/ 397 h 496"/>
              <a:gd name="T8" fmla="*/ 429 w 430"/>
              <a:gd name="T9" fmla="*/ 496 h 496"/>
              <a:gd name="T10" fmla="*/ 329 w 430"/>
              <a:gd name="T11" fmla="*/ 397 h 496"/>
              <a:gd name="T12" fmla="*/ 71 w 430"/>
              <a:gd name="T13" fmla="*/ 397 h 496"/>
              <a:gd name="T14" fmla="*/ 0 w 430"/>
              <a:gd name="T15" fmla="*/ 325 h 496"/>
              <a:gd name="T16" fmla="*/ 0 w 430"/>
              <a:gd name="T17" fmla="*/ 0 h 496"/>
              <a:gd name="T18" fmla="*/ 359 w 430"/>
              <a:gd name="T19" fmla="*/ 0 h 49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430" h="496">
                <a:moveTo>
                  <a:pt x="359" y="0"/>
                </a:moveTo>
                <a:cubicBezTo>
                  <a:pt x="398" y="0"/>
                  <a:pt x="430" y="32"/>
                  <a:pt x="430" y="72"/>
                </a:cubicBezTo>
                <a:cubicBezTo>
                  <a:pt x="430" y="397"/>
                  <a:pt x="430" y="397"/>
                  <a:pt x="430" y="397"/>
                </a:cubicBezTo>
                <a:cubicBezTo>
                  <a:pt x="429" y="397"/>
                  <a:pt x="429" y="397"/>
                  <a:pt x="429" y="397"/>
                </a:cubicBezTo>
                <a:cubicBezTo>
                  <a:pt x="429" y="496"/>
                  <a:pt x="429" y="496"/>
                  <a:pt x="429" y="496"/>
                </a:cubicBezTo>
                <a:cubicBezTo>
                  <a:pt x="329" y="397"/>
                  <a:pt x="329" y="397"/>
                  <a:pt x="329" y="397"/>
                </a:cubicBezTo>
                <a:cubicBezTo>
                  <a:pt x="71" y="397"/>
                  <a:pt x="71" y="397"/>
                  <a:pt x="71" y="397"/>
                </a:cubicBezTo>
                <a:cubicBezTo>
                  <a:pt x="32" y="397"/>
                  <a:pt x="0" y="365"/>
                  <a:pt x="0" y="325"/>
                </a:cubicBezTo>
                <a:cubicBezTo>
                  <a:pt x="0" y="0"/>
                  <a:pt x="0" y="0"/>
                  <a:pt x="0" y="0"/>
                </a:cubicBezTo>
                <a:lnTo>
                  <a:pt x="359" y="0"/>
                </a:lnTo>
                <a:close/>
              </a:path>
            </a:pathLst>
          </a:custGeom>
          <a:gradFill flip="none" rotWithShape="1">
            <a:gsLst>
              <a:gs pos="0">
                <a:srgbClr val="DD7B21"/>
              </a:gs>
              <a:gs pos="100000">
                <a:srgbClr val="F4A81E"/>
              </a:gs>
            </a:gsLst>
            <a:lin ang="16200000" scaled="1"/>
            <a:tileRect/>
          </a:gra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 sz="700"/>
          </a:p>
        </p:txBody>
      </p:sp>
      <p:graphicFrame>
        <p:nvGraphicFramePr>
          <p:cNvPr id="64" name="Diagram 63"/>
          <p:cNvGraphicFramePr/>
          <p:nvPr>
            <p:extLst/>
          </p:nvPr>
        </p:nvGraphicFramePr>
        <p:xfrm>
          <a:off x="-480699" y="-215994"/>
          <a:ext cx="4900300" cy="294564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18" r:lo="rId19" r:qs="rId20" r:cs="rId21"/>
          </a:graphicData>
        </a:graphic>
      </p:graphicFrame>
      <p:sp>
        <p:nvSpPr>
          <p:cNvPr id="65" name="Rectangle 64"/>
          <p:cNvSpPr/>
          <p:nvPr/>
        </p:nvSpPr>
        <p:spPr>
          <a:xfrm>
            <a:off x="526472" y="721860"/>
            <a:ext cx="1454728" cy="553998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pPr lvl="0" algn="ctr"/>
            <a:r>
              <a:rPr lang="en-US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Manage</a:t>
            </a:r>
            <a:r>
              <a:rPr lang="en-US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/>
            </a:r>
            <a:br>
              <a:rPr lang="en-US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en-US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Reputation</a:t>
            </a:r>
          </a:p>
        </p:txBody>
      </p:sp>
      <p:sp>
        <p:nvSpPr>
          <p:cNvPr id="66" name="Rectangle 65"/>
          <p:cNvSpPr/>
          <p:nvPr/>
        </p:nvSpPr>
        <p:spPr>
          <a:xfrm>
            <a:off x="1782817" y="701669"/>
            <a:ext cx="1454728" cy="553998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pPr lvl="0" algn="ctr"/>
            <a:r>
              <a:rPr lang="en-US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Build</a:t>
            </a:r>
            <a:r>
              <a:rPr lang="en-US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/>
            </a:r>
            <a:br>
              <a:rPr lang="en-US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en-US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Reputation</a:t>
            </a:r>
          </a:p>
        </p:txBody>
      </p:sp>
      <p:sp>
        <p:nvSpPr>
          <p:cNvPr id="67" name="Rectangle 66"/>
          <p:cNvSpPr/>
          <p:nvPr/>
        </p:nvSpPr>
        <p:spPr>
          <a:xfrm>
            <a:off x="1119776" y="1586015"/>
            <a:ext cx="1454728" cy="553998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pPr lvl="0" algn="ctr"/>
            <a:r>
              <a:rPr lang="en-US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Market</a:t>
            </a:r>
            <a:r>
              <a:rPr lang="en-US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/>
            </a:r>
            <a:br>
              <a:rPr lang="en-US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en-US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Reputation</a:t>
            </a:r>
          </a:p>
        </p:txBody>
      </p:sp>
      <p:sp>
        <p:nvSpPr>
          <p:cNvPr id="43" name="Textfeld 6"/>
          <p:cNvSpPr txBox="1"/>
          <p:nvPr/>
        </p:nvSpPr>
        <p:spPr>
          <a:xfrm>
            <a:off x="683845" y="4535040"/>
            <a:ext cx="2712784" cy="3970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10000"/>
              </a:lnSpc>
              <a:spcAft>
                <a:spcPts val="600"/>
              </a:spcAft>
            </a:pPr>
            <a:r>
              <a:rPr lang="fr-FR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Arial Narrow" panose="020B0606020202030204" pitchFamily="34" charset="0"/>
                <a:cs typeface="Sansation Light"/>
              </a:rPr>
              <a:t>Customized </a:t>
            </a:r>
            <a:r>
              <a:rPr lang="fr-FR" dirty="0" smtClean="0">
                <a:solidFill>
                  <a:srgbClr val="FF8F26"/>
                </a:solidFill>
                <a:latin typeface="Arial Narrow" panose="020B0606020202030204" pitchFamily="34" charset="0"/>
                <a:cs typeface="Sansation Light"/>
              </a:rPr>
              <a:t>Feedback CRM</a:t>
            </a:r>
          </a:p>
        </p:txBody>
      </p:sp>
      <p:sp>
        <p:nvSpPr>
          <p:cNvPr id="44" name="Freeform 42"/>
          <p:cNvSpPr>
            <a:spLocks/>
          </p:cNvSpPr>
          <p:nvPr/>
        </p:nvSpPr>
        <p:spPr bwMode="auto">
          <a:xfrm>
            <a:off x="314903" y="4564402"/>
            <a:ext cx="384675" cy="323831"/>
          </a:xfrm>
          <a:custGeom>
            <a:avLst/>
            <a:gdLst>
              <a:gd name="T0" fmla="*/ 359 w 430"/>
              <a:gd name="T1" fmla="*/ 0 h 496"/>
              <a:gd name="T2" fmla="*/ 430 w 430"/>
              <a:gd name="T3" fmla="*/ 72 h 496"/>
              <a:gd name="T4" fmla="*/ 430 w 430"/>
              <a:gd name="T5" fmla="*/ 397 h 496"/>
              <a:gd name="T6" fmla="*/ 429 w 430"/>
              <a:gd name="T7" fmla="*/ 397 h 496"/>
              <a:gd name="T8" fmla="*/ 429 w 430"/>
              <a:gd name="T9" fmla="*/ 496 h 496"/>
              <a:gd name="T10" fmla="*/ 329 w 430"/>
              <a:gd name="T11" fmla="*/ 397 h 496"/>
              <a:gd name="T12" fmla="*/ 71 w 430"/>
              <a:gd name="T13" fmla="*/ 397 h 496"/>
              <a:gd name="T14" fmla="*/ 0 w 430"/>
              <a:gd name="T15" fmla="*/ 325 h 496"/>
              <a:gd name="T16" fmla="*/ 0 w 430"/>
              <a:gd name="T17" fmla="*/ 0 h 496"/>
              <a:gd name="T18" fmla="*/ 359 w 430"/>
              <a:gd name="T19" fmla="*/ 0 h 49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430" h="496">
                <a:moveTo>
                  <a:pt x="359" y="0"/>
                </a:moveTo>
                <a:cubicBezTo>
                  <a:pt x="398" y="0"/>
                  <a:pt x="430" y="32"/>
                  <a:pt x="430" y="72"/>
                </a:cubicBezTo>
                <a:cubicBezTo>
                  <a:pt x="430" y="397"/>
                  <a:pt x="430" y="397"/>
                  <a:pt x="430" y="397"/>
                </a:cubicBezTo>
                <a:cubicBezTo>
                  <a:pt x="429" y="397"/>
                  <a:pt x="429" y="397"/>
                  <a:pt x="429" y="397"/>
                </a:cubicBezTo>
                <a:cubicBezTo>
                  <a:pt x="429" y="496"/>
                  <a:pt x="429" y="496"/>
                  <a:pt x="429" y="496"/>
                </a:cubicBezTo>
                <a:cubicBezTo>
                  <a:pt x="329" y="397"/>
                  <a:pt x="329" y="397"/>
                  <a:pt x="329" y="397"/>
                </a:cubicBezTo>
                <a:cubicBezTo>
                  <a:pt x="71" y="397"/>
                  <a:pt x="71" y="397"/>
                  <a:pt x="71" y="397"/>
                </a:cubicBezTo>
                <a:cubicBezTo>
                  <a:pt x="32" y="397"/>
                  <a:pt x="0" y="365"/>
                  <a:pt x="0" y="325"/>
                </a:cubicBezTo>
                <a:cubicBezTo>
                  <a:pt x="0" y="0"/>
                  <a:pt x="0" y="0"/>
                  <a:pt x="0" y="0"/>
                </a:cubicBezTo>
                <a:lnTo>
                  <a:pt x="359" y="0"/>
                </a:lnTo>
                <a:close/>
              </a:path>
            </a:pathLst>
          </a:custGeom>
          <a:gradFill flip="none" rotWithShape="1">
            <a:gsLst>
              <a:gs pos="0">
                <a:srgbClr val="DF7F20"/>
              </a:gs>
              <a:gs pos="100000">
                <a:srgbClr val="F4A81E"/>
              </a:gs>
            </a:gsLst>
            <a:lin ang="16200000" scaled="1"/>
            <a:tileRect/>
          </a:gra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 sz="700"/>
          </a:p>
        </p:txBody>
      </p:sp>
      <p:sp>
        <p:nvSpPr>
          <p:cNvPr id="33" name="Rounded Rectangle 32"/>
          <p:cNvSpPr/>
          <p:nvPr/>
        </p:nvSpPr>
        <p:spPr>
          <a:xfrm>
            <a:off x="4100327" y="1594108"/>
            <a:ext cx="4106462" cy="545449"/>
          </a:xfrm>
          <a:prstGeom prst="roundRect">
            <a:avLst/>
          </a:prstGeom>
          <a:solidFill>
            <a:schemeClr val="bg1"/>
          </a:solidFill>
          <a:ln w="6350">
            <a:solidFill>
              <a:schemeClr val="tx1">
                <a:lumMod val="50000"/>
                <a:lumOff val="50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4" name="Picture 4" descr="http://lilyvelden.files.wordpress.com/2013/02/five-stars.png"/>
          <p:cNvPicPr>
            <a:picLocks noChangeAspect="1" noChangeArrowheads="1"/>
          </p:cNvPicPr>
          <p:nvPr/>
        </p:nvPicPr>
        <p:blipFill rotWithShape="1">
          <a:blip r:embed="rId2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2" t="1" r="-2713" b="-21422"/>
          <a:stretch/>
        </p:blipFill>
        <p:spPr bwMode="auto">
          <a:xfrm>
            <a:off x="4178623" y="1640314"/>
            <a:ext cx="1055981" cy="291661"/>
          </a:xfrm>
          <a:prstGeom prst="rect">
            <a:avLst/>
          </a:prstGeom>
          <a:noFill/>
          <a:effectLst>
            <a:outerShdw blurRad="25400" dist="25400" dir="2700000" algn="tl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5" name="TextBox 34"/>
          <p:cNvSpPr txBox="1"/>
          <p:nvPr/>
        </p:nvSpPr>
        <p:spPr>
          <a:xfrm>
            <a:off x="5247070" y="1663967"/>
            <a:ext cx="2748537" cy="4314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1300"/>
              </a:lnSpc>
            </a:pPr>
            <a:r>
              <a:rPr lang="en-US" sz="1400" b="1" dirty="0" smtClean="0"/>
              <a:t>“</a:t>
            </a:r>
            <a:r>
              <a:rPr lang="en-US" sz="1200" dirty="0" smtClean="0">
                <a:solidFill>
                  <a:schemeClr val="bg1">
                    <a:lumMod val="50000"/>
                  </a:schemeClr>
                </a:solidFill>
              </a:rPr>
              <a:t>Incredible Service, I highly recommend them.  They are always on time</a:t>
            </a:r>
            <a:r>
              <a:rPr lang="en-US" sz="1400" dirty="0" smtClean="0"/>
              <a:t>.”</a:t>
            </a:r>
            <a:endParaRPr lang="en-US" sz="1400" dirty="0"/>
          </a:p>
        </p:txBody>
      </p:sp>
      <p:sp>
        <p:nvSpPr>
          <p:cNvPr id="36" name="TextBox 35"/>
          <p:cNvSpPr txBox="1"/>
          <p:nvPr/>
        </p:nvSpPr>
        <p:spPr>
          <a:xfrm>
            <a:off x="4449415" y="1833979"/>
            <a:ext cx="78329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 smtClean="0"/>
              <a:t>Review</a:t>
            </a:r>
            <a:endParaRPr lang="en-US" sz="1400" dirty="0"/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24"/>
          <a:stretch>
            <a:fillRect/>
          </a:stretch>
        </p:blipFill>
        <p:spPr>
          <a:xfrm rot="21438402">
            <a:off x="3582895" y="310059"/>
            <a:ext cx="5343992" cy="3859550"/>
          </a:xfrm>
          <a:prstGeom prst="roundRect">
            <a:avLst>
              <a:gd name="adj" fmla="val 1376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  <a:reflection blurRad="12700" stA="38000" endPos="28000" dist="5000" dir="5400000" sy="-100000" algn="bl" rotWithShape="0"/>
          </a:effectLst>
        </p:spPr>
      </p:pic>
    </p:spTree>
    <p:extLst>
      <p:ext uri="{BB962C8B-B14F-4D97-AF65-F5344CB8AC3E}">
        <p14:creationId xmlns:p14="http://schemas.microsoft.com/office/powerpoint/2010/main" val="38080584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14:flythrough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8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0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1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4" dur="3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299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5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4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0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4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6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9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0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2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3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5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6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8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9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3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6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9" dur="5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0" fill="hold">
                      <p:stCondLst>
                        <p:cond delay="indefinite"/>
                      </p:stCondLst>
                      <p:childTnLst>
                        <p:par>
                          <p:cTn id="101" fill="hold">
                            <p:stCondLst>
                              <p:cond delay="0"/>
                            </p:stCondLst>
                            <p:childTnLst>
                              <p:par>
                                <p:cTn id="102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03" dur="5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0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3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6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9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2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5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6" fill="hold">
                      <p:stCondLst>
                        <p:cond delay="indefinite"/>
                      </p:stCondLst>
                      <p:childTnLst>
                        <p:par>
                          <p:cTn id="127" fill="hold">
                            <p:stCondLst>
                              <p:cond delay="0"/>
                            </p:stCondLst>
                            <p:childTnLst>
                              <p:par>
                                <p:cTn id="12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0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3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6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7" fill="hold">
                      <p:stCondLst>
                        <p:cond delay="indefinite"/>
                      </p:stCondLst>
                      <p:childTnLst>
                        <p:par>
                          <p:cTn id="138" fill="hold">
                            <p:stCondLst>
                              <p:cond delay="0"/>
                            </p:stCondLst>
                            <p:childTnLst>
                              <p:par>
                                <p:cTn id="13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1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4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7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8" fill="hold">
                      <p:stCondLst>
                        <p:cond delay="indefinite"/>
                      </p:stCondLst>
                      <p:childTnLst>
                        <p:par>
                          <p:cTn id="149" fill="hold">
                            <p:stCondLst>
                              <p:cond delay="0"/>
                            </p:stCondLst>
                            <p:childTnLst>
                              <p:par>
                                <p:cTn id="15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2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5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8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1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4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5" fill="hold">
                      <p:stCondLst>
                        <p:cond delay="indefinite"/>
                      </p:stCondLst>
                      <p:childTnLst>
                        <p:par>
                          <p:cTn id="166" fill="hold">
                            <p:stCondLst>
                              <p:cond delay="0"/>
                            </p:stCondLst>
                            <p:childTnLst>
                              <p:par>
                                <p:cTn id="167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68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6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0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71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3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74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6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77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9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80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8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2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83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8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5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86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8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8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89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9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1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92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9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4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95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9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7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98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9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0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01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0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3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04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0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6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07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0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9" fill="hold">
                      <p:stCondLst>
                        <p:cond delay="indefinite"/>
                      </p:stCondLst>
                      <p:childTnLst>
                        <p:par>
                          <p:cTn id="210" fill="hold">
                            <p:stCondLst>
                              <p:cond delay="0"/>
                            </p:stCondLst>
                            <p:childTnLst>
                              <p:par>
                                <p:cTn id="21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3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 animBg="1"/>
      <p:bldP spid="18" grpId="1" animBg="1"/>
      <p:bldP spid="3" grpId="0"/>
      <p:bldP spid="4" grpId="0" animBg="1"/>
      <p:bldP spid="5" grpId="0"/>
      <p:bldP spid="6" grpId="0" animBg="1"/>
      <p:bldP spid="10" grpId="0"/>
      <p:bldP spid="11" grpId="0" animBg="1"/>
      <p:bldP spid="12" grpId="0"/>
      <p:bldP spid="13" grpId="0" animBg="1"/>
      <p:bldP spid="21" grpId="0" animBg="1"/>
      <p:bldP spid="21" grpId="1" animBg="1"/>
      <p:bldP spid="30" grpId="0" animBg="1"/>
      <p:bldP spid="30" grpId="1" animBg="1"/>
      <p:bldP spid="31" grpId="0" animBg="1"/>
      <p:bldP spid="31" grpId="1" animBg="1"/>
      <p:bldP spid="32" grpId="0" animBg="1"/>
      <p:bldP spid="32" grpId="1" animBg="1"/>
      <p:bldP spid="62" grpId="0"/>
      <p:bldP spid="63" grpId="0" animBg="1"/>
      <p:bldP spid="43" grpId="0"/>
      <p:bldP spid="44" grpId="0" animBg="1"/>
      <p:bldP spid="33" grpId="0" animBg="1"/>
      <p:bldP spid="33" grpId="1" animBg="1"/>
      <p:bldP spid="35" grpId="0"/>
      <p:bldP spid="35" grpId="1"/>
      <p:bldP spid="36" grpId="0"/>
      <p:bldP spid="36" grpId="1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8" name="Straight Arrow Connector 47"/>
          <p:cNvCxnSpPr/>
          <p:nvPr/>
        </p:nvCxnSpPr>
        <p:spPr>
          <a:xfrm>
            <a:off x="5281506" y="2368842"/>
            <a:ext cx="585894" cy="1101026"/>
          </a:xfrm>
          <a:prstGeom prst="straightConnector1">
            <a:avLst/>
          </a:prstGeom>
          <a:ln w="635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Oval 19"/>
          <p:cNvSpPr/>
          <p:nvPr/>
        </p:nvSpPr>
        <p:spPr>
          <a:xfrm>
            <a:off x="3715149" y="2200605"/>
            <a:ext cx="737370" cy="693035"/>
          </a:xfrm>
          <a:prstGeom prst="ellipse">
            <a:avLst/>
          </a:prstGeom>
          <a:ln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sz="1200" dirty="0" smtClean="0">
                <a:solidFill>
                  <a:schemeClr val="bg1"/>
                </a:solidFill>
                <a:latin typeface="+mj-lt"/>
              </a:rPr>
              <a:t>Staff</a:t>
            </a:r>
            <a:endParaRPr lang="en-US" sz="1200" dirty="0">
              <a:solidFill>
                <a:schemeClr val="bg1"/>
              </a:solidFill>
              <a:latin typeface="+mj-lt"/>
            </a:endParaRPr>
          </a:p>
        </p:txBody>
      </p:sp>
      <p:sp>
        <p:nvSpPr>
          <p:cNvPr id="19" name="Oval 18"/>
          <p:cNvSpPr/>
          <p:nvPr/>
        </p:nvSpPr>
        <p:spPr>
          <a:xfrm>
            <a:off x="4395954" y="393294"/>
            <a:ext cx="732425" cy="732917"/>
          </a:xfrm>
          <a:prstGeom prst="ellipse">
            <a:avLst/>
          </a:prstGeom>
          <a:ln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sz="1200" dirty="0" smtClean="0">
                <a:solidFill>
                  <a:schemeClr val="bg1"/>
                </a:solidFill>
                <a:latin typeface="+mj-lt"/>
              </a:rPr>
              <a:t>Services</a:t>
            </a:r>
            <a:endParaRPr lang="en-US" sz="1200" dirty="0">
              <a:solidFill>
                <a:schemeClr val="bg1"/>
              </a:solidFill>
              <a:latin typeface="+mj-lt"/>
            </a:endParaRPr>
          </a:p>
        </p:txBody>
      </p:sp>
      <p:pic>
        <p:nvPicPr>
          <p:cNvPr id="65" name="Picture 64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527" t="421" r="14583" b="741"/>
          <a:stretch/>
        </p:blipFill>
        <p:spPr>
          <a:xfrm>
            <a:off x="4068859" y="1040248"/>
            <a:ext cx="1582248" cy="1531502"/>
          </a:xfrm>
          <a:prstGeom prst="ellipse">
            <a:avLst/>
          </a:prstGeom>
        </p:spPr>
      </p:pic>
      <p:sp>
        <p:nvSpPr>
          <p:cNvPr id="3" name="Textfeld 6"/>
          <p:cNvSpPr txBox="1"/>
          <p:nvPr/>
        </p:nvSpPr>
        <p:spPr>
          <a:xfrm>
            <a:off x="902005" y="2558650"/>
            <a:ext cx="3048000" cy="403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10000"/>
              </a:lnSpc>
              <a:spcAft>
                <a:spcPts val="600"/>
              </a:spcAft>
            </a:pPr>
            <a:r>
              <a:rPr lang="fr-FR" sz="20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Arial Narrow" panose="020B0606020202030204" pitchFamily="34" charset="0"/>
                <a:cs typeface="Sansation Light"/>
              </a:rPr>
              <a:t>Market On </a:t>
            </a:r>
            <a:r>
              <a:rPr lang="fr-FR" sz="2000" dirty="0" smtClean="0">
                <a:solidFill>
                  <a:srgbClr val="52AC3A"/>
                </a:solidFill>
                <a:latin typeface="Arial Narrow" panose="020B0606020202030204" pitchFamily="34" charset="0"/>
                <a:cs typeface="Sansation Light"/>
              </a:rPr>
              <a:t>Your Website</a:t>
            </a:r>
          </a:p>
        </p:txBody>
      </p:sp>
      <p:sp>
        <p:nvSpPr>
          <p:cNvPr id="4" name="Freeform 42"/>
          <p:cNvSpPr>
            <a:spLocks/>
          </p:cNvSpPr>
          <p:nvPr/>
        </p:nvSpPr>
        <p:spPr bwMode="auto">
          <a:xfrm>
            <a:off x="457200" y="2571750"/>
            <a:ext cx="444804" cy="391187"/>
          </a:xfrm>
          <a:custGeom>
            <a:avLst/>
            <a:gdLst>
              <a:gd name="T0" fmla="*/ 359 w 430"/>
              <a:gd name="T1" fmla="*/ 0 h 496"/>
              <a:gd name="T2" fmla="*/ 430 w 430"/>
              <a:gd name="T3" fmla="*/ 72 h 496"/>
              <a:gd name="T4" fmla="*/ 430 w 430"/>
              <a:gd name="T5" fmla="*/ 397 h 496"/>
              <a:gd name="T6" fmla="*/ 429 w 430"/>
              <a:gd name="T7" fmla="*/ 397 h 496"/>
              <a:gd name="T8" fmla="*/ 429 w 430"/>
              <a:gd name="T9" fmla="*/ 496 h 496"/>
              <a:gd name="T10" fmla="*/ 329 w 430"/>
              <a:gd name="T11" fmla="*/ 397 h 496"/>
              <a:gd name="T12" fmla="*/ 71 w 430"/>
              <a:gd name="T13" fmla="*/ 397 h 496"/>
              <a:gd name="T14" fmla="*/ 0 w 430"/>
              <a:gd name="T15" fmla="*/ 325 h 496"/>
              <a:gd name="T16" fmla="*/ 0 w 430"/>
              <a:gd name="T17" fmla="*/ 0 h 496"/>
              <a:gd name="T18" fmla="*/ 359 w 430"/>
              <a:gd name="T19" fmla="*/ 0 h 49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430" h="496">
                <a:moveTo>
                  <a:pt x="359" y="0"/>
                </a:moveTo>
                <a:cubicBezTo>
                  <a:pt x="398" y="0"/>
                  <a:pt x="430" y="32"/>
                  <a:pt x="430" y="72"/>
                </a:cubicBezTo>
                <a:cubicBezTo>
                  <a:pt x="430" y="397"/>
                  <a:pt x="430" y="397"/>
                  <a:pt x="430" y="397"/>
                </a:cubicBezTo>
                <a:cubicBezTo>
                  <a:pt x="429" y="397"/>
                  <a:pt x="429" y="397"/>
                  <a:pt x="429" y="397"/>
                </a:cubicBezTo>
                <a:cubicBezTo>
                  <a:pt x="429" y="496"/>
                  <a:pt x="429" y="496"/>
                  <a:pt x="429" y="496"/>
                </a:cubicBezTo>
                <a:cubicBezTo>
                  <a:pt x="329" y="397"/>
                  <a:pt x="329" y="397"/>
                  <a:pt x="329" y="397"/>
                </a:cubicBezTo>
                <a:cubicBezTo>
                  <a:pt x="71" y="397"/>
                  <a:pt x="71" y="397"/>
                  <a:pt x="71" y="397"/>
                </a:cubicBezTo>
                <a:cubicBezTo>
                  <a:pt x="32" y="397"/>
                  <a:pt x="0" y="365"/>
                  <a:pt x="0" y="325"/>
                </a:cubicBezTo>
                <a:cubicBezTo>
                  <a:pt x="0" y="0"/>
                  <a:pt x="0" y="0"/>
                  <a:pt x="0" y="0"/>
                </a:cubicBezTo>
                <a:lnTo>
                  <a:pt x="359" y="0"/>
                </a:lnTo>
                <a:close/>
              </a:path>
            </a:pathLst>
          </a:custGeom>
          <a:ln/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 sz="800"/>
          </a:p>
        </p:txBody>
      </p:sp>
      <p:sp>
        <p:nvSpPr>
          <p:cNvPr id="5" name="Textfeld 6"/>
          <p:cNvSpPr txBox="1"/>
          <p:nvPr/>
        </p:nvSpPr>
        <p:spPr>
          <a:xfrm>
            <a:off x="902004" y="3066424"/>
            <a:ext cx="2679395" cy="403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10000"/>
              </a:lnSpc>
              <a:spcAft>
                <a:spcPts val="600"/>
              </a:spcAft>
            </a:pPr>
            <a:r>
              <a:rPr lang="fr-FR" sz="20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Arial Narrow" panose="020B0606020202030204" pitchFamily="34" charset="0"/>
                <a:cs typeface="Sansation Light"/>
              </a:rPr>
              <a:t>Market</a:t>
            </a:r>
            <a:r>
              <a:rPr lang="fr-FR" sz="2000" dirty="0">
                <a:solidFill>
                  <a:schemeClr val="tx1">
                    <a:lumMod val="65000"/>
                    <a:lumOff val="35000"/>
                  </a:schemeClr>
                </a:solidFill>
                <a:latin typeface="Arial Narrow" panose="020B0606020202030204" pitchFamily="34" charset="0"/>
                <a:cs typeface="Sansation Light"/>
              </a:rPr>
              <a:t> </a:t>
            </a:r>
            <a:r>
              <a:rPr lang="fr-FR" sz="20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Arial Narrow" panose="020B0606020202030204" pitchFamily="34" charset="0"/>
                <a:cs typeface="Sansation Light"/>
              </a:rPr>
              <a:t>To </a:t>
            </a:r>
            <a:r>
              <a:rPr lang="fr-FR" sz="2000" dirty="0" smtClean="0">
                <a:solidFill>
                  <a:srgbClr val="52AC3A"/>
                </a:solidFill>
                <a:latin typeface="Arial Narrow" panose="020B0606020202030204" pitchFamily="34" charset="0"/>
                <a:cs typeface="Sansation Light"/>
              </a:rPr>
              <a:t>Social Media</a:t>
            </a:r>
          </a:p>
        </p:txBody>
      </p:sp>
      <p:sp>
        <p:nvSpPr>
          <p:cNvPr id="6" name="Freeform 42"/>
          <p:cNvSpPr>
            <a:spLocks/>
          </p:cNvSpPr>
          <p:nvPr/>
        </p:nvSpPr>
        <p:spPr bwMode="auto">
          <a:xfrm>
            <a:off x="457200" y="3079524"/>
            <a:ext cx="444804" cy="391187"/>
          </a:xfrm>
          <a:custGeom>
            <a:avLst/>
            <a:gdLst>
              <a:gd name="T0" fmla="*/ 359 w 430"/>
              <a:gd name="T1" fmla="*/ 0 h 496"/>
              <a:gd name="T2" fmla="*/ 430 w 430"/>
              <a:gd name="T3" fmla="*/ 72 h 496"/>
              <a:gd name="T4" fmla="*/ 430 w 430"/>
              <a:gd name="T5" fmla="*/ 397 h 496"/>
              <a:gd name="T6" fmla="*/ 429 w 430"/>
              <a:gd name="T7" fmla="*/ 397 h 496"/>
              <a:gd name="T8" fmla="*/ 429 w 430"/>
              <a:gd name="T9" fmla="*/ 496 h 496"/>
              <a:gd name="T10" fmla="*/ 329 w 430"/>
              <a:gd name="T11" fmla="*/ 397 h 496"/>
              <a:gd name="T12" fmla="*/ 71 w 430"/>
              <a:gd name="T13" fmla="*/ 397 h 496"/>
              <a:gd name="T14" fmla="*/ 0 w 430"/>
              <a:gd name="T15" fmla="*/ 325 h 496"/>
              <a:gd name="T16" fmla="*/ 0 w 430"/>
              <a:gd name="T17" fmla="*/ 0 h 496"/>
              <a:gd name="T18" fmla="*/ 359 w 430"/>
              <a:gd name="T19" fmla="*/ 0 h 49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430" h="496">
                <a:moveTo>
                  <a:pt x="359" y="0"/>
                </a:moveTo>
                <a:cubicBezTo>
                  <a:pt x="398" y="0"/>
                  <a:pt x="430" y="32"/>
                  <a:pt x="430" y="72"/>
                </a:cubicBezTo>
                <a:cubicBezTo>
                  <a:pt x="430" y="397"/>
                  <a:pt x="430" y="397"/>
                  <a:pt x="430" y="397"/>
                </a:cubicBezTo>
                <a:cubicBezTo>
                  <a:pt x="429" y="397"/>
                  <a:pt x="429" y="397"/>
                  <a:pt x="429" y="397"/>
                </a:cubicBezTo>
                <a:cubicBezTo>
                  <a:pt x="429" y="496"/>
                  <a:pt x="429" y="496"/>
                  <a:pt x="429" y="496"/>
                </a:cubicBezTo>
                <a:cubicBezTo>
                  <a:pt x="329" y="397"/>
                  <a:pt x="329" y="397"/>
                  <a:pt x="329" y="397"/>
                </a:cubicBezTo>
                <a:cubicBezTo>
                  <a:pt x="71" y="397"/>
                  <a:pt x="71" y="397"/>
                  <a:pt x="71" y="397"/>
                </a:cubicBezTo>
                <a:cubicBezTo>
                  <a:pt x="32" y="397"/>
                  <a:pt x="0" y="365"/>
                  <a:pt x="0" y="325"/>
                </a:cubicBezTo>
                <a:cubicBezTo>
                  <a:pt x="0" y="0"/>
                  <a:pt x="0" y="0"/>
                  <a:pt x="0" y="0"/>
                </a:cubicBezTo>
                <a:lnTo>
                  <a:pt x="359" y="0"/>
                </a:lnTo>
                <a:close/>
              </a:path>
            </a:pathLst>
          </a:custGeom>
          <a:ln/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 sz="800"/>
          </a:p>
        </p:txBody>
      </p:sp>
      <p:sp>
        <p:nvSpPr>
          <p:cNvPr id="7" name="Textfeld 6"/>
          <p:cNvSpPr txBox="1"/>
          <p:nvPr/>
        </p:nvSpPr>
        <p:spPr>
          <a:xfrm>
            <a:off x="902005" y="3549250"/>
            <a:ext cx="2743200" cy="403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10000"/>
              </a:lnSpc>
              <a:spcAft>
                <a:spcPts val="600"/>
              </a:spcAft>
            </a:pPr>
            <a:r>
              <a:rPr lang="fr-FR" sz="20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Arial Narrow" panose="020B0606020202030204" pitchFamily="34" charset="0"/>
                <a:cs typeface="Sansation Light"/>
              </a:rPr>
              <a:t>Market To </a:t>
            </a:r>
            <a:r>
              <a:rPr lang="fr-FR" sz="2000" dirty="0" smtClean="0">
                <a:solidFill>
                  <a:srgbClr val="52AC3A"/>
                </a:solidFill>
                <a:latin typeface="Arial Narrow" panose="020B0606020202030204" pitchFamily="34" charset="0"/>
                <a:cs typeface="Sansation Light"/>
              </a:rPr>
              <a:t>Photo Sharing</a:t>
            </a:r>
          </a:p>
        </p:txBody>
      </p:sp>
      <p:sp>
        <p:nvSpPr>
          <p:cNvPr id="9" name="Freeform 42"/>
          <p:cNvSpPr>
            <a:spLocks/>
          </p:cNvSpPr>
          <p:nvPr/>
        </p:nvSpPr>
        <p:spPr bwMode="auto">
          <a:xfrm>
            <a:off x="457200" y="3562350"/>
            <a:ext cx="444804" cy="391187"/>
          </a:xfrm>
          <a:custGeom>
            <a:avLst/>
            <a:gdLst>
              <a:gd name="T0" fmla="*/ 359 w 430"/>
              <a:gd name="T1" fmla="*/ 0 h 496"/>
              <a:gd name="T2" fmla="*/ 430 w 430"/>
              <a:gd name="T3" fmla="*/ 72 h 496"/>
              <a:gd name="T4" fmla="*/ 430 w 430"/>
              <a:gd name="T5" fmla="*/ 397 h 496"/>
              <a:gd name="T6" fmla="*/ 429 w 430"/>
              <a:gd name="T7" fmla="*/ 397 h 496"/>
              <a:gd name="T8" fmla="*/ 429 w 430"/>
              <a:gd name="T9" fmla="*/ 496 h 496"/>
              <a:gd name="T10" fmla="*/ 329 w 430"/>
              <a:gd name="T11" fmla="*/ 397 h 496"/>
              <a:gd name="T12" fmla="*/ 71 w 430"/>
              <a:gd name="T13" fmla="*/ 397 h 496"/>
              <a:gd name="T14" fmla="*/ 0 w 430"/>
              <a:gd name="T15" fmla="*/ 325 h 496"/>
              <a:gd name="T16" fmla="*/ 0 w 430"/>
              <a:gd name="T17" fmla="*/ 0 h 496"/>
              <a:gd name="T18" fmla="*/ 359 w 430"/>
              <a:gd name="T19" fmla="*/ 0 h 49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430" h="496">
                <a:moveTo>
                  <a:pt x="359" y="0"/>
                </a:moveTo>
                <a:cubicBezTo>
                  <a:pt x="398" y="0"/>
                  <a:pt x="430" y="32"/>
                  <a:pt x="430" y="72"/>
                </a:cubicBezTo>
                <a:cubicBezTo>
                  <a:pt x="430" y="397"/>
                  <a:pt x="430" y="397"/>
                  <a:pt x="430" y="397"/>
                </a:cubicBezTo>
                <a:cubicBezTo>
                  <a:pt x="429" y="397"/>
                  <a:pt x="429" y="397"/>
                  <a:pt x="429" y="397"/>
                </a:cubicBezTo>
                <a:cubicBezTo>
                  <a:pt x="429" y="496"/>
                  <a:pt x="429" y="496"/>
                  <a:pt x="429" y="496"/>
                </a:cubicBezTo>
                <a:cubicBezTo>
                  <a:pt x="329" y="397"/>
                  <a:pt x="329" y="397"/>
                  <a:pt x="329" y="397"/>
                </a:cubicBezTo>
                <a:cubicBezTo>
                  <a:pt x="71" y="397"/>
                  <a:pt x="71" y="397"/>
                  <a:pt x="71" y="397"/>
                </a:cubicBezTo>
                <a:cubicBezTo>
                  <a:pt x="32" y="397"/>
                  <a:pt x="0" y="365"/>
                  <a:pt x="0" y="325"/>
                </a:cubicBezTo>
                <a:cubicBezTo>
                  <a:pt x="0" y="0"/>
                  <a:pt x="0" y="0"/>
                  <a:pt x="0" y="0"/>
                </a:cubicBezTo>
                <a:lnTo>
                  <a:pt x="359" y="0"/>
                </a:lnTo>
                <a:close/>
              </a:path>
            </a:pathLst>
          </a:custGeom>
          <a:ln/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 sz="800"/>
          </a:p>
        </p:txBody>
      </p:sp>
      <p:sp>
        <p:nvSpPr>
          <p:cNvPr id="10" name="Textfeld 6"/>
          <p:cNvSpPr txBox="1"/>
          <p:nvPr/>
        </p:nvSpPr>
        <p:spPr>
          <a:xfrm>
            <a:off x="902005" y="4067346"/>
            <a:ext cx="2679394" cy="403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10000"/>
              </a:lnSpc>
              <a:spcAft>
                <a:spcPts val="600"/>
              </a:spcAft>
            </a:pPr>
            <a:r>
              <a:rPr lang="fr-FR" sz="20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Arial Narrow" panose="020B0606020202030204" pitchFamily="34" charset="0"/>
                <a:cs typeface="Sansation Light"/>
              </a:rPr>
              <a:t>Market To </a:t>
            </a:r>
            <a:r>
              <a:rPr lang="fr-FR" sz="2000" dirty="0" smtClean="0">
                <a:solidFill>
                  <a:srgbClr val="52AC3A"/>
                </a:solidFill>
                <a:latin typeface="Arial Narrow" panose="020B0606020202030204" pitchFamily="34" charset="0"/>
                <a:cs typeface="Sansation Light"/>
              </a:rPr>
              <a:t>Video Sharing</a:t>
            </a:r>
          </a:p>
        </p:txBody>
      </p:sp>
      <p:sp>
        <p:nvSpPr>
          <p:cNvPr id="11" name="Freeform 42"/>
          <p:cNvSpPr>
            <a:spLocks/>
          </p:cNvSpPr>
          <p:nvPr/>
        </p:nvSpPr>
        <p:spPr bwMode="auto">
          <a:xfrm>
            <a:off x="457200" y="4080446"/>
            <a:ext cx="444804" cy="391187"/>
          </a:xfrm>
          <a:custGeom>
            <a:avLst/>
            <a:gdLst>
              <a:gd name="T0" fmla="*/ 359 w 430"/>
              <a:gd name="T1" fmla="*/ 0 h 496"/>
              <a:gd name="T2" fmla="*/ 430 w 430"/>
              <a:gd name="T3" fmla="*/ 72 h 496"/>
              <a:gd name="T4" fmla="*/ 430 w 430"/>
              <a:gd name="T5" fmla="*/ 397 h 496"/>
              <a:gd name="T6" fmla="*/ 429 w 430"/>
              <a:gd name="T7" fmla="*/ 397 h 496"/>
              <a:gd name="T8" fmla="*/ 429 w 430"/>
              <a:gd name="T9" fmla="*/ 496 h 496"/>
              <a:gd name="T10" fmla="*/ 329 w 430"/>
              <a:gd name="T11" fmla="*/ 397 h 496"/>
              <a:gd name="T12" fmla="*/ 71 w 430"/>
              <a:gd name="T13" fmla="*/ 397 h 496"/>
              <a:gd name="T14" fmla="*/ 0 w 430"/>
              <a:gd name="T15" fmla="*/ 325 h 496"/>
              <a:gd name="T16" fmla="*/ 0 w 430"/>
              <a:gd name="T17" fmla="*/ 0 h 496"/>
              <a:gd name="T18" fmla="*/ 359 w 430"/>
              <a:gd name="T19" fmla="*/ 0 h 49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430" h="496">
                <a:moveTo>
                  <a:pt x="359" y="0"/>
                </a:moveTo>
                <a:cubicBezTo>
                  <a:pt x="398" y="0"/>
                  <a:pt x="430" y="32"/>
                  <a:pt x="430" y="72"/>
                </a:cubicBezTo>
                <a:cubicBezTo>
                  <a:pt x="430" y="397"/>
                  <a:pt x="430" y="397"/>
                  <a:pt x="430" y="397"/>
                </a:cubicBezTo>
                <a:cubicBezTo>
                  <a:pt x="429" y="397"/>
                  <a:pt x="429" y="397"/>
                  <a:pt x="429" y="397"/>
                </a:cubicBezTo>
                <a:cubicBezTo>
                  <a:pt x="429" y="496"/>
                  <a:pt x="429" y="496"/>
                  <a:pt x="429" y="496"/>
                </a:cubicBezTo>
                <a:cubicBezTo>
                  <a:pt x="329" y="397"/>
                  <a:pt x="329" y="397"/>
                  <a:pt x="329" y="397"/>
                </a:cubicBezTo>
                <a:cubicBezTo>
                  <a:pt x="71" y="397"/>
                  <a:pt x="71" y="397"/>
                  <a:pt x="71" y="397"/>
                </a:cubicBezTo>
                <a:cubicBezTo>
                  <a:pt x="32" y="397"/>
                  <a:pt x="0" y="365"/>
                  <a:pt x="0" y="325"/>
                </a:cubicBezTo>
                <a:cubicBezTo>
                  <a:pt x="0" y="0"/>
                  <a:pt x="0" y="0"/>
                  <a:pt x="0" y="0"/>
                </a:cubicBezTo>
                <a:lnTo>
                  <a:pt x="359" y="0"/>
                </a:lnTo>
                <a:close/>
              </a:path>
            </a:pathLst>
          </a:custGeom>
          <a:ln/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 sz="800"/>
          </a:p>
        </p:txBody>
      </p:sp>
      <p:sp>
        <p:nvSpPr>
          <p:cNvPr id="12" name="Textfeld 6"/>
          <p:cNvSpPr txBox="1"/>
          <p:nvPr/>
        </p:nvSpPr>
        <p:spPr>
          <a:xfrm>
            <a:off x="905317" y="4577459"/>
            <a:ext cx="4052510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10000"/>
              </a:lnSpc>
              <a:spcAft>
                <a:spcPts val="600"/>
              </a:spcAft>
            </a:pPr>
            <a:r>
              <a:rPr lang="fr-FR" sz="20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Arial Narrow" panose="020B0606020202030204" pitchFamily="34" charset="0"/>
                <a:cs typeface="Sansation Light"/>
              </a:rPr>
              <a:t>Market In </a:t>
            </a:r>
            <a:r>
              <a:rPr lang="fr-FR" sz="2000" dirty="0" smtClean="0">
                <a:solidFill>
                  <a:srgbClr val="52AC3A"/>
                </a:solidFill>
                <a:latin typeface="Arial Narrow" panose="020B0606020202030204" pitchFamily="34" charset="0"/>
                <a:cs typeface="Sansation Light"/>
              </a:rPr>
              <a:t>Presentatons</a:t>
            </a:r>
            <a:r>
              <a:rPr lang="fr-FR" sz="2000" dirty="0">
                <a:solidFill>
                  <a:srgbClr val="52AC3A"/>
                </a:solidFill>
                <a:latin typeface="Arial Narrow" panose="020B0606020202030204" pitchFamily="34" charset="0"/>
                <a:cs typeface="Sansation Light"/>
              </a:rPr>
              <a:t> </a:t>
            </a:r>
            <a:r>
              <a:rPr lang="fr-FR" sz="2000" dirty="0" smtClean="0">
                <a:solidFill>
                  <a:srgbClr val="52AC3A"/>
                </a:solidFill>
                <a:latin typeface="Arial Narrow" panose="020B0606020202030204" pitchFamily="34" charset="0"/>
                <a:cs typeface="Sansation Light"/>
              </a:rPr>
              <a:t>&amp; Sales Media</a:t>
            </a:r>
          </a:p>
        </p:txBody>
      </p:sp>
      <p:sp>
        <p:nvSpPr>
          <p:cNvPr id="13" name="Freeform 42"/>
          <p:cNvSpPr>
            <a:spLocks/>
          </p:cNvSpPr>
          <p:nvPr/>
        </p:nvSpPr>
        <p:spPr bwMode="auto">
          <a:xfrm>
            <a:off x="460513" y="4590559"/>
            <a:ext cx="444804" cy="391187"/>
          </a:xfrm>
          <a:custGeom>
            <a:avLst/>
            <a:gdLst>
              <a:gd name="T0" fmla="*/ 359 w 430"/>
              <a:gd name="T1" fmla="*/ 0 h 496"/>
              <a:gd name="T2" fmla="*/ 430 w 430"/>
              <a:gd name="T3" fmla="*/ 72 h 496"/>
              <a:gd name="T4" fmla="*/ 430 w 430"/>
              <a:gd name="T5" fmla="*/ 397 h 496"/>
              <a:gd name="T6" fmla="*/ 429 w 430"/>
              <a:gd name="T7" fmla="*/ 397 h 496"/>
              <a:gd name="T8" fmla="*/ 429 w 430"/>
              <a:gd name="T9" fmla="*/ 496 h 496"/>
              <a:gd name="T10" fmla="*/ 329 w 430"/>
              <a:gd name="T11" fmla="*/ 397 h 496"/>
              <a:gd name="T12" fmla="*/ 71 w 430"/>
              <a:gd name="T13" fmla="*/ 397 h 496"/>
              <a:gd name="T14" fmla="*/ 0 w 430"/>
              <a:gd name="T15" fmla="*/ 325 h 496"/>
              <a:gd name="T16" fmla="*/ 0 w 430"/>
              <a:gd name="T17" fmla="*/ 0 h 496"/>
              <a:gd name="T18" fmla="*/ 359 w 430"/>
              <a:gd name="T19" fmla="*/ 0 h 49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430" h="496">
                <a:moveTo>
                  <a:pt x="359" y="0"/>
                </a:moveTo>
                <a:cubicBezTo>
                  <a:pt x="398" y="0"/>
                  <a:pt x="430" y="32"/>
                  <a:pt x="430" y="72"/>
                </a:cubicBezTo>
                <a:cubicBezTo>
                  <a:pt x="430" y="397"/>
                  <a:pt x="430" y="397"/>
                  <a:pt x="430" y="397"/>
                </a:cubicBezTo>
                <a:cubicBezTo>
                  <a:pt x="429" y="397"/>
                  <a:pt x="429" y="397"/>
                  <a:pt x="429" y="397"/>
                </a:cubicBezTo>
                <a:cubicBezTo>
                  <a:pt x="429" y="496"/>
                  <a:pt x="429" y="496"/>
                  <a:pt x="429" y="496"/>
                </a:cubicBezTo>
                <a:cubicBezTo>
                  <a:pt x="329" y="397"/>
                  <a:pt x="329" y="397"/>
                  <a:pt x="329" y="397"/>
                </a:cubicBezTo>
                <a:cubicBezTo>
                  <a:pt x="71" y="397"/>
                  <a:pt x="71" y="397"/>
                  <a:pt x="71" y="397"/>
                </a:cubicBezTo>
                <a:cubicBezTo>
                  <a:pt x="32" y="397"/>
                  <a:pt x="0" y="365"/>
                  <a:pt x="0" y="325"/>
                </a:cubicBezTo>
                <a:cubicBezTo>
                  <a:pt x="0" y="0"/>
                  <a:pt x="0" y="0"/>
                  <a:pt x="0" y="0"/>
                </a:cubicBezTo>
                <a:lnTo>
                  <a:pt x="359" y="0"/>
                </a:lnTo>
                <a:close/>
              </a:path>
            </a:pathLst>
          </a:custGeom>
          <a:ln/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 sz="800"/>
          </a:p>
        </p:txBody>
      </p:sp>
      <p:sp>
        <p:nvSpPr>
          <p:cNvPr id="18" name="Cube 17"/>
          <p:cNvSpPr>
            <a:spLocks noChangeArrowheads="1"/>
          </p:cNvSpPr>
          <p:nvPr/>
        </p:nvSpPr>
        <p:spPr bwMode="auto">
          <a:xfrm>
            <a:off x="6984104" y="404087"/>
            <a:ext cx="2080263" cy="1824092"/>
          </a:xfrm>
          <a:prstGeom prst="cube">
            <a:avLst>
              <a:gd name="adj" fmla="val 12732"/>
            </a:avLst>
          </a:prstGeom>
          <a:gradFill flip="none" rotWithShape="1">
            <a:gsLst>
              <a:gs pos="0">
                <a:schemeClr val="accent1">
                  <a:lumMod val="5000"/>
                  <a:lumOff val="95000"/>
                </a:schemeClr>
              </a:gs>
              <a:gs pos="74000">
                <a:schemeClr val="accent1">
                  <a:lumMod val="45000"/>
                  <a:lumOff val="55000"/>
                </a:schemeClr>
              </a:gs>
              <a:gs pos="83000">
                <a:schemeClr val="accent1">
                  <a:lumMod val="45000"/>
                  <a:lumOff val="55000"/>
                </a:schemeClr>
              </a:gs>
              <a:gs pos="100000">
                <a:schemeClr val="accent1">
                  <a:lumMod val="30000"/>
                  <a:lumOff val="70000"/>
                </a:schemeClr>
              </a:gs>
            </a:gsLst>
            <a:lin ang="5400000" scaled="1"/>
            <a:tileRect/>
          </a:gradFill>
          <a:ln w="3175">
            <a:solidFill>
              <a:schemeClr val="accent1">
                <a:lumMod val="40000"/>
                <a:lumOff val="60000"/>
              </a:schemeClr>
            </a:solidFill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sz="1200"/>
          </a:p>
        </p:txBody>
      </p:sp>
      <p:sp>
        <p:nvSpPr>
          <p:cNvPr id="21" name="Cube 20"/>
          <p:cNvSpPr>
            <a:spLocks noChangeArrowheads="1"/>
          </p:cNvSpPr>
          <p:nvPr/>
        </p:nvSpPr>
        <p:spPr bwMode="auto">
          <a:xfrm>
            <a:off x="7043698" y="2557691"/>
            <a:ext cx="2020670" cy="1794581"/>
          </a:xfrm>
          <a:prstGeom prst="cube">
            <a:avLst>
              <a:gd name="adj" fmla="val 12732"/>
            </a:avLst>
          </a:prstGeom>
          <a:solidFill>
            <a:schemeClr val="bg1">
              <a:lumMod val="95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sz="1200"/>
          </a:p>
        </p:txBody>
      </p:sp>
      <p:sp>
        <p:nvSpPr>
          <p:cNvPr id="22" name="Cube 21"/>
          <p:cNvSpPr>
            <a:spLocks noChangeArrowheads="1"/>
          </p:cNvSpPr>
          <p:nvPr/>
        </p:nvSpPr>
        <p:spPr bwMode="auto">
          <a:xfrm>
            <a:off x="5272835" y="3512684"/>
            <a:ext cx="1718488" cy="1190518"/>
          </a:xfrm>
          <a:prstGeom prst="cube">
            <a:avLst>
              <a:gd name="adj" fmla="val 12732"/>
            </a:avLst>
          </a:prstGeom>
          <a:solidFill>
            <a:schemeClr val="bg1">
              <a:lumMod val="95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sz="1200"/>
          </a:p>
        </p:txBody>
      </p:sp>
      <p:sp>
        <p:nvSpPr>
          <p:cNvPr id="23" name="Cube 22"/>
          <p:cNvSpPr>
            <a:spLocks noChangeArrowheads="1"/>
          </p:cNvSpPr>
          <p:nvPr/>
        </p:nvSpPr>
        <p:spPr bwMode="auto">
          <a:xfrm>
            <a:off x="3352800" y="3409950"/>
            <a:ext cx="1718488" cy="1185640"/>
          </a:xfrm>
          <a:prstGeom prst="cube">
            <a:avLst>
              <a:gd name="adj" fmla="val 12732"/>
            </a:avLst>
          </a:prstGeom>
          <a:solidFill>
            <a:schemeClr val="bg1">
              <a:lumMod val="95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sz="1200"/>
          </a:p>
        </p:txBody>
      </p:sp>
      <p:pic>
        <p:nvPicPr>
          <p:cNvPr id="26" name="Picture 2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42979" y="3605277"/>
            <a:ext cx="1246796" cy="656868"/>
          </a:xfrm>
          <a:prstGeom prst="rect">
            <a:avLst/>
          </a:prstGeom>
          <a:ln>
            <a:noFill/>
          </a:ln>
          <a:effectLst>
            <a:outerShdw blurRad="50800" dist="254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29" name="TextBox 28"/>
          <p:cNvSpPr txBox="1"/>
          <p:nvPr/>
        </p:nvSpPr>
        <p:spPr>
          <a:xfrm>
            <a:off x="3409150" y="4253780"/>
            <a:ext cx="1548677" cy="40229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1200"/>
              </a:lnSpc>
            </a:pPr>
            <a:r>
              <a:rPr lang="en-US" sz="1200" dirty="0"/>
              <a:t>We Market Reviews</a:t>
            </a:r>
            <a:br>
              <a:rPr lang="en-US" sz="1200" dirty="0"/>
            </a:br>
            <a:r>
              <a:rPr lang="en-US" sz="1200" dirty="0"/>
              <a:t>On Your Websites</a:t>
            </a:r>
          </a:p>
        </p:txBody>
      </p:sp>
      <p:cxnSp>
        <p:nvCxnSpPr>
          <p:cNvPr id="30" name="Straight Arrow Connector 29"/>
          <p:cNvCxnSpPr/>
          <p:nvPr/>
        </p:nvCxnSpPr>
        <p:spPr>
          <a:xfrm flipH="1">
            <a:off x="4452519" y="2529595"/>
            <a:ext cx="191897" cy="940273"/>
          </a:xfrm>
          <a:prstGeom prst="straightConnector1">
            <a:avLst/>
          </a:prstGeom>
          <a:ln w="635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1" name="Picture 2" descr="https://encrypted-tbn1.google.com/images?q=tbn:ANd9GcRP2L8_F-3t_-RakEV5cDTJR6zNgGzo6Ownb-bFTUWNc8cGBQGsZg"/>
          <p:cNvPicPr>
            <a:picLocks noChangeAspect="1" noChangeArrowheads="1"/>
          </p:cNvPicPr>
          <p:nvPr/>
        </p:nvPicPr>
        <p:blipFill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93601" y="3876058"/>
            <a:ext cx="331656" cy="33165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2" name="Picture 12" descr="https://encrypted-tbn3.google.com/images?q=tbn:ANd9GcSFmojDLTZOUqmw-mvuAagRpdzD4PsS1crc7TU1ovYGp_hVpxIl"/>
          <p:cNvPicPr>
            <a:picLocks noChangeAspect="1" noChangeArrowheads="1"/>
          </p:cNvPicPr>
          <p:nvPr/>
        </p:nvPicPr>
        <p:blipFill>
          <a:blip r:embed="rId5" cstate="print">
            <a:clrChange>
              <a:clrFrom>
                <a:srgbClr val="FEFEFE"/>
              </a:clrFrom>
              <a:clrTo>
                <a:srgbClr val="FEFEFE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41046" y="3872672"/>
            <a:ext cx="355932" cy="3480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3" name="Picture 2" descr="http://www.hubspot.com/Portals/53/images/linkedin-icon.png"/>
          <p:cNvPicPr>
            <a:picLocks noChangeAspect="1" noChangeArrowheads="1"/>
          </p:cNvPicPr>
          <p:nvPr/>
        </p:nvPicPr>
        <p:blipFill>
          <a:blip r:embed="rId6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27221" y="3864540"/>
            <a:ext cx="357578" cy="37992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4" name="TextBox 33"/>
          <p:cNvSpPr txBox="1"/>
          <p:nvPr/>
        </p:nvSpPr>
        <p:spPr>
          <a:xfrm>
            <a:off x="5257800" y="4258769"/>
            <a:ext cx="1674358" cy="40229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1200"/>
              </a:lnSpc>
            </a:pPr>
            <a:r>
              <a:rPr lang="en-US" sz="1200" dirty="0"/>
              <a:t>We Market Reviews</a:t>
            </a:r>
            <a:br>
              <a:rPr lang="en-US" sz="1200" dirty="0"/>
            </a:br>
            <a:r>
              <a:rPr lang="en-US" sz="1200" dirty="0"/>
              <a:t>On Your Social Media</a:t>
            </a:r>
          </a:p>
        </p:txBody>
      </p:sp>
      <p:cxnSp>
        <p:nvCxnSpPr>
          <p:cNvPr id="35" name="Straight Arrow Connector 34"/>
          <p:cNvCxnSpPr/>
          <p:nvPr/>
        </p:nvCxnSpPr>
        <p:spPr>
          <a:xfrm>
            <a:off x="5552065" y="2077021"/>
            <a:ext cx="1285733" cy="893095"/>
          </a:xfrm>
          <a:prstGeom prst="straightConnector1">
            <a:avLst/>
          </a:prstGeom>
          <a:ln w="635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6" name="Picture 2" descr="http://tctechcrunch2011.files.wordpress.com/2011/06/foursquare_logo.png"/>
          <p:cNvPicPr>
            <a:picLocks noChangeAspect="1" noChangeArrowheads="1"/>
          </p:cNvPicPr>
          <p:nvPr/>
        </p:nvPicPr>
        <p:blipFill>
          <a:blip r:embed="rId7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12348" y="2796780"/>
            <a:ext cx="978620" cy="3942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7" name="TextBox 36"/>
          <p:cNvSpPr txBox="1"/>
          <p:nvPr/>
        </p:nvSpPr>
        <p:spPr>
          <a:xfrm>
            <a:off x="6999140" y="3990979"/>
            <a:ext cx="1925007" cy="55617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1200"/>
              </a:lnSpc>
            </a:pPr>
            <a:r>
              <a:rPr lang="en-US" sz="1200" dirty="0"/>
              <a:t>We Market Review Images On Your Social Media</a:t>
            </a:r>
            <a:br>
              <a:rPr lang="en-US" sz="1200" dirty="0"/>
            </a:br>
            <a:endParaRPr lang="en-US" sz="1200" dirty="0"/>
          </a:p>
        </p:txBody>
      </p:sp>
      <p:pic>
        <p:nvPicPr>
          <p:cNvPr id="38" name="Picture 2" descr="https://developers.google.com/youtube/images/YouTube_logo_standard_white.png"/>
          <p:cNvPicPr>
            <a:picLocks noChangeAspect="1" noChangeArrowheads="1"/>
          </p:cNvPicPr>
          <p:nvPr/>
        </p:nvPicPr>
        <p:blipFill>
          <a:blip r:embed="rId8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94523" y="708482"/>
            <a:ext cx="663958" cy="28794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9" name="Picture 38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7299024" y="1058496"/>
            <a:ext cx="1272895" cy="769573"/>
          </a:xfrm>
          <a:prstGeom prst="roundRect">
            <a:avLst>
              <a:gd name="adj" fmla="val 2128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outerShdw blurRad="76200" dir="18900000" sy="23000" kx="-1200000" algn="bl" rotWithShape="0">
              <a:prstClr val="black">
                <a:alpha val="20000"/>
              </a:prstClr>
            </a:outerShdw>
            <a:reflection blurRad="12700" stA="38000" endPos="28000" dist="5000" dir="5400000" sy="-100000" algn="bl" rotWithShape="0"/>
          </a:effectLst>
        </p:spPr>
      </p:pic>
      <p:pic>
        <p:nvPicPr>
          <p:cNvPr id="41" name="Picture 4" descr="http://nxeassets.xbox.com/shaxam/0201/e3/55/e35536e2-a187-4177-884e-522f720e5bff.PNG?dailymotion-m-m.PNG"/>
          <p:cNvPicPr>
            <a:picLocks noChangeAspect="1" noChangeArrowheads="1"/>
          </p:cNvPicPr>
          <p:nvPr/>
        </p:nvPicPr>
        <p:blipFill rotWithShape="1">
          <a:blip r:embed="rId10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537" t="33485" b="36266"/>
          <a:stretch/>
        </p:blipFill>
        <p:spPr bwMode="auto">
          <a:xfrm>
            <a:off x="7795237" y="702611"/>
            <a:ext cx="1056503" cy="27844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43" name="Group 42"/>
          <p:cNvGrpSpPr/>
          <p:nvPr/>
        </p:nvGrpSpPr>
        <p:grpSpPr>
          <a:xfrm>
            <a:off x="3958765" y="949832"/>
            <a:ext cx="1766401" cy="1889684"/>
            <a:chOff x="4640497" y="937217"/>
            <a:chExt cx="1673700" cy="1856622"/>
          </a:xfrm>
        </p:grpSpPr>
        <p:sp>
          <p:nvSpPr>
            <p:cNvPr id="44" name="Freeform 19"/>
            <p:cNvSpPr>
              <a:spLocks/>
            </p:cNvSpPr>
            <p:nvPr/>
          </p:nvSpPr>
          <p:spPr bwMode="auto">
            <a:xfrm rot="13500000">
              <a:off x="4639798" y="937916"/>
              <a:ext cx="1675098" cy="1673700"/>
            </a:xfrm>
            <a:custGeom>
              <a:avLst/>
              <a:gdLst>
                <a:gd name="T0" fmla="*/ 253 w 505"/>
                <a:gd name="T1" fmla="*/ 504 h 504"/>
                <a:gd name="T2" fmla="*/ 0 w 505"/>
                <a:gd name="T3" fmla="*/ 254 h 504"/>
                <a:gd name="T4" fmla="*/ 29 w 505"/>
                <a:gd name="T5" fmla="*/ 254 h 504"/>
                <a:gd name="T6" fmla="*/ 253 w 505"/>
                <a:gd name="T7" fmla="*/ 475 h 504"/>
                <a:gd name="T8" fmla="*/ 476 w 505"/>
                <a:gd name="T9" fmla="*/ 252 h 504"/>
                <a:gd name="T10" fmla="*/ 258 w 505"/>
                <a:gd name="T11" fmla="*/ 28 h 504"/>
                <a:gd name="T12" fmla="*/ 258 w 505"/>
                <a:gd name="T13" fmla="*/ 0 h 504"/>
                <a:gd name="T14" fmla="*/ 505 w 505"/>
                <a:gd name="T15" fmla="*/ 252 h 504"/>
                <a:gd name="T16" fmla="*/ 253 w 505"/>
                <a:gd name="T17" fmla="*/ 504 h 5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505" h="504">
                  <a:moveTo>
                    <a:pt x="253" y="504"/>
                  </a:moveTo>
                  <a:cubicBezTo>
                    <a:pt x="114" y="504"/>
                    <a:pt x="2" y="392"/>
                    <a:pt x="0" y="254"/>
                  </a:cubicBezTo>
                  <a:cubicBezTo>
                    <a:pt x="29" y="254"/>
                    <a:pt x="29" y="254"/>
                    <a:pt x="29" y="254"/>
                  </a:cubicBezTo>
                  <a:cubicBezTo>
                    <a:pt x="30" y="376"/>
                    <a:pt x="130" y="475"/>
                    <a:pt x="253" y="475"/>
                  </a:cubicBezTo>
                  <a:cubicBezTo>
                    <a:pt x="376" y="475"/>
                    <a:pt x="476" y="375"/>
                    <a:pt x="476" y="252"/>
                  </a:cubicBezTo>
                  <a:cubicBezTo>
                    <a:pt x="476" y="130"/>
                    <a:pt x="379" y="31"/>
                    <a:pt x="258" y="28"/>
                  </a:cubicBezTo>
                  <a:cubicBezTo>
                    <a:pt x="258" y="0"/>
                    <a:pt x="258" y="0"/>
                    <a:pt x="258" y="0"/>
                  </a:cubicBezTo>
                  <a:cubicBezTo>
                    <a:pt x="395" y="3"/>
                    <a:pt x="505" y="115"/>
                    <a:pt x="505" y="252"/>
                  </a:cubicBezTo>
                  <a:cubicBezTo>
                    <a:pt x="505" y="391"/>
                    <a:pt x="392" y="504"/>
                    <a:pt x="253" y="504"/>
                  </a:cubicBezTo>
                  <a:close/>
                </a:path>
              </a:pathLst>
            </a:custGeom>
            <a:solidFill>
              <a:srgbClr val="E2E2E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45" name="Freeform 20"/>
            <p:cNvSpPr>
              <a:spLocks/>
            </p:cNvSpPr>
            <p:nvPr/>
          </p:nvSpPr>
          <p:spPr bwMode="auto">
            <a:xfrm rot="13500000">
              <a:off x="5062859" y="1980739"/>
              <a:ext cx="820085" cy="806115"/>
            </a:xfrm>
            <a:custGeom>
              <a:avLst/>
              <a:gdLst>
                <a:gd name="T0" fmla="*/ 0 w 247"/>
                <a:gd name="T1" fmla="*/ 243 h 243"/>
                <a:gd name="T2" fmla="*/ 247 w 247"/>
                <a:gd name="T3" fmla="*/ 0 h 243"/>
                <a:gd name="T4" fmla="*/ 247 w 247"/>
                <a:gd name="T5" fmla="*/ 28 h 243"/>
                <a:gd name="T6" fmla="*/ 29 w 247"/>
                <a:gd name="T7" fmla="*/ 243 h 243"/>
                <a:gd name="T8" fmla="*/ 0 w 247"/>
                <a:gd name="T9" fmla="*/ 243 h 2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47" h="243">
                  <a:moveTo>
                    <a:pt x="0" y="243"/>
                  </a:moveTo>
                  <a:cubicBezTo>
                    <a:pt x="5" y="110"/>
                    <a:pt x="114" y="3"/>
                    <a:pt x="247" y="0"/>
                  </a:cubicBezTo>
                  <a:cubicBezTo>
                    <a:pt x="247" y="28"/>
                    <a:pt x="247" y="28"/>
                    <a:pt x="247" y="28"/>
                  </a:cubicBezTo>
                  <a:cubicBezTo>
                    <a:pt x="130" y="31"/>
                    <a:pt x="34" y="126"/>
                    <a:pt x="29" y="243"/>
                  </a:cubicBezTo>
                  <a:lnTo>
                    <a:pt x="0" y="243"/>
                  </a:lnTo>
                  <a:close/>
                </a:path>
              </a:pathLst>
            </a:custGeom>
            <a:solidFill>
              <a:srgbClr val="61C2E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</p:grpSp>
      <p:pic>
        <p:nvPicPr>
          <p:cNvPr id="46" name="Picture 2" descr="http://icons.iconarchive.com/icons/igh0zt/ios7-style-metro-ui/512/MetroUI-Google-plus-Alt-icon.png"/>
          <p:cNvPicPr>
            <a:picLocks noChangeAspect="1" noChangeArrowheads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82805" y="3863181"/>
            <a:ext cx="351469" cy="35146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7" name="Picture 8" descr="http://bostonglobalforum.org/wp-content/uploads/flickr-logo.png"/>
          <p:cNvPicPr>
            <a:picLocks noChangeAspect="1" noChangeArrowheads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15409" y="2896645"/>
            <a:ext cx="512741" cy="15561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0" name="Picture 14" descr="https://cdn1.iconfinder.com/data/icons/Pinterest/Pinterest_Logo.png"/>
          <p:cNvPicPr>
            <a:picLocks noChangeAspect="1" noChangeArrowheads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70583" y="2692957"/>
            <a:ext cx="752906" cy="1906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1" name="TextBox 50"/>
          <p:cNvSpPr txBox="1"/>
          <p:nvPr/>
        </p:nvSpPr>
        <p:spPr>
          <a:xfrm>
            <a:off x="6972967" y="1872076"/>
            <a:ext cx="192500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1200"/>
              </a:lnSpc>
            </a:pPr>
            <a:r>
              <a:rPr lang="en-US" sz="1200" dirty="0" smtClean="0"/>
              <a:t>We Market 45 – 60 Second</a:t>
            </a:r>
            <a:br>
              <a:rPr lang="en-US" sz="1200" dirty="0" smtClean="0"/>
            </a:br>
            <a:r>
              <a:rPr lang="en-US" sz="1200" dirty="0" smtClean="0"/>
              <a:t>“Review Commercials”</a:t>
            </a:r>
            <a:endParaRPr lang="en-US" sz="1200" dirty="0"/>
          </a:p>
        </p:txBody>
      </p:sp>
      <p:cxnSp>
        <p:nvCxnSpPr>
          <p:cNvPr id="57" name="Straight Arrow Connector 56"/>
          <p:cNvCxnSpPr/>
          <p:nvPr/>
        </p:nvCxnSpPr>
        <p:spPr>
          <a:xfrm flipV="1">
            <a:off x="5664540" y="1556266"/>
            <a:ext cx="1113432" cy="67026"/>
          </a:xfrm>
          <a:prstGeom prst="straightConnector1">
            <a:avLst/>
          </a:prstGeom>
          <a:ln w="635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64" name="Picture 12" descr="Dr. Bill always listens to me. I have dental anxiety. I wouldn't go anywhere else! I love..."/>
          <p:cNvPicPr>
            <a:picLocks noChangeAspect="1" noChangeArrowheads="1"/>
          </p:cNvPicPr>
          <p:nvPr/>
        </p:nvPicPr>
        <p:blipFill rotWithShape="1"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4686"/>
          <a:stretch/>
        </p:blipFill>
        <p:spPr bwMode="auto">
          <a:xfrm rot="21411703">
            <a:off x="7472458" y="3154708"/>
            <a:ext cx="1020923" cy="768897"/>
          </a:xfrm>
          <a:prstGeom prst="roundRect">
            <a:avLst>
              <a:gd name="adj" fmla="val 3356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  <a:extLst/>
        </p:spPr>
      </p:pic>
      <p:graphicFrame>
        <p:nvGraphicFramePr>
          <p:cNvPr id="49" name="Diagram 48"/>
          <p:cNvGraphicFramePr/>
          <p:nvPr>
            <p:extLst/>
          </p:nvPr>
        </p:nvGraphicFramePr>
        <p:xfrm>
          <a:off x="-480699" y="-215994"/>
          <a:ext cx="4900300" cy="294564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15" r:lo="rId16" r:qs="rId17" r:cs="rId18"/>
          </a:graphicData>
        </a:graphic>
      </p:graphicFrame>
      <p:sp>
        <p:nvSpPr>
          <p:cNvPr id="52" name="Rectangle 51"/>
          <p:cNvSpPr/>
          <p:nvPr/>
        </p:nvSpPr>
        <p:spPr>
          <a:xfrm>
            <a:off x="526472" y="721860"/>
            <a:ext cx="1454728" cy="553998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pPr lvl="0" algn="ctr"/>
            <a:r>
              <a:rPr lang="en-US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Manage</a:t>
            </a:r>
            <a:r>
              <a:rPr lang="en-US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/>
            </a:r>
            <a:br>
              <a:rPr lang="en-US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en-US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Reputation</a:t>
            </a:r>
          </a:p>
        </p:txBody>
      </p:sp>
      <p:sp>
        <p:nvSpPr>
          <p:cNvPr id="53" name="Rectangle 52"/>
          <p:cNvSpPr/>
          <p:nvPr/>
        </p:nvSpPr>
        <p:spPr>
          <a:xfrm>
            <a:off x="1782817" y="701669"/>
            <a:ext cx="1454728" cy="553998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pPr lvl="0" algn="ctr"/>
            <a:r>
              <a:rPr lang="en-US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Build</a:t>
            </a:r>
            <a:r>
              <a:rPr lang="en-US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/>
            </a:r>
            <a:br>
              <a:rPr lang="en-US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en-US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Reputation</a:t>
            </a:r>
          </a:p>
        </p:txBody>
      </p:sp>
      <p:sp>
        <p:nvSpPr>
          <p:cNvPr id="54" name="Rectangle 53"/>
          <p:cNvSpPr/>
          <p:nvPr/>
        </p:nvSpPr>
        <p:spPr>
          <a:xfrm>
            <a:off x="1119776" y="1586015"/>
            <a:ext cx="1454728" cy="553998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pPr lvl="0" algn="ctr"/>
            <a:r>
              <a:rPr lang="en-US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Market</a:t>
            </a:r>
            <a:r>
              <a:rPr lang="en-US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/>
            </a:r>
            <a:br>
              <a:rPr lang="en-US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en-US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Reputation</a:t>
            </a:r>
          </a:p>
        </p:txBody>
      </p:sp>
    </p:spTree>
    <p:extLst>
      <p:ext uri="{BB962C8B-B14F-4D97-AF65-F5344CB8AC3E}">
        <p14:creationId xmlns:p14="http://schemas.microsoft.com/office/powerpoint/2010/main" val="40221467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14:flythrough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5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3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6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9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2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5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8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1" dur="5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4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5" fill="hold">
                      <p:stCondLst>
                        <p:cond delay="indefinite"/>
                      </p:stCondLst>
                      <p:childTnLst>
                        <p:par>
                          <p:cTn id="96" fill="hold">
                            <p:stCondLst>
                              <p:cond delay="0"/>
                            </p:stCondLst>
                            <p:childTnLst>
                              <p:par>
                                <p:cTn id="9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9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2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5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8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1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4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0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1" fill="hold">
                      <p:stCondLst>
                        <p:cond delay="indefinite"/>
                      </p:stCondLst>
                      <p:childTnLst>
                        <p:par>
                          <p:cTn id="122" fill="hold">
                            <p:stCondLst>
                              <p:cond delay="0"/>
                            </p:stCondLst>
                            <p:childTnLst>
                              <p:par>
                                <p:cTn id="12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5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8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" grpId="0" animBg="1"/>
      <p:bldP spid="19" grpId="0" animBg="1"/>
      <p:bldP spid="3" grpId="0"/>
      <p:bldP spid="4" grpId="0" animBg="1"/>
      <p:bldP spid="5" grpId="0"/>
      <p:bldP spid="6" grpId="0" animBg="1"/>
      <p:bldP spid="7" grpId="0"/>
      <p:bldP spid="9" grpId="0" animBg="1"/>
      <p:bldP spid="10" grpId="0"/>
      <p:bldP spid="11" grpId="0" animBg="1"/>
      <p:bldP spid="12" grpId="0"/>
      <p:bldP spid="13" grpId="0" animBg="1"/>
      <p:bldP spid="18" grpId="0" animBg="1"/>
      <p:bldP spid="21" grpId="0" animBg="1"/>
      <p:bldP spid="22" grpId="0" animBg="1"/>
      <p:bldP spid="23" grpId="0" animBg="1"/>
      <p:bldP spid="29" grpId="0"/>
      <p:bldP spid="34" grpId="0"/>
      <p:bldP spid="37" grpId="0"/>
      <p:bldP spid="51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8"/>
          <p:cNvSpPr>
            <a:spLocks noGrp="1"/>
          </p:cNvSpPr>
          <p:nvPr>
            <p:ph type="title"/>
          </p:nvPr>
        </p:nvSpPr>
        <p:spPr>
          <a:xfrm>
            <a:off x="304800" y="57150"/>
            <a:ext cx="8229600" cy="457200"/>
          </a:xfrm>
        </p:spPr>
        <p:txBody>
          <a:bodyPr>
            <a:noAutofit/>
          </a:bodyPr>
          <a:lstStyle/>
          <a:p>
            <a:r>
              <a:rPr lang="en-US" sz="4000" b="1" dirty="0" smtClean="0"/>
              <a:t>Reputation Marketing Strategy</a:t>
            </a:r>
            <a:endParaRPr lang="en-US" sz="4000" b="1" dirty="0"/>
          </a:p>
        </p:txBody>
      </p:sp>
      <p:sp>
        <p:nvSpPr>
          <p:cNvPr id="5" name="pole tekstowe 28"/>
          <p:cNvSpPr txBox="1"/>
          <p:nvPr/>
        </p:nvSpPr>
        <p:spPr>
          <a:xfrm>
            <a:off x="685800" y="600469"/>
            <a:ext cx="8686800" cy="53245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15913" lvl="1" indent="-315913">
              <a:lnSpc>
                <a:spcPts val="2500"/>
              </a:lnSpc>
              <a:buClr>
                <a:srgbClr val="C00000"/>
              </a:buClr>
              <a:buSzPct val="152000"/>
              <a:buFont typeface="Wingdings" pitchFamily="2" charset="2"/>
              <a:buChar char=""/>
            </a:pPr>
            <a:r>
              <a:rPr lang="en-US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Open Sans" pitchFamily="34" charset="0"/>
                <a:ea typeface="Open Sans" pitchFamily="34" charset="0"/>
                <a:cs typeface="Open Sans" pitchFamily="34" charset="0"/>
              </a:rPr>
              <a:t>Personally Train </a:t>
            </a:r>
            <a:r>
              <a:rPr lang="en-US" dirty="0" smtClean="0">
                <a:solidFill>
                  <a:srgbClr val="C00000"/>
                </a:solidFill>
                <a:latin typeface="Open Sans" pitchFamily="34" charset="0"/>
                <a:ea typeface="Open Sans" pitchFamily="34" charset="0"/>
                <a:cs typeface="Open Sans" pitchFamily="34" charset="0"/>
              </a:rPr>
              <a:t>All Your Staff On Reputation</a:t>
            </a:r>
          </a:p>
          <a:p>
            <a:pPr marL="315913" lvl="1" indent="-315913">
              <a:lnSpc>
                <a:spcPts val="2500"/>
              </a:lnSpc>
              <a:buClr>
                <a:srgbClr val="C00000"/>
              </a:buClr>
              <a:buSzPct val="152000"/>
              <a:buFont typeface="Wingdings" pitchFamily="2" charset="2"/>
              <a:buChar char=""/>
            </a:pPr>
            <a:r>
              <a:rPr lang="en-US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Open Sans" pitchFamily="34" charset="0"/>
                <a:ea typeface="Open Sans" pitchFamily="34" charset="0"/>
                <a:cs typeface="Open Sans" pitchFamily="34" charset="0"/>
              </a:rPr>
              <a:t>Develop A Reputation Strategy For You To </a:t>
            </a:r>
            <a:r>
              <a:rPr lang="en-US" dirty="0" smtClean="0">
                <a:solidFill>
                  <a:srgbClr val="C00000"/>
                </a:solidFill>
                <a:latin typeface="Open Sans" pitchFamily="34" charset="0"/>
                <a:ea typeface="Open Sans" pitchFamily="34" charset="0"/>
                <a:cs typeface="Open Sans" pitchFamily="34" charset="0"/>
              </a:rPr>
              <a:t>Get Reviews Fast</a:t>
            </a:r>
          </a:p>
          <a:p>
            <a:pPr marL="315913" lvl="1" indent="-315913">
              <a:lnSpc>
                <a:spcPts val="2500"/>
              </a:lnSpc>
              <a:buClr>
                <a:srgbClr val="C00000"/>
              </a:buClr>
              <a:buSzPct val="152000"/>
              <a:buFont typeface="Wingdings" pitchFamily="2" charset="2"/>
              <a:buChar char=""/>
            </a:pPr>
            <a:r>
              <a:rPr lang="en-US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Open Sans" pitchFamily="34" charset="0"/>
                <a:ea typeface="Open Sans" pitchFamily="34" charset="0"/>
                <a:cs typeface="Open Sans" pitchFamily="34" charset="0"/>
              </a:rPr>
              <a:t>Build Your Reputation &amp; Position </a:t>
            </a:r>
            <a:r>
              <a:rPr lang="en-US" dirty="0" smtClean="0">
                <a:solidFill>
                  <a:srgbClr val="C00000"/>
                </a:solidFill>
                <a:latin typeface="Open Sans" pitchFamily="34" charset="0"/>
                <a:ea typeface="Open Sans" pitchFamily="34" charset="0"/>
                <a:cs typeface="Open Sans" pitchFamily="34" charset="0"/>
              </a:rPr>
              <a:t>You As The Market Leader</a:t>
            </a:r>
          </a:p>
          <a:p>
            <a:pPr marL="315913" lvl="1" indent="-315913">
              <a:lnSpc>
                <a:spcPts val="2500"/>
              </a:lnSpc>
              <a:buClr>
                <a:srgbClr val="C00000"/>
              </a:buClr>
              <a:buSzPct val="152000"/>
              <a:buFont typeface="Wingdings" pitchFamily="2" charset="2"/>
              <a:buChar char=""/>
            </a:pPr>
            <a:r>
              <a:rPr lang="en-US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Open Sans" pitchFamily="34" charset="0"/>
                <a:ea typeface="Open Sans" pitchFamily="34" charset="0"/>
                <a:cs typeface="Open Sans" pitchFamily="34" charset="0"/>
              </a:rPr>
              <a:t>Monitor &amp; Alert You On </a:t>
            </a:r>
            <a:r>
              <a:rPr lang="en-US" dirty="0" smtClean="0">
                <a:solidFill>
                  <a:srgbClr val="C00000"/>
                </a:solidFill>
                <a:latin typeface="Open Sans" pitchFamily="34" charset="0"/>
                <a:ea typeface="Open Sans" pitchFamily="34" charset="0"/>
                <a:cs typeface="Open Sans" pitchFamily="34" charset="0"/>
              </a:rPr>
              <a:t>New Reviews Everyday</a:t>
            </a:r>
          </a:p>
          <a:p>
            <a:pPr marL="315913" lvl="1" indent="-315913">
              <a:lnSpc>
                <a:spcPts val="2500"/>
              </a:lnSpc>
              <a:buClr>
                <a:srgbClr val="C00000"/>
              </a:buClr>
              <a:buSzPct val="152000"/>
              <a:buFont typeface="Wingdings" pitchFamily="2" charset="2"/>
              <a:buChar char=""/>
            </a:pPr>
            <a:r>
              <a:rPr lang="en-US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Open Sans" pitchFamily="34" charset="0"/>
                <a:ea typeface="Open Sans" pitchFamily="34" charset="0"/>
                <a:cs typeface="Open Sans" pitchFamily="34" charset="0"/>
              </a:rPr>
              <a:t>Build A Customized </a:t>
            </a:r>
            <a:r>
              <a:rPr lang="en-US" dirty="0" smtClean="0">
                <a:solidFill>
                  <a:srgbClr val="C00000"/>
                </a:solidFill>
                <a:latin typeface="Open Sans" pitchFamily="34" charset="0"/>
                <a:ea typeface="Open Sans" pitchFamily="34" charset="0"/>
                <a:cs typeface="Open Sans" pitchFamily="34" charset="0"/>
              </a:rPr>
              <a:t>Mobile App To Collect Reviews</a:t>
            </a:r>
          </a:p>
          <a:p>
            <a:pPr marL="315913" lvl="1" indent="-315913">
              <a:lnSpc>
                <a:spcPts val="2500"/>
              </a:lnSpc>
              <a:buClr>
                <a:srgbClr val="C00000"/>
              </a:buClr>
              <a:buSzPct val="152000"/>
              <a:buFont typeface="Wingdings" pitchFamily="2" charset="2"/>
              <a:buChar char=""/>
            </a:pPr>
            <a:r>
              <a:rPr lang="en-US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Open Sans" pitchFamily="34" charset="0"/>
                <a:ea typeface="Open Sans" pitchFamily="34" charset="0"/>
                <a:cs typeface="Open Sans" pitchFamily="34" charset="0"/>
              </a:rPr>
              <a:t>Program Professionally Designed </a:t>
            </a:r>
            <a:r>
              <a:rPr lang="en-US" dirty="0" smtClean="0">
                <a:solidFill>
                  <a:srgbClr val="C00000"/>
                </a:solidFill>
                <a:latin typeface="Open Sans" pitchFamily="34" charset="0"/>
                <a:ea typeface="Open Sans" pitchFamily="34" charset="0"/>
                <a:cs typeface="Open Sans" pitchFamily="34" charset="0"/>
              </a:rPr>
              <a:t>Survey And Feedback Pages </a:t>
            </a:r>
          </a:p>
          <a:p>
            <a:pPr marL="315913" lvl="1" indent="-315913">
              <a:lnSpc>
                <a:spcPts val="2500"/>
              </a:lnSpc>
              <a:buClr>
                <a:srgbClr val="C00000"/>
              </a:buClr>
              <a:buSzPct val="152000"/>
              <a:buFont typeface="Wingdings" pitchFamily="2" charset="2"/>
              <a:buChar char=""/>
            </a:pPr>
            <a:r>
              <a:rPr lang="en-US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Open Sans" pitchFamily="34" charset="0"/>
                <a:ea typeface="Open Sans" pitchFamily="34" charset="0"/>
                <a:cs typeface="Open Sans" pitchFamily="34" charset="0"/>
              </a:rPr>
              <a:t>Create Monthly Reputation &amp; </a:t>
            </a:r>
            <a:r>
              <a:rPr lang="en-US" dirty="0" smtClean="0">
                <a:solidFill>
                  <a:srgbClr val="C00000"/>
                </a:solidFill>
                <a:latin typeface="Open Sans" pitchFamily="34" charset="0"/>
                <a:ea typeface="Open Sans" pitchFamily="34" charset="0"/>
                <a:cs typeface="Open Sans" pitchFamily="34" charset="0"/>
              </a:rPr>
              <a:t>Feedback Analysis Reports </a:t>
            </a:r>
            <a:r>
              <a:rPr lang="en-US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Open Sans" pitchFamily="34" charset="0"/>
                <a:ea typeface="Open Sans" pitchFamily="34" charset="0"/>
                <a:cs typeface="Open Sans" pitchFamily="34" charset="0"/>
              </a:rPr>
              <a:t>[Build Culture]</a:t>
            </a:r>
          </a:p>
          <a:p>
            <a:pPr marL="315913" lvl="1" indent="-315913">
              <a:lnSpc>
                <a:spcPts val="2500"/>
              </a:lnSpc>
              <a:buClr>
                <a:srgbClr val="C00000"/>
              </a:buClr>
              <a:buSzPct val="152000"/>
              <a:buFont typeface="Wingdings" pitchFamily="2" charset="2"/>
              <a:buChar char=""/>
            </a:pPr>
            <a:r>
              <a:rPr lang="en-US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Open Sans" pitchFamily="34" charset="0"/>
                <a:ea typeface="Open Sans" pitchFamily="34" charset="0"/>
                <a:cs typeface="Open Sans" pitchFamily="34" charset="0"/>
              </a:rPr>
              <a:t>Post Reviews To Your </a:t>
            </a:r>
            <a:r>
              <a:rPr lang="en-US" dirty="0" smtClean="0">
                <a:solidFill>
                  <a:srgbClr val="C00000"/>
                </a:solidFill>
                <a:latin typeface="Open Sans" pitchFamily="34" charset="0"/>
                <a:ea typeface="Open Sans" pitchFamily="34" charset="0"/>
                <a:cs typeface="Open Sans" pitchFamily="34" charset="0"/>
              </a:rPr>
              <a:t>Website, Blog, Plus 1 Other Site</a:t>
            </a:r>
          </a:p>
          <a:p>
            <a:pPr marL="315913" lvl="1" indent="-315913">
              <a:lnSpc>
                <a:spcPts val="2500"/>
              </a:lnSpc>
              <a:buClr>
                <a:srgbClr val="C00000"/>
              </a:buClr>
              <a:buSzPct val="152000"/>
              <a:buFont typeface="Wingdings" pitchFamily="2" charset="2"/>
              <a:buChar char=""/>
            </a:pPr>
            <a:r>
              <a:rPr lang="en-US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Open Sans" pitchFamily="34" charset="0"/>
                <a:ea typeface="Open Sans" pitchFamily="34" charset="0"/>
                <a:cs typeface="Open Sans" pitchFamily="34" charset="0"/>
              </a:rPr>
              <a:t>Daily Post Your Reviews To </a:t>
            </a:r>
            <a:r>
              <a:rPr lang="en-US" dirty="0" smtClean="0">
                <a:solidFill>
                  <a:srgbClr val="C00000"/>
                </a:solidFill>
                <a:latin typeface="Open Sans" pitchFamily="34" charset="0"/>
                <a:ea typeface="Open Sans" pitchFamily="34" charset="0"/>
                <a:cs typeface="Open Sans" pitchFamily="34" charset="0"/>
              </a:rPr>
              <a:t>FB, Google+, LinkedIn &amp; Twitter</a:t>
            </a:r>
          </a:p>
          <a:p>
            <a:pPr marL="315913" lvl="1" indent="-315913">
              <a:lnSpc>
                <a:spcPts val="2500"/>
              </a:lnSpc>
              <a:buClr>
                <a:srgbClr val="C00000"/>
              </a:buClr>
              <a:buSzPct val="152000"/>
              <a:buFont typeface="Wingdings" pitchFamily="2" charset="2"/>
              <a:buChar char=""/>
            </a:pPr>
            <a:r>
              <a:rPr lang="en-US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Open Sans" pitchFamily="34" charset="0"/>
                <a:ea typeface="Open Sans" pitchFamily="34" charset="0"/>
                <a:cs typeface="Open Sans" pitchFamily="34" charset="0"/>
              </a:rPr>
              <a:t>Create Professional Review </a:t>
            </a:r>
            <a:r>
              <a:rPr lang="en-US" dirty="0" smtClean="0">
                <a:solidFill>
                  <a:srgbClr val="C00000"/>
                </a:solidFill>
                <a:latin typeface="Open Sans" pitchFamily="34" charset="0"/>
                <a:ea typeface="Open Sans" pitchFamily="34" charset="0"/>
                <a:cs typeface="Open Sans" pitchFamily="34" charset="0"/>
              </a:rPr>
              <a:t>Images For Daily Syndication</a:t>
            </a:r>
          </a:p>
          <a:p>
            <a:pPr marL="315913" lvl="1" indent="-315913">
              <a:lnSpc>
                <a:spcPts val="2500"/>
              </a:lnSpc>
              <a:buClr>
                <a:srgbClr val="C00000"/>
              </a:buClr>
              <a:buSzPct val="152000"/>
              <a:buFont typeface="Wingdings" pitchFamily="2" charset="2"/>
              <a:buChar char=""/>
            </a:pPr>
            <a:r>
              <a:rPr lang="en-US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Open Sans" pitchFamily="34" charset="0"/>
                <a:ea typeface="Open Sans" pitchFamily="34" charset="0"/>
                <a:cs typeface="Open Sans" pitchFamily="34" charset="0"/>
              </a:rPr>
              <a:t>Create &amp; Broadcast </a:t>
            </a:r>
            <a:r>
              <a:rPr lang="en-US" dirty="0" smtClean="0">
                <a:solidFill>
                  <a:srgbClr val="C00000"/>
                </a:solidFill>
                <a:latin typeface="Open Sans" pitchFamily="34" charset="0"/>
                <a:ea typeface="Open Sans" pitchFamily="34" charset="0"/>
                <a:cs typeface="Open Sans" pitchFamily="34" charset="0"/>
              </a:rPr>
              <a:t>Monthly “Review Commercials”</a:t>
            </a:r>
          </a:p>
          <a:p>
            <a:pPr marL="315913" lvl="1" indent="-315913">
              <a:lnSpc>
                <a:spcPts val="2500"/>
              </a:lnSpc>
              <a:buClr>
                <a:srgbClr val="C00000"/>
              </a:buClr>
              <a:buSzPct val="152000"/>
              <a:buFont typeface="Wingdings" pitchFamily="2" charset="2"/>
              <a:buChar char=""/>
            </a:pPr>
            <a:r>
              <a:rPr lang="en-US" dirty="0" smtClean="0">
                <a:solidFill>
                  <a:srgbClr val="C00000"/>
                </a:solidFill>
                <a:latin typeface="Open Sans" pitchFamily="34" charset="0"/>
                <a:ea typeface="Open Sans" pitchFamily="34" charset="0"/>
                <a:cs typeface="Open Sans" pitchFamily="34" charset="0"/>
              </a:rPr>
              <a:t>Build A Customized Feedback CRM With All Your Feedback</a:t>
            </a:r>
          </a:p>
          <a:p>
            <a:pPr marL="315913" lvl="1" indent="-315913">
              <a:buClr>
                <a:srgbClr val="C00000"/>
              </a:buClr>
              <a:buSzPct val="152000"/>
              <a:buFont typeface="Wingdings" pitchFamily="2" charset="2"/>
              <a:buChar char=""/>
            </a:pPr>
            <a:endParaRPr lang="en-US" dirty="0" smtClean="0">
              <a:solidFill>
                <a:schemeClr val="tx1">
                  <a:lumMod val="65000"/>
                  <a:lumOff val="35000"/>
                </a:schemeClr>
              </a:solidFill>
              <a:latin typeface="Open Sans" pitchFamily="34" charset="0"/>
              <a:ea typeface="Open Sans" pitchFamily="34" charset="0"/>
              <a:cs typeface="Open Sans" pitchFamily="34" charset="0"/>
            </a:endParaRPr>
          </a:p>
          <a:p>
            <a:pPr marL="315913" lvl="1" indent="-315913">
              <a:buClr>
                <a:srgbClr val="C00000"/>
              </a:buClr>
              <a:buSzPct val="152000"/>
              <a:buFont typeface="Wingdings" pitchFamily="2" charset="2"/>
              <a:buChar char=""/>
            </a:pPr>
            <a:endParaRPr lang="en-US" dirty="0" smtClean="0">
              <a:solidFill>
                <a:schemeClr val="tx1">
                  <a:lumMod val="65000"/>
                  <a:lumOff val="35000"/>
                </a:schemeClr>
              </a:solidFill>
              <a:latin typeface="Open Sans" pitchFamily="34" charset="0"/>
              <a:ea typeface="Open Sans" pitchFamily="34" charset="0"/>
              <a:cs typeface="Open Sans" pitchFamily="34" charset="0"/>
            </a:endParaRPr>
          </a:p>
          <a:p>
            <a:pPr marL="315913" lvl="1" indent="-315913">
              <a:buClr>
                <a:srgbClr val="C00000"/>
              </a:buClr>
              <a:buSzPct val="152000"/>
              <a:buFont typeface="Wingdings" pitchFamily="2" charset="2"/>
              <a:buChar char=""/>
            </a:pPr>
            <a:endParaRPr lang="en-US" dirty="0" smtClean="0">
              <a:solidFill>
                <a:schemeClr val="tx1">
                  <a:lumMod val="65000"/>
                  <a:lumOff val="35000"/>
                </a:schemeClr>
              </a:solidFill>
              <a:latin typeface="Open Sans" pitchFamily="34" charset="0"/>
              <a:ea typeface="Open Sans" pitchFamily="34" charset="0"/>
              <a:cs typeface="Open Sans" pitchFamily="34" charset="0"/>
            </a:endParaRPr>
          </a:p>
          <a:p>
            <a:pPr marL="315913" lvl="1" indent="-315913">
              <a:buClr>
                <a:srgbClr val="C00000"/>
              </a:buClr>
              <a:buSzPct val="152000"/>
              <a:buFont typeface="Wingdings" pitchFamily="2" charset="2"/>
              <a:buChar char=""/>
            </a:pPr>
            <a:endParaRPr lang="en-US" dirty="0" smtClean="0">
              <a:solidFill>
                <a:schemeClr val="tx1">
                  <a:lumMod val="65000"/>
                  <a:lumOff val="35000"/>
                </a:schemeClr>
              </a:solidFill>
              <a:latin typeface="Open Sans" pitchFamily="34" charset="0"/>
              <a:ea typeface="Open Sans" pitchFamily="34" charset="0"/>
              <a:cs typeface="Open Sans" pitchFamily="34" charset="0"/>
            </a:endParaRPr>
          </a:p>
          <a:p>
            <a:pPr marL="315913" lvl="1" indent="-315913">
              <a:buClr>
                <a:srgbClr val="C00000"/>
              </a:buClr>
              <a:buSzPct val="152000"/>
              <a:buFont typeface="Wingdings" pitchFamily="2" charset="2"/>
              <a:buChar char=""/>
            </a:pPr>
            <a:endParaRPr lang="en-US" dirty="0" smtClean="0">
              <a:solidFill>
                <a:schemeClr val="tx1">
                  <a:lumMod val="65000"/>
                  <a:lumOff val="35000"/>
                </a:schemeClr>
              </a:solidFill>
              <a:latin typeface="Open Sans" pitchFamily="34" charset="0"/>
              <a:ea typeface="Open Sans" pitchFamily="34" charset="0"/>
              <a:cs typeface="Open Sans" pitchFamily="34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762000" y="4400550"/>
            <a:ext cx="8778244" cy="58907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  <a:buSzPct val="151000"/>
            </a:pPr>
            <a:r>
              <a:rPr lang="en-US" sz="2400" b="1" dirty="0" smtClean="0">
                <a:ln w="18415" cmpd="sng">
                  <a:noFill/>
                  <a:prstDash val="solid"/>
                </a:ln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What Would It Cost To Hire Someone Each Month?</a:t>
            </a:r>
          </a:p>
        </p:txBody>
      </p:sp>
    </p:spTree>
    <p:extLst>
      <p:ext uri="{BB962C8B-B14F-4D97-AF65-F5344CB8AC3E}">
        <p14:creationId xmlns:p14="http://schemas.microsoft.com/office/powerpoint/2010/main" val="14700898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14:flythrough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5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0" dur="500"/>
                                        <p:tgtEl>
                                          <p:spTgt spid="5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5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build="p"/>
      <p:bldP spid="6" grpId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Oval 5">
            <a:hlinkClick r:id="" action="ppaction://hlinkshowjump?jump=nextslide"/>
          </p:cNvPr>
          <p:cNvSpPr/>
          <p:nvPr/>
        </p:nvSpPr>
        <p:spPr>
          <a:xfrm>
            <a:off x="1752600" y="133350"/>
            <a:ext cx="4953000" cy="4933950"/>
          </a:xfrm>
          <a:prstGeom prst="ellipse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Rectangle 3"/>
          <p:cNvSpPr/>
          <p:nvPr/>
        </p:nvSpPr>
        <p:spPr>
          <a:xfrm>
            <a:off x="2001278" y="1246224"/>
            <a:ext cx="4455643" cy="378565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2000" b="1" spc="50" dirty="0">
                <a:ln w="11430"/>
                <a:solidFill>
                  <a:schemeClr val="bg1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Lets Put A Strategic Proposal Together</a:t>
            </a:r>
          </a:p>
          <a:p>
            <a:pPr algn="ctr"/>
            <a:r>
              <a:rPr lang="en-US" sz="2000" b="1" spc="50" dirty="0">
                <a:ln w="11430"/>
                <a:solidFill>
                  <a:schemeClr val="bg1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To Help You Build A 5 Star Reputation</a:t>
            </a:r>
          </a:p>
          <a:p>
            <a:pPr algn="ctr"/>
            <a:r>
              <a:rPr lang="en-US" sz="2000" b="1" spc="50" dirty="0">
                <a:ln w="11430"/>
                <a:solidFill>
                  <a:schemeClr val="bg1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And Market That Reputation To</a:t>
            </a:r>
            <a:br>
              <a:rPr lang="en-US" sz="2000" b="1" spc="50" dirty="0">
                <a:ln w="11430"/>
                <a:solidFill>
                  <a:schemeClr val="bg1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</a:br>
            <a:r>
              <a:rPr lang="en-US" sz="2000" b="1" u="sng" spc="50" dirty="0">
                <a:ln w="11430"/>
                <a:solidFill>
                  <a:schemeClr val="bg1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Get More </a:t>
            </a:r>
            <a:r>
              <a:rPr lang="en-US" sz="2000" b="1" u="sng" spc="50" dirty="0" smtClean="0">
                <a:ln w="11430"/>
                <a:solidFill>
                  <a:schemeClr val="bg1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Customers</a:t>
            </a:r>
            <a:r>
              <a:rPr lang="en-US" sz="2000" b="1" spc="50" dirty="0" smtClean="0">
                <a:ln w="11430"/>
                <a:solidFill>
                  <a:schemeClr val="bg1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…</a:t>
            </a:r>
            <a:endParaRPr lang="en-US" sz="2000" b="1" spc="50" dirty="0">
              <a:ln w="11430"/>
              <a:solidFill>
                <a:schemeClr val="bg1"/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  <a:p>
            <a:pPr algn="ctr"/>
            <a:endParaRPr lang="en-US" sz="2000" b="1" spc="50" dirty="0">
              <a:ln w="11430"/>
              <a:solidFill>
                <a:srgbClr val="FFC000"/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  <a:p>
            <a:pPr algn="ctr"/>
            <a:r>
              <a:rPr lang="en-US" sz="2000" b="1" spc="50" dirty="0" smtClean="0">
                <a:ln w="11430"/>
                <a:solidFill>
                  <a:srgbClr val="FFC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What Date Do You Have Available So</a:t>
            </a:r>
            <a:br>
              <a:rPr lang="en-US" sz="2000" b="1" spc="50" dirty="0" smtClean="0">
                <a:ln w="11430"/>
                <a:solidFill>
                  <a:srgbClr val="FFC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</a:br>
            <a:r>
              <a:rPr lang="en-US" sz="2000" b="1" spc="50" dirty="0" smtClean="0">
                <a:ln w="11430"/>
                <a:solidFill>
                  <a:srgbClr val="FFC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We Can Show You Your </a:t>
            </a:r>
            <a:br>
              <a:rPr lang="en-US" sz="2000" b="1" spc="50" dirty="0" smtClean="0">
                <a:ln w="11430"/>
                <a:solidFill>
                  <a:srgbClr val="FFC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</a:br>
            <a:r>
              <a:rPr lang="en-US" sz="2000" b="1" spc="50" dirty="0" smtClean="0">
                <a:ln w="11430"/>
                <a:solidFill>
                  <a:srgbClr val="FFC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Final Edited Interview And We Can</a:t>
            </a:r>
            <a:r>
              <a:rPr lang="en-US" sz="2000" b="1" spc="50" dirty="0">
                <a:ln w="11430"/>
                <a:solidFill>
                  <a:srgbClr val="FFC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/>
            </a:r>
            <a:br>
              <a:rPr lang="en-US" sz="2000" b="1" spc="50" dirty="0">
                <a:ln w="11430"/>
                <a:solidFill>
                  <a:srgbClr val="FFC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</a:br>
            <a:r>
              <a:rPr lang="en-US" sz="2000" b="1" spc="50" dirty="0">
                <a:ln w="11430"/>
                <a:solidFill>
                  <a:srgbClr val="FFC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Show You Your  Personalized</a:t>
            </a:r>
          </a:p>
          <a:p>
            <a:pPr algn="ctr"/>
            <a:r>
              <a:rPr lang="en-US" sz="2000" b="1" spc="50" dirty="0">
                <a:ln w="11430"/>
                <a:solidFill>
                  <a:srgbClr val="FFC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Reputation Marketing </a:t>
            </a:r>
            <a:r>
              <a:rPr lang="en-US" sz="2000" b="1" spc="50" dirty="0" smtClean="0">
                <a:ln w="11430"/>
                <a:solidFill>
                  <a:srgbClr val="FFC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Proposal</a:t>
            </a:r>
            <a:br>
              <a:rPr lang="en-US" sz="2000" b="1" spc="50" dirty="0" smtClean="0">
                <a:ln w="11430"/>
                <a:solidFill>
                  <a:srgbClr val="FFC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</a:br>
            <a:r>
              <a:rPr lang="en-US" sz="2000" b="1" spc="50" dirty="0" smtClean="0">
                <a:ln w="11430"/>
                <a:solidFill>
                  <a:srgbClr val="FFC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At The Same Time?</a:t>
            </a:r>
          </a:p>
          <a:p>
            <a:pPr algn="ctr"/>
            <a:endParaRPr lang="en-US" sz="2000" b="1" spc="50" dirty="0">
              <a:ln w="11430"/>
              <a:solidFill>
                <a:srgbClr val="FFC000"/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0230114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14:flythrough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4" grpId="0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71" t="15849" r="1626" b="1249"/>
          <a:stretch/>
        </p:blipFill>
        <p:spPr>
          <a:xfrm>
            <a:off x="-32084" y="-3008"/>
            <a:ext cx="9176084" cy="5181601"/>
          </a:xfrm>
          <a:prstGeom prst="rect">
            <a:avLst/>
          </a:prstGeom>
          <a:solidFill>
            <a:srgbClr val="C00000"/>
          </a:solidFill>
        </p:spPr>
      </p:pic>
      <p:sp>
        <p:nvSpPr>
          <p:cNvPr id="7" name="Oval 6"/>
          <p:cNvSpPr/>
          <p:nvPr/>
        </p:nvSpPr>
        <p:spPr>
          <a:xfrm>
            <a:off x="5889458" y="3105150"/>
            <a:ext cx="3254542" cy="3163540"/>
          </a:xfrm>
          <a:prstGeom prst="ellipse">
            <a:avLst/>
          </a:prstGeom>
          <a:ln/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Oval 4"/>
          <p:cNvSpPr/>
          <p:nvPr/>
        </p:nvSpPr>
        <p:spPr>
          <a:xfrm>
            <a:off x="-98759" y="2730609"/>
            <a:ext cx="3505200" cy="3352800"/>
          </a:xfrm>
          <a:prstGeom prst="ellipse">
            <a:avLst/>
          </a:prstGeom>
          <a:solidFill>
            <a:srgbClr val="C0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Oval 5"/>
          <p:cNvSpPr/>
          <p:nvPr/>
        </p:nvSpPr>
        <p:spPr>
          <a:xfrm>
            <a:off x="3106153" y="2910700"/>
            <a:ext cx="2898608" cy="2812941"/>
          </a:xfrm>
          <a:prstGeom prst="ellipse">
            <a:avLst/>
          </a:prstGeom>
          <a:ln/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TextBox 7"/>
          <p:cNvSpPr txBox="1"/>
          <p:nvPr/>
        </p:nvSpPr>
        <p:spPr>
          <a:xfrm>
            <a:off x="293270" y="3062808"/>
            <a:ext cx="2644942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b="1" dirty="0" smtClean="0">
                <a:solidFill>
                  <a:schemeClr val="bg1"/>
                </a:solidFill>
              </a:rPr>
              <a:t>Thanks For Being A Part Of Our Beta Program</a:t>
            </a:r>
            <a:endParaRPr lang="en-US" sz="2800" b="1" dirty="0">
              <a:solidFill>
                <a:schemeClr val="bg1"/>
              </a:solidFill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3189873" y="3714511"/>
            <a:ext cx="2514600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b="1" dirty="0" smtClean="0">
                <a:solidFill>
                  <a:schemeClr val="bg1"/>
                </a:solidFill>
              </a:rPr>
              <a:t>Please Give Us</a:t>
            </a:r>
            <a:br>
              <a:rPr lang="en-US" sz="2800" b="1" dirty="0" smtClean="0">
                <a:solidFill>
                  <a:schemeClr val="bg1"/>
                </a:solidFill>
              </a:rPr>
            </a:br>
            <a:r>
              <a:rPr lang="en-US" sz="2800" b="1" dirty="0" smtClean="0">
                <a:solidFill>
                  <a:schemeClr val="bg1"/>
                </a:solidFill>
              </a:rPr>
              <a:t>Your Feedback</a:t>
            </a:r>
            <a:br>
              <a:rPr lang="en-US" sz="2800" b="1" dirty="0" smtClean="0">
                <a:solidFill>
                  <a:schemeClr val="bg1"/>
                </a:solidFill>
              </a:rPr>
            </a:br>
            <a:endParaRPr lang="en-US" sz="2800" b="1" dirty="0">
              <a:solidFill>
                <a:schemeClr val="bg1"/>
              </a:solidFill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6259429" y="3482205"/>
            <a:ext cx="2514600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b="1" dirty="0" smtClean="0">
                <a:solidFill>
                  <a:schemeClr val="bg1"/>
                </a:solidFill>
              </a:rPr>
              <a:t>We Can’t Wait</a:t>
            </a:r>
            <a:br>
              <a:rPr lang="en-US" sz="2800" b="1" dirty="0" smtClean="0">
                <a:solidFill>
                  <a:schemeClr val="bg1"/>
                </a:solidFill>
              </a:rPr>
            </a:br>
            <a:r>
              <a:rPr lang="en-US" sz="2800" b="1" dirty="0" smtClean="0">
                <a:solidFill>
                  <a:schemeClr val="bg1"/>
                </a:solidFill>
              </a:rPr>
              <a:t>To Share It</a:t>
            </a:r>
            <a:br>
              <a:rPr lang="en-US" sz="2800" b="1" dirty="0" smtClean="0">
                <a:solidFill>
                  <a:schemeClr val="bg1"/>
                </a:solidFill>
              </a:rPr>
            </a:br>
            <a:r>
              <a:rPr lang="en-US" sz="2800" b="1" dirty="0" smtClean="0">
                <a:solidFill>
                  <a:schemeClr val="bg1"/>
                </a:solidFill>
              </a:rPr>
              <a:t>With Our Team</a:t>
            </a:r>
            <a:br>
              <a:rPr lang="en-US" sz="2800" b="1" dirty="0" smtClean="0">
                <a:solidFill>
                  <a:schemeClr val="bg1"/>
                </a:solidFill>
              </a:rPr>
            </a:br>
            <a:endParaRPr lang="en-US" sz="2800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286465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14:flythrough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000"/>
                            </p:stCondLst>
                            <p:childTnLst>
                              <p:par>
                                <p:cTn id="1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5" grpId="0" animBg="1"/>
      <p:bldP spid="6" grpId="0" animBg="1"/>
      <p:bldP spid="8" grpId="0"/>
      <p:bldP spid="9" grpId="0"/>
      <p:bldP spid="10" grpId="0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Rounded Rectangle 36"/>
          <p:cNvSpPr/>
          <p:nvPr/>
        </p:nvSpPr>
        <p:spPr>
          <a:xfrm>
            <a:off x="5579090" y="4095750"/>
            <a:ext cx="2383809" cy="838200"/>
          </a:xfrm>
          <a:prstGeom prst="roundRect">
            <a:avLst/>
          </a:prstGeom>
          <a:ln/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en-US" dirty="0" smtClean="0"/>
              <a:t>                    - Website</a:t>
            </a:r>
          </a:p>
          <a:p>
            <a:r>
              <a:rPr lang="en-US" dirty="0"/>
              <a:t> </a:t>
            </a:r>
            <a:r>
              <a:rPr lang="en-US" dirty="0" smtClean="0"/>
              <a:t>         - Social media</a:t>
            </a:r>
            <a:endParaRPr lang="en-US" dirty="0"/>
          </a:p>
        </p:txBody>
      </p:sp>
      <p:sp>
        <p:nvSpPr>
          <p:cNvPr id="35" name="Rounded Rectangle 34"/>
          <p:cNvSpPr/>
          <p:nvPr/>
        </p:nvSpPr>
        <p:spPr>
          <a:xfrm>
            <a:off x="5600700" y="1112861"/>
            <a:ext cx="2362200" cy="838200"/>
          </a:xfrm>
          <a:prstGeom prst="roundRect">
            <a:avLst/>
          </a:prstGeom>
          <a:gradFill>
            <a:gsLst>
              <a:gs pos="0">
                <a:schemeClr val="accent6">
                  <a:tint val="50000"/>
                  <a:satMod val="300000"/>
                </a:schemeClr>
              </a:gs>
              <a:gs pos="0">
                <a:schemeClr val="accent6">
                  <a:tint val="37000"/>
                  <a:satMod val="300000"/>
                </a:schemeClr>
              </a:gs>
              <a:gs pos="100000">
                <a:schemeClr val="accent6">
                  <a:tint val="15000"/>
                  <a:satMod val="350000"/>
                </a:schemeClr>
              </a:gs>
            </a:gsLst>
          </a:gradFill>
          <a:ln/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en-US" dirty="0" smtClean="0"/>
              <a:t>            - Train Staff</a:t>
            </a:r>
            <a:br>
              <a:rPr lang="en-US" dirty="0" smtClean="0"/>
            </a:br>
            <a:r>
              <a:rPr lang="en-US" dirty="0" smtClean="0"/>
              <a:t>               - Feedback      </a:t>
            </a:r>
            <a:br>
              <a:rPr lang="en-US" dirty="0" smtClean="0"/>
            </a:br>
            <a:r>
              <a:rPr lang="en-US" dirty="0" smtClean="0"/>
              <a:t>                  - Reviews</a:t>
            </a:r>
            <a:endParaRPr lang="en-US" dirty="0"/>
          </a:p>
        </p:txBody>
      </p:sp>
      <p:sp>
        <p:nvSpPr>
          <p:cNvPr id="38" name="Rounded Rectangle 37"/>
          <p:cNvSpPr/>
          <p:nvPr/>
        </p:nvSpPr>
        <p:spPr>
          <a:xfrm>
            <a:off x="1676400" y="4095750"/>
            <a:ext cx="2286000" cy="838200"/>
          </a:xfrm>
          <a:prstGeom prst="roundRect">
            <a:avLst/>
          </a:prstGeom>
          <a:ln/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en-US" dirty="0" smtClean="0"/>
              <a:t>   - Images</a:t>
            </a:r>
          </a:p>
          <a:p>
            <a:r>
              <a:rPr lang="en-US" dirty="0"/>
              <a:t> </a:t>
            </a:r>
            <a:r>
              <a:rPr lang="en-US" dirty="0" smtClean="0"/>
              <a:t>          - Videos</a:t>
            </a:r>
            <a:endParaRPr lang="en-US" dirty="0"/>
          </a:p>
        </p:txBody>
      </p:sp>
      <p:sp>
        <p:nvSpPr>
          <p:cNvPr id="3" name="Rounded Rectangle 2"/>
          <p:cNvSpPr/>
          <p:nvPr/>
        </p:nvSpPr>
        <p:spPr>
          <a:xfrm>
            <a:off x="1371600" y="1112861"/>
            <a:ext cx="2286000" cy="838200"/>
          </a:xfrm>
          <a:prstGeom prst="roundRect">
            <a:avLst/>
          </a:prstGeom>
          <a:ln/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en-US" dirty="0" smtClean="0"/>
              <a:t>           - Monitor</a:t>
            </a:r>
            <a:br>
              <a:rPr lang="en-US" dirty="0" smtClean="0"/>
            </a:br>
            <a:r>
              <a:rPr lang="en-US" dirty="0" smtClean="0"/>
              <a:t>         - Alerts</a:t>
            </a:r>
          </a:p>
          <a:p>
            <a:r>
              <a:rPr lang="en-US" dirty="0" smtClean="0"/>
              <a:t>- Reporting</a:t>
            </a:r>
            <a:endParaRPr lang="en-US" dirty="0"/>
          </a:p>
        </p:txBody>
      </p:sp>
      <p:sp>
        <p:nvSpPr>
          <p:cNvPr id="6" name="Freeform 5"/>
          <p:cNvSpPr/>
          <p:nvPr/>
        </p:nvSpPr>
        <p:spPr>
          <a:xfrm>
            <a:off x="2576655" y="864879"/>
            <a:ext cx="4144518" cy="4144518"/>
          </a:xfrm>
          <a:custGeom>
            <a:avLst/>
            <a:gdLst>
              <a:gd name="connsiteX0" fmla="*/ 3866888 w 4144518"/>
              <a:gd name="connsiteY0" fmla="*/ 3108389 h 4144518"/>
              <a:gd name="connsiteX1" fmla="*/ 2072259 w 4144518"/>
              <a:gd name="connsiteY1" fmla="*/ 4144519 h 4144518"/>
              <a:gd name="connsiteX2" fmla="*/ 277630 w 4144518"/>
              <a:gd name="connsiteY2" fmla="*/ 3108390 h 4144518"/>
              <a:gd name="connsiteX3" fmla="*/ 2072259 w 4144518"/>
              <a:gd name="connsiteY3" fmla="*/ 2072259 h 4144518"/>
              <a:gd name="connsiteX4" fmla="*/ 3866888 w 4144518"/>
              <a:gd name="connsiteY4" fmla="*/ 3108389 h 414451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144518" h="4144518">
                <a:moveTo>
                  <a:pt x="3866888" y="3108389"/>
                </a:moveTo>
                <a:cubicBezTo>
                  <a:pt x="3496715" y="3749548"/>
                  <a:pt x="2812606" y="4144519"/>
                  <a:pt x="2072259" y="4144519"/>
                </a:cubicBezTo>
                <a:cubicBezTo>
                  <a:pt x="1331912" y="4144519"/>
                  <a:pt x="647803" y="3749549"/>
                  <a:pt x="277630" y="3108390"/>
                </a:cubicBezTo>
                <a:lnTo>
                  <a:pt x="2072259" y="2072259"/>
                </a:lnTo>
                <a:lnTo>
                  <a:pt x="3866888" y="3108389"/>
                </a:lnTo>
                <a:close/>
              </a:path>
            </a:pathLst>
          </a:custGeom>
          <a:gradFill flip="none" rotWithShape="0">
            <a:gsLst>
              <a:gs pos="0">
                <a:schemeClr val="accent3">
                  <a:lumMod val="75000"/>
                </a:schemeClr>
              </a:gs>
              <a:gs pos="100000">
                <a:srgbClr val="9BC447"/>
              </a:gs>
            </a:gsLst>
            <a:lin ang="1620000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5">
              <a:hueOff val="-4966938"/>
              <a:satOff val="19906"/>
              <a:lumOff val="4314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1217358" tIns="2697543" rIns="1217359" bIns="329248" numCol="1" spcCol="1270" anchor="ctr" anchorCtr="0">
            <a:noAutofit/>
          </a:bodyPr>
          <a:lstStyle/>
          <a:p>
            <a:pPr lvl="0" algn="ctr" defTabSz="28892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n-US" sz="6500" kern="1200" dirty="0" smtClean="0"/>
              <a:t> </a:t>
            </a:r>
            <a:endParaRPr lang="en-US" sz="6500" kern="1200" dirty="0"/>
          </a:p>
        </p:txBody>
      </p:sp>
      <p:sp>
        <p:nvSpPr>
          <p:cNvPr id="5" name="Freeform 4"/>
          <p:cNvSpPr/>
          <p:nvPr/>
        </p:nvSpPr>
        <p:spPr>
          <a:xfrm>
            <a:off x="2514456" y="864871"/>
            <a:ext cx="4181528" cy="4144518"/>
          </a:xfrm>
          <a:custGeom>
            <a:avLst/>
            <a:gdLst>
              <a:gd name="connsiteX0" fmla="*/ 2090764 w 4181528"/>
              <a:gd name="connsiteY0" fmla="*/ 0 h 4144518"/>
              <a:gd name="connsiteX1" fmla="*/ 3897372 w 4181528"/>
              <a:gd name="connsiteY1" fmla="*/ 1029213 h 4144518"/>
              <a:gd name="connsiteX2" fmla="*/ 3897372 w 4181528"/>
              <a:gd name="connsiteY2" fmla="*/ 3115304 h 4144518"/>
              <a:gd name="connsiteX3" fmla="*/ 2090764 w 4181528"/>
              <a:gd name="connsiteY3" fmla="*/ 2072259 h 4144518"/>
              <a:gd name="connsiteX4" fmla="*/ 2090764 w 4181528"/>
              <a:gd name="connsiteY4" fmla="*/ 0 h 414451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181528" h="4144518">
                <a:moveTo>
                  <a:pt x="2090764" y="0"/>
                </a:moveTo>
                <a:cubicBezTo>
                  <a:pt x="2834841" y="0"/>
                  <a:pt x="3522850" y="391955"/>
                  <a:pt x="3897372" y="1029213"/>
                </a:cubicBezTo>
                <a:cubicBezTo>
                  <a:pt x="4276247" y="1673878"/>
                  <a:pt x="4276247" y="2470639"/>
                  <a:pt x="3897372" y="3115304"/>
                </a:cubicBezTo>
                <a:lnTo>
                  <a:pt x="2090764" y="2072259"/>
                </a:lnTo>
                <a:lnTo>
                  <a:pt x="2090764" y="0"/>
                </a:lnTo>
                <a:close/>
              </a:path>
            </a:pathLst>
          </a:custGeom>
          <a:gradFill flip="none" rotWithShape="0">
            <a:gsLst>
              <a:gs pos="51000">
                <a:srgbClr val="F4A81E"/>
              </a:gs>
              <a:gs pos="100000">
                <a:srgbClr val="F4A81E"/>
              </a:gs>
              <a:gs pos="0">
                <a:srgbClr val="DA7621"/>
              </a:gs>
            </a:gsLst>
            <a:lin ang="1620000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5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2356007" tIns="847312" rIns="571889" bIns="2080800" numCol="1" spcCol="1270" anchor="ctr" anchorCtr="0">
            <a:noAutofit/>
          </a:bodyPr>
          <a:lstStyle/>
          <a:p>
            <a:pPr lvl="0" algn="ctr" defTabSz="28892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n-US" sz="6500" kern="1200" dirty="0" smtClean="0"/>
              <a:t> </a:t>
            </a:r>
            <a:endParaRPr lang="en-US" sz="6500" kern="1200" dirty="0"/>
          </a:p>
        </p:txBody>
      </p:sp>
      <p:sp>
        <p:nvSpPr>
          <p:cNvPr id="40" name="Freeform 39"/>
          <p:cNvSpPr/>
          <p:nvPr/>
        </p:nvSpPr>
        <p:spPr>
          <a:xfrm>
            <a:off x="2551456" y="864879"/>
            <a:ext cx="4144518" cy="4144518"/>
          </a:xfrm>
          <a:custGeom>
            <a:avLst/>
            <a:gdLst>
              <a:gd name="connsiteX0" fmla="*/ 277630 w 4144518"/>
              <a:gd name="connsiteY0" fmla="*/ 3108389 h 4144518"/>
              <a:gd name="connsiteX1" fmla="*/ 277630 w 4144518"/>
              <a:gd name="connsiteY1" fmla="*/ 1036130 h 4144518"/>
              <a:gd name="connsiteX2" fmla="*/ 2072259 w 4144518"/>
              <a:gd name="connsiteY2" fmla="*/ 0 h 4144518"/>
              <a:gd name="connsiteX3" fmla="*/ 2072259 w 4144518"/>
              <a:gd name="connsiteY3" fmla="*/ 2072259 h 4144518"/>
              <a:gd name="connsiteX4" fmla="*/ 277630 w 4144518"/>
              <a:gd name="connsiteY4" fmla="*/ 3108389 h 414451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144518" h="4144518">
                <a:moveTo>
                  <a:pt x="277630" y="3108389"/>
                </a:moveTo>
                <a:cubicBezTo>
                  <a:pt x="-92543" y="2467230"/>
                  <a:pt x="-92543" y="1677289"/>
                  <a:pt x="277630" y="1036130"/>
                </a:cubicBezTo>
                <a:cubicBezTo>
                  <a:pt x="647803" y="394971"/>
                  <a:pt x="1331912" y="0"/>
                  <a:pt x="2072259" y="0"/>
                </a:cubicBezTo>
                <a:lnTo>
                  <a:pt x="2072259" y="2072259"/>
                </a:lnTo>
                <a:lnTo>
                  <a:pt x="277630" y="3108389"/>
                </a:lnTo>
                <a:close/>
              </a:path>
            </a:pathLst>
          </a:custGeom>
          <a:gradFill flip="none" rotWithShape="0">
            <a:gsLst>
              <a:gs pos="25000">
                <a:srgbClr val="338EA6"/>
              </a:gs>
              <a:gs pos="100000">
                <a:srgbClr val="41AFCD"/>
              </a:gs>
              <a:gs pos="0">
                <a:srgbClr val="246C7F"/>
              </a:gs>
              <a:gs pos="100000">
                <a:srgbClr val="41AFCD"/>
              </a:gs>
            </a:gsLst>
            <a:lin ang="1620000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5">
              <a:hueOff val="-9933876"/>
              <a:satOff val="39811"/>
              <a:lumOff val="8628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26605" tIns="896652" rIns="2376838" bIns="2031460" numCol="1" spcCol="1270" anchor="ctr" anchorCtr="0">
            <a:noAutofit/>
          </a:bodyPr>
          <a:lstStyle/>
          <a:p>
            <a:pPr lvl="0" algn="ctr" defTabSz="28892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n-US" sz="6500" kern="1200" dirty="0" smtClean="0"/>
              <a:t> </a:t>
            </a:r>
            <a:endParaRPr lang="en-US" sz="6500" kern="1200" dirty="0"/>
          </a:p>
        </p:txBody>
      </p:sp>
      <p:sp>
        <p:nvSpPr>
          <p:cNvPr id="25" name="Rectangle 24"/>
          <p:cNvSpPr/>
          <p:nvPr/>
        </p:nvSpPr>
        <p:spPr>
          <a:xfrm>
            <a:off x="2362200" y="2038350"/>
            <a:ext cx="2286000" cy="86177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pPr lvl="0" algn="ctr"/>
            <a:r>
              <a:rPr lang="en-US" sz="28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Manage</a:t>
            </a:r>
            <a:r>
              <a:rPr lang="en-US" sz="28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/>
            </a:r>
            <a:br>
              <a:rPr lang="en-US" sz="28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en-US" sz="28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Reputation</a:t>
            </a:r>
          </a:p>
        </p:txBody>
      </p:sp>
      <p:sp>
        <p:nvSpPr>
          <p:cNvPr id="26" name="Rectangle 25"/>
          <p:cNvSpPr/>
          <p:nvPr/>
        </p:nvSpPr>
        <p:spPr>
          <a:xfrm>
            <a:off x="4495800" y="2038350"/>
            <a:ext cx="2286000" cy="86177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pPr lvl="0" algn="ctr"/>
            <a:r>
              <a:rPr lang="en-US" sz="28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Build</a:t>
            </a:r>
            <a:r>
              <a:rPr lang="en-US" sz="28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/>
            </a:r>
            <a:br>
              <a:rPr lang="en-US" sz="28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en-US" sz="28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Reputation</a:t>
            </a:r>
          </a:p>
        </p:txBody>
      </p:sp>
      <p:sp>
        <p:nvSpPr>
          <p:cNvPr id="27" name="Rectangle 26"/>
          <p:cNvSpPr/>
          <p:nvPr/>
        </p:nvSpPr>
        <p:spPr>
          <a:xfrm>
            <a:off x="3429000" y="3562350"/>
            <a:ext cx="2286000" cy="86177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pPr lvl="0" algn="ctr"/>
            <a:r>
              <a:rPr lang="en-US" sz="28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Market</a:t>
            </a:r>
            <a:r>
              <a:rPr lang="en-US" sz="28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/>
            </a:r>
            <a:br>
              <a:rPr lang="en-US" sz="28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en-US" sz="28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Reputation</a:t>
            </a:r>
          </a:p>
        </p:txBody>
      </p:sp>
      <p:sp>
        <p:nvSpPr>
          <p:cNvPr id="22" name="Title 8"/>
          <p:cNvSpPr>
            <a:spLocks noGrp="1"/>
          </p:cNvSpPr>
          <p:nvPr>
            <p:ph type="title"/>
          </p:nvPr>
        </p:nvSpPr>
        <p:spPr>
          <a:xfrm>
            <a:off x="533400" y="209550"/>
            <a:ext cx="8229600" cy="457200"/>
          </a:xfrm>
        </p:spPr>
        <p:txBody>
          <a:bodyPr>
            <a:noAutofit/>
          </a:bodyPr>
          <a:lstStyle/>
          <a:p>
            <a:r>
              <a:rPr lang="en-US" sz="3200" b="1" dirty="0" smtClean="0"/>
              <a:t>The Perfect Reputation Marketing Strategy</a:t>
            </a:r>
            <a:endParaRPr lang="en-US" sz="3200" b="1" dirty="0"/>
          </a:p>
        </p:txBody>
      </p:sp>
    </p:spTree>
    <p:extLst>
      <p:ext uri="{BB962C8B-B14F-4D97-AF65-F5344CB8AC3E}">
        <p14:creationId xmlns:p14="http://schemas.microsoft.com/office/powerpoint/2010/main" val="15846181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14:conveyor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7" grpId="0" animBg="1"/>
      <p:bldP spid="35" grpId="0" animBg="1"/>
      <p:bldP spid="38" grpId="0" animBg="1"/>
      <p:bldP spid="3" grpId="0" animBg="1"/>
      <p:bldP spid="6" grpId="0" animBg="1"/>
      <p:bldP spid="5" grpId="0" animBg="1"/>
      <p:bldP spid="40" grpId="0" animBg="1"/>
      <p:bldP spid="25" grpId="0"/>
      <p:bldP spid="26" grpId="0"/>
      <p:bldP spid="27" grpId="0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" name="Oval 60"/>
          <p:cNvSpPr/>
          <p:nvPr/>
        </p:nvSpPr>
        <p:spPr>
          <a:xfrm>
            <a:off x="6158685" y="1882650"/>
            <a:ext cx="384048" cy="384048"/>
          </a:xfrm>
          <a:prstGeom prst="ellipse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400"/>
          </a:p>
        </p:txBody>
      </p:sp>
      <p:sp>
        <p:nvSpPr>
          <p:cNvPr id="62" name="Oval 61"/>
          <p:cNvSpPr/>
          <p:nvPr/>
        </p:nvSpPr>
        <p:spPr>
          <a:xfrm>
            <a:off x="2780075" y="3966076"/>
            <a:ext cx="272160" cy="272160"/>
          </a:xfrm>
          <a:prstGeom prst="ellipse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400"/>
          </a:p>
        </p:txBody>
      </p:sp>
      <p:sp>
        <p:nvSpPr>
          <p:cNvPr id="63" name="Oval 62"/>
          <p:cNvSpPr/>
          <p:nvPr/>
        </p:nvSpPr>
        <p:spPr>
          <a:xfrm>
            <a:off x="7877619" y="4543138"/>
            <a:ext cx="151200" cy="151200"/>
          </a:xfrm>
          <a:prstGeom prst="ellipse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400"/>
          </a:p>
        </p:txBody>
      </p:sp>
      <p:sp>
        <p:nvSpPr>
          <p:cNvPr id="64" name="Oval 63"/>
          <p:cNvSpPr/>
          <p:nvPr/>
        </p:nvSpPr>
        <p:spPr>
          <a:xfrm>
            <a:off x="2612328" y="852238"/>
            <a:ext cx="3456431" cy="3456431"/>
          </a:xfrm>
          <a:prstGeom prst="ellipse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400"/>
          </a:p>
        </p:txBody>
      </p:sp>
      <p:grpSp>
        <p:nvGrpSpPr>
          <p:cNvPr id="3" name="Group 2"/>
          <p:cNvGrpSpPr/>
          <p:nvPr/>
        </p:nvGrpSpPr>
        <p:grpSpPr>
          <a:xfrm>
            <a:off x="2662491" y="1425486"/>
            <a:ext cx="3360524" cy="3023059"/>
            <a:chOff x="2662491" y="1425486"/>
            <a:chExt cx="3360524" cy="3023059"/>
          </a:xfrm>
        </p:grpSpPr>
        <p:sp>
          <p:nvSpPr>
            <p:cNvPr id="65" name="TextBox 64"/>
            <p:cNvSpPr txBox="1"/>
            <p:nvPr/>
          </p:nvSpPr>
          <p:spPr>
            <a:xfrm>
              <a:off x="2865095" y="1425486"/>
              <a:ext cx="2984373" cy="1446550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pPr algn="ctr"/>
              <a:r>
                <a:rPr lang="en-US" sz="8800" b="1" dirty="0" smtClean="0">
                  <a:solidFill>
                    <a:schemeClr val="bg1"/>
                  </a:solidFill>
                  <a:latin typeface="Novecento sans wide Book" panose="00000405000000000000" pitchFamily="50" charset="0"/>
                </a:rPr>
                <a:t>Five</a:t>
              </a:r>
              <a:endParaRPr lang="en-US" sz="8800" b="1" dirty="0">
                <a:solidFill>
                  <a:schemeClr val="bg1"/>
                </a:solidFill>
                <a:latin typeface="Novecento sans wide Book" panose="00000405000000000000" pitchFamily="50" charset="0"/>
              </a:endParaRPr>
            </a:p>
          </p:txBody>
        </p:sp>
        <p:sp>
          <p:nvSpPr>
            <p:cNvPr id="66" name="Text Placeholder 2"/>
            <p:cNvSpPr txBox="1">
              <a:spLocks/>
            </p:cNvSpPr>
            <p:nvPr/>
          </p:nvSpPr>
          <p:spPr>
            <a:xfrm>
              <a:off x="2662491" y="3226040"/>
              <a:ext cx="3360524" cy="1222505"/>
            </a:xfrm>
            <a:prstGeom prst="rect">
              <a:avLst/>
            </a:prstGeom>
          </p:spPr>
          <p:txBody>
            <a:bodyPr vert="horz" lIns="91440" tIns="45720" rIns="91440" bIns="45720" rtlCol="0">
              <a:noAutofit/>
            </a:bodyPr>
            <a:lstStyle>
              <a:lvl1pPr marL="342900" indent="-3429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742950" indent="-28575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–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–"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»"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ctr">
                <a:buFont typeface="Arial" pitchFamily="34" charset="0"/>
                <a:buNone/>
              </a:pPr>
              <a:r>
                <a:rPr lang="en-US" sz="1800" b="1" dirty="0" smtClean="0">
                  <a:solidFill>
                    <a:srgbClr val="FFC000"/>
                  </a:solidFill>
                  <a:latin typeface="+mj-lt"/>
                </a:rPr>
                <a:t>To Have </a:t>
              </a:r>
              <a:r>
                <a:rPr lang="en-US" sz="1800" b="1" dirty="0">
                  <a:solidFill>
                    <a:srgbClr val="FFC000"/>
                  </a:solidFill>
                  <a:latin typeface="+mj-lt"/>
                </a:rPr>
                <a:t> </a:t>
              </a:r>
              <a:r>
                <a:rPr lang="en-US" sz="1800" b="1" dirty="0" smtClean="0">
                  <a:solidFill>
                    <a:srgbClr val="FFC000"/>
                  </a:solidFill>
                  <a:latin typeface="+mj-lt"/>
                </a:rPr>
                <a:t>Customer </a:t>
              </a:r>
              <a:br>
                <a:rPr lang="en-US" sz="1800" b="1" dirty="0" smtClean="0">
                  <a:solidFill>
                    <a:srgbClr val="FFC000"/>
                  </a:solidFill>
                  <a:latin typeface="+mj-lt"/>
                </a:rPr>
              </a:br>
              <a:r>
                <a:rPr lang="en-US" sz="1800" b="1" dirty="0" smtClean="0">
                  <a:solidFill>
                    <a:srgbClr val="FFC000"/>
                  </a:solidFill>
                  <a:latin typeface="+mj-lt"/>
                </a:rPr>
                <a:t>Review Commercials</a:t>
              </a:r>
              <a:br>
                <a:rPr lang="en-US" sz="1800" b="1" dirty="0" smtClean="0">
                  <a:solidFill>
                    <a:srgbClr val="FFC000"/>
                  </a:solidFill>
                  <a:latin typeface="+mj-lt"/>
                </a:rPr>
              </a:br>
              <a:r>
                <a:rPr lang="en-US" sz="1800" b="1" dirty="0" smtClean="0">
                  <a:solidFill>
                    <a:srgbClr val="FFC000"/>
                  </a:solidFill>
                  <a:latin typeface="+mj-lt"/>
                </a:rPr>
                <a:t> Every Month</a:t>
              </a:r>
              <a:endParaRPr lang="en-US" sz="1800" b="1" dirty="0">
                <a:solidFill>
                  <a:srgbClr val="FFC000"/>
                </a:solidFill>
                <a:latin typeface="+mj-lt"/>
              </a:endParaRPr>
            </a:p>
          </p:txBody>
        </p:sp>
        <p:sp>
          <p:nvSpPr>
            <p:cNvPr id="67" name="Title 3"/>
            <p:cNvSpPr txBox="1">
              <a:spLocks/>
            </p:cNvSpPr>
            <p:nvPr/>
          </p:nvSpPr>
          <p:spPr>
            <a:xfrm>
              <a:off x="2765306" y="2557001"/>
              <a:ext cx="3150476" cy="576072"/>
            </a:xfrm>
            <a:prstGeom prst="rect">
              <a:avLst/>
            </a:prstGeom>
          </p:spPr>
          <p:txBody>
            <a:bodyPr vert="horz" lIns="91440" tIns="45720" rIns="91440" bIns="45720" rtlCol="0" anchor="ctr">
              <a:noAutofit/>
            </a:bodyPr>
            <a:lstStyle>
              <a:lvl1pPr algn="ctr" defTabSz="914400" rtl="0" eaLnBrk="1" latinLnBrk="0" hangingPunct="1">
                <a:spcBef>
                  <a:spcPct val="0"/>
                </a:spcBef>
                <a:buNone/>
                <a:defRPr sz="32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>
                <a:lnSpc>
                  <a:spcPts val="3500"/>
                </a:lnSpc>
              </a:pPr>
              <a:r>
                <a:rPr lang="en-US" b="1" dirty="0" smtClean="0">
                  <a:solidFill>
                    <a:schemeClr val="bg1"/>
                  </a:solidFill>
                  <a:latin typeface="Novecento sans wide Book" panose="00000405000000000000" pitchFamily="50" charset="0"/>
                </a:rPr>
                <a:t>Powerful REASONS</a:t>
              </a:r>
              <a:endParaRPr lang="en-US" b="1" dirty="0">
                <a:solidFill>
                  <a:schemeClr val="bg1"/>
                </a:solidFill>
                <a:latin typeface="Novecento sans wide Book" panose="00000405000000000000" pitchFamily="50" charset="0"/>
              </a:endParaRPr>
            </a:p>
          </p:txBody>
        </p:sp>
      </p:grpSp>
      <p:sp>
        <p:nvSpPr>
          <p:cNvPr id="68" name="Oval 67"/>
          <p:cNvSpPr/>
          <p:nvPr/>
        </p:nvSpPr>
        <p:spPr>
          <a:xfrm>
            <a:off x="1915276" y="73389"/>
            <a:ext cx="302400" cy="302400"/>
          </a:xfrm>
          <a:prstGeom prst="ellipse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400"/>
          </a:p>
        </p:txBody>
      </p:sp>
      <p:sp>
        <p:nvSpPr>
          <p:cNvPr id="70" name="Oval 69"/>
          <p:cNvSpPr/>
          <p:nvPr/>
        </p:nvSpPr>
        <p:spPr>
          <a:xfrm>
            <a:off x="1174898" y="3278494"/>
            <a:ext cx="151200" cy="151200"/>
          </a:xfrm>
          <a:prstGeom prst="ellipse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400"/>
          </a:p>
        </p:txBody>
      </p:sp>
      <p:grpSp>
        <p:nvGrpSpPr>
          <p:cNvPr id="72" name="Group 71"/>
          <p:cNvGrpSpPr/>
          <p:nvPr/>
        </p:nvGrpSpPr>
        <p:grpSpPr>
          <a:xfrm>
            <a:off x="6188353" y="-95251"/>
            <a:ext cx="2180393" cy="2180393"/>
            <a:chOff x="5602945" y="-44575"/>
            <a:chExt cx="2359955" cy="2359955"/>
          </a:xfrm>
        </p:grpSpPr>
        <p:sp>
          <p:nvSpPr>
            <p:cNvPr id="73" name="Oval 72"/>
            <p:cNvSpPr/>
            <p:nvPr/>
          </p:nvSpPr>
          <p:spPr>
            <a:xfrm>
              <a:off x="5602945" y="-44575"/>
              <a:ext cx="2359955" cy="2359955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400"/>
            </a:p>
          </p:txBody>
        </p:sp>
        <p:sp>
          <p:nvSpPr>
            <p:cNvPr id="74" name="TextBox 73"/>
            <p:cNvSpPr txBox="1"/>
            <p:nvPr/>
          </p:nvSpPr>
          <p:spPr>
            <a:xfrm>
              <a:off x="5614702" y="523051"/>
              <a:ext cx="2293560" cy="1389816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pPr algn="ctr">
                <a:lnSpc>
                  <a:spcPct val="80000"/>
                </a:lnSpc>
                <a:spcAft>
                  <a:spcPts val="600"/>
                </a:spcAft>
              </a:pPr>
              <a:r>
                <a:rPr lang="en-US" sz="3200" b="1" dirty="0" smtClean="0">
                  <a:solidFill>
                    <a:schemeClr val="bg1"/>
                  </a:solidFill>
                </a:rPr>
                <a:t>SEO Marketing</a:t>
              </a:r>
              <a:br>
                <a:rPr lang="en-US" sz="3200" b="1" dirty="0" smtClean="0">
                  <a:solidFill>
                    <a:schemeClr val="bg1"/>
                  </a:solidFill>
                </a:rPr>
              </a:br>
              <a:r>
                <a:rPr lang="en-US" sz="3200" b="1" dirty="0" smtClean="0">
                  <a:solidFill>
                    <a:schemeClr val="bg1"/>
                  </a:solidFill>
                </a:rPr>
                <a:t>$1000’s</a:t>
              </a:r>
              <a:endParaRPr lang="en-US" sz="3200" b="1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80" name="Group 79"/>
          <p:cNvGrpSpPr/>
          <p:nvPr/>
        </p:nvGrpSpPr>
        <p:grpSpPr>
          <a:xfrm>
            <a:off x="7401772" y="1754126"/>
            <a:ext cx="1800947" cy="1800947"/>
            <a:chOff x="7543800" y="4398640"/>
            <a:chExt cx="2143985" cy="2143985"/>
          </a:xfrm>
        </p:grpSpPr>
        <p:sp>
          <p:nvSpPr>
            <p:cNvPr id="81" name="Oval 80"/>
            <p:cNvSpPr/>
            <p:nvPr/>
          </p:nvSpPr>
          <p:spPr>
            <a:xfrm>
              <a:off x="7543800" y="4398640"/>
              <a:ext cx="2143985" cy="2143985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400"/>
            </a:p>
          </p:txBody>
        </p:sp>
        <p:sp>
          <p:nvSpPr>
            <p:cNvPr id="82" name="TextBox 81"/>
            <p:cNvSpPr txBox="1"/>
            <p:nvPr/>
          </p:nvSpPr>
          <p:spPr>
            <a:xfrm>
              <a:off x="7575550" y="4709121"/>
              <a:ext cx="2013409" cy="1428963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pPr algn="ctr">
                <a:spcAft>
                  <a:spcPts val="400"/>
                </a:spcAft>
              </a:pPr>
              <a:r>
                <a:rPr lang="en-US" sz="2400" b="1" dirty="0" smtClean="0">
                  <a:solidFill>
                    <a:schemeClr val="bg1"/>
                  </a:solidFill>
                </a:rPr>
                <a:t>Video Marketing</a:t>
              </a:r>
              <a:br>
                <a:rPr lang="en-US" sz="2400" b="1" dirty="0" smtClean="0">
                  <a:solidFill>
                    <a:schemeClr val="bg1"/>
                  </a:solidFill>
                </a:rPr>
              </a:br>
              <a:r>
                <a:rPr lang="en-US" sz="2400" b="1" dirty="0" smtClean="0">
                  <a:solidFill>
                    <a:schemeClr val="bg1"/>
                  </a:solidFill>
                </a:rPr>
                <a:t>$10,000’s</a:t>
              </a:r>
              <a:endParaRPr lang="en-US" sz="2400" b="1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92" name="Group 91"/>
          <p:cNvGrpSpPr/>
          <p:nvPr/>
        </p:nvGrpSpPr>
        <p:grpSpPr>
          <a:xfrm>
            <a:off x="345303" y="187408"/>
            <a:ext cx="1804504" cy="1804504"/>
            <a:chOff x="-115813" y="990600"/>
            <a:chExt cx="1858804" cy="1858804"/>
          </a:xfrm>
        </p:grpSpPr>
        <p:sp>
          <p:nvSpPr>
            <p:cNvPr id="93" name="Oval 92"/>
            <p:cNvSpPr/>
            <p:nvPr/>
          </p:nvSpPr>
          <p:spPr>
            <a:xfrm>
              <a:off x="-115813" y="990600"/>
              <a:ext cx="1858804" cy="1858804"/>
            </a:xfrm>
            <a:prstGeom prst="ellipse">
              <a:avLst/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400"/>
            </a:p>
          </p:txBody>
        </p:sp>
        <p:sp>
          <p:nvSpPr>
            <p:cNvPr id="94" name="TextBox 93"/>
            <p:cNvSpPr txBox="1"/>
            <p:nvPr/>
          </p:nvSpPr>
          <p:spPr>
            <a:xfrm>
              <a:off x="-97036" y="1116460"/>
              <a:ext cx="1800916" cy="1426671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pPr lvl="0" algn="ctr">
                <a:spcAft>
                  <a:spcPts val="400"/>
                </a:spcAft>
              </a:pPr>
              <a:r>
                <a:rPr lang="en-US" sz="2800" b="1" dirty="0" smtClean="0">
                  <a:solidFill>
                    <a:schemeClr val="bg1"/>
                  </a:solidFill>
                </a:rPr>
                <a:t>Brand Marketing</a:t>
              </a:r>
              <a:br>
                <a:rPr lang="en-US" sz="2800" b="1" dirty="0" smtClean="0">
                  <a:solidFill>
                    <a:schemeClr val="bg1"/>
                  </a:solidFill>
                </a:rPr>
              </a:br>
              <a:r>
                <a:rPr lang="en-US" sz="2800" b="1" dirty="0" smtClean="0">
                  <a:solidFill>
                    <a:schemeClr val="bg1"/>
                  </a:solidFill>
                </a:rPr>
                <a:t>$10,000’s</a:t>
              </a:r>
              <a:endParaRPr lang="en-US" sz="2800" b="1" dirty="0">
                <a:solidFill>
                  <a:schemeClr val="bg1"/>
                </a:solidFill>
              </a:endParaRPr>
            </a:p>
          </p:txBody>
        </p:sp>
      </p:grpSp>
      <p:sp>
        <p:nvSpPr>
          <p:cNvPr id="119" name="Oval 118"/>
          <p:cNvSpPr/>
          <p:nvPr/>
        </p:nvSpPr>
        <p:spPr>
          <a:xfrm>
            <a:off x="8679354" y="1157868"/>
            <a:ext cx="302400" cy="302400"/>
          </a:xfrm>
          <a:prstGeom prst="ellipse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400"/>
          </a:p>
        </p:txBody>
      </p:sp>
      <p:sp>
        <p:nvSpPr>
          <p:cNvPr id="120" name="Oval 119"/>
          <p:cNvSpPr/>
          <p:nvPr/>
        </p:nvSpPr>
        <p:spPr>
          <a:xfrm>
            <a:off x="180969" y="4102156"/>
            <a:ext cx="302400" cy="302400"/>
          </a:xfrm>
          <a:prstGeom prst="ellipse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400"/>
          </a:p>
        </p:txBody>
      </p:sp>
      <p:sp>
        <p:nvSpPr>
          <p:cNvPr id="2" name="Rectangle 1"/>
          <p:cNvSpPr/>
          <p:nvPr/>
        </p:nvSpPr>
        <p:spPr>
          <a:xfrm>
            <a:off x="2999135" y="1040518"/>
            <a:ext cx="2666115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ovecento sans wide Book" panose="00000405000000000000" pitchFamily="50" charset="0"/>
              </a:rPr>
              <a:t>Our $997</a:t>
            </a:r>
            <a:br>
              <a:rPr lang="en-US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ovecento sans wide Book" panose="00000405000000000000" pitchFamily="50" charset="0"/>
              </a:rPr>
            </a:br>
            <a:r>
              <a:rPr lang="en-US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ovecento sans wide Book" panose="00000405000000000000" pitchFamily="50" charset="0"/>
              </a:rPr>
              <a:t>Program After Beta</a:t>
            </a:r>
            <a:endParaRPr lang="en-US" b="1" u="sng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ovecento sans wide Book" panose="00000405000000000000" pitchFamily="50" charset="0"/>
            </a:endParaRPr>
          </a:p>
        </p:txBody>
      </p:sp>
      <p:sp>
        <p:nvSpPr>
          <p:cNvPr id="42" name="Rectangle 41"/>
          <p:cNvSpPr/>
          <p:nvPr/>
        </p:nvSpPr>
        <p:spPr>
          <a:xfrm>
            <a:off x="1735383" y="4356222"/>
            <a:ext cx="5285421" cy="646331"/>
          </a:xfrm>
          <a:prstGeom prst="rect">
            <a:avLst/>
          </a:prstGeom>
          <a:solidFill>
            <a:schemeClr val="tx1">
              <a:lumMod val="95000"/>
              <a:lumOff val="5000"/>
              <a:alpha val="51000"/>
            </a:schemeClr>
          </a:solidFill>
        </p:spPr>
        <p:txBody>
          <a:bodyPr wrap="none">
            <a:spAutoFit/>
          </a:bodyPr>
          <a:lstStyle/>
          <a:p>
            <a:pPr algn="ctr"/>
            <a:r>
              <a:rPr lang="en-US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ovecento sans wide Book" panose="00000405000000000000" pitchFamily="50" charset="0"/>
              </a:rPr>
              <a:t>Review Commercials</a:t>
            </a:r>
            <a:r>
              <a:rPr lang="en-US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ovecento sans wide Book" panose="00000405000000000000" pitchFamily="50" charset="0"/>
              </a:rPr>
              <a:t> </a:t>
            </a:r>
            <a:r>
              <a:rPr lang="en-US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ovecento sans wide Book" panose="00000405000000000000" pitchFamily="50" charset="0"/>
              </a:rPr>
              <a:t>Help Solve All</a:t>
            </a:r>
            <a:br>
              <a:rPr lang="en-US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ovecento sans wide Book" panose="00000405000000000000" pitchFamily="50" charset="0"/>
              </a:rPr>
            </a:br>
            <a:r>
              <a:rPr lang="en-US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ovecento sans wide Book" panose="00000405000000000000" pitchFamily="50" charset="0"/>
              </a:rPr>
              <a:t>5 Problems For A Fraction Of The Cost</a:t>
            </a:r>
            <a:endParaRPr lang="en-US" b="1" u="sng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ovecento sans wide Book" panose="00000405000000000000" pitchFamily="50" charset="0"/>
            </a:endParaRPr>
          </a:p>
        </p:txBody>
      </p:sp>
      <p:grpSp>
        <p:nvGrpSpPr>
          <p:cNvPr id="4" name="Group 3"/>
          <p:cNvGrpSpPr/>
          <p:nvPr/>
        </p:nvGrpSpPr>
        <p:grpSpPr>
          <a:xfrm>
            <a:off x="2280844" y="31540"/>
            <a:ext cx="1197393" cy="1260605"/>
            <a:chOff x="2305934" y="-225"/>
            <a:chExt cx="1197393" cy="1260605"/>
          </a:xfrm>
        </p:grpSpPr>
        <p:grpSp>
          <p:nvGrpSpPr>
            <p:cNvPr id="96" name="Group 95"/>
            <p:cNvGrpSpPr/>
            <p:nvPr/>
          </p:nvGrpSpPr>
          <p:grpSpPr>
            <a:xfrm>
              <a:off x="2305934" y="-225"/>
              <a:ext cx="1197393" cy="1197393"/>
              <a:chOff x="2152572" y="-129225"/>
              <a:chExt cx="1209825" cy="1209825"/>
            </a:xfrm>
          </p:grpSpPr>
          <p:sp>
            <p:nvSpPr>
              <p:cNvPr id="97" name="Oval 96"/>
              <p:cNvSpPr/>
              <p:nvPr/>
            </p:nvSpPr>
            <p:spPr>
              <a:xfrm>
                <a:off x="2152572" y="-129225"/>
                <a:ext cx="1209825" cy="1209825"/>
              </a:xfrm>
              <a:prstGeom prst="ellipse">
                <a:avLst/>
              </a:prstGeom>
              <a:solidFill>
                <a:schemeClr val="accent5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400"/>
              </a:p>
            </p:txBody>
          </p:sp>
          <p:sp>
            <p:nvSpPr>
              <p:cNvPr id="98" name="TextBox 97"/>
              <p:cNvSpPr txBox="1">
                <a:spLocks noChangeAspect="1"/>
              </p:cNvSpPr>
              <p:nvPr/>
            </p:nvSpPr>
            <p:spPr>
              <a:xfrm>
                <a:off x="2250733" y="-84776"/>
                <a:ext cx="921242" cy="921242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 anchorCtr="0">
                <a:noAutofit/>
              </a:bodyPr>
              <a:lstStyle/>
              <a:p>
                <a:pPr algn="ctr"/>
                <a:r>
                  <a:rPr lang="en-US" sz="5400" dirty="0" smtClean="0">
                    <a:solidFill>
                      <a:schemeClr val="bg1"/>
                    </a:solidFill>
                    <a:latin typeface="Sosa" pitchFamily="2" charset="0"/>
                    <a:ea typeface="Entypo" pitchFamily="2" charset="0"/>
                  </a:rPr>
                  <a:t>1</a:t>
                </a:r>
                <a:endParaRPr lang="ru-RU" sz="5400" dirty="0">
                  <a:solidFill>
                    <a:schemeClr val="bg1"/>
                  </a:solidFill>
                  <a:ea typeface="Entypo" pitchFamily="2" charset="0"/>
                </a:endParaRPr>
              </a:p>
            </p:txBody>
          </p:sp>
        </p:grpSp>
        <p:sp>
          <p:nvSpPr>
            <p:cNvPr id="43" name="TextBox 42"/>
            <p:cNvSpPr txBox="1">
              <a:spLocks noChangeAspect="1"/>
            </p:cNvSpPr>
            <p:nvPr/>
          </p:nvSpPr>
          <p:spPr>
            <a:xfrm>
              <a:off x="2413948" y="348605"/>
              <a:ext cx="911775" cy="911775"/>
            </a:xfrm>
            <a:prstGeom prst="rect">
              <a:avLst/>
            </a:prstGeom>
            <a:noFill/>
          </p:spPr>
          <p:txBody>
            <a:bodyPr wrap="none" lIns="0" tIns="0" rIns="0" bIns="0" rtlCol="0" anchor="ctr" anchorCtr="0">
              <a:noAutofit/>
            </a:bodyPr>
            <a:lstStyle/>
            <a:p>
              <a:pPr algn="ctr"/>
              <a:r>
                <a:rPr lang="en-US" dirty="0" smtClean="0">
                  <a:solidFill>
                    <a:schemeClr val="bg1"/>
                  </a:solidFill>
                  <a:latin typeface="Sosa" pitchFamily="2" charset="0"/>
                  <a:ea typeface="Entypo" pitchFamily="2" charset="0"/>
                </a:rPr>
                <a:t>Problem</a:t>
              </a:r>
              <a:endParaRPr lang="ru-RU" dirty="0">
                <a:solidFill>
                  <a:schemeClr val="bg1"/>
                </a:solidFill>
                <a:ea typeface="Entypo" pitchFamily="2" charset="0"/>
              </a:endParaRPr>
            </a:p>
          </p:txBody>
        </p:sp>
      </p:grpSp>
      <p:grpSp>
        <p:nvGrpSpPr>
          <p:cNvPr id="5" name="Group 4"/>
          <p:cNvGrpSpPr/>
          <p:nvPr/>
        </p:nvGrpSpPr>
        <p:grpSpPr>
          <a:xfrm>
            <a:off x="4965970" y="-80099"/>
            <a:ext cx="1039393" cy="1257104"/>
            <a:chOff x="4965970" y="-80099"/>
            <a:chExt cx="1039393" cy="1257104"/>
          </a:xfrm>
        </p:grpSpPr>
        <p:sp>
          <p:nvSpPr>
            <p:cNvPr id="69" name="Oval 68"/>
            <p:cNvSpPr/>
            <p:nvPr/>
          </p:nvSpPr>
          <p:spPr>
            <a:xfrm>
              <a:off x="5854163" y="434357"/>
              <a:ext cx="151200" cy="151200"/>
            </a:xfrm>
            <a:prstGeom prst="ellipse">
              <a:avLst/>
            </a:pr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400"/>
            </a:p>
          </p:txBody>
        </p:sp>
        <p:sp>
          <p:nvSpPr>
            <p:cNvPr id="71" name="Oval 70"/>
            <p:cNvSpPr/>
            <p:nvPr/>
          </p:nvSpPr>
          <p:spPr>
            <a:xfrm>
              <a:off x="5001904" y="132977"/>
              <a:ext cx="861912" cy="832704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00" dirty="0"/>
            </a:p>
          </p:txBody>
        </p:sp>
        <p:sp>
          <p:nvSpPr>
            <p:cNvPr id="45" name="TextBox 44"/>
            <p:cNvSpPr txBox="1">
              <a:spLocks noChangeAspect="1"/>
            </p:cNvSpPr>
            <p:nvPr/>
          </p:nvSpPr>
          <p:spPr>
            <a:xfrm>
              <a:off x="4965970" y="265230"/>
              <a:ext cx="911775" cy="911775"/>
            </a:xfrm>
            <a:prstGeom prst="rect">
              <a:avLst/>
            </a:prstGeom>
            <a:noFill/>
          </p:spPr>
          <p:txBody>
            <a:bodyPr wrap="none" lIns="0" tIns="0" rIns="0" bIns="0" rtlCol="0" anchor="ctr" anchorCtr="0">
              <a:noAutofit/>
            </a:bodyPr>
            <a:lstStyle/>
            <a:p>
              <a:pPr algn="ctr"/>
              <a:r>
                <a:rPr lang="en-US" dirty="0" smtClean="0">
                  <a:solidFill>
                    <a:schemeClr val="bg1"/>
                  </a:solidFill>
                  <a:latin typeface="Sosa" pitchFamily="2" charset="0"/>
                  <a:ea typeface="Entypo" pitchFamily="2" charset="0"/>
                </a:rPr>
                <a:t>Problem</a:t>
              </a:r>
              <a:endParaRPr lang="ru-RU" dirty="0">
                <a:solidFill>
                  <a:schemeClr val="bg1"/>
                </a:solidFill>
                <a:ea typeface="Entypo" pitchFamily="2" charset="0"/>
              </a:endParaRPr>
            </a:p>
          </p:txBody>
        </p:sp>
        <p:sp>
          <p:nvSpPr>
            <p:cNvPr id="46" name="TextBox 45"/>
            <p:cNvSpPr txBox="1">
              <a:spLocks noChangeAspect="1"/>
            </p:cNvSpPr>
            <p:nvPr/>
          </p:nvSpPr>
          <p:spPr>
            <a:xfrm>
              <a:off x="4965970" y="-80099"/>
              <a:ext cx="911775" cy="911775"/>
            </a:xfrm>
            <a:prstGeom prst="rect">
              <a:avLst/>
            </a:prstGeom>
            <a:noFill/>
          </p:spPr>
          <p:txBody>
            <a:bodyPr wrap="none" lIns="0" tIns="0" rIns="0" bIns="0" rtlCol="0" anchor="ctr" anchorCtr="0">
              <a:noAutofit/>
            </a:bodyPr>
            <a:lstStyle/>
            <a:p>
              <a:pPr algn="ctr"/>
              <a:r>
                <a:rPr lang="en-US" sz="4000" dirty="0" smtClean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ea typeface="Entypo" pitchFamily="2" charset="0"/>
                </a:rPr>
                <a:t>3</a:t>
              </a:r>
              <a:endParaRPr lang="ru-RU" sz="40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Entypo" pitchFamily="2" charset="0"/>
              </a:endParaRPr>
            </a:p>
          </p:txBody>
        </p:sp>
      </p:grpSp>
      <p:grpSp>
        <p:nvGrpSpPr>
          <p:cNvPr id="6" name="Group 5"/>
          <p:cNvGrpSpPr/>
          <p:nvPr/>
        </p:nvGrpSpPr>
        <p:grpSpPr>
          <a:xfrm>
            <a:off x="6249876" y="2353961"/>
            <a:ext cx="919210" cy="1121297"/>
            <a:chOff x="6249876" y="2353961"/>
            <a:chExt cx="919210" cy="1121297"/>
          </a:xfrm>
        </p:grpSpPr>
        <p:grpSp>
          <p:nvGrpSpPr>
            <p:cNvPr id="102" name="Group 101"/>
            <p:cNvGrpSpPr/>
            <p:nvPr/>
          </p:nvGrpSpPr>
          <p:grpSpPr>
            <a:xfrm>
              <a:off x="6249876" y="2353961"/>
              <a:ext cx="919210" cy="882534"/>
              <a:chOff x="228653" y="4974033"/>
              <a:chExt cx="1094298" cy="1050636"/>
            </a:xfrm>
            <a:solidFill>
              <a:srgbClr val="FFC000"/>
            </a:solidFill>
          </p:grpSpPr>
          <p:sp>
            <p:nvSpPr>
              <p:cNvPr id="103" name="Oval 102"/>
              <p:cNvSpPr/>
              <p:nvPr/>
            </p:nvSpPr>
            <p:spPr>
              <a:xfrm>
                <a:off x="228653" y="4974033"/>
                <a:ext cx="1094298" cy="1050636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400"/>
              </a:p>
            </p:txBody>
          </p:sp>
          <p:sp>
            <p:nvSpPr>
              <p:cNvPr id="104" name="TextBox 103"/>
              <p:cNvSpPr txBox="1">
                <a:spLocks noChangeAspect="1"/>
              </p:cNvSpPr>
              <p:nvPr/>
            </p:nvSpPr>
            <p:spPr>
              <a:xfrm>
                <a:off x="475203" y="5070059"/>
                <a:ext cx="601198" cy="601198"/>
              </a:xfrm>
              <a:prstGeom prst="rect">
                <a:avLst/>
              </a:prstGeom>
              <a:grpFill/>
            </p:spPr>
            <p:txBody>
              <a:bodyPr wrap="none" lIns="0" tIns="0" rIns="0" bIns="0" rtlCol="0" anchor="ctr" anchorCtr="0">
                <a:noAutofit/>
              </a:bodyPr>
              <a:lstStyle/>
              <a:p>
                <a:pPr algn="ctr"/>
                <a:r>
                  <a:rPr lang="en-US" sz="4800" dirty="0" smtClean="0">
                    <a:solidFill>
                      <a:schemeClr val="bg1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</a:rPr>
                  <a:t>2</a:t>
                </a:r>
                <a:endParaRPr lang="ru-RU" sz="4800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</p:grpSp>
        <p:sp>
          <p:nvSpPr>
            <p:cNvPr id="48" name="TextBox 47"/>
            <p:cNvSpPr txBox="1">
              <a:spLocks noChangeAspect="1"/>
            </p:cNvSpPr>
            <p:nvPr/>
          </p:nvSpPr>
          <p:spPr>
            <a:xfrm>
              <a:off x="6253128" y="2563483"/>
              <a:ext cx="911775" cy="911775"/>
            </a:xfrm>
            <a:prstGeom prst="rect">
              <a:avLst/>
            </a:prstGeom>
            <a:noFill/>
          </p:spPr>
          <p:txBody>
            <a:bodyPr wrap="none" lIns="0" tIns="0" rIns="0" bIns="0" rtlCol="0" anchor="ctr" anchorCtr="0">
              <a:noAutofit/>
            </a:bodyPr>
            <a:lstStyle/>
            <a:p>
              <a:pPr algn="ctr"/>
              <a:r>
                <a:rPr lang="en-US" b="1" dirty="0" smtClean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Sosa" pitchFamily="2" charset="0"/>
                  <a:ea typeface="Entypo" pitchFamily="2" charset="0"/>
                </a:rPr>
                <a:t>Problem</a:t>
              </a:r>
              <a:endParaRPr lang="ru-RU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Entypo" pitchFamily="2" charset="0"/>
              </a:endParaRPr>
            </a:p>
          </p:txBody>
        </p:sp>
      </p:grpSp>
      <p:grpSp>
        <p:nvGrpSpPr>
          <p:cNvPr id="7" name="Group 6"/>
          <p:cNvGrpSpPr/>
          <p:nvPr/>
        </p:nvGrpSpPr>
        <p:grpSpPr>
          <a:xfrm>
            <a:off x="1302562" y="1951362"/>
            <a:ext cx="1154462" cy="1264229"/>
            <a:chOff x="1503531" y="2423919"/>
            <a:chExt cx="911775" cy="1006764"/>
          </a:xfrm>
        </p:grpSpPr>
        <p:sp>
          <p:nvSpPr>
            <p:cNvPr id="108" name="Oval 107"/>
            <p:cNvSpPr/>
            <p:nvPr/>
          </p:nvSpPr>
          <p:spPr>
            <a:xfrm>
              <a:off x="1572328" y="2423919"/>
              <a:ext cx="797701" cy="797701"/>
            </a:xfrm>
            <a:prstGeom prst="ellipse">
              <a:avLst/>
            </a:prstGeom>
            <a:solidFill>
              <a:schemeClr val="accent4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200" dirty="0">
                <a:solidFill>
                  <a:schemeClr val="bg1"/>
                </a:solidFill>
              </a:endParaRPr>
            </a:p>
          </p:txBody>
        </p:sp>
        <p:sp>
          <p:nvSpPr>
            <p:cNvPr id="50" name="TextBox 49"/>
            <p:cNvSpPr txBox="1">
              <a:spLocks noChangeAspect="1"/>
            </p:cNvSpPr>
            <p:nvPr/>
          </p:nvSpPr>
          <p:spPr>
            <a:xfrm>
              <a:off x="1503531" y="2518908"/>
              <a:ext cx="911775" cy="911775"/>
            </a:xfrm>
            <a:prstGeom prst="rect">
              <a:avLst/>
            </a:prstGeom>
            <a:noFill/>
          </p:spPr>
          <p:txBody>
            <a:bodyPr wrap="none" lIns="0" tIns="0" rIns="0" bIns="0" rtlCol="0" anchor="ctr" anchorCtr="0">
              <a:noAutofit/>
            </a:bodyPr>
            <a:lstStyle/>
            <a:p>
              <a:pPr algn="ctr"/>
              <a:r>
                <a:rPr lang="en-US" dirty="0" smtClean="0">
                  <a:solidFill>
                    <a:schemeClr val="bg1"/>
                  </a:solidFill>
                  <a:latin typeface="Sosa" pitchFamily="2" charset="0"/>
                  <a:ea typeface="Entypo" pitchFamily="2" charset="0"/>
                </a:rPr>
                <a:t>Problem</a:t>
              </a:r>
              <a:endParaRPr lang="ru-RU" dirty="0">
                <a:solidFill>
                  <a:schemeClr val="bg1"/>
                </a:solidFill>
                <a:ea typeface="Entypo" pitchFamily="2" charset="0"/>
              </a:endParaRPr>
            </a:p>
          </p:txBody>
        </p:sp>
        <p:sp>
          <p:nvSpPr>
            <p:cNvPr id="51" name="TextBox 50"/>
            <p:cNvSpPr txBox="1">
              <a:spLocks noChangeAspect="1"/>
            </p:cNvSpPr>
            <p:nvPr/>
          </p:nvSpPr>
          <p:spPr>
            <a:xfrm>
              <a:off x="1722166" y="2445515"/>
              <a:ext cx="505006" cy="505006"/>
            </a:xfrm>
            <a:prstGeom prst="rect">
              <a:avLst/>
            </a:prstGeom>
            <a:noFill/>
          </p:spPr>
          <p:txBody>
            <a:bodyPr wrap="none" lIns="0" tIns="0" rIns="0" bIns="0" rtlCol="0" anchor="ctr" anchorCtr="0">
              <a:noAutofit/>
            </a:bodyPr>
            <a:lstStyle/>
            <a:p>
              <a:pPr algn="ctr"/>
              <a:r>
                <a:rPr lang="en-US" sz="4000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4</a:t>
              </a:r>
              <a:endParaRPr lang="ru-RU" sz="40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</p:grpSp>
      <p:grpSp>
        <p:nvGrpSpPr>
          <p:cNvPr id="8" name="Group 7"/>
          <p:cNvGrpSpPr/>
          <p:nvPr/>
        </p:nvGrpSpPr>
        <p:grpSpPr>
          <a:xfrm>
            <a:off x="-258291" y="2049169"/>
            <a:ext cx="1336696" cy="1397690"/>
            <a:chOff x="-258291" y="2049169"/>
            <a:chExt cx="1336696" cy="1397690"/>
          </a:xfrm>
        </p:grpSpPr>
        <p:grpSp>
          <p:nvGrpSpPr>
            <p:cNvPr id="99" name="Group 98"/>
            <p:cNvGrpSpPr/>
            <p:nvPr/>
          </p:nvGrpSpPr>
          <p:grpSpPr>
            <a:xfrm>
              <a:off x="-258291" y="2049169"/>
              <a:ext cx="1336696" cy="1336696"/>
              <a:chOff x="-434023" y="3103198"/>
              <a:chExt cx="1209825" cy="1209825"/>
            </a:xfrm>
          </p:grpSpPr>
          <p:sp>
            <p:nvSpPr>
              <p:cNvPr id="100" name="Oval 99"/>
              <p:cNvSpPr/>
              <p:nvPr/>
            </p:nvSpPr>
            <p:spPr>
              <a:xfrm>
                <a:off x="-434023" y="3103198"/>
                <a:ext cx="1209825" cy="1209825"/>
              </a:xfrm>
              <a:prstGeom prst="ellipse">
                <a:avLst/>
              </a:prstGeom>
              <a:solidFill>
                <a:schemeClr val="accent3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400"/>
              </a:p>
            </p:txBody>
          </p:sp>
          <p:sp>
            <p:nvSpPr>
              <p:cNvPr id="101" name="TextBox 100"/>
              <p:cNvSpPr txBox="1">
                <a:spLocks noChangeAspect="1"/>
              </p:cNvSpPr>
              <p:nvPr/>
            </p:nvSpPr>
            <p:spPr>
              <a:xfrm>
                <a:off x="-273752" y="3165138"/>
                <a:ext cx="893738" cy="893738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 anchorCtr="0">
                <a:noAutofit/>
              </a:bodyPr>
              <a:lstStyle/>
              <a:p>
                <a:pPr algn="ctr"/>
                <a:r>
                  <a:rPr lang="en-US" sz="5400" b="1" dirty="0">
                    <a:solidFill>
                      <a:schemeClr val="bg1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ea typeface="Entypo" pitchFamily="2" charset="0"/>
                  </a:rPr>
                  <a:t>5</a:t>
                </a:r>
                <a:endParaRPr lang="ru-RU" sz="5400" b="1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ea typeface="Entypo" pitchFamily="2" charset="0"/>
                </a:endParaRPr>
              </a:p>
            </p:txBody>
          </p:sp>
        </p:grpSp>
        <p:sp>
          <p:nvSpPr>
            <p:cNvPr id="53" name="TextBox 52"/>
            <p:cNvSpPr txBox="1">
              <a:spLocks noChangeAspect="1"/>
            </p:cNvSpPr>
            <p:nvPr/>
          </p:nvSpPr>
          <p:spPr>
            <a:xfrm>
              <a:off x="-41444" y="2535084"/>
              <a:ext cx="911775" cy="911775"/>
            </a:xfrm>
            <a:prstGeom prst="rect">
              <a:avLst/>
            </a:prstGeom>
            <a:noFill/>
          </p:spPr>
          <p:txBody>
            <a:bodyPr wrap="none" lIns="0" tIns="0" rIns="0" bIns="0" rtlCol="0" anchor="ctr" anchorCtr="0">
              <a:noAutofit/>
            </a:bodyPr>
            <a:lstStyle/>
            <a:p>
              <a:pPr algn="ctr"/>
              <a:r>
                <a:rPr lang="en-US" b="1" dirty="0" smtClean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Sosa" pitchFamily="2" charset="0"/>
                  <a:ea typeface="Entypo" pitchFamily="2" charset="0"/>
                </a:rPr>
                <a:t>Problem</a:t>
              </a:r>
              <a:endParaRPr lang="ru-RU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Entypo" pitchFamily="2" charset="0"/>
              </a:endParaRPr>
            </a:p>
          </p:txBody>
        </p:sp>
      </p:grpSp>
      <p:sp>
        <p:nvSpPr>
          <p:cNvPr id="55" name="Oval 54"/>
          <p:cNvSpPr/>
          <p:nvPr/>
        </p:nvSpPr>
        <p:spPr>
          <a:xfrm>
            <a:off x="8634532" y="224588"/>
            <a:ext cx="151200" cy="151200"/>
          </a:xfrm>
          <a:prstGeom prst="ellipse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400"/>
          </a:p>
        </p:txBody>
      </p:sp>
      <p:grpSp>
        <p:nvGrpSpPr>
          <p:cNvPr id="84" name="Group 83"/>
          <p:cNvGrpSpPr/>
          <p:nvPr/>
        </p:nvGrpSpPr>
        <p:grpSpPr>
          <a:xfrm>
            <a:off x="6744810" y="3430450"/>
            <a:ext cx="1469643" cy="1427117"/>
            <a:chOff x="5736907" y="4843500"/>
            <a:chExt cx="1490943" cy="1447800"/>
          </a:xfrm>
        </p:grpSpPr>
        <p:sp>
          <p:nvSpPr>
            <p:cNvPr id="85" name="Oval 84"/>
            <p:cNvSpPr/>
            <p:nvPr/>
          </p:nvSpPr>
          <p:spPr>
            <a:xfrm>
              <a:off x="5758480" y="4843500"/>
              <a:ext cx="1447800" cy="1447800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400"/>
            </a:p>
          </p:txBody>
        </p:sp>
        <p:sp>
          <p:nvSpPr>
            <p:cNvPr id="86" name="TextBox 85"/>
            <p:cNvSpPr txBox="1"/>
            <p:nvPr/>
          </p:nvSpPr>
          <p:spPr>
            <a:xfrm>
              <a:off x="5736907" y="5089909"/>
              <a:ext cx="1490943" cy="936712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pPr lvl="0" algn="ctr">
                <a:spcAft>
                  <a:spcPts val="400"/>
                </a:spcAft>
              </a:pPr>
              <a:r>
                <a:rPr lang="en-US" b="1" dirty="0" smtClean="0">
                  <a:solidFill>
                    <a:schemeClr val="bg1"/>
                  </a:solidFill>
                </a:rPr>
                <a:t>Reputation Management</a:t>
              </a:r>
              <a:br>
                <a:rPr lang="en-US" b="1" dirty="0" smtClean="0">
                  <a:solidFill>
                    <a:schemeClr val="bg1"/>
                  </a:solidFill>
                </a:rPr>
              </a:br>
              <a:r>
                <a:rPr lang="en-US" b="1" dirty="0" smtClean="0">
                  <a:solidFill>
                    <a:schemeClr val="bg1"/>
                  </a:solidFill>
                </a:rPr>
                <a:t>$1000’s</a:t>
              </a:r>
              <a:endParaRPr lang="en-US" b="1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88" name="Group 87"/>
          <p:cNvGrpSpPr/>
          <p:nvPr/>
        </p:nvGrpSpPr>
        <p:grpSpPr>
          <a:xfrm>
            <a:off x="430358" y="3414061"/>
            <a:ext cx="1578721" cy="1512708"/>
            <a:chOff x="1360264" y="5200302"/>
            <a:chExt cx="1879429" cy="1800842"/>
          </a:xfrm>
        </p:grpSpPr>
        <p:sp>
          <p:nvSpPr>
            <p:cNvPr id="89" name="Oval 88"/>
            <p:cNvSpPr/>
            <p:nvPr/>
          </p:nvSpPr>
          <p:spPr>
            <a:xfrm>
              <a:off x="1399558" y="5200302"/>
              <a:ext cx="1800842" cy="1800842"/>
            </a:xfrm>
            <a:prstGeom prst="ellipse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400"/>
            </a:p>
          </p:txBody>
        </p:sp>
        <p:sp>
          <p:nvSpPr>
            <p:cNvPr id="90" name="TextBox 89"/>
            <p:cNvSpPr txBox="1"/>
            <p:nvPr/>
          </p:nvSpPr>
          <p:spPr>
            <a:xfrm>
              <a:off x="1360264" y="5566398"/>
              <a:ext cx="1879429" cy="1209122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pPr lvl="0" algn="ctr">
                <a:spcAft>
                  <a:spcPts val="400"/>
                </a:spcAft>
              </a:pPr>
              <a:r>
                <a:rPr lang="en-US" sz="2000" b="1" dirty="0" smtClean="0">
                  <a:solidFill>
                    <a:schemeClr val="bg1"/>
                  </a:solidFill>
                </a:rPr>
                <a:t>Social Media </a:t>
              </a:r>
              <a:br>
                <a:rPr lang="en-US" sz="2000" b="1" dirty="0" smtClean="0">
                  <a:solidFill>
                    <a:schemeClr val="bg1"/>
                  </a:solidFill>
                </a:rPr>
              </a:br>
              <a:r>
                <a:rPr lang="en-US" sz="2000" b="1" dirty="0" smtClean="0">
                  <a:solidFill>
                    <a:schemeClr val="bg1"/>
                  </a:solidFill>
                </a:rPr>
                <a:t>Marketing</a:t>
              </a:r>
              <a:br>
                <a:rPr lang="en-US" sz="2000" b="1" dirty="0" smtClean="0">
                  <a:solidFill>
                    <a:schemeClr val="bg1"/>
                  </a:solidFill>
                </a:rPr>
              </a:br>
              <a:r>
                <a:rPr lang="en-US" sz="2000" b="1" dirty="0" smtClean="0">
                  <a:solidFill>
                    <a:schemeClr val="bg1"/>
                  </a:solidFill>
                </a:rPr>
                <a:t>$1000’s</a:t>
              </a:r>
              <a:endParaRPr lang="en-US" sz="2000" b="1" dirty="0">
                <a:solidFill>
                  <a:schemeClr val="bg1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5795690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fade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0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4" grpId="0" animBg="1"/>
      <p:bldP spid="2" grpId="0"/>
      <p:bldP spid="42" grpId="0" animBg="1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" name="Oval 60"/>
          <p:cNvSpPr/>
          <p:nvPr/>
        </p:nvSpPr>
        <p:spPr>
          <a:xfrm>
            <a:off x="6158685" y="1882650"/>
            <a:ext cx="384048" cy="384048"/>
          </a:xfrm>
          <a:prstGeom prst="ellipse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400"/>
          </a:p>
        </p:txBody>
      </p:sp>
      <p:sp>
        <p:nvSpPr>
          <p:cNvPr id="62" name="Oval 61"/>
          <p:cNvSpPr/>
          <p:nvPr/>
        </p:nvSpPr>
        <p:spPr>
          <a:xfrm>
            <a:off x="2780075" y="3966076"/>
            <a:ext cx="272160" cy="272160"/>
          </a:xfrm>
          <a:prstGeom prst="ellipse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400"/>
          </a:p>
        </p:txBody>
      </p:sp>
      <p:sp>
        <p:nvSpPr>
          <p:cNvPr id="63" name="Oval 62"/>
          <p:cNvSpPr/>
          <p:nvPr/>
        </p:nvSpPr>
        <p:spPr>
          <a:xfrm>
            <a:off x="7877619" y="4543138"/>
            <a:ext cx="151200" cy="151200"/>
          </a:xfrm>
          <a:prstGeom prst="ellipse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400"/>
          </a:p>
        </p:txBody>
      </p:sp>
      <p:sp>
        <p:nvSpPr>
          <p:cNvPr id="64" name="Oval 63"/>
          <p:cNvSpPr/>
          <p:nvPr/>
        </p:nvSpPr>
        <p:spPr>
          <a:xfrm>
            <a:off x="2612328" y="852238"/>
            <a:ext cx="3456431" cy="3456431"/>
          </a:xfrm>
          <a:prstGeom prst="ellipse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400"/>
          </a:p>
        </p:txBody>
      </p:sp>
      <p:grpSp>
        <p:nvGrpSpPr>
          <p:cNvPr id="3" name="Group 2"/>
          <p:cNvGrpSpPr/>
          <p:nvPr/>
        </p:nvGrpSpPr>
        <p:grpSpPr>
          <a:xfrm>
            <a:off x="2591507" y="2055651"/>
            <a:ext cx="3462284" cy="2796959"/>
            <a:chOff x="2591507" y="2055651"/>
            <a:chExt cx="3462284" cy="2796959"/>
          </a:xfrm>
        </p:grpSpPr>
        <p:sp>
          <p:nvSpPr>
            <p:cNvPr id="65" name="TextBox 64"/>
            <p:cNvSpPr txBox="1"/>
            <p:nvPr/>
          </p:nvSpPr>
          <p:spPr>
            <a:xfrm>
              <a:off x="2591507" y="2055651"/>
              <a:ext cx="3462284" cy="1015663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pPr algn="ctr"/>
              <a:r>
                <a:rPr lang="en-US" sz="6000" b="1" dirty="0" smtClean="0">
                  <a:solidFill>
                    <a:schemeClr val="bg1"/>
                  </a:solidFill>
                  <a:latin typeface="Novecento sans wide Book" panose="00000405000000000000" pitchFamily="50" charset="0"/>
                </a:rPr>
                <a:t>Special</a:t>
              </a:r>
              <a:endParaRPr lang="en-US" sz="6000" b="1" dirty="0">
                <a:solidFill>
                  <a:schemeClr val="bg1"/>
                </a:solidFill>
                <a:latin typeface="Novecento sans wide Book" panose="00000405000000000000" pitchFamily="50" charset="0"/>
              </a:endParaRPr>
            </a:p>
          </p:txBody>
        </p:sp>
        <p:sp>
          <p:nvSpPr>
            <p:cNvPr id="66" name="Text Placeholder 2"/>
            <p:cNvSpPr txBox="1">
              <a:spLocks/>
            </p:cNvSpPr>
            <p:nvPr/>
          </p:nvSpPr>
          <p:spPr>
            <a:xfrm>
              <a:off x="2681579" y="3630105"/>
              <a:ext cx="3360524" cy="1222505"/>
            </a:xfrm>
            <a:prstGeom prst="rect">
              <a:avLst/>
            </a:prstGeom>
          </p:spPr>
          <p:txBody>
            <a:bodyPr vert="horz" lIns="91440" tIns="45720" rIns="91440" bIns="45720" rtlCol="0">
              <a:noAutofit/>
            </a:bodyPr>
            <a:lstStyle>
              <a:lvl1pPr marL="342900" indent="-3429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742950" indent="-28575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–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–"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»"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ctr">
                <a:buFont typeface="Arial" pitchFamily="34" charset="0"/>
                <a:buNone/>
              </a:pPr>
              <a:r>
                <a:rPr lang="en-US" sz="1800" b="1" dirty="0" smtClean="0">
                  <a:solidFill>
                    <a:srgbClr val="FFC000"/>
                  </a:solidFill>
                  <a:latin typeface="+mj-lt"/>
                </a:rPr>
                <a:t>As Our Beta Tester</a:t>
              </a:r>
              <a:endParaRPr lang="en-US" sz="1800" b="1" dirty="0">
                <a:solidFill>
                  <a:srgbClr val="FFC000"/>
                </a:solidFill>
                <a:latin typeface="+mj-lt"/>
              </a:endParaRPr>
            </a:p>
          </p:txBody>
        </p:sp>
        <p:sp>
          <p:nvSpPr>
            <p:cNvPr id="67" name="Title 3"/>
            <p:cNvSpPr txBox="1">
              <a:spLocks/>
            </p:cNvSpPr>
            <p:nvPr/>
          </p:nvSpPr>
          <p:spPr>
            <a:xfrm>
              <a:off x="2701750" y="2991630"/>
              <a:ext cx="3150476" cy="576072"/>
            </a:xfrm>
            <a:prstGeom prst="rect">
              <a:avLst/>
            </a:prstGeom>
          </p:spPr>
          <p:txBody>
            <a:bodyPr vert="horz" lIns="91440" tIns="45720" rIns="91440" bIns="45720" rtlCol="0" anchor="ctr">
              <a:noAutofit/>
            </a:bodyPr>
            <a:lstStyle>
              <a:lvl1pPr algn="ctr" defTabSz="914400" rtl="0" eaLnBrk="1" latinLnBrk="0" hangingPunct="1">
                <a:spcBef>
                  <a:spcPct val="0"/>
                </a:spcBef>
                <a:buNone/>
                <a:defRPr sz="32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>
                <a:lnSpc>
                  <a:spcPts val="3500"/>
                </a:lnSpc>
              </a:pPr>
              <a:r>
                <a:rPr lang="en-US" b="1" dirty="0" smtClean="0">
                  <a:solidFill>
                    <a:schemeClr val="bg1"/>
                  </a:solidFill>
                  <a:latin typeface="Novecento sans wide Book" panose="00000405000000000000" pitchFamily="50" charset="0"/>
                </a:rPr>
                <a:t>For Our </a:t>
              </a:r>
              <a:br>
                <a:rPr lang="en-US" b="1" dirty="0" smtClean="0">
                  <a:solidFill>
                    <a:schemeClr val="bg1"/>
                  </a:solidFill>
                  <a:latin typeface="Novecento sans wide Book" panose="00000405000000000000" pitchFamily="50" charset="0"/>
                </a:rPr>
              </a:br>
              <a:r>
                <a:rPr lang="en-US" b="1" dirty="0" smtClean="0">
                  <a:solidFill>
                    <a:schemeClr val="bg1"/>
                  </a:solidFill>
                  <a:latin typeface="Novecento sans wide Book" panose="00000405000000000000" pitchFamily="50" charset="0"/>
                </a:rPr>
                <a:t>YOU</a:t>
              </a:r>
              <a:endParaRPr lang="en-US" b="1" dirty="0">
                <a:solidFill>
                  <a:schemeClr val="bg1"/>
                </a:solidFill>
                <a:latin typeface="Novecento sans wide Book" panose="00000405000000000000" pitchFamily="50" charset="0"/>
              </a:endParaRPr>
            </a:p>
          </p:txBody>
        </p:sp>
      </p:grpSp>
      <p:sp>
        <p:nvSpPr>
          <p:cNvPr id="68" name="Oval 67"/>
          <p:cNvSpPr/>
          <p:nvPr/>
        </p:nvSpPr>
        <p:spPr>
          <a:xfrm>
            <a:off x="1915276" y="73389"/>
            <a:ext cx="302400" cy="302400"/>
          </a:xfrm>
          <a:prstGeom prst="ellipse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400"/>
          </a:p>
        </p:txBody>
      </p:sp>
      <p:sp>
        <p:nvSpPr>
          <p:cNvPr id="70" name="Oval 69"/>
          <p:cNvSpPr/>
          <p:nvPr/>
        </p:nvSpPr>
        <p:spPr>
          <a:xfrm>
            <a:off x="1174898" y="3278494"/>
            <a:ext cx="151200" cy="151200"/>
          </a:xfrm>
          <a:prstGeom prst="ellipse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400"/>
          </a:p>
        </p:txBody>
      </p:sp>
      <p:grpSp>
        <p:nvGrpSpPr>
          <p:cNvPr id="72" name="Group 71"/>
          <p:cNvGrpSpPr/>
          <p:nvPr/>
        </p:nvGrpSpPr>
        <p:grpSpPr>
          <a:xfrm>
            <a:off x="6188353" y="-95251"/>
            <a:ext cx="2180393" cy="2180393"/>
            <a:chOff x="5602945" y="-44575"/>
            <a:chExt cx="2359955" cy="2359955"/>
          </a:xfrm>
        </p:grpSpPr>
        <p:sp>
          <p:nvSpPr>
            <p:cNvPr id="73" name="Oval 72"/>
            <p:cNvSpPr/>
            <p:nvPr/>
          </p:nvSpPr>
          <p:spPr>
            <a:xfrm>
              <a:off x="5602945" y="-44575"/>
              <a:ext cx="2359955" cy="2359955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400"/>
            </a:p>
          </p:txBody>
        </p:sp>
        <p:sp>
          <p:nvSpPr>
            <p:cNvPr id="74" name="TextBox 73"/>
            <p:cNvSpPr txBox="1"/>
            <p:nvPr/>
          </p:nvSpPr>
          <p:spPr>
            <a:xfrm>
              <a:off x="5614702" y="523051"/>
              <a:ext cx="2293560" cy="1389816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pPr algn="ctr">
                <a:lnSpc>
                  <a:spcPct val="80000"/>
                </a:lnSpc>
                <a:spcAft>
                  <a:spcPts val="600"/>
                </a:spcAft>
              </a:pPr>
              <a:r>
                <a:rPr lang="en-US" sz="3200" b="1" dirty="0" smtClean="0">
                  <a:solidFill>
                    <a:schemeClr val="bg1"/>
                  </a:solidFill>
                </a:rPr>
                <a:t>SEO Marketing</a:t>
              </a:r>
              <a:br>
                <a:rPr lang="en-US" sz="3200" b="1" dirty="0" smtClean="0">
                  <a:solidFill>
                    <a:schemeClr val="bg1"/>
                  </a:solidFill>
                </a:rPr>
              </a:br>
              <a:r>
                <a:rPr lang="en-US" sz="3200" b="1" dirty="0" smtClean="0">
                  <a:solidFill>
                    <a:schemeClr val="bg1"/>
                  </a:solidFill>
                </a:rPr>
                <a:t>$1000’s</a:t>
              </a:r>
              <a:endParaRPr lang="en-US" sz="3200" b="1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80" name="Group 79"/>
          <p:cNvGrpSpPr/>
          <p:nvPr/>
        </p:nvGrpSpPr>
        <p:grpSpPr>
          <a:xfrm>
            <a:off x="7401772" y="1754126"/>
            <a:ext cx="1800947" cy="1800947"/>
            <a:chOff x="7543800" y="4398640"/>
            <a:chExt cx="2143985" cy="2143985"/>
          </a:xfrm>
        </p:grpSpPr>
        <p:sp>
          <p:nvSpPr>
            <p:cNvPr id="81" name="Oval 80"/>
            <p:cNvSpPr/>
            <p:nvPr/>
          </p:nvSpPr>
          <p:spPr>
            <a:xfrm>
              <a:off x="7543800" y="4398640"/>
              <a:ext cx="2143985" cy="2143985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400"/>
            </a:p>
          </p:txBody>
        </p:sp>
        <p:sp>
          <p:nvSpPr>
            <p:cNvPr id="82" name="TextBox 81"/>
            <p:cNvSpPr txBox="1"/>
            <p:nvPr/>
          </p:nvSpPr>
          <p:spPr>
            <a:xfrm>
              <a:off x="7575550" y="4709121"/>
              <a:ext cx="2013409" cy="1428963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pPr algn="ctr">
                <a:spcAft>
                  <a:spcPts val="400"/>
                </a:spcAft>
              </a:pPr>
              <a:r>
                <a:rPr lang="en-US" sz="2400" b="1" dirty="0" smtClean="0">
                  <a:solidFill>
                    <a:schemeClr val="bg1"/>
                  </a:solidFill>
                </a:rPr>
                <a:t>Video Marketing</a:t>
              </a:r>
              <a:br>
                <a:rPr lang="en-US" sz="2400" b="1" dirty="0" smtClean="0">
                  <a:solidFill>
                    <a:schemeClr val="bg1"/>
                  </a:solidFill>
                </a:rPr>
              </a:br>
              <a:r>
                <a:rPr lang="en-US" sz="2400" b="1" dirty="0" smtClean="0">
                  <a:solidFill>
                    <a:schemeClr val="bg1"/>
                  </a:solidFill>
                </a:rPr>
                <a:t>$10,000’s</a:t>
              </a:r>
              <a:endParaRPr lang="en-US" sz="2400" b="1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92" name="Group 91"/>
          <p:cNvGrpSpPr/>
          <p:nvPr/>
        </p:nvGrpSpPr>
        <p:grpSpPr>
          <a:xfrm>
            <a:off x="345303" y="187408"/>
            <a:ext cx="1804504" cy="1804504"/>
            <a:chOff x="-115813" y="990600"/>
            <a:chExt cx="1858804" cy="1858804"/>
          </a:xfrm>
        </p:grpSpPr>
        <p:sp>
          <p:nvSpPr>
            <p:cNvPr id="93" name="Oval 92"/>
            <p:cNvSpPr/>
            <p:nvPr/>
          </p:nvSpPr>
          <p:spPr>
            <a:xfrm>
              <a:off x="-115813" y="990600"/>
              <a:ext cx="1858804" cy="1858804"/>
            </a:xfrm>
            <a:prstGeom prst="ellipse">
              <a:avLst/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400"/>
            </a:p>
          </p:txBody>
        </p:sp>
        <p:sp>
          <p:nvSpPr>
            <p:cNvPr id="94" name="TextBox 93"/>
            <p:cNvSpPr txBox="1"/>
            <p:nvPr/>
          </p:nvSpPr>
          <p:spPr>
            <a:xfrm>
              <a:off x="-97036" y="1116460"/>
              <a:ext cx="1800916" cy="1426671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pPr lvl="0" algn="ctr">
                <a:spcAft>
                  <a:spcPts val="400"/>
                </a:spcAft>
              </a:pPr>
              <a:r>
                <a:rPr lang="en-US" sz="2800" b="1" dirty="0" smtClean="0">
                  <a:solidFill>
                    <a:schemeClr val="bg1"/>
                  </a:solidFill>
                </a:rPr>
                <a:t>Brand Marketing</a:t>
              </a:r>
              <a:br>
                <a:rPr lang="en-US" sz="2800" b="1" dirty="0" smtClean="0">
                  <a:solidFill>
                    <a:schemeClr val="bg1"/>
                  </a:solidFill>
                </a:rPr>
              </a:br>
              <a:r>
                <a:rPr lang="en-US" sz="2800" b="1" dirty="0" smtClean="0">
                  <a:solidFill>
                    <a:schemeClr val="bg1"/>
                  </a:solidFill>
                </a:rPr>
                <a:t>$10,000’s</a:t>
              </a:r>
              <a:endParaRPr lang="en-US" sz="2800" b="1" dirty="0">
                <a:solidFill>
                  <a:schemeClr val="bg1"/>
                </a:solidFill>
              </a:endParaRPr>
            </a:p>
          </p:txBody>
        </p:sp>
      </p:grpSp>
      <p:sp>
        <p:nvSpPr>
          <p:cNvPr id="119" name="Oval 118"/>
          <p:cNvSpPr/>
          <p:nvPr/>
        </p:nvSpPr>
        <p:spPr>
          <a:xfrm>
            <a:off x="8679354" y="1157868"/>
            <a:ext cx="302400" cy="302400"/>
          </a:xfrm>
          <a:prstGeom prst="ellipse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400"/>
          </a:p>
        </p:txBody>
      </p:sp>
      <p:sp>
        <p:nvSpPr>
          <p:cNvPr id="120" name="Oval 119"/>
          <p:cNvSpPr/>
          <p:nvPr/>
        </p:nvSpPr>
        <p:spPr>
          <a:xfrm>
            <a:off x="180969" y="4102156"/>
            <a:ext cx="302400" cy="302400"/>
          </a:xfrm>
          <a:prstGeom prst="ellipse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400"/>
          </a:p>
        </p:txBody>
      </p:sp>
      <p:sp>
        <p:nvSpPr>
          <p:cNvPr id="2" name="Rectangle 1"/>
          <p:cNvSpPr/>
          <p:nvPr/>
        </p:nvSpPr>
        <p:spPr>
          <a:xfrm>
            <a:off x="3289771" y="1430987"/>
            <a:ext cx="2114682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ovecento sans wide Book" panose="00000405000000000000" pitchFamily="50" charset="0"/>
              </a:rPr>
              <a:t>We Have </a:t>
            </a:r>
            <a:br>
              <a:rPr lang="en-US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ovecento sans wide Book" panose="00000405000000000000" pitchFamily="50" charset="0"/>
              </a:rPr>
            </a:br>
            <a:r>
              <a:rPr lang="en-US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ovecento sans wide Book" panose="00000405000000000000" pitchFamily="50" charset="0"/>
              </a:rPr>
              <a:t>Something Very</a:t>
            </a:r>
            <a:endParaRPr lang="en-US" b="1" u="sng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ovecento sans wide Book" panose="00000405000000000000" pitchFamily="50" charset="0"/>
            </a:endParaRPr>
          </a:p>
        </p:txBody>
      </p:sp>
      <p:sp>
        <p:nvSpPr>
          <p:cNvPr id="42" name="Rectangle 41"/>
          <p:cNvSpPr/>
          <p:nvPr/>
        </p:nvSpPr>
        <p:spPr>
          <a:xfrm>
            <a:off x="2080035" y="4356222"/>
            <a:ext cx="4596130" cy="646331"/>
          </a:xfrm>
          <a:prstGeom prst="rect">
            <a:avLst/>
          </a:prstGeom>
          <a:solidFill>
            <a:schemeClr val="tx1">
              <a:lumMod val="95000"/>
              <a:lumOff val="5000"/>
              <a:alpha val="51000"/>
            </a:schemeClr>
          </a:solidFill>
        </p:spPr>
        <p:txBody>
          <a:bodyPr wrap="none">
            <a:spAutoFit/>
          </a:bodyPr>
          <a:lstStyle/>
          <a:p>
            <a:pPr algn="ctr"/>
            <a:r>
              <a:rPr lang="en-US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ovecento sans wide Book" panose="00000405000000000000" pitchFamily="50" charset="0"/>
              </a:rPr>
              <a:t>To Help Solve All These Problems</a:t>
            </a:r>
            <a:br>
              <a:rPr lang="en-US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ovecento sans wide Book" panose="00000405000000000000" pitchFamily="50" charset="0"/>
              </a:rPr>
            </a:br>
            <a:r>
              <a:rPr lang="en-US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ovecento sans wide Book" panose="00000405000000000000" pitchFamily="50" charset="0"/>
              </a:rPr>
              <a:t>Every Single Month</a:t>
            </a:r>
            <a:endParaRPr lang="en-US" b="1" u="sng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ovecento sans wide Book" panose="00000405000000000000" pitchFamily="50" charset="0"/>
            </a:endParaRPr>
          </a:p>
        </p:txBody>
      </p:sp>
      <p:grpSp>
        <p:nvGrpSpPr>
          <p:cNvPr id="4" name="Group 3"/>
          <p:cNvGrpSpPr/>
          <p:nvPr/>
        </p:nvGrpSpPr>
        <p:grpSpPr>
          <a:xfrm>
            <a:off x="2280844" y="31540"/>
            <a:ext cx="1197393" cy="1260605"/>
            <a:chOff x="2305934" y="-225"/>
            <a:chExt cx="1197393" cy="1260605"/>
          </a:xfrm>
        </p:grpSpPr>
        <p:grpSp>
          <p:nvGrpSpPr>
            <p:cNvPr id="96" name="Group 95"/>
            <p:cNvGrpSpPr/>
            <p:nvPr/>
          </p:nvGrpSpPr>
          <p:grpSpPr>
            <a:xfrm>
              <a:off x="2305934" y="-225"/>
              <a:ext cx="1197393" cy="1197393"/>
              <a:chOff x="2152572" y="-129225"/>
              <a:chExt cx="1209825" cy="1209825"/>
            </a:xfrm>
          </p:grpSpPr>
          <p:sp>
            <p:nvSpPr>
              <p:cNvPr id="97" name="Oval 96"/>
              <p:cNvSpPr/>
              <p:nvPr/>
            </p:nvSpPr>
            <p:spPr>
              <a:xfrm>
                <a:off x="2152572" y="-129225"/>
                <a:ext cx="1209825" cy="1209825"/>
              </a:xfrm>
              <a:prstGeom prst="ellipse">
                <a:avLst/>
              </a:prstGeom>
              <a:solidFill>
                <a:schemeClr val="accent5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400"/>
              </a:p>
            </p:txBody>
          </p:sp>
          <p:sp>
            <p:nvSpPr>
              <p:cNvPr id="98" name="TextBox 97"/>
              <p:cNvSpPr txBox="1">
                <a:spLocks noChangeAspect="1"/>
              </p:cNvSpPr>
              <p:nvPr/>
            </p:nvSpPr>
            <p:spPr>
              <a:xfrm>
                <a:off x="2250733" y="-84776"/>
                <a:ext cx="921242" cy="921242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 anchorCtr="0">
                <a:noAutofit/>
              </a:bodyPr>
              <a:lstStyle/>
              <a:p>
                <a:pPr algn="ctr"/>
                <a:r>
                  <a:rPr lang="en-US" sz="5400" dirty="0" smtClean="0">
                    <a:solidFill>
                      <a:schemeClr val="bg1"/>
                    </a:solidFill>
                    <a:latin typeface="Sosa" pitchFamily="2" charset="0"/>
                    <a:ea typeface="Entypo" pitchFamily="2" charset="0"/>
                  </a:rPr>
                  <a:t>1</a:t>
                </a:r>
                <a:endParaRPr lang="ru-RU" sz="5400" dirty="0">
                  <a:solidFill>
                    <a:schemeClr val="bg1"/>
                  </a:solidFill>
                  <a:ea typeface="Entypo" pitchFamily="2" charset="0"/>
                </a:endParaRPr>
              </a:p>
            </p:txBody>
          </p:sp>
        </p:grpSp>
        <p:sp>
          <p:nvSpPr>
            <p:cNvPr id="43" name="TextBox 42"/>
            <p:cNvSpPr txBox="1">
              <a:spLocks noChangeAspect="1"/>
            </p:cNvSpPr>
            <p:nvPr/>
          </p:nvSpPr>
          <p:spPr>
            <a:xfrm>
              <a:off x="2413948" y="348605"/>
              <a:ext cx="911775" cy="911775"/>
            </a:xfrm>
            <a:prstGeom prst="rect">
              <a:avLst/>
            </a:prstGeom>
            <a:noFill/>
          </p:spPr>
          <p:txBody>
            <a:bodyPr wrap="none" lIns="0" tIns="0" rIns="0" bIns="0" rtlCol="0" anchor="ctr" anchorCtr="0">
              <a:noAutofit/>
            </a:bodyPr>
            <a:lstStyle/>
            <a:p>
              <a:pPr algn="ctr"/>
              <a:r>
                <a:rPr lang="en-US" dirty="0" smtClean="0">
                  <a:solidFill>
                    <a:schemeClr val="bg1"/>
                  </a:solidFill>
                  <a:latin typeface="Sosa" pitchFamily="2" charset="0"/>
                  <a:ea typeface="Entypo" pitchFamily="2" charset="0"/>
                </a:rPr>
                <a:t>Problem</a:t>
              </a:r>
              <a:endParaRPr lang="ru-RU" dirty="0">
                <a:solidFill>
                  <a:schemeClr val="bg1"/>
                </a:solidFill>
                <a:ea typeface="Entypo" pitchFamily="2" charset="0"/>
              </a:endParaRPr>
            </a:p>
          </p:txBody>
        </p:sp>
      </p:grpSp>
      <p:grpSp>
        <p:nvGrpSpPr>
          <p:cNvPr id="5" name="Group 4"/>
          <p:cNvGrpSpPr/>
          <p:nvPr/>
        </p:nvGrpSpPr>
        <p:grpSpPr>
          <a:xfrm>
            <a:off x="4965970" y="-80099"/>
            <a:ext cx="1039393" cy="1257104"/>
            <a:chOff x="4965970" y="-80099"/>
            <a:chExt cx="1039393" cy="1257104"/>
          </a:xfrm>
        </p:grpSpPr>
        <p:sp>
          <p:nvSpPr>
            <p:cNvPr id="69" name="Oval 68"/>
            <p:cNvSpPr/>
            <p:nvPr/>
          </p:nvSpPr>
          <p:spPr>
            <a:xfrm>
              <a:off x="5854163" y="434357"/>
              <a:ext cx="151200" cy="151200"/>
            </a:xfrm>
            <a:prstGeom prst="ellipse">
              <a:avLst/>
            </a:pr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400"/>
            </a:p>
          </p:txBody>
        </p:sp>
        <p:sp>
          <p:nvSpPr>
            <p:cNvPr id="71" name="Oval 70"/>
            <p:cNvSpPr/>
            <p:nvPr/>
          </p:nvSpPr>
          <p:spPr>
            <a:xfrm>
              <a:off x="5001904" y="132977"/>
              <a:ext cx="861912" cy="832704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00" dirty="0"/>
            </a:p>
          </p:txBody>
        </p:sp>
        <p:sp>
          <p:nvSpPr>
            <p:cNvPr id="45" name="TextBox 44"/>
            <p:cNvSpPr txBox="1">
              <a:spLocks noChangeAspect="1"/>
            </p:cNvSpPr>
            <p:nvPr/>
          </p:nvSpPr>
          <p:spPr>
            <a:xfrm>
              <a:off x="4965970" y="265230"/>
              <a:ext cx="911775" cy="911775"/>
            </a:xfrm>
            <a:prstGeom prst="rect">
              <a:avLst/>
            </a:prstGeom>
            <a:noFill/>
          </p:spPr>
          <p:txBody>
            <a:bodyPr wrap="none" lIns="0" tIns="0" rIns="0" bIns="0" rtlCol="0" anchor="ctr" anchorCtr="0">
              <a:noAutofit/>
            </a:bodyPr>
            <a:lstStyle/>
            <a:p>
              <a:pPr algn="ctr"/>
              <a:r>
                <a:rPr lang="en-US" dirty="0" smtClean="0">
                  <a:solidFill>
                    <a:schemeClr val="bg1"/>
                  </a:solidFill>
                  <a:latin typeface="Sosa" pitchFamily="2" charset="0"/>
                  <a:ea typeface="Entypo" pitchFamily="2" charset="0"/>
                </a:rPr>
                <a:t>Problem</a:t>
              </a:r>
              <a:endParaRPr lang="ru-RU" dirty="0">
                <a:solidFill>
                  <a:schemeClr val="bg1"/>
                </a:solidFill>
                <a:ea typeface="Entypo" pitchFamily="2" charset="0"/>
              </a:endParaRPr>
            </a:p>
          </p:txBody>
        </p:sp>
        <p:sp>
          <p:nvSpPr>
            <p:cNvPr id="46" name="TextBox 45"/>
            <p:cNvSpPr txBox="1">
              <a:spLocks noChangeAspect="1"/>
            </p:cNvSpPr>
            <p:nvPr/>
          </p:nvSpPr>
          <p:spPr>
            <a:xfrm>
              <a:off x="4965970" y="-80099"/>
              <a:ext cx="911775" cy="911775"/>
            </a:xfrm>
            <a:prstGeom prst="rect">
              <a:avLst/>
            </a:prstGeom>
            <a:noFill/>
          </p:spPr>
          <p:txBody>
            <a:bodyPr wrap="none" lIns="0" tIns="0" rIns="0" bIns="0" rtlCol="0" anchor="ctr" anchorCtr="0">
              <a:noAutofit/>
            </a:bodyPr>
            <a:lstStyle/>
            <a:p>
              <a:pPr algn="ctr"/>
              <a:r>
                <a:rPr lang="en-US" sz="4000" dirty="0" smtClean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ea typeface="Entypo" pitchFamily="2" charset="0"/>
                </a:rPr>
                <a:t>3</a:t>
              </a:r>
              <a:endParaRPr lang="ru-RU" sz="40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Entypo" pitchFamily="2" charset="0"/>
              </a:endParaRPr>
            </a:p>
          </p:txBody>
        </p:sp>
      </p:grpSp>
      <p:grpSp>
        <p:nvGrpSpPr>
          <p:cNvPr id="6" name="Group 5"/>
          <p:cNvGrpSpPr/>
          <p:nvPr/>
        </p:nvGrpSpPr>
        <p:grpSpPr>
          <a:xfrm>
            <a:off x="6249876" y="2353961"/>
            <a:ext cx="919210" cy="1121297"/>
            <a:chOff x="6249876" y="2353961"/>
            <a:chExt cx="919210" cy="1121297"/>
          </a:xfrm>
        </p:grpSpPr>
        <p:grpSp>
          <p:nvGrpSpPr>
            <p:cNvPr id="102" name="Group 101"/>
            <p:cNvGrpSpPr/>
            <p:nvPr/>
          </p:nvGrpSpPr>
          <p:grpSpPr>
            <a:xfrm>
              <a:off x="6249876" y="2353961"/>
              <a:ext cx="919210" cy="882534"/>
              <a:chOff x="228653" y="4974033"/>
              <a:chExt cx="1094298" cy="1050636"/>
            </a:xfrm>
            <a:solidFill>
              <a:srgbClr val="FFC000"/>
            </a:solidFill>
          </p:grpSpPr>
          <p:sp>
            <p:nvSpPr>
              <p:cNvPr id="103" name="Oval 102"/>
              <p:cNvSpPr/>
              <p:nvPr/>
            </p:nvSpPr>
            <p:spPr>
              <a:xfrm>
                <a:off x="228653" y="4974033"/>
                <a:ext cx="1094298" cy="1050636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400"/>
              </a:p>
            </p:txBody>
          </p:sp>
          <p:sp>
            <p:nvSpPr>
              <p:cNvPr id="104" name="TextBox 103"/>
              <p:cNvSpPr txBox="1">
                <a:spLocks noChangeAspect="1"/>
              </p:cNvSpPr>
              <p:nvPr/>
            </p:nvSpPr>
            <p:spPr>
              <a:xfrm>
                <a:off x="475203" y="5070059"/>
                <a:ext cx="601198" cy="601198"/>
              </a:xfrm>
              <a:prstGeom prst="rect">
                <a:avLst/>
              </a:prstGeom>
              <a:grpFill/>
            </p:spPr>
            <p:txBody>
              <a:bodyPr wrap="none" lIns="0" tIns="0" rIns="0" bIns="0" rtlCol="0" anchor="ctr" anchorCtr="0">
                <a:noAutofit/>
              </a:bodyPr>
              <a:lstStyle/>
              <a:p>
                <a:pPr algn="ctr"/>
                <a:r>
                  <a:rPr lang="en-US" sz="4800" dirty="0" smtClean="0">
                    <a:solidFill>
                      <a:schemeClr val="bg1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</a:rPr>
                  <a:t>2</a:t>
                </a:r>
                <a:endParaRPr lang="ru-RU" sz="4800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</p:grpSp>
        <p:sp>
          <p:nvSpPr>
            <p:cNvPr id="48" name="TextBox 47"/>
            <p:cNvSpPr txBox="1">
              <a:spLocks noChangeAspect="1"/>
            </p:cNvSpPr>
            <p:nvPr/>
          </p:nvSpPr>
          <p:spPr>
            <a:xfrm>
              <a:off x="6253128" y="2563483"/>
              <a:ext cx="911775" cy="911775"/>
            </a:xfrm>
            <a:prstGeom prst="rect">
              <a:avLst/>
            </a:prstGeom>
            <a:noFill/>
          </p:spPr>
          <p:txBody>
            <a:bodyPr wrap="none" lIns="0" tIns="0" rIns="0" bIns="0" rtlCol="0" anchor="ctr" anchorCtr="0">
              <a:noAutofit/>
            </a:bodyPr>
            <a:lstStyle/>
            <a:p>
              <a:pPr algn="ctr"/>
              <a:r>
                <a:rPr lang="en-US" b="1" dirty="0" smtClean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Sosa" pitchFamily="2" charset="0"/>
                  <a:ea typeface="Entypo" pitchFamily="2" charset="0"/>
                </a:rPr>
                <a:t>Problem</a:t>
              </a:r>
              <a:endParaRPr lang="ru-RU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Entypo" pitchFamily="2" charset="0"/>
              </a:endParaRPr>
            </a:p>
          </p:txBody>
        </p:sp>
      </p:grpSp>
      <p:grpSp>
        <p:nvGrpSpPr>
          <p:cNvPr id="7" name="Group 6"/>
          <p:cNvGrpSpPr/>
          <p:nvPr/>
        </p:nvGrpSpPr>
        <p:grpSpPr>
          <a:xfrm>
            <a:off x="1302562" y="1951362"/>
            <a:ext cx="1154462" cy="1264229"/>
            <a:chOff x="1503531" y="2423919"/>
            <a:chExt cx="911775" cy="1006764"/>
          </a:xfrm>
        </p:grpSpPr>
        <p:sp>
          <p:nvSpPr>
            <p:cNvPr id="108" name="Oval 107"/>
            <p:cNvSpPr/>
            <p:nvPr/>
          </p:nvSpPr>
          <p:spPr>
            <a:xfrm>
              <a:off x="1572328" y="2423919"/>
              <a:ext cx="797701" cy="797701"/>
            </a:xfrm>
            <a:prstGeom prst="ellipse">
              <a:avLst/>
            </a:prstGeom>
            <a:solidFill>
              <a:schemeClr val="accent4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200" dirty="0">
                <a:solidFill>
                  <a:schemeClr val="bg1"/>
                </a:solidFill>
              </a:endParaRPr>
            </a:p>
          </p:txBody>
        </p:sp>
        <p:sp>
          <p:nvSpPr>
            <p:cNvPr id="50" name="TextBox 49"/>
            <p:cNvSpPr txBox="1">
              <a:spLocks noChangeAspect="1"/>
            </p:cNvSpPr>
            <p:nvPr/>
          </p:nvSpPr>
          <p:spPr>
            <a:xfrm>
              <a:off x="1503531" y="2518908"/>
              <a:ext cx="911775" cy="911775"/>
            </a:xfrm>
            <a:prstGeom prst="rect">
              <a:avLst/>
            </a:prstGeom>
            <a:noFill/>
          </p:spPr>
          <p:txBody>
            <a:bodyPr wrap="none" lIns="0" tIns="0" rIns="0" bIns="0" rtlCol="0" anchor="ctr" anchorCtr="0">
              <a:noAutofit/>
            </a:bodyPr>
            <a:lstStyle/>
            <a:p>
              <a:pPr algn="ctr"/>
              <a:r>
                <a:rPr lang="en-US" dirty="0" smtClean="0">
                  <a:solidFill>
                    <a:schemeClr val="bg1"/>
                  </a:solidFill>
                  <a:latin typeface="Sosa" pitchFamily="2" charset="0"/>
                  <a:ea typeface="Entypo" pitchFamily="2" charset="0"/>
                </a:rPr>
                <a:t>Problem</a:t>
              </a:r>
              <a:endParaRPr lang="ru-RU" dirty="0">
                <a:solidFill>
                  <a:schemeClr val="bg1"/>
                </a:solidFill>
                <a:ea typeface="Entypo" pitchFamily="2" charset="0"/>
              </a:endParaRPr>
            </a:p>
          </p:txBody>
        </p:sp>
        <p:sp>
          <p:nvSpPr>
            <p:cNvPr id="51" name="TextBox 50"/>
            <p:cNvSpPr txBox="1">
              <a:spLocks noChangeAspect="1"/>
            </p:cNvSpPr>
            <p:nvPr/>
          </p:nvSpPr>
          <p:spPr>
            <a:xfrm>
              <a:off x="1722166" y="2445515"/>
              <a:ext cx="505006" cy="505006"/>
            </a:xfrm>
            <a:prstGeom prst="rect">
              <a:avLst/>
            </a:prstGeom>
            <a:noFill/>
          </p:spPr>
          <p:txBody>
            <a:bodyPr wrap="none" lIns="0" tIns="0" rIns="0" bIns="0" rtlCol="0" anchor="ctr" anchorCtr="0">
              <a:noAutofit/>
            </a:bodyPr>
            <a:lstStyle/>
            <a:p>
              <a:pPr algn="ctr"/>
              <a:r>
                <a:rPr lang="en-US" sz="4000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4</a:t>
              </a:r>
              <a:endParaRPr lang="ru-RU" sz="40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</p:grpSp>
      <p:grpSp>
        <p:nvGrpSpPr>
          <p:cNvPr id="8" name="Group 7"/>
          <p:cNvGrpSpPr/>
          <p:nvPr/>
        </p:nvGrpSpPr>
        <p:grpSpPr>
          <a:xfrm>
            <a:off x="-258291" y="2049169"/>
            <a:ext cx="1336696" cy="1397690"/>
            <a:chOff x="-258291" y="2049169"/>
            <a:chExt cx="1336696" cy="1397690"/>
          </a:xfrm>
        </p:grpSpPr>
        <p:grpSp>
          <p:nvGrpSpPr>
            <p:cNvPr id="99" name="Group 98"/>
            <p:cNvGrpSpPr/>
            <p:nvPr/>
          </p:nvGrpSpPr>
          <p:grpSpPr>
            <a:xfrm>
              <a:off x="-258291" y="2049169"/>
              <a:ext cx="1336696" cy="1336696"/>
              <a:chOff x="-434023" y="3103198"/>
              <a:chExt cx="1209825" cy="1209825"/>
            </a:xfrm>
          </p:grpSpPr>
          <p:sp>
            <p:nvSpPr>
              <p:cNvPr id="100" name="Oval 99"/>
              <p:cNvSpPr/>
              <p:nvPr/>
            </p:nvSpPr>
            <p:spPr>
              <a:xfrm>
                <a:off x="-434023" y="3103198"/>
                <a:ext cx="1209825" cy="1209825"/>
              </a:xfrm>
              <a:prstGeom prst="ellipse">
                <a:avLst/>
              </a:prstGeom>
              <a:solidFill>
                <a:schemeClr val="accent3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400"/>
              </a:p>
            </p:txBody>
          </p:sp>
          <p:sp>
            <p:nvSpPr>
              <p:cNvPr id="101" name="TextBox 100"/>
              <p:cNvSpPr txBox="1">
                <a:spLocks noChangeAspect="1"/>
              </p:cNvSpPr>
              <p:nvPr/>
            </p:nvSpPr>
            <p:spPr>
              <a:xfrm>
                <a:off x="-273752" y="3165138"/>
                <a:ext cx="893738" cy="893738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 anchorCtr="0">
                <a:noAutofit/>
              </a:bodyPr>
              <a:lstStyle/>
              <a:p>
                <a:pPr algn="ctr"/>
                <a:r>
                  <a:rPr lang="en-US" sz="5400" b="1" dirty="0">
                    <a:solidFill>
                      <a:schemeClr val="bg1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ea typeface="Entypo" pitchFamily="2" charset="0"/>
                  </a:rPr>
                  <a:t>5</a:t>
                </a:r>
                <a:endParaRPr lang="ru-RU" sz="5400" b="1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ea typeface="Entypo" pitchFamily="2" charset="0"/>
                </a:endParaRPr>
              </a:p>
            </p:txBody>
          </p:sp>
        </p:grpSp>
        <p:sp>
          <p:nvSpPr>
            <p:cNvPr id="53" name="TextBox 52"/>
            <p:cNvSpPr txBox="1">
              <a:spLocks noChangeAspect="1"/>
            </p:cNvSpPr>
            <p:nvPr/>
          </p:nvSpPr>
          <p:spPr>
            <a:xfrm>
              <a:off x="-41444" y="2535084"/>
              <a:ext cx="911775" cy="911775"/>
            </a:xfrm>
            <a:prstGeom prst="rect">
              <a:avLst/>
            </a:prstGeom>
            <a:noFill/>
          </p:spPr>
          <p:txBody>
            <a:bodyPr wrap="none" lIns="0" tIns="0" rIns="0" bIns="0" rtlCol="0" anchor="ctr" anchorCtr="0">
              <a:noAutofit/>
            </a:bodyPr>
            <a:lstStyle/>
            <a:p>
              <a:pPr algn="ctr"/>
              <a:r>
                <a:rPr lang="en-US" b="1" dirty="0" smtClean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Sosa" pitchFamily="2" charset="0"/>
                  <a:ea typeface="Entypo" pitchFamily="2" charset="0"/>
                </a:rPr>
                <a:t>Problem</a:t>
              </a:r>
              <a:endParaRPr lang="ru-RU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Entypo" pitchFamily="2" charset="0"/>
              </a:endParaRPr>
            </a:p>
          </p:txBody>
        </p:sp>
      </p:grpSp>
      <p:sp>
        <p:nvSpPr>
          <p:cNvPr id="55" name="Oval 54"/>
          <p:cNvSpPr/>
          <p:nvPr/>
        </p:nvSpPr>
        <p:spPr>
          <a:xfrm>
            <a:off x="8634532" y="224588"/>
            <a:ext cx="151200" cy="151200"/>
          </a:xfrm>
          <a:prstGeom prst="ellipse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400"/>
          </a:p>
        </p:txBody>
      </p:sp>
      <p:grpSp>
        <p:nvGrpSpPr>
          <p:cNvPr id="84" name="Group 83"/>
          <p:cNvGrpSpPr/>
          <p:nvPr/>
        </p:nvGrpSpPr>
        <p:grpSpPr>
          <a:xfrm>
            <a:off x="6744810" y="3430450"/>
            <a:ext cx="1469643" cy="1427117"/>
            <a:chOff x="5736907" y="4843500"/>
            <a:chExt cx="1490943" cy="1447800"/>
          </a:xfrm>
        </p:grpSpPr>
        <p:sp>
          <p:nvSpPr>
            <p:cNvPr id="85" name="Oval 84"/>
            <p:cNvSpPr/>
            <p:nvPr/>
          </p:nvSpPr>
          <p:spPr>
            <a:xfrm>
              <a:off x="5758480" y="4843500"/>
              <a:ext cx="1447800" cy="1447800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400"/>
            </a:p>
          </p:txBody>
        </p:sp>
        <p:sp>
          <p:nvSpPr>
            <p:cNvPr id="86" name="TextBox 85"/>
            <p:cNvSpPr txBox="1"/>
            <p:nvPr/>
          </p:nvSpPr>
          <p:spPr>
            <a:xfrm>
              <a:off x="5736907" y="5089909"/>
              <a:ext cx="1490943" cy="936712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pPr lvl="0" algn="ctr">
                <a:spcAft>
                  <a:spcPts val="400"/>
                </a:spcAft>
              </a:pPr>
              <a:r>
                <a:rPr lang="en-US" b="1" dirty="0" smtClean="0">
                  <a:solidFill>
                    <a:schemeClr val="bg1"/>
                  </a:solidFill>
                </a:rPr>
                <a:t>Reputation Management</a:t>
              </a:r>
              <a:br>
                <a:rPr lang="en-US" b="1" dirty="0" smtClean="0">
                  <a:solidFill>
                    <a:schemeClr val="bg1"/>
                  </a:solidFill>
                </a:rPr>
              </a:br>
              <a:r>
                <a:rPr lang="en-US" b="1" dirty="0" smtClean="0">
                  <a:solidFill>
                    <a:schemeClr val="bg1"/>
                  </a:solidFill>
                </a:rPr>
                <a:t>$1000’s</a:t>
              </a:r>
              <a:endParaRPr lang="en-US" b="1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88" name="Group 87"/>
          <p:cNvGrpSpPr/>
          <p:nvPr/>
        </p:nvGrpSpPr>
        <p:grpSpPr>
          <a:xfrm>
            <a:off x="430358" y="3414061"/>
            <a:ext cx="1578721" cy="1512708"/>
            <a:chOff x="1360264" y="5200302"/>
            <a:chExt cx="1879429" cy="1800842"/>
          </a:xfrm>
        </p:grpSpPr>
        <p:sp>
          <p:nvSpPr>
            <p:cNvPr id="89" name="Oval 88"/>
            <p:cNvSpPr/>
            <p:nvPr/>
          </p:nvSpPr>
          <p:spPr>
            <a:xfrm>
              <a:off x="1399558" y="5200302"/>
              <a:ext cx="1800842" cy="1800842"/>
            </a:xfrm>
            <a:prstGeom prst="ellipse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400"/>
            </a:p>
          </p:txBody>
        </p:sp>
        <p:sp>
          <p:nvSpPr>
            <p:cNvPr id="90" name="TextBox 89"/>
            <p:cNvSpPr txBox="1"/>
            <p:nvPr/>
          </p:nvSpPr>
          <p:spPr>
            <a:xfrm>
              <a:off x="1360264" y="5566398"/>
              <a:ext cx="1879429" cy="1209122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pPr lvl="0" algn="ctr">
                <a:spcAft>
                  <a:spcPts val="400"/>
                </a:spcAft>
              </a:pPr>
              <a:r>
                <a:rPr lang="en-US" sz="2000" b="1" dirty="0" smtClean="0">
                  <a:solidFill>
                    <a:schemeClr val="bg1"/>
                  </a:solidFill>
                </a:rPr>
                <a:t>Social Media </a:t>
              </a:r>
              <a:br>
                <a:rPr lang="en-US" sz="2000" b="1" dirty="0" smtClean="0">
                  <a:solidFill>
                    <a:schemeClr val="bg1"/>
                  </a:solidFill>
                </a:rPr>
              </a:br>
              <a:r>
                <a:rPr lang="en-US" sz="2000" b="1" dirty="0" smtClean="0">
                  <a:solidFill>
                    <a:schemeClr val="bg1"/>
                  </a:solidFill>
                </a:rPr>
                <a:t>Marketing</a:t>
              </a:r>
              <a:br>
                <a:rPr lang="en-US" sz="2000" b="1" dirty="0" smtClean="0">
                  <a:solidFill>
                    <a:schemeClr val="bg1"/>
                  </a:solidFill>
                </a:rPr>
              </a:br>
              <a:r>
                <a:rPr lang="en-US" sz="2000" b="1" dirty="0" smtClean="0">
                  <a:solidFill>
                    <a:schemeClr val="bg1"/>
                  </a:solidFill>
                </a:rPr>
                <a:t>$1000’s</a:t>
              </a:r>
              <a:endParaRPr lang="en-US" sz="2000" b="1" dirty="0">
                <a:solidFill>
                  <a:schemeClr val="bg1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7684160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fade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0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4" grpId="0" animBg="1"/>
      <p:bldP spid="2" grpId="0"/>
      <p:bldP spid="42" grpId="0" animBg="1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2"/>
          <a:srcRect l="31478" t="17044" r="321" b="7324"/>
          <a:stretch/>
        </p:blipFill>
        <p:spPr>
          <a:xfrm>
            <a:off x="3733800" y="900970"/>
            <a:ext cx="5029200" cy="3923881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4114800" y="977170"/>
            <a:ext cx="533400" cy="153888"/>
          </a:xfrm>
          <a:prstGeom prst="rect">
            <a:avLst/>
          </a:prstGeom>
          <a:solidFill>
            <a:srgbClr val="852B99"/>
          </a:solidFill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US" sz="1000" dirty="0" smtClean="0">
                <a:solidFill>
                  <a:schemeClr val="bg1"/>
                </a:solidFill>
              </a:rPr>
              <a:t>July</a:t>
            </a:r>
            <a:endParaRPr lang="en-US" sz="1000" dirty="0">
              <a:solidFill>
                <a:schemeClr val="bg1"/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5334000" y="977170"/>
            <a:ext cx="609600" cy="153888"/>
          </a:xfrm>
          <a:prstGeom prst="rect">
            <a:avLst/>
          </a:prstGeom>
          <a:solidFill>
            <a:srgbClr val="852B99"/>
          </a:solidFill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US" sz="1000" dirty="0" smtClean="0">
                <a:solidFill>
                  <a:schemeClr val="bg1"/>
                </a:solidFill>
              </a:rPr>
              <a:t>August</a:t>
            </a:r>
            <a:endParaRPr lang="en-US" sz="1000" dirty="0">
              <a:solidFill>
                <a:schemeClr val="bg1"/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6477000" y="977170"/>
            <a:ext cx="762000" cy="153888"/>
          </a:xfrm>
          <a:prstGeom prst="rect">
            <a:avLst/>
          </a:prstGeom>
          <a:solidFill>
            <a:srgbClr val="852B99"/>
          </a:solidFill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US" sz="1000" dirty="0" smtClean="0">
                <a:solidFill>
                  <a:schemeClr val="bg1"/>
                </a:solidFill>
              </a:rPr>
              <a:t>September</a:t>
            </a:r>
            <a:endParaRPr lang="en-US" sz="1000" dirty="0">
              <a:solidFill>
                <a:schemeClr val="bg1"/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7670074" y="958120"/>
            <a:ext cx="762000" cy="153888"/>
          </a:xfrm>
          <a:prstGeom prst="rect">
            <a:avLst/>
          </a:prstGeom>
          <a:solidFill>
            <a:srgbClr val="852B99"/>
          </a:solidFill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US" sz="1000" dirty="0" smtClean="0">
                <a:solidFill>
                  <a:schemeClr val="bg1"/>
                </a:solidFill>
              </a:rPr>
              <a:t>October</a:t>
            </a:r>
            <a:endParaRPr lang="en-US" sz="1000" dirty="0">
              <a:solidFill>
                <a:schemeClr val="bg1"/>
              </a:solidFill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4066032" y="2271082"/>
            <a:ext cx="658368" cy="153888"/>
          </a:xfrm>
          <a:prstGeom prst="rect">
            <a:avLst/>
          </a:prstGeom>
          <a:solidFill>
            <a:srgbClr val="852B99"/>
          </a:solidFill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US" sz="1000" dirty="0" smtClean="0">
                <a:solidFill>
                  <a:schemeClr val="bg1"/>
                </a:solidFill>
              </a:rPr>
              <a:t>November</a:t>
            </a:r>
            <a:endParaRPr lang="en-US" sz="1000" dirty="0">
              <a:solidFill>
                <a:schemeClr val="bg1"/>
              </a:solidFill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5333999" y="2271082"/>
            <a:ext cx="752421" cy="153888"/>
          </a:xfrm>
          <a:prstGeom prst="rect">
            <a:avLst/>
          </a:prstGeom>
          <a:solidFill>
            <a:srgbClr val="852B99"/>
          </a:solidFill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US" sz="1000" dirty="0" smtClean="0">
                <a:solidFill>
                  <a:schemeClr val="bg1"/>
                </a:solidFill>
              </a:rPr>
              <a:t>December</a:t>
            </a:r>
            <a:endParaRPr lang="en-US" sz="1000" dirty="0">
              <a:solidFill>
                <a:schemeClr val="bg1"/>
              </a:solidFill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6374674" y="2271082"/>
            <a:ext cx="940526" cy="153888"/>
          </a:xfrm>
          <a:prstGeom prst="rect">
            <a:avLst/>
          </a:prstGeom>
          <a:solidFill>
            <a:srgbClr val="852B99"/>
          </a:solidFill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US" sz="1000" dirty="0" smtClean="0">
                <a:solidFill>
                  <a:schemeClr val="bg1"/>
                </a:solidFill>
              </a:rPr>
              <a:t>January</a:t>
            </a:r>
            <a:endParaRPr lang="en-US" sz="1000" dirty="0">
              <a:solidFill>
                <a:schemeClr val="bg1"/>
              </a:solidFill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7620000" y="2252032"/>
            <a:ext cx="940526" cy="153888"/>
          </a:xfrm>
          <a:prstGeom prst="rect">
            <a:avLst/>
          </a:prstGeom>
          <a:solidFill>
            <a:srgbClr val="852B99"/>
          </a:solidFill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US" sz="1000" dirty="0" smtClean="0">
                <a:solidFill>
                  <a:schemeClr val="bg1"/>
                </a:solidFill>
              </a:rPr>
              <a:t>February</a:t>
            </a:r>
            <a:endParaRPr lang="en-US" sz="1000" dirty="0">
              <a:solidFill>
                <a:schemeClr val="bg1"/>
              </a:solidFill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4039906" y="3510820"/>
            <a:ext cx="658368" cy="153888"/>
          </a:xfrm>
          <a:prstGeom prst="rect">
            <a:avLst/>
          </a:prstGeom>
          <a:solidFill>
            <a:srgbClr val="852B99"/>
          </a:solidFill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US" sz="1000" dirty="0" smtClean="0">
                <a:solidFill>
                  <a:schemeClr val="bg1"/>
                </a:solidFill>
              </a:rPr>
              <a:t>November</a:t>
            </a:r>
            <a:endParaRPr lang="en-US" sz="1000" dirty="0">
              <a:solidFill>
                <a:schemeClr val="bg1"/>
              </a:solidFill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5307873" y="3510820"/>
            <a:ext cx="752421" cy="153888"/>
          </a:xfrm>
          <a:prstGeom prst="rect">
            <a:avLst/>
          </a:prstGeom>
          <a:solidFill>
            <a:srgbClr val="852B99"/>
          </a:solidFill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US" sz="1000" dirty="0" smtClean="0">
                <a:solidFill>
                  <a:schemeClr val="bg1"/>
                </a:solidFill>
              </a:rPr>
              <a:t>December</a:t>
            </a:r>
            <a:endParaRPr lang="en-US" sz="1000" dirty="0">
              <a:solidFill>
                <a:schemeClr val="bg1"/>
              </a:solidFill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6348548" y="3510820"/>
            <a:ext cx="940526" cy="153888"/>
          </a:xfrm>
          <a:prstGeom prst="rect">
            <a:avLst/>
          </a:prstGeom>
          <a:solidFill>
            <a:srgbClr val="852B99"/>
          </a:solidFill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US" sz="1000" dirty="0" smtClean="0">
                <a:solidFill>
                  <a:schemeClr val="bg1"/>
                </a:solidFill>
              </a:rPr>
              <a:t>January</a:t>
            </a:r>
            <a:endParaRPr lang="en-US" sz="1000" dirty="0">
              <a:solidFill>
                <a:schemeClr val="bg1"/>
              </a:solidFill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7593874" y="3510820"/>
            <a:ext cx="940526" cy="153888"/>
          </a:xfrm>
          <a:prstGeom prst="rect">
            <a:avLst/>
          </a:prstGeom>
          <a:solidFill>
            <a:srgbClr val="852B99"/>
          </a:solidFill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US" sz="1000" dirty="0" smtClean="0">
                <a:solidFill>
                  <a:schemeClr val="bg1"/>
                </a:solidFill>
              </a:rPr>
              <a:t>February</a:t>
            </a:r>
            <a:endParaRPr lang="en-US" sz="1000" dirty="0">
              <a:solidFill>
                <a:schemeClr val="bg1"/>
              </a:solidFill>
            </a:endParaRPr>
          </a:p>
        </p:txBody>
      </p:sp>
      <p:pic>
        <p:nvPicPr>
          <p:cNvPr id="17" name="Picture 1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63953" y="1450789"/>
            <a:ext cx="862526" cy="500561"/>
          </a:xfrm>
          <a:prstGeom prst="roundRect">
            <a:avLst>
              <a:gd name="adj" fmla="val 2648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18" name="Picture 1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223894" y="2717614"/>
            <a:ext cx="862526" cy="500561"/>
          </a:xfrm>
          <a:prstGeom prst="roundRect">
            <a:avLst>
              <a:gd name="adj" fmla="val 2648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19" name="Picture 18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671874" y="3948970"/>
            <a:ext cx="862526" cy="500561"/>
          </a:xfrm>
          <a:prstGeom prst="roundRect">
            <a:avLst>
              <a:gd name="adj" fmla="val 2648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20" name="Picture 19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426548" y="1446463"/>
            <a:ext cx="862526" cy="509213"/>
          </a:xfrm>
          <a:prstGeom prst="roundRect">
            <a:avLst>
              <a:gd name="adj" fmla="val 221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21" name="Picture 20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963953" y="2713288"/>
            <a:ext cx="862526" cy="509213"/>
          </a:xfrm>
          <a:prstGeom prst="roundRect">
            <a:avLst>
              <a:gd name="adj" fmla="val 221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23" name="Picture 2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430426" y="3940318"/>
            <a:ext cx="862526" cy="509213"/>
          </a:xfrm>
          <a:prstGeom prst="roundRect">
            <a:avLst>
              <a:gd name="adj" fmla="val 221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24" name="Picture 23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447973" y="2713288"/>
            <a:ext cx="849473" cy="502416"/>
          </a:xfrm>
          <a:prstGeom prst="rect">
            <a:avLst/>
          </a:prstGeom>
        </p:spPr>
      </p:pic>
      <p:pic>
        <p:nvPicPr>
          <p:cNvPr id="25" name="Picture 24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675410" y="1442248"/>
            <a:ext cx="849473" cy="502416"/>
          </a:xfrm>
          <a:prstGeom prst="rect">
            <a:avLst/>
          </a:prstGeom>
        </p:spPr>
      </p:pic>
      <p:pic>
        <p:nvPicPr>
          <p:cNvPr id="27" name="Picture 26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200809" y="4016273"/>
            <a:ext cx="849473" cy="502416"/>
          </a:xfrm>
          <a:prstGeom prst="rect">
            <a:avLst/>
          </a:prstGeom>
        </p:spPr>
      </p:pic>
      <p:pic>
        <p:nvPicPr>
          <p:cNvPr id="28" name="Picture 27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658999" y="2713288"/>
            <a:ext cx="922207" cy="547054"/>
          </a:xfrm>
          <a:prstGeom prst="rect">
            <a:avLst/>
          </a:prstGeom>
        </p:spPr>
      </p:pic>
      <p:pic>
        <p:nvPicPr>
          <p:cNvPr id="29" name="Picture 28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165410" y="1417060"/>
            <a:ext cx="922207" cy="547054"/>
          </a:xfrm>
          <a:prstGeom prst="rect">
            <a:avLst/>
          </a:prstGeom>
        </p:spPr>
      </p:pic>
      <p:pic>
        <p:nvPicPr>
          <p:cNvPr id="30" name="Picture 29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933725" y="4016273"/>
            <a:ext cx="922207" cy="547054"/>
          </a:xfrm>
          <a:prstGeom prst="rect">
            <a:avLst/>
          </a:prstGeom>
        </p:spPr>
      </p:pic>
      <p:sp>
        <p:nvSpPr>
          <p:cNvPr id="31" name="TextBox 30"/>
          <p:cNvSpPr txBox="1"/>
          <p:nvPr/>
        </p:nvSpPr>
        <p:spPr>
          <a:xfrm>
            <a:off x="610689" y="2239"/>
            <a:ext cx="747957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dirty="0" smtClean="0">
                <a:solidFill>
                  <a:srgbClr val="002060"/>
                </a:solidFill>
                <a:latin typeface="Impact" panose="020B0806030902050204" pitchFamily="34" charset="0"/>
              </a:rPr>
              <a:t>Special For Our  Beta Testers</a:t>
            </a:r>
            <a:endParaRPr lang="en-US" sz="3200" dirty="0">
              <a:solidFill>
                <a:srgbClr val="002060"/>
              </a:solidFill>
              <a:latin typeface="Impact" panose="020B0806030902050204" pitchFamily="34" charset="0"/>
            </a:endParaRPr>
          </a:p>
        </p:txBody>
      </p:sp>
      <p:sp>
        <p:nvSpPr>
          <p:cNvPr id="32" name="TextBox 31"/>
          <p:cNvSpPr txBox="1"/>
          <p:nvPr/>
        </p:nvSpPr>
        <p:spPr>
          <a:xfrm>
            <a:off x="341783" y="1219034"/>
            <a:ext cx="3104148" cy="25853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350" b="1" dirty="0" smtClean="0"/>
              <a:t>- </a:t>
            </a:r>
            <a:r>
              <a:rPr lang="en-US" sz="1350" dirty="0"/>
              <a:t>Hosted By Professional Spokes Model</a:t>
            </a:r>
          </a:p>
          <a:p>
            <a:r>
              <a:rPr lang="en-US" sz="1350" b="1" dirty="0" smtClean="0"/>
              <a:t>- Shot </a:t>
            </a:r>
            <a:r>
              <a:rPr lang="en-US" sz="1350" b="1" dirty="0"/>
              <a:t>In Hollywood Style Studios</a:t>
            </a:r>
          </a:p>
          <a:p>
            <a:r>
              <a:rPr lang="en-US" sz="1350" b="1" dirty="0"/>
              <a:t>- </a:t>
            </a:r>
            <a:r>
              <a:rPr lang="en-US" sz="1350" dirty="0"/>
              <a:t>Prime Time Graphics And Animation</a:t>
            </a:r>
          </a:p>
          <a:p>
            <a:r>
              <a:rPr lang="en-US" sz="1350" b="1" dirty="0" smtClean="0"/>
              <a:t>- Green </a:t>
            </a:r>
            <a:r>
              <a:rPr lang="en-US" sz="1350" b="1" dirty="0"/>
              <a:t>Screened Office Backgrounds</a:t>
            </a:r>
          </a:p>
          <a:p>
            <a:r>
              <a:rPr lang="en-US" sz="1350" b="1" dirty="0"/>
              <a:t>- </a:t>
            </a:r>
            <a:r>
              <a:rPr lang="en-US" sz="1350" dirty="0"/>
              <a:t>On Location Ipad View Of 5 Star Review</a:t>
            </a:r>
          </a:p>
          <a:p>
            <a:r>
              <a:rPr lang="en-US" sz="1350" b="1" dirty="0" smtClean="0"/>
              <a:t>- Call </a:t>
            </a:r>
            <a:r>
              <a:rPr lang="en-US" sz="1350" b="1" dirty="0"/>
              <a:t>To Action Close</a:t>
            </a:r>
          </a:p>
          <a:p>
            <a:r>
              <a:rPr lang="en-US" sz="1350" dirty="0" smtClean="0"/>
              <a:t>- Perfectly </a:t>
            </a:r>
            <a:r>
              <a:rPr lang="en-US" sz="1350" dirty="0"/>
              <a:t>SEO Optimized</a:t>
            </a:r>
            <a:endParaRPr lang="en-US" sz="1350" b="1" dirty="0"/>
          </a:p>
          <a:p>
            <a:r>
              <a:rPr lang="en-US" sz="1350" b="1" dirty="0" smtClean="0"/>
              <a:t>- Video Syndication</a:t>
            </a:r>
            <a:endParaRPr lang="en-US" sz="1350" b="1" dirty="0"/>
          </a:p>
          <a:p>
            <a:r>
              <a:rPr lang="en-US" sz="1350" b="1" dirty="0"/>
              <a:t>- </a:t>
            </a:r>
            <a:r>
              <a:rPr lang="en-US" sz="1350" dirty="0" smtClean="0"/>
              <a:t>Social </a:t>
            </a:r>
            <a:r>
              <a:rPr lang="en-US" sz="1350" dirty="0"/>
              <a:t>Media Syndication</a:t>
            </a:r>
            <a:r>
              <a:rPr lang="en-US" sz="1350" b="1" dirty="0"/>
              <a:t/>
            </a:r>
            <a:br>
              <a:rPr lang="en-US" sz="1350" b="1" dirty="0"/>
            </a:br>
            <a:r>
              <a:rPr lang="en-US" sz="1350" b="1" dirty="0"/>
              <a:t>      - Facebook, LinkedIn, Google+  etc</a:t>
            </a:r>
            <a:r>
              <a:rPr lang="en-US" sz="1350" b="1" dirty="0" smtClean="0"/>
              <a:t>.</a:t>
            </a:r>
            <a:br>
              <a:rPr lang="en-US" sz="1350" b="1" dirty="0" smtClean="0"/>
            </a:br>
            <a:r>
              <a:rPr lang="en-US" sz="1350" b="1" dirty="0" smtClean="0"/>
              <a:t>- You’ll Crush The Competition When </a:t>
            </a:r>
            <a:br>
              <a:rPr lang="en-US" sz="1350" b="1" dirty="0" smtClean="0"/>
            </a:br>
            <a:r>
              <a:rPr lang="en-US" sz="1350" b="1" dirty="0" smtClean="0"/>
              <a:t>   They See Your 5 Star Reputation</a:t>
            </a:r>
            <a:endParaRPr lang="en-US" sz="1350" b="1" dirty="0"/>
          </a:p>
        </p:txBody>
      </p:sp>
      <p:sp>
        <p:nvSpPr>
          <p:cNvPr id="33" name="TextBox 32"/>
          <p:cNvSpPr txBox="1"/>
          <p:nvPr/>
        </p:nvSpPr>
        <p:spPr>
          <a:xfrm>
            <a:off x="448665" y="895350"/>
            <a:ext cx="289038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Segoe Print" panose="02000600000000000000" pitchFamily="2" charset="0"/>
              </a:rPr>
              <a:t>“Competition Crusher”</a:t>
            </a:r>
            <a:endParaRPr lang="en-US" b="1" dirty="0">
              <a:solidFill>
                <a:schemeClr val="tx1">
                  <a:lumMod val="85000"/>
                  <a:lumOff val="15000"/>
                </a:schemeClr>
              </a:solidFill>
              <a:latin typeface="Segoe Print" panose="02000600000000000000" pitchFamily="2" charset="0"/>
            </a:endParaRPr>
          </a:p>
        </p:txBody>
      </p:sp>
      <p:sp>
        <p:nvSpPr>
          <p:cNvPr id="34" name="TextBox 33"/>
          <p:cNvSpPr txBox="1"/>
          <p:nvPr/>
        </p:nvSpPr>
        <p:spPr>
          <a:xfrm>
            <a:off x="328935" y="3815577"/>
            <a:ext cx="2798694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 smtClean="0"/>
              <a:t>  </a:t>
            </a:r>
            <a:r>
              <a:rPr lang="en-US" b="1" dirty="0" smtClean="0">
                <a:solidFill>
                  <a:srgbClr val="002060"/>
                </a:solidFill>
              </a:rPr>
              <a:t>12 Review Commercial</a:t>
            </a:r>
          </a:p>
          <a:p>
            <a:pPr algn="ctr"/>
            <a:r>
              <a:rPr lang="en-US" b="1" dirty="0" smtClean="0">
                <a:solidFill>
                  <a:srgbClr val="002060"/>
                </a:solidFill>
              </a:rPr>
              <a:t>1 Video Per Month</a:t>
            </a:r>
          </a:p>
          <a:p>
            <a:pPr algn="ctr"/>
            <a:r>
              <a:rPr lang="en-US" b="1" dirty="0" smtClean="0">
                <a:solidFill>
                  <a:srgbClr val="002060"/>
                </a:solidFill>
              </a:rPr>
              <a:t>For The Same Price</a:t>
            </a:r>
            <a:endParaRPr lang="en-US" b="1" dirty="0">
              <a:solidFill>
                <a:srgbClr val="002060"/>
              </a:solidFill>
            </a:endParaRPr>
          </a:p>
        </p:txBody>
      </p:sp>
      <p:sp>
        <p:nvSpPr>
          <p:cNvPr id="36" name="TextBox 35"/>
          <p:cNvSpPr txBox="1"/>
          <p:nvPr/>
        </p:nvSpPr>
        <p:spPr>
          <a:xfrm>
            <a:off x="404757" y="493538"/>
            <a:ext cx="798014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Segoe Print" panose="02000600000000000000" pitchFamily="2" charset="0"/>
              </a:rPr>
              <a:t>“Do You Want To Crush Your Competition?</a:t>
            </a:r>
            <a:endParaRPr lang="en-US" b="1" dirty="0">
              <a:solidFill>
                <a:schemeClr val="tx1">
                  <a:lumMod val="85000"/>
                  <a:lumOff val="15000"/>
                </a:schemeClr>
              </a:solidFill>
              <a:latin typeface="Segoe Print" panose="02000600000000000000" pitchFamily="2" charset="0"/>
            </a:endParaRPr>
          </a:p>
        </p:txBody>
      </p:sp>
      <p:sp>
        <p:nvSpPr>
          <p:cNvPr id="37" name="TextBox 36"/>
          <p:cNvSpPr txBox="1"/>
          <p:nvPr/>
        </p:nvSpPr>
        <p:spPr>
          <a:xfrm>
            <a:off x="4114800" y="4619060"/>
            <a:ext cx="405349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Segoe Print" panose="02000600000000000000" pitchFamily="2" charset="0"/>
              </a:rPr>
              <a:t>One Time Limited Offer</a:t>
            </a:r>
            <a:endParaRPr lang="en-US" b="1" dirty="0">
              <a:solidFill>
                <a:schemeClr val="tx1">
                  <a:lumMod val="85000"/>
                  <a:lumOff val="15000"/>
                </a:schemeClr>
              </a:solidFill>
              <a:latin typeface="Segoe Print" panose="020006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214806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14:conveyor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3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3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3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3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3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3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5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8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1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4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0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3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6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9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5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8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1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4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0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3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6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9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2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5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8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1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4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5" fill="hold">
                      <p:stCondLst>
                        <p:cond delay="indefinite"/>
                      </p:stCondLst>
                      <p:childTnLst>
                        <p:par>
                          <p:cTn id="136" fill="hold">
                            <p:stCondLst>
                              <p:cond delay="0"/>
                            </p:stCondLst>
                            <p:childTnLst>
                              <p:par>
                                <p:cTn id="13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9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2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  <p:bldP spid="7" grpId="0" animBg="1"/>
      <p:bldP spid="8" grpId="0" animBg="1"/>
      <p:bldP spid="9" grpId="0" animBg="1"/>
      <p:bldP spid="10" grpId="0" animBg="1"/>
      <p:bldP spid="11" grpId="0" animBg="1"/>
      <p:bldP spid="12" grpId="0" animBg="1"/>
      <p:bldP spid="13" grpId="0" animBg="1"/>
      <p:bldP spid="14" grpId="0" animBg="1"/>
      <p:bldP spid="15" grpId="0" animBg="1"/>
      <p:bldP spid="16" grpId="0" animBg="1"/>
      <p:bldP spid="32" grpId="0" build="p"/>
      <p:bldP spid="33" grpId="0"/>
      <p:bldP spid="34" grpId="0"/>
      <p:bldP spid="36" grpId="0"/>
      <p:bldP spid="37" grpId="0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71" t="15849" r="1626" b="1249"/>
          <a:stretch/>
        </p:blipFill>
        <p:spPr>
          <a:xfrm>
            <a:off x="-32084" y="-3008"/>
            <a:ext cx="9176084" cy="5181601"/>
          </a:xfrm>
          <a:prstGeom prst="rect">
            <a:avLst/>
          </a:prstGeom>
          <a:solidFill>
            <a:srgbClr val="C00000"/>
          </a:solidFill>
        </p:spPr>
      </p:pic>
      <p:sp>
        <p:nvSpPr>
          <p:cNvPr id="7" name="Oval 6"/>
          <p:cNvSpPr/>
          <p:nvPr/>
        </p:nvSpPr>
        <p:spPr>
          <a:xfrm>
            <a:off x="5889458" y="3105150"/>
            <a:ext cx="3254542" cy="3163540"/>
          </a:xfrm>
          <a:prstGeom prst="ellipse">
            <a:avLst/>
          </a:prstGeom>
          <a:ln/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Oval 4"/>
          <p:cNvSpPr/>
          <p:nvPr/>
        </p:nvSpPr>
        <p:spPr>
          <a:xfrm>
            <a:off x="-98759" y="2730609"/>
            <a:ext cx="3505200" cy="3352800"/>
          </a:xfrm>
          <a:prstGeom prst="ellipse">
            <a:avLst/>
          </a:prstGeom>
          <a:solidFill>
            <a:srgbClr val="C0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Oval 5"/>
          <p:cNvSpPr/>
          <p:nvPr/>
        </p:nvSpPr>
        <p:spPr>
          <a:xfrm>
            <a:off x="3106153" y="2910700"/>
            <a:ext cx="2898608" cy="2812941"/>
          </a:xfrm>
          <a:prstGeom prst="ellipse">
            <a:avLst/>
          </a:prstGeom>
          <a:ln/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TextBox 7"/>
          <p:cNvSpPr txBox="1"/>
          <p:nvPr/>
        </p:nvSpPr>
        <p:spPr>
          <a:xfrm>
            <a:off x="293270" y="3062808"/>
            <a:ext cx="2644942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b="1" dirty="0" smtClean="0">
                <a:solidFill>
                  <a:schemeClr val="bg1"/>
                </a:solidFill>
              </a:rPr>
              <a:t>Thanks For Being A Part Of Our Beta Program</a:t>
            </a:r>
            <a:endParaRPr lang="en-US" sz="2800" b="1" dirty="0">
              <a:solidFill>
                <a:schemeClr val="bg1"/>
              </a:solidFill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3189873" y="3714511"/>
            <a:ext cx="2514600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b="1" dirty="0" smtClean="0">
                <a:solidFill>
                  <a:schemeClr val="bg1"/>
                </a:solidFill>
              </a:rPr>
              <a:t>Please Give Us</a:t>
            </a:r>
            <a:br>
              <a:rPr lang="en-US" sz="2800" b="1" dirty="0" smtClean="0">
                <a:solidFill>
                  <a:schemeClr val="bg1"/>
                </a:solidFill>
              </a:rPr>
            </a:br>
            <a:r>
              <a:rPr lang="en-US" sz="2800" b="1" dirty="0" smtClean="0">
                <a:solidFill>
                  <a:schemeClr val="bg1"/>
                </a:solidFill>
              </a:rPr>
              <a:t>Your Feedback</a:t>
            </a:r>
            <a:br>
              <a:rPr lang="en-US" sz="2800" b="1" dirty="0" smtClean="0">
                <a:solidFill>
                  <a:schemeClr val="bg1"/>
                </a:solidFill>
              </a:rPr>
            </a:br>
            <a:endParaRPr lang="en-US" sz="2800" b="1" dirty="0">
              <a:solidFill>
                <a:schemeClr val="bg1"/>
              </a:solidFill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6259429" y="3482205"/>
            <a:ext cx="2514600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b="1" dirty="0" smtClean="0">
                <a:solidFill>
                  <a:schemeClr val="bg1"/>
                </a:solidFill>
              </a:rPr>
              <a:t>We Can’t Wait</a:t>
            </a:r>
            <a:br>
              <a:rPr lang="en-US" sz="2800" b="1" dirty="0" smtClean="0">
                <a:solidFill>
                  <a:schemeClr val="bg1"/>
                </a:solidFill>
              </a:rPr>
            </a:br>
            <a:r>
              <a:rPr lang="en-US" sz="2800" b="1" dirty="0" smtClean="0">
                <a:solidFill>
                  <a:schemeClr val="bg1"/>
                </a:solidFill>
              </a:rPr>
              <a:t>To Share It</a:t>
            </a:r>
            <a:br>
              <a:rPr lang="en-US" sz="2800" b="1" dirty="0" smtClean="0">
                <a:solidFill>
                  <a:schemeClr val="bg1"/>
                </a:solidFill>
              </a:rPr>
            </a:br>
            <a:r>
              <a:rPr lang="en-US" sz="2800" b="1" dirty="0" smtClean="0">
                <a:solidFill>
                  <a:schemeClr val="bg1"/>
                </a:solidFill>
              </a:rPr>
              <a:t>With Our Team</a:t>
            </a:r>
            <a:br>
              <a:rPr lang="en-US" sz="2800" b="1" dirty="0" smtClean="0">
                <a:solidFill>
                  <a:schemeClr val="bg1"/>
                </a:solidFill>
              </a:rPr>
            </a:br>
            <a:endParaRPr lang="en-US" sz="2800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875683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14:flythrough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000"/>
                            </p:stCondLst>
                            <p:childTnLst>
                              <p:par>
                                <p:cTn id="1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5" grpId="0" animBg="1"/>
      <p:bldP spid="6" grpId="0" animBg="1"/>
      <p:bldP spid="8" grpId="0"/>
      <p:bldP spid="9" grpId="0"/>
      <p:bldP spid="10" grpId="0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noFill/>
        <a:ln>
          <a:solidFill>
            <a:srgbClr val="FF0000"/>
          </a:solidFill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34097</TotalTime>
  <Words>1329</Words>
  <Application>Microsoft Office PowerPoint</Application>
  <PresentationFormat>On-screen Show (16:9)</PresentationFormat>
  <Paragraphs>358</Paragraphs>
  <Slides>30</Slides>
  <Notes>2</Notes>
  <HiddenSlides>0</HiddenSlides>
  <MMClips>0</MMClips>
  <ScaleCrop>false</ScaleCrop>
  <HeadingPairs>
    <vt:vector size="6" baseType="variant">
      <vt:variant>
        <vt:lpstr>Fonts Used</vt:lpstr>
      </vt:variant>
      <vt:variant>
        <vt:i4>17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30</vt:i4>
      </vt:variant>
    </vt:vector>
  </HeadingPairs>
  <TitlesOfParts>
    <vt:vector size="48" baseType="lpstr">
      <vt:lpstr>Arial</vt:lpstr>
      <vt:lpstr>Arial Black</vt:lpstr>
      <vt:lpstr>Arial Narrow</vt:lpstr>
      <vt:lpstr>Calibri</vt:lpstr>
      <vt:lpstr>Entypo</vt:lpstr>
      <vt:lpstr>Impact</vt:lpstr>
      <vt:lpstr>Museo 300</vt:lpstr>
      <vt:lpstr>Novecento sans wide Book</vt:lpstr>
      <vt:lpstr>Onyx</vt:lpstr>
      <vt:lpstr>Open Sans</vt:lpstr>
      <vt:lpstr>pictogramz by marioz</vt:lpstr>
      <vt:lpstr>Rage Italic</vt:lpstr>
      <vt:lpstr>Sansation Light</vt:lpstr>
      <vt:lpstr>Segoe Print</vt:lpstr>
      <vt:lpstr>Sosa</vt:lpstr>
      <vt:lpstr>WebHostingHub-Glyphs</vt:lpstr>
      <vt:lpstr>Wingdings</vt:lpstr>
      <vt:lpstr>Office Theme</vt:lpstr>
      <vt:lpstr>PowerPoint Presentation</vt:lpstr>
      <vt:lpstr>PowerPoint Presentation</vt:lpstr>
      <vt:lpstr>PowerPoint Presentation</vt:lpstr>
      <vt:lpstr>“Reputation Marketing” Is The Most Effective Way To Market…</vt:lpstr>
      <vt:lpstr>Marketing Game Changer</vt:lpstr>
      <vt:lpstr>Marketing Game Changer</vt:lpstr>
      <vt:lpstr>Marketing Game Changer</vt:lpstr>
      <vt:lpstr>Marketing Game Changer</vt:lpstr>
      <vt:lpstr>Biggest Shift In Marketing In 10 Years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The Perfect Reputation Marketing Strategy</vt:lpstr>
      <vt:lpstr>Our Proprietary Reputation Marketing Strategy</vt:lpstr>
      <vt:lpstr>PowerPoint Presentation</vt:lpstr>
      <vt:lpstr>PowerPoint Presentation</vt:lpstr>
      <vt:lpstr>PowerPoint Presentation</vt:lpstr>
      <vt:lpstr>Reputation Marketing Strategy</vt:lpstr>
      <vt:lpstr>PowerPoint Presentation</vt:lpstr>
      <vt:lpstr>PowerPoint Presentation</vt:lpstr>
      <vt:lpstr>The Perfect Reputation Marketing Strategy</vt:lpstr>
      <vt:lpstr>PowerPoint Presentation</vt:lpstr>
      <vt:lpstr>PowerPoint Presentation</vt:lpstr>
      <vt:lpstr>PowerPoint Presentation</vt:lpstr>
      <vt:lpstr>PowerPoint Presentation</vt:lpstr>
    </vt:vector>
  </TitlesOfParts>
  <Company>Hewlett-Packard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David</dc:creator>
  <cp:lastModifiedBy>David Sprague</cp:lastModifiedBy>
  <cp:revision>488</cp:revision>
  <dcterms:created xsi:type="dcterms:W3CDTF">2011-06-02T17:39:23Z</dcterms:created>
  <dcterms:modified xsi:type="dcterms:W3CDTF">2014-11-15T23:55:22Z</dcterms:modified>
</cp:coreProperties>
</file>