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2" autoAdjust="0"/>
    <p:restoredTop sz="94660"/>
  </p:normalViewPr>
  <p:slideViewPr>
    <p:cSldViewPr snapToGrid="0" showGuides="1">
      <p:cViewPr varScale="1">
        <p:scale>
          <a:sx n="197" d="100"/>
          <a:sy n="197" d="100"/>
        </p:scale>
        <p:origin x="2982" y="150"/>
      </p:cViewPr>
      <p:guideLst>
        <p:guide orient="horz" pos="1152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0FE875-10F9-4DF1-A8CC-6FA1477B82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7200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4A2D7E-A617-41D4-BCB3-63B8CDDA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251" y="233902"/>
            <a:ext cx="3200400" cy="32004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514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94734"/>
            <a:ext cx="315468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973666"/>
            <a:ext cx="315468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DFF9-C21A-4CC7-AC07-5785B68551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6ACB-6DE9-46A6-9DC8-3F98551F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gradFill flip="none" rotWithShape="1">
            <a:gsLst>
              <a:gs pos="47000">
                <a:srgbClr val="C00000">
                  <a:alpha val="0"/>
                </a:srgbClr>
              </a:gs>
              <a:gs pos="70000">
                <a:srgbClr val="C00000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A2ACB1-1359-4085-BBC9-D1E8261FE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A2ACB1-1359-4085-BBC9-D1E8261FE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A2ACB1-1359-4085-BBC9-D1E8261FE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A2ACB1-1359-4085-BBC9-D1E8261FE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A2ACB1-1359-4085-BBC9-D1E8261FE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: Hollow 8">
            <a:extLst>
              <a:ext uri="{FF2B5EF4-FFF2-40B4-BE49-F238E27FC236}">
                <a16:creationId xmlns:a16="http://schemas.microsoft.com/office/drawing/2014/main" id="{6DB6D64D-C2CD-4396-BED6-57937C51459A}"/>
              </a:ext>
            </a:extLst>
          </p:cNvPr>
          <p:cNvSpPr/>
          <p:nvPr/>
        </p:nvSpPr>
        <p:spPr>
          <a:xfrm>
            <a:off x="45720" y="45720"/>
            <a:ext cx="3566160" cy="3566160"/>
          </a:xfrm>
          <a:prstGeom prst="donut">
            <a:avLst>
              <a:gd name="adj" fmla="val 1157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BA63757-65DF-4561-B36B-FAA1B768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your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605B58-3012-4494-9E4D-ED841659B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6240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6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here to add your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Donna Serdula</cp:lastModifiedBy>
  <cp:revision>7</cp:revision>
  <dcterms:created xsi:type="dcterms:W3CDTF">2020-08-27T16:27:00Z</dcterms:created>
  <dcterms:modified xsi:type="dcterms:W3CDTF">2020-08-28T00:48:29Z</dcterms:modified>
</cp:coreProperties>
</file>