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67010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2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"/>
              </a:defRPr>
            </a:lvl1pPr>
            <a:lvl2pPr marL="740833" indent="-296333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2pPr>
            <a:lvl3pPr marL="1185333" indent="-296333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3pPr>
            <a:lvl4pPr marL="1629833" indent="-296333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4pPr>
            <a:lvl5pPr marL="2074333" indent="-296333" algn="ctr">
              <a:spcBef>
                <a:spcPts val="0"/>
              </a:spcBef>
              <a:defRPr sz="2400"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3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800"/>
            </a:pPr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1" y="8537927"/>
            <a:ext cx="3081131" cy="864490"/>
          </a:xfrm>
          <a:prstGeom prst="rect">
            <a:avLst/>
          </a:prstGeom>
        </p:spPr>
      </p:pic>
      <p:sp>
        <p:nvSpPr>
          <p:cNvPr id="7" name="Rectangle: Rounded Corners 6"/>
          <p:cNvSpPr/>
          <p:nvPr/>
        </p:nvSpPr>
        <p:spPr>
          <a:xfrm>
            <a:off x="5469835" y="421972"/>
            <a:ext cx="2065130" cy="72644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 cap="flat">
            <a:solidFill>
              <a:schemeClr val="tx1"/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CEO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278713" y="1866455"/>
            <a:ext cx="2065130" cy="930751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 cap="flat">
            <a:solidFill>
              <a:schemeClr val="tx1"/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Customer Service</a:t>
            </a:r>
          </a:p>
        </p:txBody>
      </p:sp>
      <p:sp>
        <p:nvSpPr>
          <p:cNvPr id="9" name="Rectangle: Rounded Corners 8"/>
          <p:cNvSpPr/>
          <p:nvPr/>
        </p:nvSpPr>
        <p:spPr>
          <a:xfrm>
            <a:off x="10631556" y="1866456"/>
            <a:ext cx="2065130" cy="72644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 cap="flat">
            <a:solidFill>
              <a:schemeClr val="tx1"/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COO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5469835" y="1866455"/>
            <a:ext cx="2065130" cy="72644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 cap="flat">
            <a:solidFill>
              <a:schemeClr val="tx1"/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CMO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8050695" y="1866455"/>
            <a:ext cx="2065130" cy="72644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 cap="flat">
            <a:solidFill>
              <a:schemeClr val="tx1"/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CTO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2963934" y="1866455"/>
            <a:ext cx="2065130" cy="72644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 cap="flat">
            <a:solidFill>
              <a:schemeClr val="tx1"/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CFO</a:t>
            </a:r>
          </a:p>
        </p:txBody>
      </p:sp>
      <p:sp>
        <p:nvSpPr>
          <p:cNvPr id="13" name="Rectangle: Rounded Corners 12"/>
          <p:cNvSpPr/>
          <p:nvPr/>
        </p:nvSpPr>
        <p:spPr>
          <a:xfrm>
            <a:off x="8349974" y="469681"/>
            <a:ext cx="1630018" cy="62428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EA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525670" y="3463557"/>
            <a:ext cx="1630018" cy="52212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Support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525670" y="4374978"/>
            <a:ext cx="1630018" cy="52212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Moderator</a:t>
            </a:r>
          </a:p>
        </p:txBody>
      </p:sp>
      <p:sp>
        <p:nvSpPr>
          <p:cNvPr id="16" name="Rectangle: Rounded Corners 15"/>
          <p:cNvSpPr/>
          <p:nvPr/>
        </p:nvSpPr>
        <p:spPr>
          <a:xfrm>
            <a:off x="4776856" y="2957876"/>
            <a:ext cx="1630018" cy="93075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3175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Marketing Manager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4776856" y="5169222"/>
            <a:ext cx="1630018" cy="52212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Affiliate</a:t>
            </a:r>
          </a:p>
        </p:txBody>
      </p:sp>
      <p:cxnSp>
        <p:nvCxnSpPr>
          <p:cNvPr id="19" name="Connector: Elbow 18"/>
          <p:cNvCxnSpPr>
            <a:cxnSpLocks/>
            <a:stCxn id="7" idx="2"/>
            <a:endCxn id="8" idx="0"/>
          </p:cNvCxnSpPr>
          <p:nvPr/>
        </p:nvCxnSpPr>
        <p:spPr>
          <a:xfrm rot="5400000">
            <a:off x="3547818" y="-1088128"/>
            <a:ext cx="718043" cy="5191122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or: Elbow 19"/>
          <p:cNvCxnSpPr>
            <a:cxnSpLocks/>
            <a:stCxn id="7" idx="2"/>
            <a:endCxn id="12" idx="0"/>
          </p:cNvCxnSpPr>
          <p:nvPr/>
        </p:nvCxnSpPr>
        <p:spPr>
          <a:xfrm rot="5400000">
            <a:off x="4890429" y="254483"/>
            <a:ext cx="718043" cy="2505901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or: Elbow 22"/>
          <p:cNvCxnSpPr>
            <a:cxnSpLocks/>
            <a:stCxn id="7" idx="2"/>
            <a:endCxn id="10" idx="0"/>
          </p:cNvCxnSpPr>
          <p:nvPr/>
        </p:nvCxnSpPr>
        <p:spPr>
          <a:xfrm rot="5400000">
            <a:off x="6143379" y="1507433"/>
            <a:ext cx="718043" cy="127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or: Elbow 25"/>
          <p:cNvCxnSpPr>
            <a:cxnSpLocks/>
            <a:stCxn id="7" idx="2"/>
            <a:endCxn id="11" idx="0"/>
          </p:cNvCxnSpPr>
          <p:nvPr/>
        </p:nvCxnSpPr>
        <p:spPr>
          <a:xfrm rot="16200000" flipH="1">
            <a:off x="7433809" y="217003"/>
            <a:ext cx="718043" cy="258086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or: Elbow 28"/>
          <p:cNvCxnSpPr>
            <a:cxnSpLocks/>
            <a:stCxn id="7" idx="2"/>
            <a:endCxn id="9" idx="0"/>
          </p:cNvCxnSpPr>
          <p:nvPr/>
        </p:nvCxnSpPr>
        <p:spPr>
          <a:xfrm rot="16200000" flipH="1">
            <a:off x="8724238" y="-1073427"/>
            <a:ext cx="718044" cy="5161721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or: Elbow 34"/>
          <p:cNvCxnSpPr>
            <a:cxnSpLocks/>
            <a:stCxn id="8" idx="2"/>
            <a:endCxn id="14" idx="1"/>
          </p:cNvCxnSpPr>
          <p:nvPr/>
        </p:nvCxnSpPr>
        <p:spPr>
          <a:xfrm rot="5400000">
            <a:off x="454766" y="2868110"/>
            <a:ext cx="927416" cy="785608"/>
          </a:xfrm>
          <a:prstGeom prst="bentConnector4">
            <a:avLst>
              <a:gd name="adj1" fmla="val 35925"/>
              <a:gd name="adj2" fmla="val 129098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nector: Elbow 37"/>
          <p:cNvCxnSpPr>
            <a:cxnSpLocks/>
            <a:stCxn id="8" idx="2"/>
            <a:endCxn id="15" idx="1"/>
          </p:cNvCxnSpPr>
          <p:nvPr/>
        </p:nvCxnSpPr>
        <p:spPr>
          <a:xfrm rot="5400000">
            <a:off x="-944" y="3323820"/>
            <a:ext cx="1838837" cy="785608"/>
          </a:xfrm>
          <a:prstGeom prst="bentConnector4">
            <a:avLst>
              <a:gd name="adj1" fmla="val 18038"/>
              <a:gd name="adj2" fmla="val 129098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: Rounded Corners 41"/>
          <p:cNvSpPr/>
          <p:nvPr/>
        </p:nvSpPr>
        <p:spPr>
          <a:xfrm>
            <a:off x="4776856" y="6060863"/>
            <a:ext cx="1630018" cy="52212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Content</a:t>
            </a:r>
          </a:p>
        </p:txBody>
      </p:sp>
      <p:sp>
        <p:nvSpPr>
          <p:cNvPr id="43" name="Rectangle: Rounded Corners 42"/>
          <p:cNvSpPr/>
          <p:nvPr/>
        </p:nvSpPr>
        <p:spPr>
          <a:xfrm>
            <a:off x="6661425" y="2957876"/>
            <a:ext cx="1630018" cy="93075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Sales Manager</a:t>
            </a:r>
          </a:p>
        </p:txBody>
      </p:sp>
      <p:sp>
        <p:nvSpPr>
          <p:cNvPr id="44" name="Rectangle: Rounded Corners 43"/>
          <p:cNvSpPr/>
          <p:nvPr/>
        </p:nvSpPr>
        <p:spPr>
          <a:xfrm>
            <a:off x="4776856" y="4277581"/>
            <a:ext cx="1630018" cy="52212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Traffic</a:t>
            </a:r>
          </a:p>
        </p:txBody>
      </p:sp>
      <p:cxnSp>
        <p:nvCxnSpPr>
          <p:cNvPr id="53" name="Connector: Elbow 52"/>
          <p:cNvCxnSpPr>
            <a:cxnSpLocks/>
            <a:stCxn id="7" idx="3"/>
            <a:endCxn id="13" idx="1"/>
          </p:cNvCxnSpPr>
          <p:nvPr/>
        </p:nvCxnSpPr>
        <p:spPr>
          <a:xfrm flipV="1">
            <a:off x="7534965" y="781823"/>
            <a:ext cx="815009" cy="3369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nector: Elbow 69"/>
          <p:cNvCxnSpPr>
            <a:cxnSpLocks/>
            <a:stCxn id="10" idx="2"/>
            <a:endCxn id="16" idx="0"/>
          </p:cNvCxnSpPr>
          <p:nvPr/>
        </p:nvCxnSpPr>
        <p:spPr>
          <a:xfrm rot="5400000">
            <a:off x="5864643" y="2320118"/>
            <a:ext cx="364981" cy="910535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ctor: Elbow 72"/>
          <p:cNvCxnSpPr>
            <a:cxnSpLocks/>
            <a:stCxn id="10" idx="2"/>
            <a:endCxn id="43" idx="0"/>
          </p:cNvCxnSpPr>
          <p:nvPr/>
        </p:nvCxnSpPr>
        <p:spPr>
          <a:xfrm rot="16200000" flipH="1">
            <a:off x="6806927" y="2288368"/>
            <a:ext cx="364981" cy="974034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Connector: Elbow 75"/>
          <p:cNvCxnSpPr>
            <a:cxnSpLocks/>
            <a:stCxn id="16" idx="1"/>
            <a:endCxn id="44" idx="1"/>
          </p:cNvCxnSpPr>
          <p:nvPr/>
        </p:nvCxnSpPr>
        <p:spPr>
          <a:xfrm rot="10800000" flipV="1">
            <a:off x="4776856" y="3423252"/>
            <a:ext cx="12700" cy="1115394"/>
          </a:xfrm>
          <a:prstGeom prst="bentConnector3">
            <a:avLst>
              <a:gd name="adj1" fmla="val 180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Connector: Elbow 78"/>
          <p:cNvCxnSpPr>
            <a:cxnSpLocks/>
            <a:stCxn id="16" idx="1"/>
            <a:endCxn id="17" idx="1"/>
          </p:cNvCxnSpPr>
          <p:nvPr/>
        </p:nvCxnSpPr>
        <p:spPr>
          <a:xfrm rot="10800000" flipV="1">
            <a:off x="4776856" y="3423251"/>
            <a:ext cx="12700" cy="2007035"/>
          </a:xfrm>
          <a:prstGeom prst="bentConnector3">
            <a:avLst>
              <a:gd name="adj1" fmla="val 180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Connector: Elbow 81"/>
          <p:cNvCxnSpPr>
            <a:cxnSpLocks/>
            <a:stCxn id="16" idx="1"/>
            <a:endCxn id="42" idx="1"/>
          </p:cNvCxnSpPr>
          <p:nvPr/>
        </p:nvCxnSpPr>
        <p:spPr>
          <a:xfrm rot="10800000" flipV="1">
            <a:off x="4776856" y="3423252"/>
            <a:ext cx="12700" cy="2898676"/>
          </a:xfrm>
          <a:prstGeom prst="bentConnector3">
            <a:avLst>
              <a:gd name="adj1" fmla="val 180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Flowchart: Terminator 86"/>
          <p:cNvSpPr/>
          <p:nvPr/>
        </p:nvSpPr>
        <p:spPr>
          <a:xfrm>
            <a:off x="2410513" y="3463557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Bookkeeping</a:t>
            </a:r>
          </a:p>
        </p:txBody>
      </p:sp>
      <p:sp>
        <p:nvSpPr>
          <p:cNvPr id="88" name="Flowchart: Terminator 87"/>
          <p:cNvSpPr/>
          <p:nvPr/>
        </p:nvSpPr>
        <p:spPr>
          <a:xfrm>
            <a:off x="7957654" y="5965159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Sales 1</a:t>
            </a:r>
          </a:p>
        </p:txBody>
      </p:sp>
      <p:sp>
        <p:nvSpPr>
          <p:cNvPr id="89" name="Flowchart: Terminator 88"/>
          <p:cNvSpPr/>
          <p:nvPr/>
        </p:nvSpPr>
        <p:spPr>
          <a:xfrm>
            <a:off x="7942469" y="6789525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Sales 2</a:t>
            </a:r>
          </a:p>
        </p:txBody>
      </p:sp>
      <p:sp>
        <p:nvSpPr>
          <p:cNvPr id="90" name="Flowchart: Terminator 89"/>
          <p:cNvSpPr/>
          <p:nvPr/>
        </p:nvSpPr>
        <p:spPr>
          <a:xfrm>
            <a:off x="4776855" y="7099034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Editor</a:t>
            </a:r>
          </a:p>
        </p:txBody>
      </p:sp>
      <p:sp>
        <p:nvSpPr>
          <p:cNvPr id="91" name="Flowchart: Terminator 90"/>
          <p:cNvSpPr/>
          <p:nvPr/>
        </p:nvSpPr>
        <p:spPr>
          <a:xfrm>
            <a:off x="7456002" y="7694847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Organic</a:t>
            </a:r>
          </a:p>
        </p:txBody>
      </p:sp>
      <p:sp>
        <p:nvSpPr>
          <p:cNvPr id="92" name="Flowchart: Terminator 91"/>
          <p:cNvSpPr/>
          <p:nvPr/>
        </p:nvSpPr>
        <p:spPr>
          <a:xfrm>
            <a:off x="7456003" y="8614781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Paid</a:t>
            </a:r>
          </a:p>
        </p:txBody>
      </p:sp>
      <p:sp>
        <p:nvSpPr>
          <p:cNvPr id="93" name="Flowchart: Terminator 92"/>
          <p:cNvSpPr/>
          <p:nvPr/>
        </p:nvSpPr>
        <p:spPr>
          <a:xfrm>
            <a:off x="4735995" y="7968150"/>
            <a:ext cx="1670879" cy="923290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Content Promoter</a:t>
            </a:r>
          </a:p>
        </p:txBody>
      </p:sp>
      <p:sp>
        <p:nvSpPr>
          <p:cNvPr id="94" name="Flowchart: Terminator 93"/>
          <p:cNvSpPr/>
          <p:nvPr/>
        </p:nvSpPr>
        <p:spPr>
          <a:xfrm>
            <a:off x="2335411" y="6818232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Writer 2</a:t>
            </a:r>
          </a:p>
        </p:txBody>
      </p:sp>
      <p:sp>
        <p:nvSpPr>
          <p:cNvPr id="95" name="Flowchart: Terminator 94"/>
          <p:cNvSpPr/>
          <p:nvPr/>
        </p:nvSpPr>
        <p:spPr>
          <a:xfrm>
            <a:off x="2335412" y="5924001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Writer 1</a:t>
            </a:r>
          </a:p>
        </p:txBody>
      </p:sp>
      <p:cxnSp>
        <p:nvCxnSpPr>
          <p:cNvPr id="96" name="Connector: Elbow 95"/>
          <p:cNvCxnSpPr>
            <a:cxnSpLocks/>
            <a:stCxn id="12" idx="2"/>
            <a:endCxn id="87" idx="0"/>
          </p:cNvCxnSpPr>
          <p:nvPr/>
        </p:nvCxnSpPr>
        <p:spPr>
          <a:xfrm rot="5400000">
            <a:off x="3185895" y="2652953"/>
            <a:ext cx="870662" cy="750546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ctor: Elbow 98"/>
          <p:cNvCxnSpPr>
            <a:cxnSpLocks/>
            <a:stCxn id="43" idx="2"/>
            <a:endCxn id="88" idx="1"/>
          </p:cNvCxnSpPr>
          <p:nvPr/>
        </p:nvCxnSpPr>
        <p:spPr>
          <a:xfrm rot="16200000" flipH="1">
            <a:off x="6545334" y="4819727"/>
            <a:ext cx="2343421" cy="481220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Connector: Elbow 101"/>
          <p:cNvCxnSpPr>
            <a:cxnSpLocks/>
            <a:stCxn id="43" idx="2"/>
            <a:endCxn id="89" idx="1"/>
          </p:cNvCxnSpPr>
          <p:nvPr/>
        </p:nvCxnSpPr>
        <p:spPr>
          <a:xfrm rot="16200000" flipH="1">
            <a:off x="6125558" y="5239502"/>
            <a:ext cx="3167787" cy="466035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Connector: Elbow 104"/>
          <p:cNvCxnSpPr>
            <a:cxnSpLocks/>
            <a:stCxn id="44" idx="3"/>
            <a:endCxn id="91" idx="1"/>
          </p:cNvCxnSpPr>
          <p:nvPr/>
        </p:nvCxnSpPr>
        <p:spPr>
          <a:xfrm>
            <a:off x="6406874" y="4538646"/>
            <a:ext cx="1049128" cy="342309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nector: Elbow 108"/>
          <p:cNvCxnSpPr>
            <a:cxnSpLocks/>
            <a:stCxn id="44" idx="3"/>
            <a:endCxn id="92" idx="1"/>
          </p:cNvCxnSpPr>
          <p:nvPr/>
        </p:nvCxnSpPr>
        <p:spPr>
          <a:xfrm>
            <a:off x="6406874" y="4538646"/>
            <a:ext cx="1049129" cy="4343024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Flowchart: Terminator 111"/>
          <p:cNvSpPr/>
          <p:nvPr/>
        </p:nvSpPr>
        <p:spPr>
          <a:xfrm>
            <a:off x="2335410" y="7689372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Designer</a:t>
            </a:r>
          </a:p>
        </p:txBody>
      </p:sp>
      <p:cxnSp>
        <p:nvCxnSpPr>
          <p:cNvPr id="113" name="Connector: Elbow 112"/>
          <p:cNvCxnSpPr>
            <a:cxnSpLocks/>
            <a:stCxn id="42" idx="2"/>
            <a:endCxn id="90" idx="3"/>
          </p:cNvCxnSpPr>
          <p:nvPr/>
        </p:nvCxnSpPr>
        <p:spPr>
          <a:xfrm rot="16200000" flipH="1">
            <a:off x="5628334" y="6546522"/>
            <a:ext cx="782931" cy="855869"/>
          </a:xfrm>
          <a:prstGeom prst="bentConnector4">
            <a:avLst>
              <a:gd name="adj1" fmla="val 32956"/>
              <a:gd name="adj2" fmla="val 12671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Connector: Elbow 115"/>
          <p:cNvCxnSpPr>
            <a:cxnSpLocks/>
            <a:stCxn id="42" idx="2"/>
            <a:endCxn id="93" idx="3"/>
          </p:cNvCxnSpPr>
          <p:nvPr/>
        </p:nvCxnSpPr>
        <p:spPr>
          <a:xfrm rot="16200000" flipH="1">
            <a:off x="5075968" y="7098888"/>
            <a:ext cx="1846803" cy="815009"/>
          </a:xfrm>
          <a:prstGeom prst="bentConnector4">
            <a:avLst>
              <a:gd name="adj1" fmla="val 14898"/>
              <a:gd name="adj2" fmla="val 130488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nector: Elbow 120"/>
          <p:cNvCxnSpPr>
            <a:cxnSpLocks/>
            <a:stCxn id="90" idx="1"/>
            <a:endCxn id="95" idx="3"/>
          </p:cNvCxnSpPr>
          <p:nvPr/>
        </p:nvCxnSpPr>
        <p:spPr>
          <a:xfrm rot="10800000">
            <a:off x="4006291" y="6190891"/>
            <a:ext cx="770564" cy="1175033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Connector: Elbow 123"/>
          <p:cNvCxnSpPr>
            <a:cxnSpLocks/>
            <a:stCxn id="90" idx="1"/>
            <a:endCxn id="94" idx="3"/>
          </p:cNvCxnSpPr>
          <p:nvPr/>
        </p:nvCxnSpPr>
        <p:spPr>
          <a:xfrm rot="10800000">
            <a:off x="4006291" y="7085121"/>
            <a:ext cx="770565" cy="280802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Connector: Elbow 126"/>
          <p:cNvCxnSpPr>
            <a:cxnSpLocks/>
            <a:stCxn id="90" idx="1"/>
            <a:endCxn id="112" idx="3"/>
          </p:cNvCxnSpPr>
          <p:nvPr/>
        </p:nvCxnSpPr>
        <p:spPr>
          <a:xfrm rot="10800000" flipV="1">
            <a:off x="4006289" y="7365923"/>
            <a:ext cx="770566" cy="590338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Flowchart: Terminator 131"/>
          <p:cNvSpPr/>
          <p:nvPr/>
        </p:nvSpPr>
        <p:spPr>
          <a:xfrm>
            <a:off x="9642613" y="3044051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Tech</a:t>
            </a:r>
          </a:p>
        </p:txBody>
      </p:sp>
      <p:sp>
        <p:nvSpPr>
          <p:cNvPr id="133" name="Flowchart: Terminator 132"/>
          <p:cNvSpPr/>
          <p:nvPr/>
        </p:nvSpPr>
        <p:spPr>
          <a:xfrm>
            <a:off x="10669656" y="8575541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Other</a:t>
            </a:r>
          </a:p>
        </p:txBody>
      </p:sp>
      <p:sp>
        <p:nvSpPr>
          <p:cNvPr id="134" name="Flowchart: Terminator 133"/>
          <p:cNvSpPr/>
          <p:nvPr/>
        </p:nvSpPr>
        <p:spPr>
          <a:xfrm>
            <a:off x="9642613" y="3933839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Infusionsoft</a:t>
            </a:r>
            <a:endParaRPr kumimoji="0" lang="en-PH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5" name="Flowchart: Terminator 134"/>
          <p:cNvSpPr/>
          <p:nvPr/>
        </p:nvSpPr>
        <p:spPr>
          <a:xfrm>
            <a:off x="9642613" y="4804273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Developer 1</a:t>
            </a:r>
          </a:p>
        </p:txBody>
      </p:sp>
      <p:sp>
        <p:nvSpPr>
          <p:cNvPr id="136" name="Flowchart: Terminator 135"/>
          <p:cNvSpPr/>
          <p:nvPr/>
        </p:nvSpPr>
        <p:spPr>
          <a:xfrm>
            <a:off x="9643718" y="5654832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Developer 2</a:t>
            </a:r>
          </a:p>
        </p:txBody>
      </p:sp>
      <p:sp>
        <p:nvSpPr>
          <p:cNvPr id="137" name="Flowchart: Terminator 136"/>
          <p:cNvSpPr/>
          <p:nvPr/>
        </p:nvSpPr>
        <p:spPr>
          <a:xfrm>
            <a:off x="10669656" y="7266313"/>
            <a:ext cx="1670879" cy="923290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PH" sz="1800" dirty="0"/>
              <a:t>Hiring Recruiter</a:t>
            </a:r>
            <a:endParaRPr kumimoji="0" lang="en-PH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8" name="Flowchart: Terminator 137"/>
          <p:cNvSpPr/>
          <p:nvPr/>
        </p:nvSpPr>
        <p:spPr>
          <a:xfrm>
            <a:off x="10669657" y="6386355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HR</a:t>
            </a:r>
          </a:p>
        </p:txBody>
      </p:sp>
      <p:cxnSp>
        <p:nvCxnSpPr>
          <p:cNvPr id="139" name="Connector: Elbow 138"/>
          <p:cNvCxnSpPr>
            <a:cxnSpLocks/>
            <a:stCxn id="11" idx="2"/>
            <a:endCxn id="132" idx="1"/>
          </p:cNvCxnSpPr>
          <p:nvPr/>
        </p:nvCxnSpPr>
        <p:spPr>
          <a:xfrm rot="16200000" flipH="1">
            <a:off x="9003914" y="2672240"/>
            <a:ext cx="718045" cy="559353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Connector: Elbow 141"/>
          <p:cNvCxnSpPr>
            <a:cxnSpLocks/>
            <a:stCxn id="11" idx="2"/>
            <a:endCxn id="134" idx="1"/>
          </p:cNvCxnSpPr>
          <p:nvPr/>
        </p:nvCxnSpPr>
        <p:spPr>
          <a:xfrm rot="16200000" flipH="1">
            <a:off x="8559020" y="3117134"/>
            <a:ext cx="1607833" cy="559353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Connector: Elbow 145"/>
          <p:cNvCxnSpPr>
            <a:cxnSpLocks/>
            <a:stCxn id="135" idx="1"/>
            <a:endCxn id="11" idx="2"/>
          </p:cNvCxnSpPr>
          <p:nvPr/>
        </p:nvCxnSpPr>
        <p:spPr>
          <a:xfrm rot="10800000">
            <a:off x="9083261" y="2592896"/>
            <a:ext cx="559353" cy="2478267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Connector: Elbow 151"/>
          <p:cNvCxnSpPr>
            <a:cxnSpLocks/>
            <a:stCxn id="11" idx="2"/>
            <a:endCxn id="136" idx="1"/>
          </p:cNvCxnSpPr>
          <p:nvPr/>
        </p:nvCxnSpPr>
        <p:spPr>
          <a:xfrm rot="16200000" flipH="1">
            <a:off x="7699076" y="3977079"/>
            <a:ext cx="3328826" cy="560458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nector: Elbow 158"/>
          <p:cNvCxnSpPr>
            <a:cxnSpLocks/>
            <a:stCxn id="9" idx="2"/>
            <a:endCxn id="133" idx="3"/>
          </p:cNvCxnSpPr>
          <p:nvPr/>
        </p:nvCxnSpPr>
        <p:spPr>
          <a:xfrm rot="16200000" flipH="1">
            <a:off x="8877561" y="5379456"/>
            <a:ext cx="6249534" cy="676414"/>
          </a:xfrm>
          <a:prstGeom prst="bentConnector4">
            <a:avLst>
              <a:gd name="adj1" fmla="val 51045"/>
              <a:gd name="adj2" fmla="val 151184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Connector: Elbow 161"/>
          <p:cNvCxnSpPr>
            <a:cxnSpLocks/>
            <a:stCxn id="9" idx="2"/>
            <a:endCxn id="137" idx="3"/>
          </p:cNvCxnSpPr>
          <p:nvPr/>
        </p:nvCxnSpPr>
        <p:spPr>
          <a:xfrm rot="16200000" flipH="1">
            <a:off x="9434797" y="4822220"/>
            <a:ext cx="5135062" cy="676414"/>
          </a:xfrm>
          <a:prstGeom prst="bentConnector4">
            <a:avLst>
              <a:gd name="adj1" fmla="val 61764"/>
              <a:gd name="adj2" fmla="val 151184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Connector: Elbow 169"/>
          <p:cNvCxnSpPr>
            <a:cxnSpLocks/>
            <a:stCxn id="9" idx="2"/>
            <a:endCxn id="138" idx="3"/>
          </p:cNvCxnSpPr>
          <p:nvPr/>
        </p:nvCxnSpPr>
        <p:spPr>
          <a:xfrm rot="16200000" flipH="1">
            <a:off x="9972154" y="4284862"/>
            <a:ext cx="4060348" cy="676415"/>
          </a:xfrm>
          <a:prstGeom prst="bentConnector4">
            <a:avLst>
              <a:gd name="adj1" fmla="val 78046"/>
              <a:gd name="adj2" fmla="val 151183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7" name="Flowchart: Terminator 176"/>
          <p:cNvSpPr/>
          <p:nvPr/>
        </p:nvSpPr>
        <p:spPr>
          <a:xfrm>
            <a:off x="2308082" y="5041209"/>
            <a:ext cx="1670879" cy="5337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Copywriting</a:t>
            </a:r>
          </a:p>
        </p:txBody>
      </p:sp>
      <p:cxnSp>
        <p:nvCxnSpPr>
          <p:cNvPr id="178" name="Connector: Elbow 177"/>
          <p:cNvCxnSpPr>
            <a:cxnSpLocks/>
            <a:stCxn id="90" idx="1"/>
            <a:endCxn id="177" idx="3"/>
          </p:cNvCxnSpPr>
          <p:nvPr/>
        </p:nvCxnSpPr>
        <p:spPr>
          <a:xfrm rot="10800000">
            <a:off x="3978961" y="5308099"/>
            <a:ext cx="797894" cy="2057825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0" name="TextBox 199"/>
          <p:cNvSpPr txBox="1"/>
          <p:nvPr/>
        </p:nvSpPr>
        <p:spPr>
          <a:xfrm>
            <a:off x="5999369" y="15158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8635724" y="123798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195802" y="1503490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3908011" y="1498448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6431721" y="1493213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9046886" y="1490496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11662051" y="1486865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2640770" y="7349196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769043" y="3088877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766279" y="4061581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3109567" y="3065299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2652922" y="4677924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2634419" y="5552205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2591623" y="6460825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5030861" y="3932588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5030861" y="4828221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5030861" y="5704132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4654829" y="6698573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5031481" y="7653681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4634878" y="2583147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7379354" y="2584849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7717044" y="8239998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8214409" y="5616256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8203648" y="6494913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7686402" y="7365922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9948241" y="2664459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9965636" y="3556556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9923670" y="4451880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9923669" y="5306894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11250544" y="6023135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10943811" y="6920132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10943810" y="8228624"/>
            <a:ext cx="10585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PH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Light"/>
                <a:ea typeface="Helvetica Light"/>
                <a:cs typeface="Helvetica Light"/>
                <a:sym typeface="Helvetica Light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94969027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75</Words>
  <Application>Microsoft Office PowerPoint</Application>
  <PresentationFormat>Custom</PresentationFormat>
  <Paragraphs>64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Helvetica</vt:lpstr>
      <vt:lpstr>Helvetica Light</vt:lpstr>
      <vt:lpstr>Helvetica Neue</vt:lpstr>
      <vt:lpstr>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Maria</cp:lastModifiedBy>
  <cp:revision>8</cp:revision>
  <dcterms:modified xsi:type="dcterms:W3CDTF">2017-02-27T16:51:14Z</dcterms:modified>
</cp:coreProperties>
</file>