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1" r:id="rId4"/>
    <p:sldMasterId id="2147483663" r:id="rId5"/>
    <p:sldMasterId id="2147483665" r:id="rId6"/>
    <p:sldMasterId id="2147483667" r:id="rId7"/>
    <p:sldMasterId id="2147483669" r:id="rId8"/>
  </p:sldMasterIdLst>
  <p:handoutMasterIdLst>
    <p:handoutMasterId r:id="rId38"/>
  </p:handoutMasterIdLst>
  <p:sldIdLst>
    <p:sldId id="256" r:id="rId9"/>
    <p:sldId id="321" r:id="rId10"/>
    <p:sldId id="342" r:id="rId11"/>
    <p:sldId id="331" r:id="rId12"/>
    <p:sldId id="329" r:id="rId13"/>
    <p:sldId id="338" r:id="rId14"/>
    <p:sldId id="330" r:id="rId15"/>
    <p:sldId id="337" r:id="rId16"/>
    <p:sldId id="322" r:id="rId17"/>
    <p:sldId id="336" r:id="rId18"/>
    <p:sldId id="328" r:id="rId19"/>
    <p:sldId id="335" r:id="rId20"/>
    <p:sldId id="326" r:id="rId21"/>
    <p:sldId id="334" r:id="rId22"/>
    <p:sldId id="327" r:id="rId23"/>
    <p:sldId id="333" r:id="rId24"/>
    <p:sldId id="325" r:id="rId25"/>
    <p:sldId id="332" r:id="rId26"/>
    <p:sldId id="343" r:id="rId27"/>
    <p:sldId id="344" r:id="rId28"/>
    <p:sldId id="345" r:id="rId29"/>
    <p:sldId id="346" r:id="rId30"/>
    <p:sldId id="347" r:id="rId31"/>
    <p:sldId id="348" r:id="rId32"/>
    <p:sldId id="352" r:id="rId33"/>
    <p:sldId id="351" r:id="rId34"/>
    <p:sldId id="349" r:id="rId35"/>
    <p:sldId id="350" r:id="rId36"/>
    <p:sldId id="32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E31F26"/>
    <a:srgbClr val="153B65"/>
    <a:srgbClr val="D1D9E2"/>
    <a:srgbClr val="486889"/>
    <a:srgbClr val="CB1E4C"/>
    <a:srgbClr val="D4974D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8756A6-7C36-4E90-AC41-7937E50E9C77}" v="2" dt="2026-10-15T15:04:34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371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ger, Dana M (Historical Society)" userId="56aa7662-06e9-4d24-8e2c-d71773d4b644" providerId="ADAL" clId="{B22787B4-5665-4D09-B4D2-30CC18D7C10F}"/>
    <pc:docChg chg="undo custSel addSld delSld modSld sldOrd addMainMaster delMainMaster modMainMaster">
      <pc:chgData name="Zinger, Dana M (Historical Society)" userId="56aa7662-06e9-4d24-8e2c-d71773d4b644" providerId="ADAL" clId="{B22787B4-5665-4D09-B4D2-30CC18D7C10F}" dt="2026-10-15T21:37:46.529" v="126" actId="1076"/>
      <pc:docMkLst>
        <pc:docMk/>
      </pc:docMkLst>
      <pc:sldChg chg="setBg">
        <pc:chgData name="Zinger, Dana M (Historical Society)" userId="56aa7662-06e9-4d24-8e2c-d71773d4b644" providerId="ADAL" clId="{B22787B4-5665-4D09-B4D2-30CC18D7C10F}" dt="2026-10-15T15:47:50.156" v="61"/>
        <pc:sldMkLst>
          <pc:docMk/>
          <pc:sldMk cId="2351550664" sldId="256"/>
        </pc:sldMkLst>
      </pc:sldChg>
      <pc:sldChg chg="modSp mod">
        <pc:chgData name="Zinger, Dana M (Historical Society)" userId="56aa7662-06e9-4d24-8e2c-d71773d4b644" providerId="ADAL" clId="{B22787B4-5665-4D09-B4D2-30CC18D7C10F}" dt="2026-10-15T15:26:44.049" v="59" actId="208"/>
        <pc:sldMkLst>
          <pc:docMk/>
          <pc:sldMk cId="1056337978" sldId="321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1056337978" sldId="321"/>
            <ac:spMk id="3" creationId="{5E1A3AB1-4AC3-6551-45FE-397BF2BBFF3A}"/>
          </ac:spMkLst>
        </pc:spChg>
        <pc:spChg chg="mod">
          <ac:chgData name="Zinger, Dana M (Historical Society)" userId="56aa7662-06e9-4d24-8e2c-d71773d4b644" providerId="ADAL" clId="{B22787B4-5665-4D09-B4D2-30CC18D7C10F}" dt="2026-10-15T15:26:44.049" v="59" actId="208"/>
          <ac:spMkLst>
            <pc:docMk/>
            <pc:sldMk cId="1056337978" sldId="321"/>
            <ac:spMk id="9" creationId="{C2073129-3866-B096-6D1B-5B9588EACCB9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2145151646" sldId="331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2145151646" sldId="331"/>
            <ac:spMk id="3" creationId="{F9F119E9-3838-2E88-9448-4E4A6FE8DD06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3805491336" sldId="332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3805491336" sldId="332"/>
            <ac:spMk id="6" creationId="{4797BECE-0D24-9CFC-CC41-8AE31E833D35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3881445707" sldId="333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3881445707" sldId="333"/>
            <ac:spMk id="6" creationId="{66C45B40-2231-621C-7367-E7738AC467DD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2554615380" sldId="334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2554615380" sldId="334"/>
            <ac:spMk id="6" creationId="{3A8AE5C7-9059-991E-F7D9-D7160DC0D85B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77314406" sldId="335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77314406" sldId="335"/>
            <ac:spMk id="6" creationId="{9D9A0E12-2D67-10C6-D56E-61F7DC10A12C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2631975688" sldId="336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2631975688" sldId="336"/>
            <ac:spMk id="6" creationId="{666C9309-1B80-BFA1-CF42-1222E00B2354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632536359" sldId="344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632536359" sldId="344"/>
            <ac:spMk id="4" creationId="{64F964B6-7935-1097-32E7-D2D2238A161D}"/>
          </ac:spMkLst>
        </pc:spChg>
      </pc:sldChg>
      <pc:sldChg chg="modSp">
        <pc:chgData name="Zinger, Dana M (Historical Society)" userId="56aa7662-06e9-4d24-8e2c-d71773d4b644" providerId="ADAL" clId="{B22787B4-5665-4D09-B4D2-30CC18D7C10F}" dt="2026-10-15T15:13:44.378" v="27"/>
        <pc:sldMkLst>
          <pc:docMk/>
          <pc:sldMk cId="2453877362" sldId="346"/>
        </pc:sldMkLst>
        <pc:spChg chg="mod">
          <ac:chgData name="Zinger, Dana M (Historical Society)" userId="56aa7662-06e9-4d24-8e2c-d71773d4b644" providerId="ADAL" clId="{B22787B4-5665-4D09-B4D2-30CC18D7C10F}" dt="2026-10-15T15:13:44.378" v="27"/>
          <ac:spMkLst>
            <pc:docMk/>
            <pc:sldMk cId="2453877362" sldId="346"/>
            <ac:spMk id="4" creationId="{71CD38D4-CD62-2F7D-EF48-2F2B94840479}"/>
          </ac:spMkLst>
        </pc:spChg>
      </pc:sldChg>
      <pc:sldChg chg="addSp delSp modSp add del mod">
        <pc:chgData name="Zinger, Dana M (Historical Society)" userId="56aa7662-06e9-4d24-8e2c-d71773d4b644" providerId="ADAL" clId="{B22787B4-5665-4D09-B4D2-30CC18D7C10F}" dt="2026-10-15T16:55:33.564" v="100" actId="22"/>
        <pc:sldMkLst>
          <pc:docMk/>
          <pc:sldMk cId="3385148833" sldId="348"/>
        </pc:sldMkLst>
        <pc:spChg chg="del mod">
          <ac:chgData name="Zinger, Dana M (Historical Society)" userId="56aa7662-06e9-4d24-8e2c-d71773d4b644" providerId="ADAL" clId="{B22787B4-5665-4D09-B4D2-30CC18D7C10F}" dt="2026-10-15T16:22:34.133" v="66" actId="478"/>
          <ac:spMkLst>
            <pc:docMk/>
            <pc:sldMk cId="3385148833" sldId="348"/>
            <ac:spMk id="2" creationId="{7FEA03E3-0E62-5896-E831-18D6A17C62F7}"/>
          </ac:spMkLst>
        </pc:spChg>
        <pc:spChg chg="mod">
          <ac:chgData name="Zinger, Dana M (Historical Society)" userId="56aa7662-06e9-4d24-8e2c-d71773d4b644" providerId="ADAL" clId="{B22787B4-5665-4D09-B4D2-30CC18D7C10F}" dt="2026-10-15T16:22:29.877" v="65"/>
          <ac:spMkLst>
            <pc:docMk/>
            <pc:sldMk cId="3385148833" sldId="348"/>
            <ac:spMk id="3" creationId="{8EE2FF82-581D-BE0F-5F0B-CE47B1580AA4}"/>
          </ac:spMkLst>
        </pc:spChg>
        <pc:picChg chg="del">
          <ac:chgData name="Zinger, Dana M (Historical Society)" userId="56aa7662-06e9-4d24-8e2c-d71773d4b644" providerId="ADAL" clId="{B22787B4-5665-4D09-B4D2-30CC18D7C10F}" dt="2026-10-15T16:55:27.934" v="98" actId="478"/>
          <ac:picMkLst>
            <pc:docMk/>
            <pc:sldMk cId="3385148833" sldId="348"/>
            <ac:picMk id="5" creationId="{CDC6AA00-19F9-52C2-C37F-922C9D8CB1E4}"/>
          </ac:picMkLst>
        </pc:picChg>
        <pc:picChg chg="add">
          <ac:chgData name="Zinger, Dana M (Historical Society)" userId="56aa7662-06e9-4d24-8e2c-d71773d4b644" providerId="ADAL" clId="{B22787B4-5665-4D09-B4D2-30CC18D7C10F}" dt="2026-10-15T16:55:33.564" v="100" actId="22"/>
          <ac:picMkLst>
            <pc:docMk/>
            <pc:sldMk cId="3385148833" sldId="348"/>
            <ac:picMk id="6" creationId="{38FF2B8E-763A-CE0C-FECC-14125C480D1D}"/>
          </ac:picMkLst>
        </pc:picChg>
      </pc:sldChg>
      <pc:sldChg chg="addSp delSp modSp new mod">
        <pc:chgData name="Zinger, Dana M (Historical Society)" userId="56aa7662-06e9-4d24-8e2c-d71773d4b644" providerId="ADAL" clId="{B22787B4-5665-4D09-B4D2-30CC18D7C10F}" dt="2026-10-15T16:59:59.239" v="118" actId="1076"/>
        <pc:sldMkLst>
          <pc:docMk/>
          <pc:sldMk cId="724372449" sldId="349"/>
        </pc:sldMkLst>
        <pc:spChg chg="del">
          <ac:chgData name="Zinger, Dana M (Historical Society)" userId="56aa7662-06e9-4d24-8e2c-d71773d4b644" providerId="ADAL" clId="{B22787B4-5665-4D09-B4D2-30CC18D7C10F}" dt="2026-10-15T16:24:04.673" v="78" actId="478"/>
          <ac:spMkLst>
            <pc:docMk/>
            <pc:sldMk cId="724372449" sldId="349"/>
            <ac:spMk id="2" creationId="{3EF09387-22F8-BA52-E214-ABF6EB170447}"/>
          </ac:spMkLst>
        </pc:spChg>
        <pc:spChg chg="mod">
          <ac:chgData name="Zinger, Dana M (Historical Society)" userId="56aa7662-06e9-4d24-8e2c-d71773d4b644" providerId="ADAL" clId="{B22787B4-5665-4D09-B4D2-30CC18D7C10F}" dt="2026-10-15T16:23:09.110" v="68"/>
          <ac:spMkLst>
            <pc:docMk/>
            <pc:sldMk cId="724372449" sldId="349"/>
            <ac:spMk id="3" creationId="{2BDC2394-7931-5CEA-8EBE-EF9A12FE73D6}"/>
          </ac:spMkLst>
        </pc:spChg>
        <pc:picChg chg="add del mod">
          <ac:chgData name="Zinger, Dana M (Historical Society)" userId="56aa7662-06e9-4d24-8e2c-d71773d4b644" providerId="ADAL" clId="{B22787B4-5665-4D09-B4D2-30CC18D7C10F}" dt="2026-10-15T16:57:54.853" v="107" actId="478"/>
          <ac:picMkLst>
            <pc:docMk/>
            <pc:sldMk cId="724372449" sldId="349"/>
            <ac:picMk id="5" creationId="{14953923-3109-B57F-A367-30D1FA99B7AB}"/>
          </ac:picMkLst>
        </pc:picChg>
        <pc:picChg chg="add del mod">
          <ac:chgData name="Zinger, Dana M (Historical Society)" userId="56aa7662-06e9-4d24-8e2c-d71773d4b644" providerId="ADAL" clId="{B22787B4-5665-4D09-B4D2-30CC18D7C10F}" dt="2026-10-15T16:58:11.169" v="111" actId="21"/>
          <ac:picMkLst>
            <pc:docMk/>
            <pc:sldMk cId="724372449" sldId="349"/>
            <ac:picMk id="7" creationId="{349A8FF2-A8BC-C56E-E60B-11B15E97CAD9}"/>
          </ac:picMkLst>
        </pc:picChg>
        <pc:picChg chg="add del">
          <ac:chgData name="Zinger, Dana M (Historical Society)" userId="56aa7662-06e9-4d24-8e2c-d71773d4b644" providerId="ADAL" clId="{B22787B4-5665-4D09-B4D2-30CC18D7C10F}" dt="2026-10-15T16:59:47.411" v="114" actId="478"/>
          <ac:picMkLst>
            <pc:docMk/>
            <pc:sldMk cId="724372449" sldId="349"/>
            <ac:picMk id="9" creationId="{09E12953-43F5-51A8-F290-C444DAA3DDD1}"/>
          </ac:picMkLst>
        </pc:picChg>
        <pc:picChg chg="add mod">
          <ac:chgData name="Zinger, Dana M (Historical Society)" userId="56aa7662-06e9-4d24-8e2c-d71773d4b644" providerId="ADAL" clId="{B22787B4-5665-4D09-B4D2-30CC18D7C10F}" dt="2026-10-15T16:59:59.239" v="118" actId="1076"/>
          <ac:picMkLst>
            <pc:docMk/>
            <pc:sldMk cId="724372449" sldId="349"/>
            <ac:picMk id="11" creationId="{6DCEAA3A-C73A-44EB-138D-75788F935BAF}"/>
          </ac:picMkLst>
        </pc:picChg>
      </pc:sldChg>
      <pc:sldChg chg="addSp delSp modSp new mod">
        <pc:chgData name="Zinger, Dana M (Historical Society)" userId="56aa7662-06e9-4d24-8e2c-d71773d4b644" providerId="ADAL" clId="{B22787B4-5665-4D09-B4D2-30CC18D7C10F}" dt="2026-10-15T17:11:00.327" v="124" actId="1076"/>
        <pc:sldMkLst>
          <pc:docMk/>
          <pc:sldMk cId="2950406434" sldId="350"/>
        </pc:sldMkLst>
        <pc:spChg chg="del">
          <ac:chgData name="Zinger, Dana M (Historical Society)" userId="56aa7662-06e9-4d24-8e2c-d71773d4b644" providerId="ADAL" clId="{B22787B4-5665-4D09-B4D2-30CC18D7C10F}" dt="2026-10-15T16:24:08.889" v="79" actId="478"/>
          <ac:spMkLst>
            <pc:docMk/>
            <pc:sldMk cId="2950406434" sldId="350"/>
            <ac:spMk id="2" creationId="{33F20581-EBB9-6945-A52C-A70E14E7118F}"/>
          </ac:spMkLst>
        </pc:spChg>
        <pc:spChg chg="mod">
          <ac:chgData name="Zinger, Dana M (Historical Society)" userId="56aa7662-06e9-4d24-8e2c-d71773d4b644" providerId="ADAL" clId="{B22787B4-5665-4D09-B4D2-30CC18D7C10F}" dt="2026-10-15T16:23:38.466" v="70"/>
          <ac:spMkLst>
            <pc:docMk/>
            <pc:sldMk cId="2950406434" sldId="350"/>
            <ac:spMk id="3" creationId="{30EB29D5-AE0C-DB06-3D97-0E73890E6FE0}"/>
          </ac:spMkLst>
        </pc:spChg>
        <pc:picChg chg="add del mod">
          <ac:chgData name="Zinger, Dana M (Historical Society)" userId="56aa7662-06e9-4d24-8e2c-d71773d4b644" providerId="ADAL" clId="{B22787B4-5665-4D09-B4D2-30CC18D7C10F}" dt="2026-10-15T17:00:02.321" v="119" actId="478"/>
          <ac:picMkLst>
            <pc:docMk/>
            <pc:sldMk cId="2950406434" sldId="350"/>
            <ac:picMk id="5" creationId="{AEC4486D-BF62-0B24-5433-04BCAA6DCAD8}"/>
          </ac:picMkLst>
        </pc:picChg>
        <pc:picChg chg="add mod">
          <ac:chgData name="Zinger, Dana M (Historical Society)" userId="56aa7662-06e9-4d24-8e2c-d71773d4b644" providerId="ADAL" clId="{B22787B4-5665-4D09-B4D2-30CC18D7C10F}" dt="2026-10-15T17:11:00.327" v="124" actId="1076"/>
          <ac:picMkLst>
            <pc:docMk/>
            <pc:sldMk cId="2950406434" sldId="350"/>
            <ac:picMk id="7" creationId="{8459E046-A30E-D89A-6AEE-DA9A3FA28885}"/>
          </ac:picMkLst>
        </pc:picChg>
      </pc:sldChg>
      <pc:sldChg chg="addSp delSp modSp new mod ord">
        <pc:chgData name="Zinger, Dana M (Historical Society)" userId="56aa7662-06e9-4d24-8e2c-d71773d4b644" providerId="ADAL" clId="{B22787B4-5665-4D09-B4D2-30CC18D7C10F}" dt="2026-10-15T16:58:12.726" v="112" actId="22"/>
        <pc:sldMkLst>
          <pc:docMk/>
          <pc:sldMk cId="1078536787" sldId="351"/>
        </pc:sldMkLst>
        <pc:spChg chg="del">
          <ac:chgData name="Zinger, Dana M (Historical Society)" userId="56aa7662-06e9-4d24-8e2c-d71773d4b644" providerId="ADAL" clId="{B22787B4-5665-4D09-B4D2-30CC18D7C10F}" dt="2026-10-15T16:23:59.735" v="77" actId="478"/>
          <ac:spMkLst>
            <pc:docMk/>
            <pc:sldMk cId="1078536787" sldId="351"/>
            <ac:spMk id="2" creationId="{3ACC4B38-F076-FC73-6BDE-A389380B8E8F}"/>
          </ac:spMkLst>
        </pc:spChg>
        <pc:spChg chg="mod">
          <ac:chgData name="Zinger, Dana M (Historical Society)" userId="56aa7662-06e9-4d24-8e2c-d71773d4b644" providerId="ADAL" clId="{B22787B4-5665-4D09-B4D2-30CC18D7C10F}" dt="2026-10-15T16:23:54.233" v="76"/>
          <ac:spMkLst>
            <pc:docMk/>
            <pc:sldMk cId="1078536787" sldId="351"/>
            <ac:spMk id="3" creationId="{2A678640-43D5-316C-1265-C7F6D4C2976F}"/>
          </ac:spMkLst>
        </pc:spChg>
        <pc:picChg chg="add">
          <ac:chgData name="Zinger, Dana M (Historical Society)" userId="56aa7662-06e9-4d24-8e2c-d71773d4b644" providerId="ADAL" clId="{B22787B4-5665-4D09-B4D2-30CC18D7C10F}" dt="2026-10-15T16:58:12.726" v="112" actId="22"/>
          <ac:picMkLst>
            <pc:docMk/>
            <pc:sldMk cId="1078536787" sldId="351"/>
            <ac:picMk id="5" creationId="{FC848441-01CB-4CEF-5021-EF23A0D22E4E}"/>
          </ac:picMkLst>
        </pc:picChg>
      </pc:sldChg>
      <pc:sldChg chg="addSp delSp modSp new mod ord">
        <pc:chgData name="Zinger, Dana M (Historical Society)" userId="56aa7662-06e9-4d24-8e2c-d71773d4b644" providerId="ADAL" clId="{B22787B4-5665-4D09-B4D2-30CC18D7C10F}" dt="2026-10-15T16:56:19.363" v="104" actId="1076"/>
        <pc:sldMkLst>
          <pc:docMk/>
          <pc:sldMk cId="774965938" sldId="352"/>
        </pc:sldMkLst>
        <pc:spChg chg="del">
          <ac:chgData name="Zinger, Dana M (Historical Society)" userId="56aa7662-06e9-4d24-8e2c-d71773d4b644" providerId="ADAL" clId="{B22787B4-5665-4D09-B4D2-30CC18D7C10F}" dt="2026-10-15T16:24:12.702" v="80" actId="478"/>
          <ac:spMkLst>
            <pc:docMk/>
            <pc:sldMk cId="774965938" sldId="352"/>
            <ac:spMk id="2" creationId="{E446253F-039C-6ECB-DDB6-CA3690BE55A6}"/>
          </ac:spMkLst>
        </pc:spChg>
        <pc:spChg chg="mod">
          <ac:chgData name="Zinger, Dana M (Historical Society)" userId="56aa7662-06e9-4d24-8e2c-d71773d4b644" providerId="ADAL" clId="{B22787B4-5665-4D09-B4D2-30CC18D7C10F}" dt="2026-10-15T16:23:51.077" v="75"/>
          <ac:spMkLst>
            <pc:docMk/>
            <pc:sldMk cId="774965938" sldId="352"/>
            <ac:spMk id="3" creationId="{BE783EFC-2C51-357D-C618-271337886576}"/>
          </ac:spMkLst>
        </pc:spChg>
        <pc:picChg chg="add del mod">
          <ac:chgData name="Zinger, Dana M (Historical Society)" userId="56aa7662-06e9-4d24-8e2c-d71773d4b644" providerId="ADAL" clId="{B22787B4-5665-4D09-B4D2-30CC18D7C10F}" dt="2026-10-15T16:55:31.334" v="99" actId="21"/>
          <ac:picMkLst>
            <pc:docMk/>
            <pc:sldMk cId="774965938" sldId="352"/>
            <ac:picMk id="5" creationId="{AD92F500-10B3-8196-F82A-653C780CF91E}"/>
          </ac:picMkLst>
        </pc:picChg>
        <pc:picChg chg="add mod">
          <ac:chgData name="Zinger, Dana M (Historical Society)" userId="56aa7662-06e9-4d24-8e2c-d71773d4b644" providerId="ADAL" clId="{B22787B4-5665-4D09-B4D2-30CC18D7C10F}" dt="2026-10-15T16:56:19.363" v="104" actId="1076"/>
          <ac:picMkLst>
            <pc:docMk/>
            <pc:sldMk cId="774965938" sldId="352"/>
            <ac:picMk id="7" creationId="{59A7BAC9-4680-3608-387A-F12F48CF3A94}"/>
          </ac:picMkLst>
        </pc:picChg>
      </pc:sldChg>
      <pc:sldMasterChg chg="addSp delSp modSp mod">
        <pc:chgData name="Zinger, Dana M (Historical Society)" userId="56aa7662-06e9-4d24-8e2c-d71773d4b644" providerId="ADAL" clId="{B22787B4-5665-4D09-B4D2-30CC18D7C10F}" dt="2026-10-15T15:48:19.588" v="62" actId="207"/>
        <pc:sldMasterMkLst>
          <pc:docMk/>
          <pc:sldMasterMk cId="2279297235" sldId="2147483663"/>
        </pc:sldMasterMkLst>
        <pc:spChg chg="add">
          <ac:chgData name="Zinger, Dana M (Historical Society)" userId="56aa7662-06e9-4d24-8e2c-d71773d4b644" providerId="ADAL" clId="{B22787B4-5665-4D09-B4D2-30CC18D7C10F}" dt="2026-10-15T15:24:45.569" v="52" actId="22"/>
          <ac:spMkLst>
            <pc:docMk/>
            <pc:sldMasterMk cId="2279297235" sldId="2147483663"/>
            <ac:spMk id="3" creationId="{18F7BEAA-49C5-5FF0-224B-B4B85BEC4AFC}"/>
          </ac:spMkLst>
        </pc:spChg>
        <pc:spChg chg="mod">
          <ac:chgData name="Zinger, Dana M (Historical Society)" userId="56aa7662-06e9-4d24-8e2c-d71773d4b644" providerId="ADAL" clId="{B22787B4-5665-4D09-B4D2-30CC18D7C10F}" dt="2026-10-15T15:48:19.588" v="62" actId="207"/>
          <ac:spMkLst>
            <pc:docMk/>
            <pc:sldMasterMk cId="2279297235" sldId="2147483663"/>
            <ac:spMk id="7" creationId="{1D95C881-5D15-6CEF-71DA-B497FD32DDE8}"/>
          </ac:spMkLst>
        </pc:spChg>
        <pc:spChg chg="mod">
          <ac:chgData name="Zinger, Dana M (Historical Society)" userId="56aa7662-06e9-4d24-8e2c-d71773d4b644" providerId="ADAL" clId="{B22787B4-5665-4D09-B4D2-30CC18D7C10F}" dt="2026-10-15T15:24:51.566" v="53" actId="207"/>
          <ac:spMkLst>
            <pc:docMk/>
            <pc:sldMasterMk cId="2279297235" sldId="2147483663"/>
            <ac:spMk id="8" creationId="{135F6EC3-7E2E-ACCE-EF68-076A6ACD9DA8}"/>
          </ac:spMkLst>
        </pc:spChg>
        <pc:spChg chg="del">
          <ac:chgData name="Zinger, Dana M (Historical Society)" userId="56aa7662-06e9-4d24-8e2c-d71773d4b644" providerId="ADAL" clId="{B22787B4-5665-4D09-B4D2-30CC18D7C10F}" dt="2026-10-15T15:24:44.534" v="51" actId="478"/>
          <ac:spMkLst>
            <pc:docMk/>
            <pc:sldMasterMk cId="2279297235" sldId="2147483663"/>
            <ac:spMk id="11" creationId="{2ADE4FFC-F1CD-0B46-C0CF-D12179507000}"/>
          </ac:spMkLst>
        </pc:spChg>
        <pc:spChg chg="mod">
          <ac:chgData name="Zinger, Dana M (Historical Society)" userId="56aa7662-06e9-4d24-8e2c-d71773d4b644" providerId="ADAL" clId="{B22787B4-5665-4D09-B4D2-30CC18D7C10F}" dt="2026-10-15T15:16:22.562" v="36" actId="207"/>
          <ac:spMkLst>
            <pc:docMk/>
            <pc:sldMasterMk cId="2279297235" sldId="2147483663"/>
            <ac:spMk id="13" creationId="{CEBC5083-38C8-6DD4-42B4-9C056551E73F}"/>
          </ac:spMkLst>
        </pc:spChg>
      </pc:sldMasterChg>
      <pc:sldMasterChg chg="addSp delSp modSp mod modSldLayout">
        <pc:chgData name="Zinger, Dana M (Historical Society)" userId="56aa7662-06e9-4d24-8e2c-d71773d4b644" providerId="ADAL" clId="{B22787B4-5665-4D09-B4D2-30CC18D7C10F}" dt="2026-10-15T21:37:46.529" v="126" actId="1076"/>
        <pc:sldMasterMkLst>
          <pc:docMk/>
          <pc:sldMasterMk cId="2528199037" sldId="2147483665"/>
        </pc:sldMasterMkLst>
        <pc:spChg chg="mod">
          <ac:chgData name="Zinger, Dana M (Historical Society)" userId="56aa7662-06e9-4d24-8e2c-d71773d4b644" providerId="ADAL" clId="{B22787B4-5665-4D09-B4D2-30CC18D7C10F}" dt="2026-10-15T15:21:07.125" v="40" actId="207"/>
          <ac:spMkLst>
            <pc:docMk/>
            <pc:sldMasterMk cId="2528199037" sldId="2147483665"/>
            <ac:spMk id="8" creationId="{F7916351-E311-1E37-F302-658A72735EC8}"/>
          </ac:spMkLst>
        </pc:spChg>
        <pc:spChg chg="mod">
          <ac:chgData name="Zinger, Dana M (Historical Society)" userId="56aa7662-06e9-4d24-8e2c-d71773d4b644" providerId="ADAL" clId="{B22787B4-5665-4D09-B4D2-30CC18D7C10F}" dt="2026-10-15T15:25:52.626" v="57" actId="208"/>
          <ac:spMkLst>
            <pc:docMk/>
            <pc:sldMasterMk cId="2528199037" sldId="2147483665"/>
            <ac:spMk id="12" creationId="{A9EFB616-AAFF-AD58-0AB8-89ED49A15D74}"/>
          </ac:spMkLst>
        </pc:spChg>
        <pc:picChg chg="del">
          <ac:chgData name="Zinger, Dana M (Historical Society)" userId="56aa7662-06e9-4d24-8e2c-d71773d4b644" providerId="ADAL" clId="{B22787B4-5665-4D09-B4D2-30CC18D7C10F}" dt="2026-10-15T15:18:23.577" v="37" actId="478"/>
          <ac:picMkLst>
            <pc:docMk/>
            <pc:sldMasterMk cId="2528199037" sldId="2147483665"/>
            <ac:picMk id="3" creationId="{40319EDA-956E-B474-39DC-A71676A938A7}"/>
          </ac:picMkLst>
        </pc:picChg>
        <pc:picChg chg="add">
          <ac:chgData name="Zinger, Dana M (Historical Society)" userId="56aa7662-06e9-4d24-8e2c-d71773d4b644" providerId="ADAL" clId="{B22787B4-5665-4D09-B4D2-30CC18D7C10F}" dt="2026-10-15T15:18:25.874" v="39" actId="22"/>
          <ac:picMkLst>
            <pc:docMk/>
            <pc:sldMasterMk cId="2528199037" sldId="2147483665"/>
            <ac:picMk id="4" creationId="{5914BCC4-4305-ED7A-4847-28C5406C7247}"/>
          </ac:picMkLst>
        </pc:picChg>
        <pc:picChg chg="add mod">
          <ac:chgData name="Zinger, Dana M (Historical Society)" userId="56aa7662-06e9-4d24-8e2c-d71773d4b644" providerId="ADAL" clId="{B22787B4-5665-4D09-B4D2-30CC18D7C10F}" dt="2026-10-15T21:37:46.529" v="126" actId="1076"/>
          <ac:picMkLst>
            <pc:docMk/>
            <pc:sldMasterMk cId="2528199037" sldId="2147483665"/>
            <ac:picMk id="6" creationId="{2C29E9B7-12A6-AB9E-FE15-2AA5F3251777}"/>
          </ac:picMkLst>
        </pc:picChg>
        <pc:picChg chg="del">
          <ac:chgData name="Zinger, Dana M (Historical Society)" userId="56aa7662-06e9-4d24-8e2c-d71773d4b644" providerId="ADAL" clId="{B22787B4-5665-4D09-B4D2-30CC18D7C10F}" dt="2026-10-15T15:18:24.318" v="38" actId="478"/>
          <ac:picMkLst>
            <pc:docMk/>
            <pc:sldMasterMk cId="2528199037" sldId="2147483665"/>
            <ac:picMk id="10" creationId="{3FFA3CFC-8857-9A3E-3A18-8AE274DF5C48}"/>
          </ac:picMkLst>
        </pc:picChg>
        <pc:picChg chg="add">
          <ac:chgData name="Zinger, Dana M (Historical Society)" userId="56aa7662-06e9-4d24-8e2c-d71773d4b644" providerId="ADAL" clId="{B22787B4-5665-4D09-B4D2-30CC18D7C10F}" dt="2026-10-15T15:18:25.874" v="39" actId="22"/>
          <ac:picMkLst>
            <pc:docMk/>
            <pc:sldMasterMk cId="2528199037" sldId="2147483665"/>
            <ac:picMk id="11" creationId="{AC729E44-67BE-F25C-E660-781E997DE659}"/>
          </ac:picMkLst>
        </pc:picChg>
        <pc:sldLayoutChg chg="modSp mod">
          <pc:chgData name="Zinger, Dana M (Historical Society)" userId="56aa7662-06e9-4d24-8e2c-d71773d4b644" providerId="ADAL" clId="{B22787B4-5665-4D09-B4D2-30CC18D7C10F}" dt="2026-10-15T15:25:24.513" v="55" actId="207"/>
          <pc:sldLayoutMkLst>
            <pc:docMk/>
            <pc:sldMasterMk cId="2528199037" sldId="2147483665"/>
            <pc:sldLayoutMk cId="4101839969" sldId="2147483666"/>
          </pc:sldLayoutMkLst>
          <pc:spChg chg="mod">
            <ac:chgData name="Zinger, Dana M (Historical Society)" userId="56aa7662-06e9-4d24-8e2c-d71773d4b644" providerId="ADAL" clId="{B22787B4-5665-4D09-B4D2-30CC18D7C10F}" dt="2026-10-15T15:25:24.513" v="55" actId="207"/>
            <ac:spMkLst>
              <pc:docMk/>
              <pc:sldMasterMk cId="2528199037" sldId="2147483665"/>
              <pc:sldLayoutMk cId="4101839969" sldId="2147483666"/>
              <ac:spMk id="2" creationId="{F55EEAA2-707F-881E-9475-81A90596CD75}"/>
            </ac:spMkLst>
          </pc:spChg>
        </pc:sldLayoutChg>
      </pc:sldMasterChg>
      <pc:sldMasterChg chg="addSp modSp mod">
        <pc:chgData name="Zinger, Dana M (Historical Society)" userId="56aa7662-06e9-4d24-8e2c-d71773d4b644" providerId="ADAL" clId="{B22787B4-5665-4D09-B4D2-30CC18D7C10F}" dt="2026-10-15T15:22:59.879" v="44" actId="1076"/>
        <pc:sldMasterMkLst>
          <pc:docMk/>
          <pc:sldMasterMk cId="1439717838" sldId="2147483667"/>
        </pc:sldMasterMkLst>
        <pc:spChg chg="mod">
          <ac:chgData name="Zinger, Dana M (Historical Society)" userId="56aa7662-06e9-4d24-8e2c-d71773d4b644" providerId="ADAL" clId="{B22787B4-5665-4D09-B4D2-30CC18D7C10F}" dt="2026-10-15T15:21:45.152" v="41" actId="207"/>
          <ac:spMkLst>
            <pc:docMk/>
            <pc:sldMasterMk cId="1439717838" sldId="2147483667"/>
            <ac:spMk id="8" creationId="{37927607-E650-541C-FACB-C0BB41F09965}"/>
          </ac:spMkLst>
        </pc:spChg>
        <pc:spChg chg="mod">
          <ac:chgData name="Zinger, Dana M (Historical Society)" userId="56aa7662-06e9-4d24-8e2c-d71773d4b644" providerId="ADAL" clId="{B22787B4-5665-4D09-B4D2-30CC18D7C10F}" dt="2026-10-15T15:21:58.616" v="42" actId="207"/>
          <ac:spMkLst>
            <pc:docMk/>
            <pc:sldMasterMk cId="1439717838" sldId="2147483667"/>
            <ac:spMk id="11" creationId="{58289246-524B-0A77-832B-6EE4E73A721B}"/>
          </ac:spMkLst>
        </pc:spChg>
        <pc:picChg chg="add mod">
          <ac:chgData name="Zinger, Dana M (Historical Society)" userId="56aa7662-06e9-4d24-8e2c-d71773d4b644" providerId="ADAL" clId="{B22787B4-5665-4D09-B4D2-30CC18D7C10F}" dt="2026-10-15T15:22:59.879" v="44" actId="1076"/>
          <ac:picMkLst>
            <pc:docMk/>
            <pc:sldMasterMk cId="1439717838" sldId="2147483667"/>
            <ac:picMk id="4" creationId="{42C08141-1822-9D45-32FA-17D970586BDC}"/>
          </ac:picMkLst>
        </pc:picChg>
      </pc:sldMasterChg>
      <pc:sldMasterChg chg="addSp delSp modSp mod">
        <pc:chgData name="Zinger, Dana M (Historical Society)" userId="56aa7662-06e9-4d24-8e2c-d71773d4b644" providerId="ADAL" clId="{B22787B4-5665-4D09-B4D2-30CC18D7C10F}" dt="2026-10-15T17:14:07.813" v="125" actId="1076"/>
        <pc:sldMasterMkLst>
          <pc:docMk/>
          <pc:sldMasterMk cId="2118978413" sldId="2147483669"/>
        </pc:sldMasterMkLst>
        <pc:spChg chg="mod">
          <ac:chgData name="Zinger, Dana M (Historical Society)" userId="56aa7662-06e9-4d24-8e2c-d71773d4b644" providerId="ADAL" clId="{B22787B4-5665-4D09-B4D2-30CC18D7C10F}" dt="2026-10-15T15:24:14.657" v="50" actId="207"/>
          <ac:spMkLst>
            <pc:docMk/>
            <pc:sldMasterMk cId="2118978413" sldId="2147483669"/>
            <ac:spMk id="8" creationId="{853FAC03-45DB-2369-AB5B-23DC788124BD}"/>
          </ac:spMkLst>
        </pc:spChg>
        <pc:spChg chg="del">
          <ac:chgData name="Zinger, Dana M (Historical Society)" userId="56aa7662-06e9-4d24-8e2c-d71773d4b644" providerId="ADAL" clId="{B22787B4-5665-4D09-B4D2-30CC18D7C10F}" dt="2026-10-15T15:23:56.349" v="48" actId="478"/>
          <ac:spMkLst>
            <pc:docMk/>
            <pc:sldMasterMk cId="2118978413" sldId="2147483669"/>
            <ac:spMk id="10" creationId="{33E95938-0E71-C9E2-D2FE-3D162E99CBEC}"/>
          </ac:spMkLst>
        </pc:spChg>
        <pc:spChg chg="add">
          <ac:chgData name="Zinger, Dana M (Historical Society)" userId="56aa7662-06e9-4d24-8e2c-d71773d4b644" providerId="ADAL" clId="{B22787B4-5665-4D09-B4D2-30CC18D7C10F}" dt="2026-10-15T15:23:57.800" v="49" actId="22"/>
          <ac:spMkLst>
            <pc:docMk/>
            <pc:sldMasterMk cId="2118978413" sldId="2147483669"/>
            <ac:spMk id="11" creationId="{90C8EDC8-B57F-3FDE-F154-1CC35E22F72F}"/>
          </ac:spMkLst>
        </pc:spChg>
        <pc:grpChg chg="add mod">
          <ac:chgData name="Zinger, Dana M (Historical Society)" userId="56aa7662-06e9-4d24-8e2c-d71773d4b644" providerId="ADAL" clId="{B22787B4-5665-4D09-B4D2-30CC18D7C10F}" dt="2026-10-15T15:23:33.959" v="47"/>
          <ac:grpSpMkLst>
            <pc:docMk/>
            <pc:sldMasterMk cId="2118978413" sldId="2147483669"/>
            <ac:grpSpMk id="2" creationId="{83A9F890-8BD1-64B2-9990-9F5D0C6C0586}"/>
          </ac:grpSpMkLst>
        </pc:grpChg>
        <pc:picChg chg="del">
          <ac:chgData name="Zinger, Dana M (Historical Society)" userId="56aa7662-06e9-4d24-8e2c-d71773d4b644" providerId="ADAL" clId="{B22787B4-5665-4D09-B4D2-30CC18D7C10F}" dt="2026-10-15T15:23:30.991" v="45" actId="478"/>
          <ac:picMkLst>
            <pc:docMk/>
            <pc:sldMasterMk cId="2118978413" sldId="2147483669"/>
            <ac:picMk id="3" creationId="{9E1CC9D4-BA85-AB94-14C5-BF346FB1214A}"/>
          </ac:picMkLst>
        </pc:picChg>
        <pc:picChg chg="mod">
          <ac:chgData name="Zinger, Dana M (Historical Society)" userId="56aa7662-06e9-4d24-8e2c-d71773d4b644" providerId="ADAL" clId="{B22787B4-5665-4D09-B4D2-30CC18D7C10F}" dt="2026-10-15T15:23:33.959" v="47"/>
          <ac:picMkLst>
            <pc:docMk/>
            <pc:sldMasterMk cId="2118978413" sldId="2147483669"/>
            <ac:picMk id="4" creationId="{AEB82574-2072-1847-CE6B-B5D554967C5D}"/>
          </ac:picMkLst>
        </pc:picChg>
        <pc:picChg chg="del">
          <ac:chgData name="Zinger, Dana M (Historical Society)" userId="56aa7662-06e9-4d24-8e2c-d71773d4b644" providerId="ADAL" clId="{B22787B4-5665-4D09-B4D2-30CC18D7C10F}" dt="2026-10-15T15:23:32.692" v="46" actId="478"/>
          <ac:picMkLst>
            <pc:docMk/>
            <pc:sldMasterMk cId="2118978413" sldId="2147483669"/>
            <ac:picMk id="5" creationId="{4D60FC0C-FE9B-8C88-AC85-D294B2F56030}"/>
          </ac:picMkLst>
        </pc:picChg>
        <pc:picChg chg="mod">
          <ac:chgData name="Zinger, Dana M (Historical Society)" userId="56aa7662-06e9-4d24-8e2c-d71773d4b644" providerId="ADAL" clId="{B22787B4-5665-4D09-B4D2-30CC18D7C10F}" dt="2026-10-15T17:14:07.813" v="125" actId="1076"/>
          <ac:picMkLst>
            <pc:docMk/>
            <pc:sldMasterMk cId="2118978413" sldId="2147483669"/>
            <ac:picMk id="6" creationId="{2DB8A559-EE02-112E-D465-496F207FA956}"/>
          </ac:picMkLst>
        </pc:picChg>
      </pc:sldMasterChg>
      <pc:sldMasterChg chg="addSp delSp modSp mod">
        <pc:chgData name="Zinger, Dana M (Historical Society)" userId="56aa7662-06e9-4d24-8e2c-d71773d4b644" providerId="ADAL" clId="{B22787B4-5665-4D09-B4D2-30CC18D7C10F}" dt="2026-10-15T15:16:11.366" v="34" actId="207"/>
        <pc:sldMasterMkLst>
          <pc:docMk/>
          <pc:sldMasterMk cId="3043762115" sldId="2147483671"/>
        </pc:sldMasterMkLst>
        <pc:spChg chg="add del mod">
          <ac:chgData name="Zinger, Dana M (Historical Society)" userId="56aa7662-06e9-4d24-8e2c-d71773d4b644" providerId="ADAL" clId="{B22787B4-5665-4D09-B4D2-30CC18D7C10F}" dt="2026-10-15T15:06:05.266" v="14" actId="478"/>
          <ac:spMkLst>
            <pc:docMk/>
            <pc:sldMasterMk cId="3043762115" sldId="2147483671"/>
            <ac:spMk id="2" creationId="{93922E6E-5C75-D89F-12C8-C27D91D7DA82}"/>
          </ac:spMkLst>
        </pc:spChg>
        <pc:spChg chg="mod">
          <ac:chgData name="Zinger, Dana M (Historical Society)" userId="56aa7662-06e9-4d24-8e2c-d71773d4b644" providerId="ADAL" clId="{B22787B4-5665-4D09-B4D2-30CC18D7C10F}" dt="2026-10-15T15:06:18.754" v="15" actId="1076"/>
          <ac:spMkLst>
            <pc:docMk/>
            <pc:sldMasterMk cId="3043762115" sldId="2147483671"/>
            <ac:spMk id="3" creationId="{9D69D83B-3C16-E2A7-AC64-4313CE323E6A}"/>
          </ac:spMkLst>
        </pc:spChg>
        <pc:spChg chg="mod">
          <ac:chgData name="Zinger, Dana M (Historical Society)" userId="56aa7662-06e9-4d24-8e2c-d71773d4b644" providerId="ADAL" clId="{B22787B4-5665-4D09-B4D2-30CC18D7C10F}" dt="2026-10-15T15:05:18.537" v="7" actId="1076"/>
          <ac:spMkLst>
            <pc:docMk/>
            <pc:sldMasterMk cId="3043762115" sldId="2147483671"/>
            <ac:spMk id="7" creationId="{899D7261-4E18-CBBF-4BB4-4A8D4F37691E}"/>
          </ac:spMkLst>
        </pc:spChg>
        <pc:picChg chg="add del">
          <ac:chgData name="Zinger, Dana M (Historical Society)" userId="56aa7662-06e9-4d24-8e2c-d71773d4b644" providerId="ADAL" clId="{B22787B4-5665-4D09-B4D2-30CC18D7C10F}" dt="2026-10-15T15:05:04.876" v="3" actId="478"/>
          <ac:picMkLst>
            <pc:docMk/>
            <pc:sldMasterMk cId="3043762115" sldId="2147483671"/>
            <ac:picMk id="4" creationId="{8D1BCC3F-756B-AF71-8C55-BDE7C2E9DA68}"/>
          </ac:picMkLst>
        </pc:picChg>
        <pc:picChg chg="mod">
          <ac:chgData name="Zinger, Dana M (Historical Society)" userId="56aa7662-06e9-4d24-8e2c-d71773d4b644" providerId="ADAL" clId="{B22787B4-5665-4D09-B4D2-30CC18D7C10F}" dt="2026-10-15T15:16:11.366" v="34" actId="207"/>
          <ac:picMkLst>
            <pc:docMk/>
            <pc:sldMasterMk cId="3043762115" sldId="2147483671"/>
            <ac:picMk id="8" creationId="{B031EB92-EA6E-BC92-1D58-10593794DB97}"/>
          </ac:picMkLst>
        </pc:picChg>
        <pc:picChg chg="mod">
          <ac:chgData name="Zinger, Dana M (Historical Society)" userId="56aa7662-06e9-4d24-8e2c-d71773d4b644" providerId="ADAL" clId="{B22787B4-5665-4D09-B4D2-30CC18D7C10F}" dt="2026-10-15T15:14:49.767" v="30" actId="1076"/>
          <ac:picMkLst>
            <pc:docMk/>
            <pc:sldMasterMk cId="3043762115" sldId="2147483671"/>
            <ac:picMk id="9" creationId="{CDBC79E3-3144-F618-E574-0DC2D60E8D34}"/>
          </ac:picMkLst>
        </pc:picChg>
      </pc:sldMasterChg>
      <pc:sldMasterChg chg="del delSldLayout">
        <pc:chgData name="Zinger, Dana M (Historical Society)" userId="56aa7662-06e9-4d24-8e2c-d71773d4b644" providerId="ADAL" clId="{B22787B4-5665-4D09-B4D2-30CC18D7C10F}" dt="2026-10-15T15:04:29.927" v="1"/>
        <pc:sldMasterMkLst>
          <pc:docMk/>
          <pc:sldMasterMk cId="569215997" sldId="2147483673"/>
        </pc:sldMasterMkLst>
        <pc:sldLayoutChg chg="del">
          <pc:chgData name="Zinger, Dana M (Historical Society)" userId="56aa7662-06e9-4d24-8e2c-d71773d4b644" providerId="ADAL" clId="{B22787B4-5665-4D09-B4D2-30CC18D7C10F}" dt="2026-10-15T15:04:29.927" v="1"/>
          <pc:sldLayoutMkLst>
            <pc:docMk/>
            <pc:sldMasterMk cId="569215997" sldId="2147483673"/>
            <pc:sldLayoutMk cId="2540492309" sldId="2147483674"/>
          </pc:sldLayoutMkLst>
        </pc:sldLayoutChg>
      </pc:sldMasterChg>
      <pc:sldMasterChg chg="new add del mod addSldLayout delSldLayout">
        <pc:chgData name="Zinger, Dana M (Historical Society)" userId="56aa7662-06e9-4d24-8e2c-d71773d4b644" providerId="ADAL" clId="{B22787B4-5665-4D09-B4D2-30CC18D7C10F}" dt="2026-10-15T15:13:47.053" v="29" actId="6938"/>
        <pc:sldMasterMkLst>
          <pc:docMk/>
          <pc:sldMasterMk cId="820813262" sldId="2147483673"/>
        </pc:sldMasterMkLst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3925551062" sldId="2147483674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648009755" sldId="2147483675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3010570403" sldId="2147483676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620450541" sldId="2147483677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2694114660" sldId="2147483678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2175810127" sldId="2147483679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2143945947" sldId="2147483680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2185945690" sldId="2147483681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3243152157" sldId="2147483682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1287546413" sldId="2147483683"/>
          </pc:sldLayoutMkLst>
        </pc:sldLayoutChg>
        <pc:sldLayoutChg chg="new del replId">
          <pc:chgData name="Zinger, Dana M (Historical Society)" userId="56aa7662-06e9-4d24-8e2c-d71773d4b644" providerId="ADAL" clId="{B22787B4-5665-4D09-B4D2-30CC18D7C10F}" dt="2026-10-15T15:13:47.053" v="29" actId="6938"/>
          <pc:sldLayoutMkLst>
            <pc:docMk/>
            <pc:sldMasterMk cId="820813262" sldId="2147483673"/>
            <pc:sldLayoutMk cId="3722960308" sldId="2147483684"/>
          </pc:sldLayoutMkLst>
        </pc:sldLayoutChg>
      </pc:sldMasterChg>
      <pc:sldMasterChg chg="addSp">
        <pc:chgData name="Zinger, Dana M (Historical Society)" userId="56aa7662-06e9-4d24-8e2c-d71773d4b644" providerId="ADAL" clId="{B22787B4-5665-4D09-B4D2-30CC18D7C10F}" dt="2026-10-15T15:04:34.073" v="2"/>
        <pc:sldMasterMkLst>
          <pc:docMk/>
          <pc:sldMasterMk cId="1133852556" sldId="2147483673"/>
        </pc:sldMasterMkLst>
        <pc:spChg chg="add">
          <ac:chgData name="Zinger, Dana M (Historical Society)" userId="56aa7662-06e9-4d24-8e2c-d71773d4b644" providerId="ADAL" clId="{B22787B4-5665-4D09-B4D2-30CC18D7C10F}" dt="2026-10-15T15:04:34.073" v="2"/>
          <ac:spMkLst>
            <pc:docMk/>
            <pc:sldMasterMk cId="1133852556" sldId="2147483673"/>
            <ac:spMk id="2" creationId="{E2EDFFB7-C9D6-EEAC-DA78-332E3AA6CA4A}"/>
          </ac:spMkLst>
        </pc:spChg>
        <pc:picChg chg="add">
          <ac:chgData name="Zinger, Dana M (Historical Society)" userId="56aa7662-06e9-4d24-8e2c-d71773d4b644" providerId="ADAL" clId="{B22787B4-5665-4D09-B4D2-30CC18D7C10F}" dt="2026-10-15T15:04:34.073" v="2"/>
          <ac:picMkLst>
            <pc:docMk/>
            <pc:sldMasterMk cId="1133852556" sldId="2147483673"/>
            <ac:picMk id="4" creationId="{CA4CA623-FE40-8C56-2E61-A841FDE71337}"/>
          </ac:picMkLst>
        </pc:picChg>
      </pc:sldMasterChg>
      <pc:sldMasterChg chg="addSp">
        <pc:chgData name="Zinger, Dana M (Historical Society)" userId="56aa7662-06e9-4d24-8e2c-d71773d4b644" providerId="ADAL" clId="{B22787B4-5665-4D09-B4D2-30CC18D7C10F}" dt="2026-10-15T15:06:48.874" v="16"/>
        <pc:sldMasterMkLst>
          <pc:docMk/>
          <pc:sldMasterMk cId="2793970316" sldId="2147483673"/>
        </pc:sldMasterMkLst>
        <pc:picChg chg="add">
          <ac:chgData name="Zinger, Dana M (Historical Society)" userId="56aa7662-06e9-4d24-8e2c-d71773d4b644" providerId="ADAL" clId="{B22787B4-5665-4D09-B4D2-30CC18D7C10F}" dt="2026-10-15T15:06:48.874" v="16"/>
          <ac:picMkLst>
            <pc:docMk/>
            <pc:sldMasterMk cId="2793970316" sldId="2147483673"/>
            <ac:picMk id="2" creationId="{13BA9577-DECE-D0CA-A27D-C193A72DA484}"/>
          </ac:picMkLst>
        </pc:picChg>
      </pc:sldMasterChg>
      <pc:sldMasterChg chg="del delSldLayout">
        <pc:chgData name="Zinger, Dana M (Historical Society)" userId="56aa7662-06e9-4d24-8e2c-d71773d4b644" providerId="ADAL" clId="{B22787B4-5665-4D09-B4D2-30CC18D7C10F}" dt="2026-10-15T15:04:29.927" v="1"/>
        <pc:sldMasterMkLst>
          <pc:docMk/>
          <pc:sldMasterMk cId="1713670091" sldId="2147483675"/>
        </pc:sldMasterMkLst>
        <pc:sldLayoutChg chg="del">
          <pc:chgData name="Zinger, Dana M (Historical Society)" userId="56aa7662-06e9-4d24-8e2c-d71773d4b644" providerId="ADAL" clId="{B22787B4-5665-4D09-B4D2-30CC18D7C10F}" dt="2026-10-15T15:04:29.927" v="1"/>
          <pc:sldLayoutMkLst>
            <pc:docMk/>
            <pc:sldMasterMk cId="1713670091" sldId="2147483675"/>
            <pc:sldLayoutMk cId="360834288" sldId="2147483676"/>
          </pc:sldLayoutMkLst>
        </pc:sldLayoutChg>
      </pc:sldMasterChg>
      <pc:sldMasterChg chg="del delSldLayout">
        <pc:chgData name="Zinger, Dana M (Historical Society)" userId="56aa7662-06e9-4d24-8e2c-d71773d4b644" providerId="ADAL" clId="{B22787B4-5665-4D09-B4D2-30CC18D7C10F}" dt="2026-10-15T15:04:29.927" v="1"/>
        <pc:sldMasterMkLst>
          <pc:docMk/>
          <pc:sldMasterMk cId="1177600495" sldId="2147483677"/>
        </pc:sldMasterMkLst>
        <pc:sldLayoutChg chg="del">
          <pc:chgData name="Zinger, Dana M (Historical Society)" userId="56aa7662-06e9-4d24-8e2c-d71773d4b644" providerId="ADAL" clId="{B22787B4-5665-4D09-B4D2-30CC18D7C10F}" dt="2026-10-15T15:04:29.927" v="1"/>
          <pc:sldLayoutMkLst>
            <pc:docMk/>
            <pc:sldMasterMk cId="1177600495" sldId="2147483677"/>
            <pc:sldLayoutMk cId="2557561161" sldId="2147483678"/>
          </pc:sldLayoutMkLst>
        </pc:sldLayoutChg>
      </pc:sldMasterChg>
      <pc:sldMasterChg chg="del delSldLayout">
        <pc:chgData name="Zinger, Dana M (Historical Society)" userId="56aa7662-06e9-4d24-8e2c-d71773d4b644" providerId="ADAL" clId="{B22787B4-5665-4D09-B4D2-30CC18D7C10F}" dt="2026-10-15T15:04:29.927" v="1"/>
        <pc:sldMasterMkLst>
          <pc:docMk/>
          <pc:sldMasterMk cId="2662579179" sldId="2147483679"/>
        </pc:sldMasterMkLst>
        <pc:sldLayoutChg chg="del">
          <pc:chgData name="Zinger, Dana M (Historical Society)" userId="56aa7662-06e9-4d24-8e2c-d71773d4b644" providerId="ADAL" clId="{B22787B4-5665-4D09-B4D2-30CC18D7C10F}" dt="2026-10-15T15:04:29.927" v="1"/>
          <pc:sldLayoutMkLst>
            <pc:docMk/>
            <pc:sldMasterMk cId="2662579179" sldId="2147483679"/>
            <pc:sldLayoutMk cId="4121879951" sldId="21474836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6D8CAD-8A39-EFB5-EA4D-F297132A0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393E2-547F-6C5D-2879-88782532C8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EAB21-D910-4B48-95B5-FC9CABF2A71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36A34-FB7E-B893-A05F-BD7915726C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84CE7-460D-CE1C-51D7-7659F8F21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A523-DAFC-4800-B67E-84666E859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81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946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C7FD8-29FF-69FD-A77F-A97B9D2CC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625" y="1406105"/>
            <a:ext cx="9204684" cy="4485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dirty="0"/>
              <a:t>Text: Please only use ARIAL font</a:t>
            </a:r>
          </a:p>
          <a:p>
            <a:pPr lvl="0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5123E-9AEC-8A93-6491-E11A69719C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HEADLINE – PLEASE USE ONLY ARIAL FONT</a:t>
            </a:r>
          </a:p>
        </p:txBody>
      </p:sp>
    </p:spTree>
    <p:extLst>
      <p:ext uri="{BB962C8B-B14F-4D97-AF65-F5344CB8AC3E}">
        <p14:creationId xmlns:p14="http://schemas.microsoft.com/office/powerpoint/2010/main" val="167651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324DB7-6DA4-C38A-33AE-9027961506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63788" y="1336675"/>
            <a:ext cx="9575800" cy="536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dirty="0"/>
              <a:t>Text: Please only use ARIAL font</a:t>
            </a:r>
          </a:p>
          <a:p>
            <a:pPr lvl="0"/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55EEAA2-707F-881E-9475-81A90596C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HEADLINE – PLEASE USE ONLY ARIAL FONT</a:t>
            </a:r>
          </a:p>
        </p:txBody>
      </p:sp>
    </p:spTree>
    <p:extLst>
      <p:ext uri="{BB962C8B-B14F-4D97-AF65-F5344CB8AC3E}">
        <p14:creationId xmlns:p14="http://schemas.microsoft.com/office/powerpoint/2010/main" val="410183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C5DD81-8806-0E3A-279D-D39AD704AC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9188" y="1414463"/>
            <a:ext cx="9515475" cy="5210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dirty="0"/>
              <a:t>Text: Please only use ARIAL font</a:t>
            </a:r>
          </a:p>
          <a:p>
            <a:pPr lvl="0"/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0B888EE-7B36-9A8E-0E7F-F8BB1874A6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HEADLINE – PLEASE USE ONLY ARIAL FONT</a:t>
            </a:r>
          </a:p>
        </p:txBody>
      </p:sp>
    </p:spTree>
    <p:extLst>
      <p:ext uri="{BB962C8B-B14F-4D97-AF65-F5344CB8AC3E}">
        <p14:creationId xmlns:p14="http://schemas.microsoft.com/office/powerpoint/2010/main" val="863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66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9D7261-4E18-CBBF-4BB4-4A8D4F3769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031EB92-EA6E-BC92-1D58-10593794DB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497" y="2683010"/>
            <a:ext cx="5763948" cy="3500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BC79E3-3144-F618-E574-0DC2D60E8D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808" y="837034"/>
            <a:ext cx="4439873" cy="13559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69D83B-3C16-E2A7-AC64-4313CE323E6A}"/>
              </a:ext>
            </a:extLst>
          </p:cNvPr>
          <p:cNvSpPr txBox="1"/>
          <p:nvPr/>
        </p:nvSpPr>
        <p:spPr>
          <a:xfrm>
            <a:off x="6205489" y="1145116"/>
            <a:ext cx="56615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KENTUCKY’S IMMIGRANT COLONIES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VISUAL THINKING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6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95C881-5D15-6CEF-71DA-B497FD32DDE8}"/>
              </a:ext>
            </a:extLst>
          </p:cNvPr>
          <p:cNvSpPr/>
          <p:nvPr/>
        </p:nvSpPr>
        <p:spPr>
          <a:xfrm>
            <a:off x="0" y="0"/>
            <a:ext cx="12192000" cy="6039556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5F6EC3-7E2E-ACCE-EF68-076A6ACD9DA8}"/>
              </a:ext>
            </a:extLst>
          </p:cNvPr>
          <p:cNvSpPr/>
          <p:nvPr/>
        </p:nvSpPr>
        <p:spPr>
          <a:xfrm>
            <a:off x="0" y="6039556"/>
            <a:ext cx="12192000" cy="818444"/>
          </a:xfrm>
          <a:prstGeom prst="rect">
            <a:avLst/>
          </a:prstGeom>
          <a:solidFill>
            <a:srgbClr val="153B65"/>
          </a:solidFill>
          <a:ln>
            <a:solidFill>
              <a:srgbClr val="4868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40DD92-0E28-45D8-6C67-129243BAFE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0455" y="6187982"/>
            <a:ext cx="1707833" cy="521591"/>
          </a:xfrm>
          <a:prstGeom prst="rect">
            <a:avLst/>
          </a:prstGeom>
        </p:spPr>
      </p:pic>
      <p:sp>
        <p:nvSpPr>
          <p:cNvPr id="13" name="TextBox 16">
            <a:extLst>
              <a:ext uri="{FF2B5EF4-FFF2-40B4-BE49-F238E27FC236}">
                <a16:creationId xmlns:a16="http://schemas.microsoft.com/office/drawing/2014/main" id="{CEBC5083-38C8-6DD4-42B4-9C056551E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E31F26"/>
          </a:solidFill>
          <a:ln>
            <a:solidFill>
              <a:srgbClr val="E31F26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3600" b="1" dirty="0">
              <a:solidFill>
                <a:srgbClr val="CB1E4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7BEAA-49C5-5FF0-224B-B4B85BEC4AFC}"/>
              </a:ext>
            </a:extLst>
          </p:cNvPr>
          <p:cNvSpPr txBox="1"/>
          <p:nvPr userDrawn="1"/>
        </p:nvSpPr>
        <p:spPr>
          <a:xfrm>
            <a:off x="330926" y="6264111"/>
            <a:ext cx="685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history.ky.gov/america250ky</a:t>
            </a:r>
          </a:p>
        </p:txBody>
      </p:sp>
    </p:spTree>
    <p:extLst>
      <p:ext uri="{BB962C8B-B14F-4D97-AF65-F5344CB8AC3E}">
        <p14:creationId xmlns:p14="http://schemas.microsoft.com/office/powerpoint/2010/main" val="227929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354616-8FCB-8379-803C-8C43ECDBF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31F2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916351-E311-1E37-F302-658A72735EC8}"/>
              </a:ext>
            </a:extLst>
          </p:cNvPr>
          <p:cNvSpPr/>
          <p:nvPr/>
        </p:nvSpPr>
        <p:spPr>
          <a:xfrm>
            <a:off x="-4126" y="0"/>
            <a:ext cx="2169288" cy="6858000"/>
          </a:xfrm>
          <a:prstGeom prst="rect">
            <a:avLst/>
          </a:prstGeom>
          <a:solidFill>
            <a:srgbClr val="DAE3F3"/>
          </a:solidFill>
          <a:ln>
            <a:solidFill>
              <a:srgbClr val="D1D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1D9E2"/>
              </a:solidFill>
              <a:highlight>
                <a:srgbClr val="FFFF00"/>
              </a:highlight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A9EFB616-AAFF-AD58-0AB8-89ED49A15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E31F26"/>
          </a:solidFill>
          <a:ln>
            <a:solidFill>
              <a:srgbClr val="E31F26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5914BCC4-4305-ED7A-4847-28C5406C72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6964"/>
            <a:ext cx="2161036" cy="216103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C29E9B7-12A6-AB9E-FE15-2AA5F32517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18" y="3713210"/>
            <a:ext cx="1754000" cy="1065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29E44-67BE-F25C-E660-781E997DE65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517" y="3062536"/>
            <a:ext cx="1638877" cy="50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9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B2E856-61DF-872B-4CF5-9EDF10725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31F2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927607-E650-541C-FACB-C0BB41F09965}"/>
              </a:ext>
            </a:extLst>
          </p:cNvPr>
          <p:cNvSpPr/>
          <p:nvPr/>
        </p:nvSpPr>
        <p:spPr>
          <a:xfrm>
            <a:off x="-8252" y="0"/>
            <a:ext cx="2169288" cy="6858000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8289246-524B-0A77-832B-6EE4E73A7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153B6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36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50F598-A718-11A5-12B1-A17EBE488D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093" y="6080220"/>
            <a:ext cx="1576978" cy="481626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2C08141-1822-9D45-32FA-17D970586B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82" y="4718818"/>
            <a:ext cx="1754000" cy="106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C95436-D061-E701-76C5-89ECB1CC0F1A}"/>
              </a:ext>
            </a:extLst>
          </p:cNvPr>
          <p:cNvSpPr/>
          <p:nvPr/>
        </p:nvSpPr>
        <p:spPr>
          <a:xfrm>
            <a:off x="0" y="0"/>
            <a:ext cx="12192000" cy="6039556"/>
          </a:xfrm>
          <a:prstGeom prst="rect">
            <a:avLst/>
          </a:prstGeom>
          <a:solidFill>
            <a:srgbClr val="D1D9E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3FAC03-45DB-2369-AB5B-23DC788124BD}"/>
              </a:ext>
            </a:extLst>
          </p:cNvPr>
          <p:cNvSpPr/>
          <p:nvPr/>
        </p:nvSpPr>
        <p:spPr>
          <a:xfrm>
            <a:off x="0" y="6039556"/>
            <a:ext cx="12192000" cy="818444"/>
          </a:xfrm>
          <a:prstGeom prst="rect">
            <a:avLst/>
          </a:prstGeom>
          <a:solidFill>
            <a:srgbClr val="153B65"/>
          </a:solidFill>
          <a:ln>
            <a:solidFill>
              <a:srgbClr val="153B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A9F890-8BD1-64B2-9990-9F5D0C6C0586}"/>
              </a:ext>
            </a:extLst>
          </p:cNvPr>
          <p:cNvGrpSpPr/>
          <p:nvPr userDrawn="1"/>
        </p:nvGrpSpPr>
        <p:grpSpPr>
          <a:xfrm>
            <a:off x="607446" y="818444"/>
            <a:ext cx="10977108" cy="4458950"/>
            <a:chOff x="553204" y="1236147"/>
            <a:chExt cx="10977108" cy="445895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AEB82574-2072-1847-CE6B-B5D554967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204" y="1400911"/>
              <a:ext cx="6809983" cy="4135873"/>
            </a:xfrm>
            <a:prstGeom prst="rect">
              <a:avLst/>
            </a:prstGeom>
          </p:spPr>
        </p:pic>
        <p:pic>
          <p:nvPicPr>
            <p:cNvPr id="6" name="Picture 5" descr="Qr code&#10;&#10;Description automatically generated">
              <a:extLst>
                <a:ext uri="{FF2B5EF4-FFF2-40B4-BE49-F238E27FC236}">
                  <a16:creationId xmlns:a16="http://schemas.microsoft.com/office/drawing/2014/main" id="{2DB8A559-EE02-112E-D465-496F207FA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362" y="1236147"/>
              <a:ext cx="4458950" cy="445895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0C8EDC8-B57F-3FDE-F154-1CC35E22F72F}"/>
              </a:ext>
            </a:extLst>
          </p:cNvPr>
          <p:cNvSpPr txBox="1"/>
          <p:nvPr userDrawn="1"/>
        </p:nvSpPr>
        <p:spPr>
          <a:xfrm>
            <a:off x="330926" y="6264111"/>
            <a:ext cx="685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history.ky.gov/america250ky</a:t>
            </a:r>
          </a:p>
        </p:txBody>
      </p:sp>
    </p:spTree>
    <p:extLst>
      <p:ext uri="{BB962C8B-B14F-4D97-AF65-F5344CB8AC3E}">
        <p14:creationId xmlns:p14="http://schemas.microsoft.com/office/powerpoint/2010/main" val="211897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50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A3AB1-4AC3-6551-45FE-397BF2BBFF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C2073129-3866-B096-6D1B-5B9588EAC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E31F26"/>
          </a:solidFill>
          <a:ln>
            <a:solidFill>
              <a:srgbClr val="E31F26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3600" b="1" dirty="0">
              <a:solidFill>
                <a:srgbClr val="CB1E4C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67F19-5684-5E8C-3558-0D0461FC64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62350" y="1357193"/>
            <a:ext cx="7264992" cy="5357932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7AF17B4-773F-420E-1B11-B342D5A41D7A}"/>
              </a:ext>
            </a:extLst>
          </p:cNvPr>
          <p:cNvSpPr txBox="1">
            <a:spLocks/>
          </p:cNvSpPr>
          <p:nvPr/>
        </p:nvSpPr>
        <p:spPr>
          <a:xfrm>
            <a:off x="363687" y="648994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KENTUCKY’S IMMIGRANT COLONIES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633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6D208-EB17-FFDD-A604-1B4DB40B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9981C-851B-62BF-0415-9143EB6C8F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KENTUCKY’S IMMIGRANT COLONIES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2F2B6E-0427-D504-4A8F-2279058589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57600" y="1552575"/>
            <a:ext cx="694372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4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5804E-FB98-6C5C-8D47-AAA826DD9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119E9-3838-2E88-9448-4E4A6FE8DD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E9EB66-02AA-F5A8-DD25-D9A1C665CD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6522" y="1331214"/>
            <a:ext cx="4521327" cy="525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5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15C86-A920-3218-33E3-EF070CBD1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44877-E41E-14D6-CB04-18B17DD625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KENTUCKY’S IMMIGRANT COLONIES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80B770-4278-337B-B4BF-37A541FCC7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62400" y="1457325"/>
            <a:ext cx="657225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1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D5C8-31C9-8773-8F96-7F1174601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30A413-4863-6F97-9E61-A07FB75747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6174" y="1457324"/>
            <a:ext cx="6896101" cy="5048251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C30EF26-8DC6-839E-735D-87783FE905AC}"/>
              </a:ext>
            </a:extLst>
          </p:cNvPr>
          <p:cNvSpPr txBox="1">
            <a:spLocks/>
          </p:cNvSpPr>
          <p:nvPr/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KENTUCKY’S IMMIGRANT COLONIES</a:t>
            </a:r>
          </a:p>
        </p:txBody>
      </p:sp>
    </p:spTree>
    <p:extLst>
      <p:ext uri="{BB962C8B-B14F-4D97-AF65-F5344CB8AC3E}">
        <p14:creationId xmlns:p14="http://schemas.microsoft.com/office/powerpoint/2010/main" val="262777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F697F-6E24-3657-D559-E466E2846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B53F25-1989-984A-87F8-3DC9257201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9025" y="1284338"/>
            <a:ext cx="7210425" cy="543425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F7DE17F-6E9B-E96F-4F71-C83DF4A98020}"/>
              </a:ext>
            </a:extLst>
          </p:cNvPr>
          <p:cNvSpPr txBox="1">
            <a:spLocks/>
          </p:cNvSpPr>
          <p:nvPr/>
        </p:nvSpPr>
        <p:spPr>
          <a:xfrm>
            <a:off x="363687" y="648299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KENTUCKY’S IMMIGRANT COLONIES</a:t>
            </a:r>
          </a:p>
        </p:txBody>
      </p:sp>
    </p:spTree>
    <p:extLst>
      <p:ext uri="{BB962C8B-B14F-4D97-AF65-F5344CB8AC3E}">
        <p14:creationId xmlns:p14="http://schemas.microsoft.com/office/powerpoint/2010/main" val="187012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D23EA-BBA6-F544-9177-A2F0265D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0EF6F6-600B-50DC-C586-D615B6DABE10}"/>
              </a:ext>
            </a:extLst>
          </p:cNvPr>
          <p:cNvSpPr txBox="1">
            <a:spLocks/>
          </p:cNvSpPr>
          <p:nvPr/>
        </p:nvSpPr>
        <p:spPr>
          <a:xfrm>
            <a:off x="363687" y="648299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26FD78-94F6-1D60-70B4-BDD95060CD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2688" y="1438276"/>
            <a:ext cx="6973887" cy="509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5D79E4-BE10-DF94-0447-940896188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13DA2E-07AF-69B1-C77F-007BBA9FBE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79964" y="1419226"/>
            <a:ext cx="6978511" cy="5177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68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76B6C-42C3-D16C-B56A-089EEEA7E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66C9309-1B80-BFA1-CF42-1222E00B23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F1AC7E-512E-F8E9-9BD2-D35ADCBD03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082" y="1200150"/>
            <a:ext cx="4487418" cy="557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75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956CF-EBE0-36F7-8FCB-13D2C6C34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8C5D518-4A86-06B9-D7A6-92239C46F5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E9C808-9F39-8B80-6987-E30D97AF67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9975" y="1441582"/>
            <a:ext cx="7238999" cy="519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5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1D394-40BC-6221-16A0-94EE6748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9A0E12-2D67-10C6-D56E-61F7DC10A1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D21760-F0F4-F7FC-8515-1FF3239E11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19550" y="1325089"/>
            <a:ext cx="6167437" cy="530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4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957C-D089-ACC6-4384-81C46C31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1FC21DE-6B43-1CB7-E254-FBE5D405B9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E981A9-381B-F584-D4D1-2A71062362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71900" y="1421784"/>
            <a:ext cx="6905625" cy="514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DE9CB-8E1B-0F23-C507-3440BEA9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A8AE5C7-9059-991E-F7D9-D7160DC0D8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14E71E-1A4A-82EA-E73B-6124D8770C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57675" y="1294267"/>
            <a:ext cx="5829300" cy="541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15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8F330-3C80-D49F-E7A0-858A1E92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28F22FA-2274-9176-4F18-0F9ED10789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5EC4F5-E55D-0546-F8B9-0395E40052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05083" y="1494088"/>
            <a:ext cx="6812077" cy="499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01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71F-7649-DC79-48EB-79FC9C1C2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6C45B40-2231-621C-7367-E7738AC467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ADEBC-F294-D7EC-324F-CFF510BAE2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55923" y="1458404"/>
            <a:ext cx="6793031" cy="508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45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DE333-9F68-8950-533C-EDE108C2A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1A6A78-40B9-A622-B377-2C43AB10D8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B1415B-BAA5-1BAB-E165-6A85CA4970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580" y="1498066"/>
            <a:ext cx="6764959" cy="498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98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9137E-8C7C-5AB9-68AF-C5C352F34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797BECE-0D24-9CFC-CC41-8AE31E833D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E86F44-FE13-DE99-EBAE-66EFB183ED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8103" y="1434853"/>
            <a:ext cx="7013081" cy="514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91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2E4E066-98F1-2443-CA18-95BFD07E0B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23268-513A-FC53-04B5-F6AE5A9515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9445" y="1348376"/>
            <a:ext cx="7157883" cy="530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17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4F964B6-7935-1097-32E7-D2D2238A16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1FD5E6-8717-3A14-ED65-A8BCC7372D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6594" y="1440167"/>
            <a:ext cx="7049729" cy="516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36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1E82E34-F5B2-81A9-AD83-D40CB9416A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42C711-29DC-E3F6-FDD3-E6F4E07A38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77165" y="1415846"/>
            <a:ext cx="6305700" cy="5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51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1CD38D4-CD62-2F7D-EF48-2F2B948404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EF3FB2-78B9-4922-72BF-64EFD4274E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2075" y="1371600"/>
            <a:ext cx="4000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77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ECEA3D0-4BDA-B08D-C7B5-1EECDA2EBA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538" y="638175"/>
            <a:ext cx="11464925" cy="422275"/>
          </a:xfrm>
        </p:spPr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8BBBF2-7553-0B92-CD9F-64EF68F49E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91805" y="1410009"/>
            <a:ext cx="5338916" cy="516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60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2FF82-581D-BE0F-5F0B-CE47B1580A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KENTUCKY’S IMMIGRANT COLONIES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FF2B8E-763A-CE0C-FECC-14125C48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798" y="1362270"/>
            <a:ext cx="5767036" cy="532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48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83EFC-2C51-357D-C618-2713378865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KENTUCKY’S IMMIGRANT COLONIES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A7BAC9-4680-3608-387A-F12F48CF3A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2635" y="1439697"/>
            <a:ext cx="5249822" cy="51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65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78640-43D5-316C-1265-C7F6D4C297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KENTUCKY’S IMMIGRANT COLONIES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48441-01CB-4CEF-5021-EF23A0D22E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7476" y="1353171"/>
            <a:ext cx="3804556" cy="5274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36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C2394-7931-5CEA-8EBE-EF9A12FE73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KENTUCKY’S IMMIGRANT COLONIES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CEAA3A-C73A-44EB-138D-75788F935B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146" y="1401722"/>
            <a:ext cx="3511265" cy="531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72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B29D5-AE0C-DB06-3D97-0E73890E6F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KENTUCKY’S IMMIGRANT COLONIES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9E046-A30E-D89A-6AEE-DA9A3FA288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4095" y="1348822"/>
            <a:ext cx="5455016" cy="529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06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498431"/>
      </p:ext>
    </p:extLst>
  </p:cSld>
  <p:clrMapOvr>
    <a:masterClrMapping/>
  </p:clrMapOvr>
</p:sld>
</file>

<file path=ppt/theme/theme1.xml><?xml version="1.0" encoding="utf-8"?>
<a:theme xmlns:a="http://schemas.openxmlformats.org/drawingml/2006/main" name="America25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erica250" id="{CDCBAC2C-C9C4-41E9-84E7-31896D9F7978}" vid="{11E02FD2-E63B-4CAB-8707-CB6388B45442}"/>
    </a:ext>
  </a:extLst>
</a:theme>
</file>

<file path=ppt/theme/theme2.xml><?xml version="1.0" encoding="utf-8"?>
<a:theme xmlns:a="http://schemas.openxmlformats.org/drawingml/2006/main" name="AM250KY - Content Slide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41060D74-75CE-4BC2-B866-976ECE3DAB57}"/>
    </a:ext>
  </a:extLst>
</a:theme>
</file>

<file path=ppt/theme/theme3.xml><?xml version="1.0" encoding="utf-8"?>
<a:theme xmlns:a="http://schemas.openxmlformats.org/drawingml/2006/main" name="AM250KY - Content Slide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22086777-4214-47D5-AD80-140F97C4BC27}"/>
    </a:ext>
  </a:extLst>
</a:theme>
</file>

<file path=ppt/theme/theme4.xml><?xml version="1.0" encoding="utf-8"?>
<a:theme xmlns:a="http://schemas.openxmlformats.org/drawingml/2006/main" name="AM250KY - Content Slide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8F887055-5A52-401A-92E5-8D07DB78E717}"/>
    </a:ext>
  </a:extLst>
</a:theme>
</file>

<file path=ppt/theme/theme5.xml><?xml version="1.0" encoding="utf-8"?>
<a:theme xmlns:a="http://schemas.openxmlformats.org/drawingml/2006/main" name="AM250KY - 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C37FC38F-70C6-428A-980A-46F12ACB9BB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1ACCAD39CDE449CC63BA965B0E2FB" ma:contentTypeVersion="16" ma:contentTypeDescription="Create a new document." ma:contentTypeScope="" ma:versionID="c6e19ac967335b972ea57aff3b68e732">
  <xsd:schema xmlns:xsd="http://www.w3.org/2001/XMLSchema" xmlns:xs="http://www.w3.org/2001/XMLSchema" xmlns:p="http://schemas.microsoft.com/office/2006/metadata/properties" xmlns:ns2="0d01272b-83e0-4aed-b7c1-81899a4120e8" xmlns:ns3="c4974857-84b6-4012-b6f9-385c7f4f4784" targetNamespace="http://schemas.microsoft.com/office/2006/metadata/properties" ma:root="true" ma:fieldsID="b8463c38db29c73fc66c3ea4f99db3c2" ns2:_="" ns3:_="">
    <xsd:import namespace="0d01272b-83e0-4aed-b7c1-81899a4120e8"/>
    <xsd:import namespace="c4974857-84b6-4012-b6f9-385c7f4f47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1272b-83e0-4aed-b7c1-81899a4120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2dc76aa-dc8f-4179-8eb3-f38e88ab1c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74857-84b6-4012-b6f9-385c7f4f47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f8509e1-c41b-445d-886b-e2efeee7f0eb}" ma:internalName="TaxCatchAll" ma:showField="CatchAllData" ma:web="c4974857-84b6-4012-b6f9-385c7f4f47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974857-84b6-4012-b6f9-385c7f4f4784" xsi:nil="true"/>
    <lcf76f155ced4ddcb4097134ff3c332f xmlns="0d01272b-83e0-4aed-b7c1-81899a4120e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F39376-9B25-460A-BB18-CE7380B95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01272b-83e0-4aed-b7c1-81899a4120e8"/>
    <ds:schemaRef ds:uri="c4974857-84b6-4012-b6f9-385c7f4f4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E8C2C3-DF74-4BB8-A41A-FB58958BE9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B00AE9-AD43-4C31-A47D-6C91FF184219}">
  <ds:schemaRefs>
    <ds:schemaRef ds:uri="http://purl.org/dc/terms/"/>
    <ds:schemaRef ds:uri="http://purl.org/dc/elements/1.1/"/>
    <ds:schemaRef ds:uri="c4974857-84b6-4012-b6f9-385c7f4f4784"/>
    <ds:schemaRef ds:uri="http://schemas.microsoft.com/office/2006/metadata/properties"/>
    <ds:schemaRef ds:uri="http://schemas.openxmlformats.org/package/2006/metadata/core-properties"/>
    <ds:schemaRef ds:uri="0d01272b-83e0-4aed-b7c1-81899a4120e8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VTS Powerpoints Template</Template>
  <TotalTime>319</TotalTime>
  <Words>84</Words>
  <Application>Microsoft Office PowerPoint</Application>
  <PresentationFormat>Widescreen</PresentationFormat>
  <Paragraphs>28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America250</vt:lpstr>
      <vt:lpstr>AM250KY - Content Slide 1</vt:lpstr>
      <vt:lpstr>AM250KY - Content Slide 2</vt:lpstr>
      <vt:lpstr>AM250KY - Content Slide 3</vt:lpstr>
      <vt:lpstr>AM250KY - 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Commonwealth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Zinger, Dana M (Historical Society)</dc:creator>
  <cp:lastModifiedBy>Zinger, Dana M (Historical Society)</cp:lastModifiedBy>
  <cp:revision>4</cp:revision>
  <dcterms:created xsi:type="dcterms:W3CDTF">2025-11-19T18:06:14Z</dcterms:created>
  <dcterms:modified xsi:type="dcterms:W3CDTF">2026-10-15T21:54:07Z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0x010100B8E1ACCAD39CDE449CC63BA965B0E2FB</vt:lpwstr>
  </property>
  <property fmtid="{D5CDD505-2E9C-101B-9397-08002B2CF9AE}" pid="3" name="MediaServiceImageTags">
    <vt:lpwstr/>
  </property>
</Properties>
</file>