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321" r:id="rId10"/>
    <p:sldId id="342" r:id="rId11"/>
    <p:sldId id="331" r:id="rId12"/>
    <p:sldId id="329" r:id="rId13"/>
    <p:sldId id="338" r:id="rId14"/>
    <p:sldId id="330" r:id="rId15"/>
    <p:sldId id="337" r:id="rId16"/>
    <p:sldId id="322" r:id="rId17"/>
    <p:sldId id="336" r:id="rId18"/>
    <p:sldId id="328" r:id="rId19"/>
    <p:sldId id="335" r:id="rId20"/>
    <p:sldId id="326" r:id="rId21"/>
    <p:sldId id="334" r:id="rId22"/>
    <p:sldId id="327" r:id="rId23"/>
    <p:sldId id="333" r:id="rId24"/>
    <p:sldId id="325" r:id="rId25"/>
    <p:sldId id="332" r:id="rId26"/>
    <p:sldId id="324" r:id="rId27"/>
    <p:sldId id="339" r:id="rId28"/>
    <p:sldId id="323" r:id="rId29"/>
    <p:sldId id="340" r:id="rId30"/>
    <p:sldId id="341" r:id="rId31"/>
    <p:sldId id="3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35C01-AC45-4B12-B2F9-414F58268879}" v="47" dt="2025-11-20T19:30:51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er, Dana M (Historical Society)" userId="56aa7662-06e9-4d24-8e2c-d71773d4b644" providerId="ADAL" clId="{13535C01-AC45-4B12-B2F9-414F58268879}"/>
    <pc:docChg chg="undo custSel addSld delSld modSld sldOrd modMainMaster">
      <pc:chgData name="Zinger, Dana M (Historical Society)" userId="56aa7662-06e9-4d24-8e2c-d71773d4b644" providerId="ADAL" clId="{13535C01-AC45-4B12-B2F9-414F58268879}" dt="2025-11-20T19:29:45.285" v="257" actId="1076"/>
      <pc:docMkLst>
        <pc:docMk/>
      </pc:docMkLst>
      <pc:sldChg chg="addSp delSp modSp mod">
        <pc:chgData name="Zinger, Dana M (Historical Society)" userId="56aa7662-06e9-4d24-8e2c-d71773d4b644" providerId="ADAL" clId="{13535C01-AC45-4B12-B2F9-414F58268879}" dt="2025-11-20T19:20:40.398" v="100" actId="1035"/>
        <pc:sldMkLst>
          <pc:docMk/>
          <pc:sldMk cId="1056337978" sldId="321"/>
        </pc:sldMkLst>
        <pc:spChg chg="mod">
          <ac:chgData name="Zinger, Dana M (Historical Society)" userId="56aa7662-06e9-4d24-8e2c-d71773d4b644" providerId="ADAL" clId="{13535C01-AC45-4B12-B2F9-414F58268879}" dt="2025-11-20T19:17:04.651" v="41" actId="6549"/>
          <ac:spMkLst>
            <pc:docMk/>
            <pc:sldMk cId="1056337978" sldId="321"/>
            <ac:spMk id="3" creationId="{5E1A3AB1-4AC3-6551-45FE-397BF2BBFF3A}"/>
          </ac:spMkLst>
        </pc:spChg>
        <pc:picChg chg="add mod">
          <ac:chgData name="Zinger, Dana M (Historical Society)" userId="56aa7662-06e9-4d24-8e2c-d71773d4b644" providerId="ADAL" clId="{13535C01-AC45-4B12-B2F9-414F58268879}" dt="2025-11-20T19:20:40.398" v="100" actId="1035"/>
          <ac:picMkLst>
            <pc:docMk/>
            <pc:sldMk cId="1056337978" sldId="321"/>
            <ac:picMk id="4" creationId="{C16793E9-CE2C-3DAA-4ECE-A8354E1A4FA7}"/>
          </ac:picMkLst>
        </pc:picChg>
        <pc:picChg chg="del mod">
          <ac:chgData name="Zinger, Dana M (Historical Society)" userId="56aa7662-06e9-4d24-8e2c-d71773d4b644" providerId="ADAL" clId="{13535C01-AC45-4B12-B2F9-414F58268879}" dt="2025-11-20T19:16:25.057" v="29" actId="478"/>
          <ac:picMkLst>
            <pc:docMk/>
            <pc:sldMk cId="1056337978" sldId="321"/>
            <ac:picMk id="5" creationId="{06044457-84D7-F370-884B-9CA0E5455AF0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4:22.793" v="157" actId="1036"/>
        <pc:sldMkLst>
          <pc:docMk/>
          <pc:sldMk cId="529968141" sldId="322"/>
        </pc:sldMkLst>
        <pc:spChg chg="mod">
          <ac:chgData name="Zinger, Dana M (Historical Society)" userId="56aa7662-06e9-4d24-8e2c-d71773d4b644" providerId="ADAL" clId="{13535C01-AC45-4B12-B2F9-414F58268879}" dt="2025-11-20T19:17:46.056" v="56" actId="20577"/>
          <ac:spMkLst>
            <pc:docMk/>
            <pc:sldMk cId="529968141" sldId="322"/>
            <ac:spMk id="3" creationId="{198B5043-E73F-F94A-3282-B031EF49DC75}"/>
          </ac:spMkLst>
        </pc:spChg>
        <pc:picChg chg="add mod">
          <ac:chgData name="Zinger, Dana M (Historical Society)" userId="56aa7662-06e9-4d24-8e2c-d71773d4b644" providerId="ADAL" clId="{13535C01-AC45-4B12-B2F9-414F58268879}" dt="2025-11-20T19:24:22.793" v="157" actId="1036"/>
          <ac:picMkLst>
            <pc:docMk/>
            <pc:sldMk cId="529968141" sldId="322"/>
            <ac:picMk id="4" creationId="{BC39F3B4-9961-050B-7D88-29E16597DE3F}"/>
          </ac:picMkLst>
        </pc:picChg>
        <pc:picChg chg="del">
          <ac:chgData name="Zinger, Dana M (Historical Society)" userId="56aa7662-06e9-4d24-8e2c-d71773d4b644" providerId="ADAL" clId="{13535C01-AC45-4B12-B2F9-414F58268879}" dt="2025-11-20T19:16:57" v="40" actId="478"/>
          <ac:picMkLst>
            <pc:docMk/>
            <pc:sldMk cId="529968141" sldId="322"/>
            <ac:picMk id="5" creationId="{296FA93D-2785-623C-92BF-71FD12D3BF40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9:00.308" v="243" actId="1076"/>
        <pc:sldMkLst>
          <pc:docMk/>
          <pc:sldMk cId="2829607351" sldId="323"/>
        </pc:sldMkLst>
        <pc:spChg chg="mod">
          <ac:chgData name="Zinger, Dana M (Historical Society)" userId="56aa7662-06e9-4d24-8e2c-d71773d4b644" providerId="ADAL" clId="{13535C01-AC45-4B12-B2F9-414F58268879}" dt="2025-11-20T19:18:58.913" v="82"/>
          <ac:spMkLst>
            <pc:docMk/>
            <pc:sldMk cId="2829607351" sldId="323"/>
            <ac:spMk id="3" creationId="{37E2208E-B6AD-D59B-03AA-EE6C93A474AB}"/>
          </ac:spMkLst>
        </pc:spChg>
        <pc:picChg chg="del">
          <ac:chgData name="Zinger, Dana M (Historical Society)" userId="56aa7662-06e9-4d24-8e2c-d71773d4b644" providerId="ADAL" clId="{13535C01-AC45-4B12-B2F9-414F58268879}" dt="2025-11-20T19:18:55.109" v="81" actId="478"/>
          <ac:picMkLst>
            <pc:docMk/>
            <pc:sldMk cId="2829607351" sldId="323"/>
            <ac:picMk id="4" creationId="{F5A4E3D2-F5BD-928D-E2E9-82901BB24696}"/>
          </ac:picMkLst>
        </pc:picChg>
        <pc:picChg chg="add mod">
          <ac:chgData name="Zinger, Dana M (Historical Society)" userId="56aa7662-06e9-4d24-8e2c-d71773d4b644" providerId="ADAL" clId="{13535C01-AC45-4B12-B2F9-414F58268879}" dt="2025-11-20T19:29:00.308" v="243" actId="1076"/>
          <ac:picMkLst>
            <pc:docMk/>
            <pc:sldMk cId="2829607351" sldId="323"/>
            <ac:picMk id="5" creationId="{8CA46DFD-9728-EE97-28FB-FE50EC57ECCC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8:21.280" v="230" actId="1076"/>
        <pc:sldMkLst>
          <pc:docMk/>
          <pc:sldMk cId="2231717838" sldId="324"/>
        </pc:sldMkLst>
        <pc:spChg chg="mod">
          <ac:chgData name="Zinger, Dana M (Historical Society)" userId="56aa7662-06e9-4d24-8e2c-d71773d4b644" providerId="ADAL" clId="{13535C01-AC45-4B12-B2F9-414F58268879}" dt="2025-11-20T19:18:42.873" v="76"/>
          <ac:spMkLst>
            <pc:docMk/>
            <pc:sldMk cId="2231717838" sldId="324"/>
            <ac:spMk id="3" creationId="{2DD16960-F17F-98BF-AEF1-316F6C1E9AE8}"/>
          </ac:spMkLst>
        </pc:spChg>
        <pc:picChg chg="del mod">
          <ac:chgData name="Zinger, Dana M (Historical Society)" userId="56aa7662-06e9-4d24-8e2c-d71773d4b644" providerId="ADAL" clId="{13535C01-AC45-4B12-B2F9-414F58268879}" dt="2025-11-20T19:18:45.433" v="78" actId="478"/>
          <ac:picMkLst>
            <pc:docMk/>
            <pc:sldMk cId="2231717838" sldId="324"/>
            <ac:picMk id="4" creationId="{FFCB7957-45F8-AF38-E92A-CBC8A61E98DD}"/>
          </ac:picMkLst>
        </pc:picChg>
        <pc:picChg chg="add mod">
          <ac:chgData name="Zinger, Dana M (Historical Society)" userId="56aa7662-06e9-4d24-8e2c-d71773d4b644" providerId="ADAL" clId="{13535C01-AC45-4B12-B2F9-414F58268879}" dt="2025-11-20T19:28:21.280" v="230" actId="1076"/>
          <ac:picMkLst>
            <pc:docMk/>
            <pc:sldMk cId="2231717838" sldId="324"/>
            <ac:picMk id="5" creationId="{E6EB71AE-7116-873E-90EE-3BC87C33F702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7:41.063" v="218" actId="1076"/>
        <pc:sldMkLst>
          <pc:docMk/>
          <pc:sldMk cId="1306398009" sldId="325"/>
        </pc:sldMkLst>
        <pc:spChg chg="mod">
          <ac:chgData name="Zinger, Dana M (Historical Society)" userId="56aa7662-06e9-4d24-8e2c-d71773d4b644" providerId="ADAL" clId="{13535C01-AC45-4B12-B2F9-414F58268879}" dt="2025-11-20T19:18:34.590" v="72"/>
          <ac:spMkLst>
            <pc:docMk/>
            <pc:sldMk cId="1306398009" sldId="325"/>
            <ac:spMk id="3" creationId="{15FD06B4-96EC-846D-42DF-6840A89BE944}"/>
          </ac:spMkLst>
        </pc:spChg>
        <pc:picChg chg="del">
          <ac:chgData name="Zinger, Dana M (Historical Society)" userId="56aa7662-06e9-4d24-8e2c-d71773d4b644" providerId="ADAL" clId="{13535C01-AC45-4B12-B2F9-414F58268879}" dt="2025-11-20T19:18:35.986" v="73" actId="478"/>
          <ac:picMkLst>
            <pc:docMk/>
            <pc:sldMk cId="1306398009" sldId="325"/>
            <ac:picMk id="4" creationId="{948BC049-EAF3-1833-54ED-C673B4A2869E}"/>
          </ac:picMkLst>
        </pc:picChg>
        <pc:picChg chg="add mod">
          <ac:chgData name="Zinger, Dana M (Historical Society)" userId="56aa7662-06e9-4d24-8e2c-d71773d4b644" providerId="ADAL" clId="{13535C01-AC45-4B12-B2F9-414F58268879}" dt="2025-11-20T19:27:41.063" v="218" actId="1076"/>
          <ac:picMkLst>
            <pc:docMk/>
            <pc:sldMk cId="1306398009" sldId="325"/>
            <ac:picMk id="5" creationId="{8AFE1656-4DA2-91E9-38F4-434E7B579876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5:52.511" v="188" actId="1076"/>
        <pc:sldMkLst>
          <pc:docMk/>
          <pc:sldMk cId="35228167" sldId="326"/>
        </pc:sldMkLst>
        <pc:spChg chg="mod">
          <ac:chgData name="Zinger, Dana M (Historical Society)" userId="56aa7662-06e9-4d24-8e2c-d71773d4b644" providerId="ADAL" clId="{13535C01-AC45-4B12-B2F9-414F58268879}" dt="2025-11-20T19:18:15.834" v="65"/>
          <ac:spMkLst>
            <pc:docMk/>
            <pc:sldMk cId="35228167" sldId="326"/>
            <ac:spMk id="3" creationId="{35E53E24-1278-4DCF-9A7C-5ACBE867E9DE}"/>
          </ac:spMkLst>
        </pc:spChg>
        <pc:picChg chg="del">
          <ac:chgData name="Zinger, Dana M (Historical Society)" userId="56aa7662-06e9-4d24-8e2c-d71773d4b644" providerId="ADAL" clId="{13535C01-AC45-4B12-B2F9-414F58268879}" dt="2025-11-20T19:18:13.715" v="64" actId="478"/>
          <ac:picMkLst>
            <pc:docMk/>
            <pc:sldMk cId="35228167" sldId="326"/>
            <ac:picMk id="4" creationId="{E134CB4B-0161-1209-1574-D300CC4DCA70}"/>
          </ac:picMkLst>
        </pc:picChg>
        <pc:picChg chg="add mod">
          <ac:chgData name="Zinger, Dana M (Historical Society)" userId="56aa7662-06e9-4d24-8e2c-d71773d4b644" providerId="ADAL" clId="{13535C01-AC45-4B12-B2F9-414F58268879}" dt="2025-11-20T19:25:52.511" v="188" actId="1076"/>
          <ac:picMkLst>
            <pc:docMk/>
            <pc:sldMk cId="35228167" sldId="326"/>
            <ac:picMk id="5" creationId="{C4EA9D0A-743A-9970-229B-1ED4C58CC369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6:38.279" v="203" actId="1076"/>
        <pc:sldMkLst>
          <pc:docMk/>
          <pc:sldMk cId="3506801782" sldId="327"/>
        </pc:sldMkLst>
        <pc:spChg chg="mod">
          <ac:chgData name="Zinger, Dana M (Historical Society)" userId="56aa7662-06e9-4d24-8e2c-d71773d4b644" providerId="ADAL" clId="{13535C01-AC45-4B12-B2F9-414F58268879}" dt="2025-11-20T19:18:24.754" v="68"/>
          <ac:spMkLst>
            <pc:docMk/>
            <pc:sldMk cId="3506801782" sldId="327"/>
            <ac:spMk id="3" creationId="{DB339E68-5758-2043-4642-AFF5AD91117F}"/>
          </ac:spMkLst>
        </pc:spChg>
        <pc:picChg chg="del">
          <ac:chgData name="Zinger, Dana M (Historical Society)" userId="56aa7662-06e9-4d24-8e2c-d71773d4b644" providerId="ADAL" clId="{13535C01-AC45-4B12-B2F9-414F58268879}" dt="2025-11-20T19:18:25.850" v="69" actId="478"/>
          <ac:picMkLst>
            <pc:docMk/>
            <pc:sldMk cId="3506801782" sldId="327"/>
            <ac:picMk id="4" creationId="{7B0A9A77-1FFF-8B10-97EE-3E9847148CE7}"/>
          </ac:picMkLst>
        </pc:picChg>
        <pc:picChg chg="add mod">
          <ac:chgData name="Zinger, Dana M (Historical Society)" userId="56aa7662-06e9-4d24-8e2c-d71773d4b644" providerId="ADAL" clId="{13535C01-AC45-4B12-B2F9-414F58268879}" dt="2025-11-20T19:26:38.279" v="203" actId="1076"/>
          <ac:picMkLst>
            <pc:docMk/>
            <pc:sldMk cId="3506801782" sldId="327"/>
            <ac:picMk id="5" creationId="{BBE9474E-B5A1-F96C-CBC5-6D318958754B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5:09.156" v="174" actId="1076"/>
        <pc:sldMkLst>
          <pc:docMk/>
          <pc:sldMk cId="2964645356" sldId="328"/>
        </pc:sldMkLst>
        <pc:spChg chg="mod">
          <ac:chgData name="Zinger, Dana M (Historical Society)" userId="56aa7662-06e9-4d24-8e2c-d71773d4b644" providerId="ADAL" clId="{13535C01-AC45-4B12-B2F9-414F58268879}" dt="2025-11-20T19:18:07.201" v="61"/>
          <ac:spMkLst>
            <pc:docMk/>
            <pc:sldMk cId="2964645356" sldId="328"/>
            <ac:spMk id="3" creationId="{CC6DBA52-C0BE-896D-2E60-69B6F6236E94}"/>
          </ac:spMkLst>
        </pc:spChg>
        <pc:picChg chg="del">
          <ac:chgData name="Zinger, Dana M (Historical Society)" userId="56aa7662-06e9-4d24-8e2c-d71773d4b644" providerId="ADAL" clId="{13535C01-AC45-4B12-B2F9-414F58268879}" dt="2025-11-20T19:18:04.468" v="60" actId="478"/>
          <ac:picMkLst>
            <pc:docMk/>
            <pc:sldMk cId="2964645356" sldId="328"/>
            <ac:picMk id="4" creationId="{6AB77C9D-D335-6D4A-CF5E-91F7A996E4DC}"/>
          </ac:picMkLst>
        </pc:picChg>
        <pc:picChg chg="add mod">
          <ac:chgData name="Zinger, Dana M (Historical Society)" userId="56aa7662-06e9-4d24-8e2c-d71773d4b644" providerId="ADAL" clId="{13535C01-AC45-4B12-B2F9-414F58268879}" dt="2025-11-20T19:25:09.156" v="174" actId="1076"/>
          <ac:picMkLst>
            <pc:docMk/>
            <pc:sldMk cId="2964645356" sldId="328"/>
            <ac:picMk id="5" creationId="{B713ABB6-9A52-56D4-C9FE-3D1C28B0840A}"/>
          </ac:picMkLst>
        </pc:picChg>
      </pc:sldChg>
      <pc:sldChg chg="addSp delSp modSp mod ord">
        <pc:chgData name="Zinger, Dana M (Historical Society)" userId="56aa7662-06e9-4d24-8e2c-d71773d4b644" providerId="ADAL" clId="{13535C01-AC45-4B12-B2F9-414F58268879}" dt="2025-11-20T19:22:27.743" v="120" actId="1036"/>
        <pc:sldMkLst>
          <pc:docMk/>
          <pc:sldMk cId="424381998" sldId="329"/>
        </pc:sldMkLst>
        <pc:spChg chg="mod">
          <ac:chgData name="Zinger, Dana M (Historical Society)" userId="56aa7662-06e9-4d24-8e2c-d71773d4b644" providerId="ADAL" clId="{13535C01-AC45-4B12-B2F9-414F58268879}" dt="2025-11-20T19:17:19.202" v="50" actId="6549"/>
          <ac:spMkLst>
            <pc:docMk/>
            <pc:sldMk cId="424381998" sldId="329"/>
            <ac:spMk id="3" creationId="{ED944877-E41E-14D6-CB04-18B17DD6258A}"/>
          </ac:spMkLst>
        </pc:spChg>
        <pc:picChg chg="del">
          <ac:chgData name="Zinger, Dana M (Historical Society)" userId="56aa7662-06e9-4d24-8e2c-d71773d4b644" providerId="ADAL" clId="{13535C01-AC45-4B12-B2F9-414F58268879}" dt="2025-11-20T19:16:31.256" v="32" actId="478"/>
          <ac:picMkLst>
            <pc:docMk/>
            <pc:sldMk cId="424381998" sldId="329"/>
            <ac:picMk id="4" creationId="{CF9D3606-2B4F-7667-8225-4EC477B7A31C}"/>
          </ac:picMkLst>
        </pc:picChg>
        <pc:picChg chg="add mod">
          <ac:chgData name="Zinger, Dana M (Historical Society)" userId="56aa7662-06e9-4d24-8e2c-d71773d4b644" providerId="ADAL" clId="{13535C01-AC45-4B12-B2F9-414F58268879}" dt="2025-11-20T19:22:27.743" v="120" actId="1036"/>
          <ac:picMkLst>
            <pc:docMk/>
            <pc:sldMk cId="424381998" sldId="329"/>
            <ac:picMk id="5" creationId="{F1E94CE1-2F19-617E-F5AF-1E035093DC3A}"/>
          </ac:picMkLst>
        </pc:picChg>
      </pc:sldChg>
      <pc:sldChg chg="addSp delSp modSp add del mod">
        <pc:chgData name="Zinger, Dana M (Historical Society)" userId="56aa7662-06e9-4d24-8e2c-d71773d4b644" providerId="ADAL" clId="{13535C01-AC45-4B12-B2F9-414F58268879}" dt="2025-11-20T19:23:31.965" v="135" actId="1036"/>
        <pc:sldMkLst>
          <pc:docMk/>
          <pc:sldMk cId="1870120035" sldId="330"/>
        </pc:sldMkLst>
        <pc:spChg chg="mod">
          <ac:chgData name="Zinger, Dana M (Historical Society)" userId="56aa7662-06e9-4d24-8e2c-d71773d4b644" providerId="ADAL" clId="{13535C01-AC45-4B12-B2F9-414F58268879}" dt="2025-11-20T19:17:29.355" v="52" actId="6549"/>
          <ac:spMkLst>
            <pc:docMk/>
            <pc:sldMk cId="1870120035" sldId="330"/>
            <ac:spMk id="3" creationId="{3C9386EE-7063-8D80-FE70-73DA504FA6A8}"/>
          </ac:spMkLst>
        </pc:spChg>
        <pc:picChg chg="del">
          <ac:chgData name="Zinger, Dana M (Historical Society)" userId="56aa7662-06e9-4d24-8e2c-d71773d4b644" providerId="ADAL" clId="{13535C01-AC45-4B12-B2F9-414F58268879}" dt="2025-11-20T19:16:34.589" v="33" actId="478"/>
          <ac:picMkLst>
            <pc:docMk/>
            <pc:sldMk cId="1870120035" sldId="330"/>
            <ac:picMk id="4" creationId="{B7E2B163-49C3-772F-36C9-6AE0C87B7ADB}"/>
          </ac:picMkLst>
        </pc:picChg>
        <pc:picChg chg="add mod">
          <ac:chgData name="Zinger, Dana M (Historical Society)" userId="56aa7662-06e9-4d24-8e2c-d71773d4b644" providerId="ADAL" clId="{13535C01-AC45-4B12-B2F9-414F58268879}" dt="2025-11-20T19:23:31.965" v="135" actId="1036"/>
          <ac:picMkLst>
            <pc:docMk/>
            <pc:sldMk cId="1870120035" sldId="330"/>
            <ac:picMk id="5" creationId="{CBB84E8D-8CD5-A590-A6DF-3E9581FE0006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2:06.474" v="112" actId="1076"/>
        <pc:sldMkLst>
          <pc:docMk/>
          <pc:sldMk cId="2145151646" sldId="331"/>
        </pc:sldMkLst>
        <pc:spChg chg="mod">
          <ac:chgData name="Zinger, Dana M (Historical Society)" userId="56aa7662-06e9-4d24-8e2c-d71773d4b644" providerId="ADAL" clId="{13535C01-AC45-4B12-B2F9-414F58268879}" dt="2025-11-20T19:17:15.336" v="49" actId="20577"/>
          <ac:spMkLst>
            <pc:docMk/>
            <pc:sldMk cId="2145151646" sldId="331"/>
            <ac:spMk id="3" creationId="{F9F119E9-3838-2E88-9448-4E4A6FE8DD06}"/>
          </ac:spMkLst>
        </pc:spChg>
        <pc:picChg chg="del">
          <ac:chgData name="Zinger, Dana M (Historical Society)" userId="56aa7662-06e9-4d24-8e2c-d71773d4b644" providerId="ADAL" clId="{13535C01-AC45-4B12-B2F9-414F58268879}" dt="2025-11-20T19:16:29.217" v="31" actId="478"/>
          <ac:picMkLst>
            <pc:docMk/>
            <pc:sldMk cId="2145151646" sldId="331"/>
            <ac:picMk id="4" creationId="{FB19930F-6CDF-B34E-1FFD-2B6CB7F6003B}"/>
          </ac:picMkLst>
        </pc:picChg>
        <pc:picChg chg="add mod">
          <ac:chgData name="Zinger, Dana M (Historical Society)" userId="56aa7662-06e9-4d24-8e2c-d71773d4b644" providerId="ADAL" clId="{13535C01-AC45-4B12-B2F9-414F58268879}" dt="2025-11-20T19:22:06.474" v="112" actId="1076"/>
          <ac:picMkLst>
            <pc:docMk/>
            <pc:sldMk cId="2145151646" sldId="331"/>
            <ac:picMk id="5" creationId="{84B8301F-325D-0C1D-F5EC-11F15257F6ED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8:01.195" v="224" actId="1076"/>
        <pc:sldMkLst>
          <pc:docMk/>
          <pc:sldMk cId="3805491336" sldId="332"/>
        </pc:sldMkLst>
        <pc:spChg chg="mod">
          <ac:chgData name="Zinger, Dana M (Historical Society)" userId="56aa7662-06e9-4d24-8e2c-d71773d4b644" providerId="ADAL" clId="{13535C01-AC45-4B12-B2F9-414F58268879}" dt="2025-11-20T19:18:40.200" v="75"/>
          <ac:spMkLst>
            <pc:docMk/>
            <pc:sldMk cId="3805491336" sldId="332"/>
            <ac:spMk id="3" creationId="{AA011A89-230E-38E6-78AD-7E7A18681D2A}"/>
          </ac:spMkLst>
        </pc:spChg>
        <pc:picChg chg="del">
          <ac:chgData name="Zinger, Dana M (Historical Society)" userId="56aa7662-06e9-4d24-8e2c-d71773d4b644" providerId="ADAL" clId="{13535C01-AC45-4B12-B2F9-414F58268879}" dt="2025-11-20T19:18:37.978" v="74" actId="478"/>
          <ac:picMkLst>
            <pc:docMk/>
            <pc:sldMk cId="3805491336" sldId="332"/>
            <ac:picMk id="4" creationId="{EB003A1D-7043-5F53-751E-1E9A3D094699}"/>
          </ac:picMkLst>
        </pc:picChg>
        <pc:picChg chg="add mod">
          <ac:chgData name="Zinger, Dana M (Historical Society)" userId="56aa7662-06e9-4d24-8e2c-d71773d4b644" providerId="ADAL" clId="{13535C01-AC45-4B12-B2F9-414F58268879}" dt="2025-11-20T19:28:01.195" v="224" actId="1076"/>
          <ac:picMkLst>
            <pc:docMk/>
            <pc:sldMk cId="3805491336" sldId="332"/>
            <ac:picMk id="5" creationId="{E96BACD0-FE75-55BA-EF74-FC14A6D079B0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7:10.970" v="212" actId="1036"/>
        <pc:sldMkLst>
          <pc:docMk/>
          <pc:sldMk cId="3881445707" sldId="333"/>
        </pc:sldMkLst>
        <pc:spChg chg="mod">
          <ac:chgData name="Zinger, Dana M (Historical Society)" userId="56aa7662-06e9-4d24-8e2c-d71773d4b644" providerId="ADAL" clId="{13535C01-AC45-4B12-B2F9-414F58268879}" dt="2025-11-20T19:18:29.496" v="70"/>
          <ac:spMkLst>
            <pc:docMk/>
            <pc:sldMk cId="3881445707" sldId="333"/>
            <ac:spMk id="3" creationId="{EA0A8398-7375-E1AD-73F1-3A9A0DB62D79}"/>
          </ac:spMkLst>
        </pc:spChg>
        <pc:picChg chg="del">
          <ac:chgData name="Zinger, Dana M (Historical Society)" userId="56aa7662-06e9-4d24-8e2c-d71773d4b644" providerId="ADAL" clId="{13535C01-AC45-4B12-B2F9-414F58268879}" dt="2025-11-20T19:18:30.929" v="71" actId="478"/>
          <ac:picMkLst>
            <pc:docMk/>
            <pc:sldMk cId="3881445707" sldId="333"/>
            <ac:picMk id="4" creationId="{061593F3-AF39-501E-A3D0-C1C64D29D5E8}"/>
          </ac:picMkLst>
        </pc:picChg>
        <pc:picChg chg="add mod">
          <ac:chgData name="Zinger, Dana M (Historical Society)" userId="56aa7662-06e9-4d24-8e2c-d71773d4b644" providerId="ADAL" clId="{13535C01-AC45-4B12-B2F9-414F58268879}" dt="2025-11-20T19:27:10.970" v="212" actId="1036"/>
          <ac:picMkLst>
            <pc:docMk/>
            <pc:sldMk cId="3881445707" sldId="333"/>
            <ac:picMk id="5" creationId="{DE048407-DD8E-CFF3-FA54-0D518C8598C3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6:08.808" v="195" actId="1076"/>
        <pc:sldMkLst>
          <pc:docMk/>
          <pc:sldMk cId="2554615380" sldId="334"/>
        </pc:sldMkLst>
        <pc:spChg chg="mod">
          <ac:chgData name="Zinger, Dana M (Historical Society)" userId="56aa7662-06e9-4d24-8e2c-d71773d4b644" providerId="ADAL" clId="{13535C01-AC45-4B12-B2F9-414F58268879}" dt="2025-11-20T19:18:18.984" v="66"/>
          <ac:spMkLst>
            <pc:docMk/>
            <pc:sldMk cId="2554615380" sldId="334"/>
            <ac:spMk id="3" creationId="{B430ABE9-BC30-3214-9729-E6DF22E1C968}"/>
          </ac:spMkLst>
        </pc:spChg>
        <pc:picChg chg="del">
          <ac:chgData name="Zinger, Dana M (Historical Society)" userId="56aa7662-06e9-4d24-8e2c-d71773d4b644" providerId="ADAL" clId="{13535C01-AC45-4B12-B2F9-414F58268879}" dt="2025-11-20T19:18:21.425" v="67" actId="478"/>
          <ac:picMkLst>
            <pc:docMk/>
            <pc:sldMk cId="2554615380" sldId="334"/>
            <ac:picMk id="4" creationId="{B5D49014-92BA-275C-3D75-AE2EE07F025E}"/>
          </ac:picMkLst>
        </pc:picChg>
        <pc:picChg chg="add mod">
          <ac:chgData name="Zinger, Dana M (Historical Society)" userId="56aa7662-06e9-4d24-8e2c-d71773d4b644" providerId="ADAL" clId="{13535C01-AC45-4B12-B2F9-414F58268879}" dt="2025-11-20T19:26:08.808" v="195" actId="1076"/>
          <ac:picMkLst>
            <pc:docMk/>
            <pc:sldMk cId="2554615380" sldId="334"/>
            <ac:picMk id="5" creationId="{1D5C371C-6E8D-3FEA-6C18-30F75BE26848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5:27.399" v="180" actId="1076"/>
        <pc:sldMkLst>
          <pc:docMk/>
          <pc:sldMk cId="77314406" sldId="335"/>
        </pc:sldMkLst>
        <pc:spChg chg="mod">
          <ac:chgData name="Zinger, Dana M (Historical Society)" userId="56aa7662-06e9-4d24-8e2c-d71773d4b644" providerId="ADAL" clId="{13535C01-AC45-4B12-B2F9-414F58268879}" dt="2025-11-20T19:18:10.241" v="62"/>
          <ac:spMkLst>
            <pc:docMk/>
            <pc:sldMk cId="77314406" sldId="335"/>
            <ac:spMk id="3" creationId="{6A872AD7-2B2A-A62A-972B-F7EB43026227}"/>
          </ac:spMkLst>
        </pc:spChg>
        <pc:picChg chg="del">
          <ac:chgData name="Zinger, Dana M (Historical Society)" userId="56aa7662-06e9-4d24-8e2c-d71773d4b644" providerId="ADAL" clId="{13535C01-AC45-4B12-B2F9-414F58268879}" dt="2025-11-20T19:18:11.448" v="63" actId="478"/>
          <ac:picMkLst>
            <pc:docMk/>
            <pc:sldMk cId="77314406" sldId="335"/>
            <ac:picMk id="4" creationId="{DA92FA85-B57C-29F5-AB0D-09B21E5FA2AF}"/>
          </ac:picMkLst>
        </pc:picChg>
        <pc:picChg chg="add mod">
          <ac:chgData name="Zinger, Dana M (Historical Society)" userId="56aa7662-06e9-4d24-8e2c-d71773d4b644" providerId="ADAL" clId="{13535C01-AC45-4B12-B2F9-414F58268879}" dt="2025-11-20T19:25:27.399" v="180" actId="1076"/>
          <ac:picMkLst>
            <pc:docMk/>
            <pc:sldMk cId="77314406" sldId="335"/>
            <ac:picMk id="5" creationId="{36604732-29AC-9DB6-C230-FEE48D3A9A29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4:47.479" v="166" actId="1076"/>
        <pc:sldMkLst>
          <pc:docMk/>
          <pc:sldMk cId="2631975688" sldId="336"/>
        </pc:sldMkLst>
        <pc:spChg chg="mod">
          <ac:chgData name="Zinger, Dana M (Historical Society)" userId="56aa7662-06e9-4d24-8e2c-d71773d4b644" providerId="ADAL" clId="{13535C01-AC45-4B12-B2F9-414F58268879}" dt="2025-11-20T19:17:58.062" v="59" actId="113"/>
          <ac:spMkLst>
            <pc:docMk/>
            <pc:sldMk cId="2631975688" sldId="336"/>
            <ac:spMk id="3" creationId="{023E3271-EFD6-4836-9F4C-8EB41720FB4C}"/>
          </ac:spMkLst>
        </pc:spChg>
        <pc:picChg chg="del">
          <ac:chgData name="Zinger, Dana M (Historical Society)" userId="56aa7662-06e9-4d24-8e2c-d71773d4b644" providerId="ADAL" clId="{13535C01-AC45-4B12-B2F9-414F58268879}" dt="2025-11-20T19:17:53.329" v="58" actId="478"/>
          <ac:picMkLst>
            <pc:docMk/>
            <pc:sldMk cId="2631975688" sldId="336"/>
            <ac:picMk id="4" creationId="{1A7CB5A9-51F4-FAE6-4027-87ECD6417A92}"/>
          </ac:picMkLst>
        </pc:picChg>
        <pc:picChg chg="add mod">
          <ac:chgData name="Zinger, Dana M (Historical Society)" userId="56aa7662-06e9-4d24-8e2c-d71773d4b644" providerId="ADAL" clId="{13535C01-AC45-4B12-B2F9-414F58268879}" dt="2025-11-20T19:24:47.479" v="166" actId="1076"/>
          <ac:picMkLst>
            <pc:docMk/>
            <pc:sldMk cId="2631975688" sldId="336"/>
            <ac:picMk id="5" creationId="{1CA97B0E-517B-37FB-5EF2-D32E5DED8BB2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3:55.224" v="145" actId="1076"/>
        <pc:sldMkLst>
          <pc:docMk/>
          <pc:sldMk cId="239473179" sldId="337"/>
        </pc:sldMkLst>
        <pc:spChg chg="mod">
          <ac:chgData name="Zinger, Dana M (Historical Society)" userId="56aa7662-06e9-4d24-8e2c-d71773d4b644" providerId="ADAL" clId="{13535C01-AC45-4B12-B2F9-414F58268879}" dt="2025-11-20T19:17:39.374" v="53" actId="6549"/>
          <ac:spMkLst>
            <pc:docMk/>
            <pc:sldMk cId="239473179" sldId="337"/>
            <ac:spMk id="3" creationId="{0352BD2B-2EBF-94B5-FF23-997C033C7507}"/>
          </ac:spMkLst>
        </pc:spChg>
        <pc:picChg chg="del">
          <ac:chgData name="Zinger, Dana M (Historical Society)" userId="56aa7662-06e9-4d24-8e2c-d71773d4b644" providerId="ADAL" clId="{13535C01-AC45-4B12-B2F9-414F58268879}" dt="2025-11-20T19:16:46.387" v="35" actId="478"/>
          <ac:picMkLst>
            <pc:docMk/>
            <pc:sldMk cId="239473179" sldId="337"/>
            <ac:picMk id="4" creationId="{9F3E6AC4-B9AD-DDEF-B65D-F1FF78B9143B}"/>
          </ac:picMkLst>
        </pc:picChg>
        <pc:picChg chg="add mod">
          <ac:chgData name="Zinger, Dana M (Historical Society)" userId="56aa7662-06e9-4d24-8e2c-d71773d4b644" providerId="ADAL" clId="{13535C01-AC45-4B12-B2F9-414F58268879}" dt="2025-11-20T19:23:55.224" v="145" actId="1076"/>
          <ac:picMkLst>
            <pc:docMk/>
            <pc:sldMk cId="239473179" sldId="337"/>
            <ac:picMk id="5" creationId="{21622DAA-1435-E319-0F30-81EF6662A35C}"/>
          </ac:picMkLst>
        </pc:picChg>
      </pc:sldChg>
      <pc:sldChg chg="addSp delSp modSp add del mod">
        <pc:chgData name="Zinger, Dana M (Historical Society)" userId="56aa7662-06e9-4d24-8e2c-d71773d4b644" providerId="ADAL" clId="{13535C01-AC45-4B12-B2F9-414F58268879}" dt="2025-11-20T19:22:56.760" v="126" actId="1076"/>
        <pc:sldMkLst>
          <pc:docMk/>
          <pc:sldMk cId="2627771843" sldId="338"/>
        </pc:sldMkLst>
        <pc:spChg chg="mod">
          <ac:chgData name="Zinger, Dana M (Historical Society)" userId="56aa7662-06e9-4d24-8e2c-d71773d4b644" providerId="ADAL" clId="{13535C01-AC45-4B12-B2F9-414F58268879}" dt="2025-11-20T19:17:23.009" v="51" actId="6549"/>
          <ac:spMkLst>
            <pc:docMk/>
            <pc:sldMk cId="2627771843" sldId="338"/>
            <ac:spMk id="3" creationId="{D49A076B-F6D5-CF97-87F0-BF418B1DC6FB}"/>
          </ac:spMkLst>
        </pc:spChg>
        <pc:picChg chg="del">
          <ac:chgData name="Zinger, Dana M (Historical Society)" userId="56aa7662-06e9-4d24-8e2c-d71773d4b644" providerId="ADAL" clId="{13535C01-AC45-4B12-B2F9-414F58268879}" dt="2025-11-20T19:16:37.247" v="34" actId="478"/>
          <ac:picMkLst>
            <pc:docMk/>
            <pc:sldMk cId="2627771843" sldId="338"/>
            <ac:picMk id="4" creationId="{B5FF7AB2-E995-0495-A3D6-A5F9948B0A1F}"/>
          </ac:picMkLst>
        </pc:picChg>
        <pc:picChg chg="add mod">
          <ac:chgData name="Zinger, Dana M (Historical Society)" userId="56aa7662-06e9-4d24-8e2c-d71773d4b644" providerId="ADAL" clId="{13535C01-AC45-4B12-B2F9-414F58268879}" dt="2025-11-20T19:22:56.760" v="126" actId="1076"/>
          <ac:picMkLst>
            <pc:docMk/>
            <pc:sldMk cId="2627771843" sldId="338"/>
            <ac:picMk id="5" creationId="{236F1A63-E644-62D5-1F61-C65AFB8F5C78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8:38.137" v="235" actId="1076"/>
        <pc:sldMkLst>
          <pc:docMk/>
          <pc:sldMk cId="900527432" sldId="339"/>
        </pc:sldMkLst>
        <pc:spChg chg="mod">
          <ac:chgData name="Zinger, Dana M (Historical Society)" userId="56aa7662-06e9-4d24-8e2c-d71773d4b644" providerId="ADAL" clId="{13535C01-AC45-4B12-B2F9-414F58268879}" dt="2025-11-20T19:18:50.842" v="79"/>
          <ac:spMkLst>
            <pc:docMk/>
            <pc:sldMk cId="900527432" sldId="339"/>
            <ac:spMk id="3" creationId="{1978E493-6584-D1ED-2AD1-6EB83187D105}"/>
          </ac:spMkLst>
        </pc:spChg>
        <pc:picChg chg="del">
          <ac:chgData name="Zinger, Dana M (Historical Society)" userId="56aa7662-06e9-4d24-8e2c-d71773d4b644" providerId="ADAL" clId="{13535C01-AC45-4B12-B2F9-414F58268879}" dt="2025-11-20T19:18:52.649" v="80" actId="478"/>
          <ac:picMkLst>
            <pc:docMk/>
            <pc:sldMk cId="900527432" sldId="339"/>
            <ac:picMk id="4" creationId="{77FEFDF2-6F5B-574E-EFEC-97212FF5E52A}"/>
          </ac:picMkLst>
        </pc:picChg>
        <pc:picChg chg="add mod">
          <ac:chgData name="Zinger, Dana M (Historical Society)" userId="56aa7662-06e9-4d24-8e2c-d71773d4b644" providerId="ADAL" clId="{13535C01-AC45-4B12-B2F9-414F58268879}" dt="2025-11-20T19:28:38.137" v="235" actId="1076"/>
          <ac:picMkLst>
            <pc:docMk/>
            <pc:sldMk cId="900527432" sldId="339"/>
            <ac:picMk id="5" creationId="{8646AC78-1577-0C06-3F4F-89A7B98E8EAD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9:23.466" v="249" actId="1076"/>
        <pc:sldMkLst>
          <pc:docMk/>
          <pc:sldMk cId="1688264975" sldId="340"/>
        </pc:sldMkLst>
        <pc:spChg chg="mod">
          <ac:chgData name="Zinger, Dana M (Historical Society)" userId="56aa7662-06e9-4d24-8e2c-d71773d4b644" providerId="ADAL" clId="{13535C01-AC45-4B12-B2F9-414F58268879}" dt="2025-11-20T19:19:02.215" v="83"/>
          <ac:spMkLst>
            <pc:docMk/>
            <pc:sldMk cId="1688264975" sldId="340"/>
            <ac:spMk id="3" creationId="{4F2F1CCA-265E-274B-B1DC-057368CE7308}"/>
          </ac:spMkLst>
        </pc:spChg>
        <pc:picChg chg="del">
          <ac:chgData name="Zinger, Dana M (Historical Society)" userId="56aa7662-06e9-4d24-8e2c-d71773d4b644" providerId="ADAL" clId="{13535C01-AC45-4B12-B2F9-414F58268879}" dt="2025-11-20T19:19:03.540" v="84" actId="478"/>
          <ac:picMkLst>
            <pc:docMk/>
            <pc:sldMk cId="1688264975" sldId="340"/>
            <ac:picMk id="4" creationId="{0BE83767-11DC-0E7E-CA24-D698DAE04551}"/>
          </ac:picMkLst>
        </pc:picChg>
        <pc:picChg chg="add mod">
          <ac:chgData name="Zinger, Dana M (Historical Society)" userId="56aa7662-06e9-4d24-8e2c-d71773d4b644" providerId="ADAL" clId="{13535C01-AC45-4B12-B2F9-414F58268879}" dt="2025-11-20T19:29:23.466" v="249" actId="1076"/>
          <ac:picMkLst>
            <pc:docMk/>
            <pc:sldMk cId="1688264975" sldId="340"/>
            <ac:picMk id="5" creationId="{1A47BF50-50F1-7FA4-D6D3-6EBE633294F0}"/>
          </ac:picMkLst>
        </pc:picChg>
      </pc:sldChg>
      <pc:sldChg chg="addSp delSp modSp mod">
        <pc:chgData name="Zinger, Dana M (Historical Society)" userId="56aa7662-06e9-4d24-8e2c-d71773d4b644" providerId="ADAL" clId="{13535C01-AC45-4B12-B2F9-414F58268879}" dt="2025-11-20T19:29:45.285" v="257" actId="1076"/>
        <pc:sldMkLst>
          <pc:docMk/>
          <pc:sldMk cId="109782582" sldId="341"/>
        </pc:sldMkLst>
        <pc:spChg chg="mod">
          <ac:chgData name="Zinger, Dana M (Historical Society)" userId="56aa7662-06e9-4d24-8e2c-d71773d4b644" providerId="ADAL" clId="{13535C01-AC45-4B12-B2F9-414F58268879}" dt="2025-11-20T19:19:06.399" v="85"/>
          <ac:spMkLst>
            <pc:docMk/>
            <pc:sldMk cId="109782582" sldId="341"/>
            <ac:spMk id="3" creationId="{5BBD7912-E7DB-0AFD-9B73-F1663B5560D2}"/>
          </ac:spMkLst>
        </pc:spChg>
        <pc:picChg chg="del">
          <ac:chgData name="Zinger, Dana M (Historical Society)" userId="56aa7662-06e9-4d24-8e2c-d71773d4b644" providerId="ADAL" clId="{13535C01-AC45-4B12-B2F9-414F58268879}" dt="2025-11-20T19:19:07.462" v="86" actId="478"/>
          <ac:picMkLst>
            <pc:docMk/>
            <pc:sldMk cId="109782582" sldId="341"/>
            <ac:picMk id="4" creationId="{D2FD3047-8C6A-0DB0-729C-2D3CF4CBCE25}"/>
          </ac:picMkLst>
        </pc:picChg>
        <pc:picChg chg="add mod">
          <ac:chgData name="Zinger, Dana M (Historical Society)" userId="56aa7662-06e9-4d24-8e2c-d71773d4b644" providerId="ADAL" clId="{13535C01-AC45-4B12-B2F9-414F58268879}" dt="2025-11-20T19:29:45.285" v="257" actId="1076"/>
          <ac:picMkLst>
            <pc:docMk/>
            <pc:sldMk cId="109782582" sldId="341"/>
            <ac:picMk id="5" creationId="{005A6900-F471-A1AF-7E58-C11233BF33C9}"/>
          </ac:picMkLst>
        </pc:picChg>
      </pc:sldChg>
      <pc:sldChg chg="addSp delSp modSp add mod ord">
        <pc:chgData name="Zinger, Dana M (Historical Society)" userId="56aa7662-06e9-4d24-8e2c-d71773d4b644" providerId="ADAL" clId="{13535C01-AC45-4B12-B2F9-414F58268879}" dt="2025-11-20T19:21:31.651" v="104" actId="1076"/>
        <pc:sldMkLst>
          <pc:docMk/>
          <pc:sldMk cId="3095845677" sldId="342"/>
        </pc:sldMkLst>
        <pc:spChg chg="mod">
          <ac:chgData name="Zinger, Dana M (Historical Society)" userId="56aa7662-06e9-4d24-8e2c-d71773d4b644" providerId="ADAL" clId="{13535C01-AC45-4B12-B2F9-414F58268879}" dt="2025-11-20T19:17:08.076" v="42" actId="6549"/>
          <ac:spMkLst>
            <pc:docMk/>
            <pc:sldMk cId="3095845677" sldId="342"/>
            <ac:spMk id="3" creationId="{4189981C-851B-62BF-0415-9143EB6C8F48}"/>
          </ac:spMkLst>
        </pc:spChg>
        <pc:picChg chg="del">
          <ac:chgData name="Zinger, Dana M (Historical Society)" userId="56aa7662-06e9-4d24-8e2c-d71773d4b644" providerId="ADAL" clId="{13535C01-AC45-4B12-B2F9-414F58268879}" dt="2025-11-20T19:16:27.007" v="30" actId="478"/>
          <ac:picMkLst>
            <pc:docMk/>
            <pc:sldMk cId="3095845677" sldId="342"/>
            <ac:picMk id="4" creationId="{F8454AFF-C4CC-A5A4-F7F4-3838F862AC74}"/>
          </ac:picMkLst>
        </pc:picChg>
        <pc:picChg chg="add mod">
          <ac:chgData name="Zinger, Dana M (Historical Society)" userId="56aa7662-06e9-4d24-8e2c-d71773d4b644" providerId="ADAL" clId="{13535C01-AC45-4B12-B2F9-414F58268879}" dt="2025-11-20T19:21:31.651" v="104" actId="1076"/>
          <ac:picMkLst>
            <pc:docMk/>
            <pc:sldMk cId="3095845677" sldId="342"/>
            <ac:picMk id="5" creationId="{29EDDB78-556A-4A6B-FB53-881C7681A333}"/>
          </ac:picMkLst>
        </pc:picChg>
      </pc:sldChg>
      <pc:sldMasterChg chg="modSp mod">
        <pc:chgData name="Zinger, Dana M (Historical Society)" userId="56aa7662-06e9-4d24-8e2c-d71773d4b644" providerId="ADAL" clId="{13535C01-AC45-4B12-B2F9-414F58268879}" dt="2025-11-20T19:15:06.167" v="11" actId="1076"/>
        <pc:sldMasterMkLst>
          <pc:docMk/>
          <pc:sldMasterMk cId="768925567" sldId="2147483660"/>
        </pc:sldMasterMkLst>
        <pc:spChg chg="mod">
          <ac:chgData name="Zinger, Dana M (Historical Society)" userId="56aa7662-06e9-4d24-8e2c-d71773d4b644" providerId="ADAL" clId="{13535C01-AC45-4B12-B2F9-414F58268879}" dt="2025-11-20T19:14:50.308" v="10" actId="1076"/>
          <ac:spMkLst>
            <pc:docMk/>
            <pc:sldMasterMk cId="768925567" sldId="2147483660"/>
            <ac:spMk id="3" creationId="{9D69D83B-3C16-E2A7-AC64-4313CE323E6A}"/>
          </ac:spMkLst>
        </pc:spChg>
        <pc:picChg chg="mod">
          <ac:chgData name="Zinger, Dana M (Historical Society)" userId="56aa7662-06e9-4d24-8e2c-d71773d4b644" providerId="ADAL" clId="{13535C01-AC45-4B12-B2F9-414F58268879}" dt="2025-11-20T19:15:06.167" v="11" actId="1076"/>
          <ac:picMkLst>
            <pc:docMk/>
            <pc:sldMasterMk cId="768925567" sldId="2147483660"/>
            <ac:picMk id="8" creationId="{B031EB92-EA6E-BC92-1D58-10593794DB97}"/>
          </ac:picMkLst>
        </pc:picChg>
        <pc:picChg chg="mod">
          <ac:chgData name="Zinger, Dana M (Historical Society)" userId="56aa7662-06e9-4d24-8e2c-d71773d4b644" providerId="ADAL" clId="{13535C01-AC45-4B12-B2F9-414F58268879}" dt="2025-11-20T19:15:06.167" v="11" actId="1076"/>
          <ac:picMkLst>
            <pc:docMk/>
            <pc:sldMasterMk cId="768925567" sldId="2147483660"/>
            <ac:picMk id="9" creationId="{CDBC79E3-3144-F618-E574-0DC2D60E8D34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20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167651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41018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ARIAL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HEADLINE – PLEASE USE ONLY ARIAL FONT</a:t>
            </a:r>
          </a:p>
        </p:txBody>
      </p:sp>
    </p:spTree>
    <p:extLst>
      <p:ext uri="{BB962C8B-B14F-4D97-AF65-F5344CB8AC3E}">
        <p14:creationId xmlns:p14="http://schemas.microsoft.com/office/powerpoint/2010/main" val="86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6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7" y="2683010"/>
            <a:ext cx="5763948" cy="3500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390" y="800089"/>
            <a:ext cx="4439873" cy="1355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9D83B-3C16-E2A7-AC64-4313CE323E6A}"/>
              </a:ext>
            </a:extLst>
          </p:cNvPr>
          <p:cNvSpPr txBox="1"/>
          <p:nvPr userDrawn="1"/>
        </p:nvSpPr>
        <p:spPr>
          <a:xfrm>
            <a:off x="6677891" y="674400"/>
            <a:ext cx="48026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MILITARY TRIBUNAL FOR THE FAR EAST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VISUAL THINKING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17" y="3062536"/>
            <a:ext cx="1638877" cy="5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655" y="5059254"/>
            <a:ext cx="1243692" cy="3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9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5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6B6C-42C3-D16C-B56A-089EEEA7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E3271-EFD6-4836-9F4C-8EB41720F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1CA97B0E-517B-37FB-5EF2-D32E5DED8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07" y="1240855"/>
            <a:ext cx="5141168" cy="55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7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956CF-EBE0-36F7-8FCB-13D2C6C3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BA52-C0BE-896D-2E60-69B6F6236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3ABB6-9A52-56D4-C9FE-3D1C28B08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4" y="1297571"/>
            <a:ext cx="6848670" cy="54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1D394-40BC-6221-16A0-94EE6748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AD7-2B2A-A62A-972B-F7EB43026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 descr="A picture containing text, person, player, old&#10;&#10;AI-generated content may be incorrect.">
            <a:extLst>
              <a:ext uri="{FF2B5EF4-FFF2-40B4-BE49-F238E27FC236}">
                <a16:creationId xmlns:a16="http://schemas.microsoft.com/office/drawing/2014/main" id="{36604732-29AC-9DB6-C230-FEE48D3A9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57" y="1263987"/>
            <a:ext cx="7458605" cy="55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957C-D089-ACC6-4384-81C46C312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53E24-1278-4DCF-9A7C-5ACBE867E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C4EA9D0A-743A-9970-229B-1ED4C58C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68" y="1263439"/>
            <a:ext cx="6792686" cy="55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DE9CB-8E1B-0F23-C507-3440BEA9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ABE9-BC30-3214-9729-E6DF22E1C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 descr="A picture containing text, person, old&#10;&#10;AI-generated content may be incorrect.">
            <a:extLst>
              <a:ext uri="{FF2B5EF4-FFF2-40B4-BE49-F238E27FC236}">
                <a16:creationId xmlns:a16="http://schemas.microsoft.com/office/drawing/2014/main" id="{1D5C371C-6E8D-3FEA-6C18-30F75BE2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56" y="1288632"/>
            <a:ext cx="7360298" cy="54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F330-3C80-D49F-E7A0-858A1E92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39E68-5758-2043-4642-AFF5AD911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9474E-B5A1-F96C-CBC5-6D3189587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267077"/>
            <a:ext cx="7147249" cy="5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671F-7649-DC79-48EB-79FC9C1C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8398-7375-E1AD-73F1-3A9A0DB62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DE048407-DD8E-CFF3-FA54-0D518C859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46" y="1240070"/>
            <a:ext cx="6897660" cy="55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E333-9F68-8950-533C-EDE108C2A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D06B4-96EC-846D-42DF-6840A89BE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E1656-4DA2-91E9-38F4-434E7B57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26" y="1245203"/>
            <a:ext cx="6690050" cy="55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9137E-8C7C-5AB9-68AF-C5C352F3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1A89-230E-38E6-78AD-7E7A18681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 descr="A picture containing text, building, outdoor&#10;&#10;AI-generated content may be incorrect.">
            <a:extLst>
              <a:ext uri="{FF2B5EF4-FFF2-40B4-BE49-F238E27FC236}">
                <a16:creationId xmlns:a16="http://schemas.microsoft.com/office/drawing/2014/main" id="{E96BACD0-FE75-55BA-EF74-FC14A6D07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70" y="1251868"/>
            <a:ext cx="8073326" cy="5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7BD3-B150-A65C-26F8-FFC87540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6960-F17F-98BF-AEF1-316F6C1E9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E6EB71AE-7116-873E-90EE-3BC87C33F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03" y="1261035"/>
            <a:ext cx="8119277" cy="5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3AB1-4AC3-6551-45FE-397BF2BBF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4" name="Picture 3" descr="A picture containing text, gallery, old, room&#10;&#10;AI-generated content may be incorrect.">
            <a:extLst>
              <a:ext uri="{FF2B5EF4-FFF2-40B4-BE49-F238E27FC236}">
                <a16:creationId xmlns:a16="http://schemas.microsoft.com/office/drawing/2014/main" id="{C16793E9-CE2C-3DAA-4ECE-A8354E1A4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54" y="1252776"/>
            <a:ext cx="7491471" cy="55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DFF8-9C81-BCB9-BDEE-7B1F7E90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E493-6584-D1ED-2AD1-6EB83187D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6AC78-1577-0C06-3F4F-89A7B98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27" y="1228618"/>
            <a:ext cx="6911456" cy="55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02DE-BB07-F0B0-303C-C31D36CD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2208E-B6AD-D59B-03AA-EE6C93A47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8CA46DFD-9728-EE97-28FB-FE50EC57E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68" y="1247285"/>
            <a:ext cx="7201819" cy="55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C5B0-A582-070E-F24E-24CE2B10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F1CCA-265E-274B-B1DC-057368CE7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7BF50-50F1-7FA4-D6D3-6EBE633294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66" y="1296233"/>
            <a:ext cx="3732246" cy="54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3BBA-2708-4FA0-7050-FECF0A663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D7912-E7DB-0AFD-9B73-F1663B556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 descr="A picture containing building, person, outdoor, standing&#10;&#10;AI-generated content may be incorrect.">
            <a:extLst>
              <a:ext uri="{FF2B5EF4-FFF2-40B4-BE49-F238E27FC236}">
                <a16:creationId xmlns:a16="http://schemas.microsoft.com/office/drawing/2014/main" id="{005A6900-F471-A1AF-7E58-C11233BF33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1" y="1287905"/>
            <a:ext cx="4161453" cy="54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49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6D208-EB17-FFDD-A604-1B4DB40B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9981C-851B-62BF-0415-9143EB6C8F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DDB78-556A-4A6B-FB53-881C7681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0" y="1286567"/>
            <a:ext cx="7768176" cy="5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4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804E-FB98-6C5C-8D47-AAA826DD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119E9-3838-2E88-9448-4E4A6FE8D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8301F-325D-0C1D-F5EC-11F15257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32" y="1258514"/>
            <a:ext cx="8784398" cy="55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5C86-A920-3218-33E3-EF070CBD1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4877-E41E-14D6-CB04-18B17DD62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 descr="A picture containing text, truck, outdoor, white&#10;&#10;AI-generated content may be incorrect.">
            <a:extLst>
              <a:ext uri="{FF2B5EF4-FFF2-40B4-BE49-F238E27FC236}">
                <a16:creationId xmlns:a16="http://schemas.microsoft.com/office/drawing/2014/main" id="{F1E94CE1-2F19-617E-F5AF-1E035093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45" y="1238644"/>
            <a:ext cx="6779885" cy="55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D5C8-31C9-8773-8F96-7F117460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A076B-F6D5-CF97-87F0-BF418B1DC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F1A63-E644-62D5-1F61-C65AFB8F5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40" y="1228207"/>
            <a:ext cx="6498224" cy="55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697F-6E24-3657-D559-E466E284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386EE-7063-8D80-FE70-73DA504FA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84E8D-8CD5-A590-A6DF-3E9581FE0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74" y="1246321"/>
            <a:ext cx="6761879" cy="55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D23EA-BBA6-F544-9177-A2F0265D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BD2B-2EBF-94B5-FF23-997C033C7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INTERNATIONAL MILITARY TRIBUNAL FOR THE FAR EAST</a:t>
            </a:r>
          </a:p>
        </p:txBody>
      </p:sp>
      <p:pic>
        <p:nvPicPr>
          <p:cNvPr id="5" name="Picture 4" descr="A picture containing text, wall, person, indoor&#10;&#10;AI-generated content may be incorrect.">
            <a:extLst>
              <a:ext uri="{FF2B5EF4-FFF2-40B4-BE49-F238E27FC236}">
                <a16:creationId xmlns:a16="http://schemas.microsoft.com/office/drawing/2014/main" id="{21622DAA-1435-E319-0F30-81EF6662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10" y="1262358"/>
            <a:ext cx="7036042" cy="55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043-E73F-F94A-3282-B031EF49DC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INTERNATIONAL MILITARY TRIBUNAL FOR THE FAR EAST</a:t>
            </a:r>
          </a:p>
          <a:p>
            <a:endParaRPr lang="en-US" dirty="0"/>
          </a:p>
        </p:txBody>
      </p:sp>
      <p:pic>
        <p:nvPicPr>
          <p:cNvPr id="4" name="Picture 3" descr="A person standing in front of a group of people sitting at desks&#10;&#10;AI-generated content may be incorrect.">
            <a:extLst>
              <a:ext uri="{FF2B5EF4-FFF2-40B4-BE49-F238E27FC236}">
                <a16:creationId xmlns:a16="http://schemas.microsoft.com/office/drawing/2014/main" id="{BC39F3B4-9961-050B-7D88-29E16597D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20" y="1259418"/>
            <a:ext cx="6323384" cy="555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8141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9F01A136-A1B4-4DCA-A937-45CDAC8CBA8E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41060D74-75CE-4BC2-B866-976ECE3DAB57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22086777-4214-47D5-AD80-140F97C4BC27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8F887055-5A52-401A-92E5-8D07DB78E717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eseAmericanFamiliesofLouisvilleVTS" id="{81F659AA-0193-4440-B6DE-10CB079EA822}" vid="{C37FC38F-70C6-428A-980A-46F12ACB9B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6" ma:contentTypeDescription="Create a new document." ma:contentTypeScope="" ma:versionID="c6e19ac967335b972ea57aff3b68e732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b8463c38db29c73fc66c3ea4f99db3c2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F39376-9B25-460A-BB18-CE7380B95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1272b-83e0-4aed-b7c1-81899a4120e8"/>
    <ds:schemaRef ds:uri="c4974857-84b6-4012-b6f9-385c7f4f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E8C2C3-DF74-4BB8-A41A-FB58958BE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B00AE9-AD43-4C31-A47D-6C91FF184219}">
  <ds:schemaRefs>
    <ds:schemaRef ds:uri="http://purl.org/dc/terms/"/>
    <ds:schemaRef ds:uri="http://purl.org/dc/elements/1.1/"/>
    <ds:schemaRef ds:uri="c4974857-84b6-4012-b6f9-385c7f4f4784"/>
    <ds:schemaRef ds:uri="http://schemas.microsoft.com/office/2006/metadata/properties"/>
    <ds:schemaRef ds:uri="http://schemas.openxmlformats.org/package/2006/metadata/core-properties"/>
    <ds:schemaRef ds:uri="0d01272b-83e0-4aed-b7c1-81899a4120e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VTS Powerpoints Template</Template>
  <TotalTime>87</TotalTime>
  <Words>154</Words>
  <Application>Microsoft Office PowerPoint</Application>
  <PresentationFormat>Widescreen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Zinger, Dana M (Historical Society)</dc:creator>
  <cp:lastModifiedBy>Zinger, Dana M (Historical Society)</cp:lastModifiedBy>
  <cp:revision>2</cp:revision>
  <dcterms:created xsi:type="dcterms:W3CDTF">2025-11-19T18:06:14Z</dcterms:created>
  <dcterms:modified xsi:type="dcterms:W3CDTF">2025-11-20T19:30:55Z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