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  <p:sldMasterId id="2147483665" r:id="rId6"/>
    <p:sldMasterId id="2147483667" r:id="rId7"/>
    <p:sldMasterId id="2147483669" r:id="rId8"/>
  </p:sldMasterIdLst>
  <p:sldIdLst>
    <p:sldId id="256" r:id="rId9"/>
    <p:sldId id="292" r:id="rId10"/>
    <p:sldId id="258" r:id="rId11"/>
    <p:sldId id="293" r:id="rId12"/>
    <p:sldId id="294" r:id="rId13"/>
    <p:sldId id="295" r:id="rId14"/>
    <p:sldId id="296" r:id="rId15"/>
    <p:sldId id="274" r:id="rId16"/>
    <p:sldId id="270" r:id="rId17"/>
    <p:sldId id="298" r:id="rId18"/>
    <p:sldId id="297" r:id="rId19"/>
    <p:sldId id="273" r:id="rId20"/>
    <p:sldId id="272" r:id="rId21"/>
    <p:sldId id="259" r:id="rId22"/>
    <p:sldId id="269" r:id="rId23"/>
    <p:sldId id="265" r:id="rId24"/>
    <p:sldId id="299" r:id="rId25"/>
    <p:sldId id="300" r:id="rId26"/>
    <p:sldId id="262" r:id="rId27"/>
    <p:sldId id="264" r:id="rId28"/>
    <p:sldId id="263" r:id="rId29"/>
    <p:sldId id="276" r:id="rId30"/>
    <p:sldId id="301" r:id="rId31"/>
    <p:sldId id="302" r:id="rId32"/>
    <p:sldId id="282" r:id="rId33"/>
    <p:sldId id="286" r:id="rId34"/>
    <p:sldId id="283" r:id="rId35"/>
    <p:sldId id="287" r:id="rId36"/>
    <p:sldId id="303" r:id="rId37"/>
    <p:sldId id="304" r:id="rId38"/>
    <p:sldId id="284" r:id="rId39"/>
    <p:sldId id="288" r:id="rId40"/>
    <p:sldId id="285" r:id="rId41"/>
    <p:sldId id="289" r:id="rId42"/>
    <p:sldId id="305" r:id="rId43"/>
    <p:sldId id="29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153F3F-644D-4A23-B90D-CD7DE9A3B074}" v="70" dt="2024-12-30T20:27:28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viewProps" Target="viewProp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722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2757-8A46-4F43-8976-EAD8E29EFF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668AAB-B475-2AF1-FB46-19830305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E1B52-117F-21AE-350B-18B34A25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DA06-E3F1-413D-875A-B6F54B6B9B55}" type="datetimeFigureOut">
              <a:rPr lang="en-US" smtClean="0"/>
              <a:t>3/17/2025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B6A6CD-B13A-4CEA-E69E-E624DB4CC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22864-8662-0A20-6362-468FBD6CB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AAED6-3C07-4618-ADB7-DDB63C48C9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1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C7FD8-29FF-69FD-A77F-A97B9D2CCEF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1625" y="1406105"/>
            <a:ext cx="9204684" cy="4485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5123E-9AEC-8A93-6491-E11A69719C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06185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324DB7-6DA4-C38A-33AE-9027961506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63788" y="1336675"/>
            <a:ext cx="9575800" cy="536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5EEAA2-707F-881E-9475-81A90596CD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1760902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5DD81-8806-0E3A-279D-D39AD704AC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9188" y="1414463"/>
            <a:ext cx="9515475" cy="5210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sz="2800" dirty="0"/>
              <a:t>Text: Please only use Calibri font</a:t>
            </a:r>
          </a:p>
          <a:p>
            <a:pPr lvl="0"/>
            <a:endParaRPr lang="en-US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B888EE-7B36-9A8E-0E7F-F8BB1874A6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687" y="638774"/>
            <a:ext cx="11464626" cy="422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HEADLINE – PLEASE USE ONLY CALIBRI FONT</a:t>
            </a:r>
          </a:p>
        </p:txBody>
      </p:sp>
    </p:spTree>
    <p:extLst>
      <p:ext uri="{BB962C8B-B14F-4D97-AF65-F5344CB8AC3E}">
        <p14:creationId xmlns:p14="http://schemas.microsoft.com/office/powerpoint/2010/main" val="251928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83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99D7261-4E18-CBBF-4BB4-4A8D4F3769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031EB92-EA6E-BC92-1D58-10593794DB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217" y="1724297"/>
            <a:ext cx="8130342" cy="493776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DBC79E3-3144-F618-E574-0DC2D60E8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759" y="468107"/>
            <a:ext cx="3331028" cy="13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0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D95C881-5D15-6CEF-71DA-B497FD32DDE8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5F6EC3-7E2E-ACCE-EF68-076A6ACD9DA8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C748DBA-CAC5-A2BD-E37E-86CF81243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151" y="4572743"/>
            <a:ext cx="2320512" cy="1409305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540DD92-0E28-45D8-6C67-129243BAFE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E4FFC-F1CD-0B46-C0CF-D12179507000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CEBC5083-38C8-6DD4-42B4-9C056551E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86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54616-8FCB-8379-803C-8C43ECDBFC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7916351-E311-1E37-F302-658A72735EC8}"/>
              </a:ext>
            </a:extLst>
          </p:cNvPr>
          <p:cNvSpPr/>
          <p:nvPr/>
        </p:nvSpPr>
        <p:spPr>
          <a:xfrm>
            <a:off x="-4126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3FFA3CFC-8857-9A3E-3A18-8AE274DF5C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6964"/>
            <a:ext cx="2161036" cy="216103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B0B0482F-16E9-88A2-29A3-ACD2403218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18" y="3631716"/>
            <a:ext cx="1754000" cy="1065248"/>
          </a:xfrm>
          <a:prstGeom prst="rect">
            <a:avLst/>
          </a:prstGeom>
        </p:spPr>
      </p:pic>
      <p:sp>
        <p:nvSpPr>
          <p:cNvPr id="12" name="TextBox 16">
            <a:extLst>
              <a:ext uri="{FF2B5EF4-FFF2-40B4-BE49-F238E27FC236}">
                <a16:creationId xmlns:a16="http://schemas.microsoft.com/office/drawing/2014/main" id="{A9EFB616-AAFF-AD58-0AB8-89ED49A15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E31F26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319EDA-956E-B474-39DC-A71676A93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351" y="3114383"/>
            <a:ext cx="1244334" cy="5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105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4B2E856-61DF-872B-4CF5-9EDF10725E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31F26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927607-E650-541C-FACB-C0BB41F09965}"/>
              </a:ext>
            </a:extLst>
          </p:cNvPr>
          <p:cNvSpPr/>
          <p:nvPr/>
        </p:nvSpPr>
        <p:spPr>
          <a:xfrm>
            <a:off x="-8252" y="0"/>
            <a:ext cx="2169288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C162020-7C3F-DE0C-90B3-8286A7CF1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92" y="5573728"/>
            <a:ext cx="1754000" cy="1065248"/>
          </a:xfrm>
          <a:prstGeom prst="rect">
            <a:avLst/>
          </a:prstGeom>
        </p:spPr>
      </p:pic>
      <p:sp>
        <p:nvSpPr>
          <p:cNvPr id="11" name="TextBox 16">
            <a:extLst>
              <a:ext uri="{FF2B5EF4-FFF2-40B4-BE49-F238E27FC236}">
                <a16:creationId xmlns:a16="http://schemas.microsoft.com/office/drawing/2014/main" id="{58289246-524B-0A77-832B-6EE4E73A7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093" y="536967"/>
            <a:ext cx="11643358" cy="646331"/>
          </a:xfrm>
          <a:prstGeom prst="rect">
            <a:avLst/>
          </a:prstGeom>
          <a:solidFill>
            <a:srgbClr val="005082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50F598-A718-11A5-12B1-A17EBE488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546" y="4990070"/>
            <a:ext cx="124369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8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C95436-D061-E701-76C5-89ECB1CC0F1A}"/>
              </a:ext>
            </a:extLst>
          </p:cNvPr>
          <p:cNvSpPr/>
          <p:nvPr/>
        </p:nvSpPr>
        <p:spPr>
          <a:xfrm>
            <a:off x="0" y="0"/>
            <a:ext cx="12192000" cy="60395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3FAC03-45DB-2369-AB5B-23DC788124BD}"/>
              </a:ext>
            </a:extLst>
          </p:cNvPr>
          <p:cNvSpPr/>
          <p:nvPr/>
        </p:nvSpPr>
        <p:spPr>
          <a:xfrm>
            <a:off x="0" y="6039556"/>
            <a:ext cx="12192000" cy="818444"/>
          </a:xfrm>
          <a:prstGeom prst="rect">
            <a:avLst/>
          </a:prstGeom>
          <a:solidFill>
            <a:srgbClr val="153B65"/>
          </a:solidFill>
          <a:ln>
            <a:solidFill>
              <a:srgbClr val="153B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951D561-B208-2EF4-E2D8-B960087B9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455" y="6108603"/>
            <a:ext cx="1707833" cy="680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E95938-0E71-C9E2-D2FE-3D162E99CBEC}"/>
              </a:ext>
            </a:extLst>
          </p:cNvPr>
          <p:cNvSpPr txBox="1"/>
          <p:nvPr/>
        </p:nvSpPr>
        <p:spPr>
          <a:xfrm>
            <a:off x="330926" y="6264111"/>
            <a:ext cx="685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history.ky.gov/america250ky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311A543-D948-4C1E-C5CE-F50A0468DEC2}"/>
              </a:ext>
            </a:extLst>
          </p:cNvPr>
          <p:cNvGrpSpPr/>
          <p:nvPr/>
        </p:nvGrpSpPr>
        <p:grpSpPr>
          <a:xfrm>
            <a:off x="607446" y="790303"/>
            <a:ext cx="10977107" cy="4458950"/>
            <a:chOff x="553204" y="1208006"/>
            <a:chExt cx="10977107" cy="4458950"/>
          </a:xfrm>
        </p:grpSpPr>
        <p:pic>
          <p:nvPicPr>
            <p:cNvPr id="12" name="Picture 11" descr="Logo&#10;&#10;Description automatically generated">
              <a:extLst>
                <a:ext uri="{FF2B5EF4-FFF2-40B4-BE49-F238E27FC236}">
                  <a16:creationId xmlns:a16="http://schemas.microsoft.com/office/drawing/2014/main" id="{92070A6E-9F97-D55F-2EBD-39941871A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204" y="1400911"/>
              <a:ext cx="6809983" cy="4135873"/>
            </a:xfrm>
            <a:prstGeom prst="rect">
              <a:avLst/>
            </a:prstGeom>
          </p:spPr>
        </p:pic>
        <p:pic>
          <p:nvPicPr>
            <p:cNvPr id="13" name="Picture 12" descr="Qr code&#10;&#10;Description automatically generated">
              <a:extLst>
                <a:ext uri="{FF2B5EF4-FFF2-40B4-BE49-F238E27FC236}">
                  <a16:creationId xmlns:a16="http://schemas.microsoft.com/office/drawing/2014/main" id="{EA95813F-F27E-7961-4F91-27707590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61" y="1208006"/>
              <a:ext cx="4458950" cy="44589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458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632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slope&#10;&#10;Description automatically generated">
            <a:extLst>
              <a:ext uri="{FF2B5EF4-FFF2-40B4-BE49-F238E27FC236}">
                <a16:creationId xmlns:a16="http://schemas.microsoft.com/office/drawing/2014/main" id="{B245162A-B2BA-B780-FC69-2B49B24FA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020" y="1272989"/>
            <a:ext cx="6455484" cy="5109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8347C9-1565-8677-D69E-4FEE9EF2FBEC}"/>
              </a:ext>
            </a:extLst>
          </p:cNvPr>
          <p:cNvSpPr txBox="1"/>
          <p:nvPr/>
        </p:nvSpPr>
        <p:spPr>
          <a:xfrm>
            <a:off x="7159762" y="6382871"/>
            <a:ext cx="4914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2007ph01.123. album page 49</a:t>
            </a:r>
          </a:p>
        </p:txBody>
      </p:sp>
    </p:spTree>
    <p:extLst>
      <p:ext uri="{BB962C8B-B14F-4D97-AF65-F5344CB8AC3E}">
        <p14:creationId xmlns:p14="http://schemas.microsoft.com/office/powerpoint/2010/main" val="274206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window&#10;&#10;Description automatically generated">
            <a:extLst>
              <a:ext uri="{FF2B5EF4-FFF2-40B4-BE49-F238E27FC236}">
                <a16:creationId xmlns:a16="http://schemas.microsoft.com/office/drawing/2014/main" id="{0412F6FC-A5F9-E25B-49BD-3EA4D0EA4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27" y="1264024"/>
            <a:ext cx="6962955" cy="51525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743F4-E339-E50C-D2D3-57637A22F275}"/>
              </a:ext>
            </a:extLst>
          </p:cNvPr>
          <p:cNvSpPr txBox="1"/>
          <p:nvPr/>
        </p:nvSpPr>
        <p:spPr>
          <a:xfrm>
            <a:off x="7579439" y="6416611"/>
            <a:ext cx="3142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2007ph01.13.album page 4</a:t>
            </a:r>
          </a:p>
        </p:txBody>
      </p:sp>
    </p:spTree>
    <p:extLst>
      <p:ext uri="{BB962C8B-B14F-4D97-AF65-F5344CB8AC3E}">
        <p14:creationId xmlns:p14="http://schemas.microsoft.com/office/powerpoint/2010/main" val="4036479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few people working in a factory&#10;&#10;Description automatically generated with low confidence">
            <a:extLst>
              <a:ext uri="{FF2B5EF4-FFF2-40B4-BE49-F238E27FC236}">
                <a16:creationId xmlns:a16="http://schemas.microsoft.com/office/drawing/2014/main" id="{728F3C39-D8D9-BF89-2AD1-07E2082F0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0" y="1237995"/>
            <a:ext cx="8723186" cy="5246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8AE11-FD41-4901-F416-C79ECEF9D35E}"/>
              </a:ext>
            </a:extLst>
          </p:cNvPr>
          <p:cNvSpPr txBox="1"/>
          <p:nvPr/>
        </p:nvSpPr>
        <p:spPr>
          <a:xfrm>
            <a:off x="8185303" y="6484369"/>
            <a:ext cx="3298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2007ph01.130. album page 52</a:t>
            </a:r>
          </a:p>
        </p:txBody>
      </p:sp>
    </p:spTree>
    <p:extLst>
      <p:ext uri="{BB962C8B-B14F-4D97-AF65-F5344CB8AC3E}">
        <p14:creationId xmlns:p14="http://schemas.microsoft.com/office/powerpoint/2010/main" val="1219112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230001F6-A0B5-AF07-F484-779107410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946" y="1257460"/>
            <a:ext cx="6785807" cy="52060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0E61CD-7662-9BAD-0461-713E769D06F2}"/>
              </a:ext>
            </a:extLst>
          </p:cNvPr>
          <p:cNvSpPr txBox="1"/>
          <p:nvPr/>
        </p:nvSpPr>
        <p:spPr>
          <a:xfrm>
            <a:off x="7240793" y="6463554"/>
            <a:ext cx="332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2007ph01.131. album page 53</a:t>
            </a:r>
          </a:p>
        </p:txBody>
      </p:sp>
    </p:spTree>
    <p:extLst>
      <p:ext uri="{BB962C8B-B14F-4D97-AF65-F5344CB8AC3E}">
        <p14:creationId xmlns:p14="http://schemas.microsoft.com/office/powerpoint/2010/main" val="240433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walking in the snow&#10;&#10;Description automatically generated with medium confidence">
            <a:extLst>
              <a:ext uri="{FF2B5EF4-FFF2-40B4-BE49-F238E27FC236}">
                <a16:creationId xmlns:a16="http://schemas.microsoft.com/office/drawing/2014/main" id="{007CD25E-2392-AB3D-DCA5-9F1528603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32" y="1255058"/>
            <a:ext cx="8319246" cy="519952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6F15CA4-E4D7-E823-D3D4-1BAD5A3D87ED}"/>
              </a:ext>
            </a:extLst>
          </p:cNvPr>
          <p:cNvSpPr txBox="1"/>
          <p:nvPr/>
        </p:nvSpPr>
        <p:spPr>
          <a:xfrm>
            <a:off x="7996519" y="6454587"/>
            <a:ext cx="3307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2007ph01.132. album page 55</a:t>
            </a:r>
          </a:p>
        </p:txBody>
      </p:sp>
    </p:spTree>
    <p:extLst>
      <p:ext uri="{BB962C8B-B14F-4D97-AF65-F5344CB8AC3E}">
        <p14:creationId xmlns:p14="http://schemas.microsoft.com/office/powerpoint/2010/main" val="3590365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&#10;&#10;Description automatically generated">
            <a:extLst>
              <a:ext uri="{FF2B5EF4-FFF2-40B4-BE49-F238E27FC236}">
                <a16:creationId xmlns:a16="http://schemas.microsoft.com/office/drawing/2014/main" id="{8D5D87B5-3D13-ED1F-7958-70029FC9D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608" y="1268760"/>
            <a:ext cx="6974497" cy="5141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E73150-6689-E83A-B982-4EE8ADAF8575}"/>
              </a:ext>
            </a:extLst>
          </p:cNvPr>
          <p:cNvSpPr txBox="1"/>
          <p:nvPr/>
        </p:nvSpPr>
        <p:spPr>
          <a:xfrm>
            <a:off x="7637929" y="6409961"/>
            <a:ext cx="3142129" cy="286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2007ph01.20.album page 6</a:t>
            </a:r>
          </a:p>
        </p:txBody>
      </p:sp>
    </p:spTree>
    <p:extLst>
      <p:ext uri="{BB962C8B-B14F-4D97-AF65-F5344CB8AC3E}">
        <p14:creationId xmlns:p14="http://schemas.microsoft.com/office/powerpoint/2010/main" val="3327747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edroom with a bed and desk&#10;&#10;Description automatically generated with low confidence">
            <a:extLst>
              <a:ext uri="{FF2B5EF4-FFF2-40B4-BE49-F238E27FC236}">
                <a16:creationId xmlns:a16="http://schemas.microsoft.com/office/drawing/2014/main" id="{62B4DA71-40DD-E1CF-1746-3E6C72E93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5" y="1353670"/>
            <a:ext cx="3705156" cy="49074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7D3150-7895-C10E-24B2-A60B812A63B5}"/>
              </a:ext>
            </a:extLst>
          </p:cNvPr>
          <p:cNvSpPr txBox="1"/>
          <p:nvPr/>
        </p:nvSpPr>
        <p:spPr>
          <a:xfrm>
            <a:off x="5761382" y="6261162"/>
            <a:ext cx="3361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2007ph01.21.album page 7</a:t>
            </a:r>
          </a:p>
        </p:txBody>
      </p:sp>
    </p:spTree>
    <p:extLst>
      <p:ext uri="{BB962C8B-B14F-4D97-AF65-F5344CB8AC3E}">
        <p14:creationId xmlns:p14="http://schemas.microsoft.com/office/powerpoint/2010/main" val="33079669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indoor, old, posing&#10;&#10;Description automatically generated">
            <a:extLst>
              <a:ext uri="{FF2B5EF4-FFF2-40B4-BE49-F238E27FC236}">
                <a16:creationId xmlns:a16="http://schemas.microsoft.com/office/drawing/2014/main" id="{B4D6166E-0170-58C1-DD41-DF31B9D50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035" y="1299881"/>
            <a:ext cx="7324277" cy="5200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377313-A22E-9523-3128-F685C49965F6}"/>
              </a:ext>
            </a:extLst>
          </p:cNvPr>
          <p:cNvSpPr txBox="1"/>
          <p:nvPr/>
        </p:nvSpPr>
        <p:spPr>
          <a:xfrm>
            <a:off x="7741123" y="6500118"/>
            <a:ext cx="31509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 2007ph01.23.album page 8</a:t>
            </a:r>
          </a:p>
        </p:txBody>
      </p:sp>
    </p:spTree>
    <p:extLst>
      <p:ext uri="{BB962C8B-B14F-4D97-AF65-F5344CB8AC3E}">
        <p14:creationId xmlns:p14="http://schemas.microsoft.com/office/powerpoint/2010/main" val="241956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women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98B34D72-D930-3B4F-4C23-C63FA8A02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892" y="1294137"/>
            <a:ext cx="7355331" cy="52590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B5E84B-0D84-1767-542F-8DD40F5DC632}"/>
              </a:ext>
            </a:extLst>
          </p:cNvPr>
          <p:cNvSpPr txBox="1"/>
          <p:nvPr/>
        </p:nvSpPr>
        <p:spPr>
          <a:xfrm>
            <a:off x="7848201" y="6553199"/>
            <a:ext cx="3142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2007ph01.25.album page 8</a:t>
            </a:r>
          </a:p>
        </p:txBody>
      </p:sp>
    </p:spTree>
    <p:extLst>
      <p:ext uri="{BB962C8B-B14F-4D97-AF65-F5344CB8AC3E}">
        <p14:creationId xmlns:p14="http://schemas.microsoft.com/office/powerpoint/2010/main" val="38373918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trees around it&#10;&#10;Description automatically generated with low confidence">
            <a:extLst>
              <a:ext uri="{FF2B5EF4-FFF2-40B4-BE49-F238E27FC236}">
                <a16:creationId xmlns:a16="http://schemas.microsoft.com/office/drawing/2014/main" id="{CC6C4682-4FAC-4813-B35F-A8D4770F9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946" y="1273712"/>
            <a:ext cx="8454407" cy="5136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8528FF-448D-679E-73F1-14A1C9D016B3}"/>
              </a:ext>
            </a:extLst>
          </p:cNvPr>
          <p:cNvSpPr txBox="1"/>
          <p:nvPr/>
        </p:nvSpPr>
        <p:spPr>
          <a:xfrm>
            <a:off x="8309285" y="6409765"/>
            <a:ext cx="3147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2007ph01.24.album page 8</a:t>
            </a:r>
          </a:p>
        </p:txBody>
      </p:sp>
    </p:spTree>
    <p:extLst>
      <p:ext uri="{BB962C8B-B14F-4D97-AF65-F5344CB8AC3E}">
        <p14:creationId xmlns:p14="http://schemas.microsoft.com/office/powerpoint/2010/main" val="159176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D57B947-41A3-A3F7-EB6D-5AD58A08D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75" y="1281020"/>
            <a:ext cx="8172143" cy="51367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033289-29DC-CB3A-9FD1-9E53B4B62486}"/>
              </a:ext>
            </a:extLst>
          </p:cNvPr>
          <p:cNvSpPr txBox="1"/>
          <p:nvPr/>
        </p:nvSpPr>
        <p:spPr>
          <a:xfrm>
            <a:off x="8041341" y="6408828"/>
            <a:ext cx="32810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2007ph01.104.album page 40</a:t>
            </a:r>
          </a:p>
        </p:txBody>
      </p:sp>
    </p:spTree>
    <p:extLst>
      <p:ext uri="{BB962C8B-B14F-4D97-AF65-F5344CB8AC3E}">
        <p14:creationId xmlns:p14="http://schemas.microsoft.com/office/powerpoint/2010/main" val="114009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bench&#10;&#10;Description automatically generated with medium confidence">
            <a:extLst>
              <a:ext uri="{FF2B5EF4-FFF2-40B4-BE49-F238E27FC236}">
                <a16:creationId xmlns:a16="http://schemas.microsoft.com/office/drawing/2014/main" id="{785EA795-9199-B856-BEE2-1C1A4A267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94" y="1224199"/>
            <a:ext cx="7452610" cy="52727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276E25-8C8C-A08A-42D0-F246FAED8911}"/>
              </a:ext>
            </a:extLst>
          </p:cNvPr>
          <p:cNvSpPr txBox="1"/>
          <p:nvPr/>
        </p:nvSpPr>
        <p:spPr>
          <a:xfrm>
            <a:off x="7815928" y="6496921"/>
            <a:ext cx="31837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2007ph01.29.album page 9</a:t>
            </a:r>
          </a:p>
        </p:txBody>
      </p:sp>
    </p:spTree>
    <p:extLst>
      <p:ext uri="{BB962C8B-B14F-4D97-AF65-F5344CB8AC3E}">
        <p14:creationId xmlns:p14="http://schemas.microsoft.com/office/powerpoint/2010/main" val="194659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C3B3CE3F-1160-71C7-65B3-A0D65205F0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12" y="1246094"/>
            <a:ext cx="7328429" cy="5258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FF4C0B7-7F41-898C-F59A-A80F8BBAEFB9}"/>
              </a:ext>
            </a:extLst>
          </p:cNvPr>
          <p:cNvSpPr txBox="1"/>
          <p:nvPr/>
        </p:nvSpPr>
        <p:spPr>
          <a:xfrm>
            <a:off x="7670301" y="6504242"/>
            <a:ext cx="3445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2007ph01.31.album page 10</a:t>
            </a:r>
          </a:p>
        </p:txBody>
      </p:sp>
    </p:spTree>
    <p:extLst>
      <p:ext uri="{BB962C8B-B14F-4D97-AF65-F5344CB8AC3E}">
        <p14:creationId xmlns:p14="http://schemas.microsoft.com/office/powerpoint/2010/main" val="260957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photo of a house and some trees&#10;&#10;Description automatically generated with low confidence">
            <a:extLst>
              <a:ext uri="{FF2B5EF4-FFF2-40B4-BE49-F238E27FC236}">
                <a16:creationId xmlns:a16="http://schemas.microsoft.com/office/drawing/2014/main" id="{09199413-91AE-C22B-AAC1-EEE5DCCC6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81" y="1236180"/>
            <a:ext cx="7028160" cy="5218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975C30-DEE7-5715-1380-FDE501F51C96}"/>
              </a:ext>
            </a:extLst>
          </p:cNvPr>
          <p:cNvSpPr txBox="1"/>
          <p:nvPr/>
        </p:nvSpPr>
        <p:spPr>
          <a:xfrm>
            <a:off x="7532514" y="6454589"/>
            <a:ext cx="32789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2007ph01.33.album page 10</a:t>
            </a:r>
          </a:p>
        </p:txBody>
      </p:sp>
    </p:spTree>
    <p:extLst>
      <p:ext uri="{BB962C8B-B14F-4D97-AF65-F5344CB8AC3E}">
        <p14:creationId xmlns:p14="http://schemas.microsoft.com/office/powerpoint/2010/main" val="1729275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black, posing&#10;&#10;Description automatically generated">
            <a:extLst>
              <a:ext uri="{FF2B5EF4-FFF2-40B4-BE49-F238E27FC236}">
                <a16:creationId xmlns:a16="http://schemas.microsoft.com/office/drawing/2014/main" id="{811B790E-4695-79E7-A1EE-ECD4F477E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617" y="1239888"/>
            <a:ext cx="7449572" cy="5214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A8965B9-7703-E49F-AEFD-A7FA2DD774FE}"/>
              </a:ext>
            </a:extLst>
          </p:cNvPr>
          <p:cNvSpPr txBox="1"/>
          <p:nvPr/>
        </p:nvSpPr>
        <p:spPr>
          <a:xfrm>
            <a:off x="7784054" y="6454588"/>
            <a:ext cx="3242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2007ph01.42.album page 14</a:t>
            </a:r>
          </a:p>
        </p:txBody>
      </p:sp>
    </p:spTree>
    <p:extLst>
      <p:ext uri="{BB962C8B-B14F-4D97-AF65-F5344CB8AC3E}">
        <p14:creationId xmlns:p14="http://schemas.microsoft.com/office/powerpoint/2010/main" val="3074065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ld, posing, window&#10;&#10;Description automatically generated">
            <a:extLst>
              <a:ext uri="{FF2B5EF4-FFF2-40B4-BE49-F238E27FC236}">
                <a16:creationId xmlns:a16="http://schemas.microsoft.com/office/drawing/2014/main" id="{FA24A38A-56C8-2060-5FBA-49D3A68A6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711" y="1254886"/>
            <a:ext cx="5341171" cy="523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4F457E-7AF2-9101-4DB7-BA97FAD83C53}"/>
              </a:ext>
            </a:extLst>
          </p:cNvPr>
          <p:cNvSpPr txBox="1"/>
          <p:nvPr/>
        </p:nvSpPr>
        <p:spPr>
          <a:xfrm>
            <a:off x="6596800" y="6489234"/>
            <a:ext cx="3253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2007ph01.39.album page 13</a:t>
            </a:r>
          </a:p>
        </p:txBody>
      </p:sp>
    </p:spTree>
    <p:extLst>
      <p:ext uri="{BB962C8B-B14F-4D97-AF65-F5344CB8AC3E}">
        <p14:creationId xmlns:p14="http://schemas.microsoft.com/office/powerpoint/2010/main" val="32274970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sitting on a cart next to a cow&#10;&#10;Description automatically generated with low confidence">
            <a:extLst>
              <a:ext uri="{FF2B5EF4-FFF2-40B4-BE49-F238E27FC236}">
                <a16:creationId xmlns:a16="http://schemas.microsoft.com/office/drawing/2014/main" id="{A3B52E60-461D-42C2-546C-AF4999B0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533" y="1291010"/>
            <a:ext cx="7209381" cy="51366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63F6F2-4445-9C93-A97A-A4135B77A5F5}"/>
              </a:ext>
            </a:extLst>
          </p:cNvPr>
          <p:cNvSpPr txBox="1"/>
          <p:nvPr/>
        </p:nvSpPr>
        <p:spPr>
          <a:xfrm>
            <a:off x="7591399" y="6427694"/>
            <a:ext cx="3220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2007ph01.47.album page 15</a:t>
            </a:r>
          </a:p>
        </p:txBody>
      </p:sp>
    </p:spTree>
    <p:extLst>
      <p:ext uri="{BB962C8B-B14F-4D97-AF65-F5344CB8AC3E}">
        <p14:creationId xmlns:p14="http://schemas.microsoft.com/office/powerpoint/2010/main" val="40216693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outdoor, old, white&#10;&#10;Description automatically generated">
            <a:extLst>
              <a:ext uri="{FF2B5EF4-FFF2-40B4-BE49-F238E27FC236}">
                <a16:creationId xmlns:a16="http://schemas.microsoft.com/office/drawing/2014/main" id="{2A98A93E-AC29-1A0F-4A13-656C095C8B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533" y="1269004"/>
            <a:ext cx="8493978" cy="52662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288CFD-5705-896D-9E55-31A595864407}"/>
              </a:ext>
            </a:extLst>
          </p:cNvPr>
          <p:cNvSpPr txBox="1"/>
          <p:nvPr/>
        </p:nvSpPr>
        <p:spPr>
          <a:xfrm>
            <a:off x="8337177" y="6535271"/>
            <a:ext cx="32362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2007ph01.50.album page 17</a:t>
            </a:r>
          </a:p>
        </p:txBody>
      </p:sp>
    </p:spTree>
    <p:extLst>
      <p:ext uri="{BB962C8B-B14F-4D97-AF65-F5344CB8AC3E}">
        <p14:creationId xmlns:p14="http://schemas.microsoft.com/office/powerpoint/2010/main" val="2373721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table&#10;&#10;Description automatically generated with low confidence">
            <a:extLst>
              <a:ext uri="{FF2B5EF4-FFF2-40B4-BE49-F238E27FC236}">
                <a16:creationId xmlns:a16="http://schemas.microsoft.com/office/drawing/2014/main" id="{9724FD34-1856-E126-A12A-272696941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968" y="1245857"/>
            <a:ext cx="5270400" cy="521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2AA540-19EE-23A6-CD08-4357B101DBA7}"/>
              </a:ext>
            </a:extLst>
          </p:cNvPr>
          <p:cNvSpPr txBox="1"/>
          <p:nvPr/>
        </p:nvSpPr>
        <p:spPr>
          <a:xfrm>
            <a:off x="6660184" y="6463553"/>
            <a:ext cx="323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2007ph01.56.album page 19</a:t>
            </a:r>
          </a:p>
        </p:txBody>
      </p:sp>
    </p:spTree>
    <p:extLst>
      <p:ext uri="{BB962C8B-B14F-4D97-AF65-F5344CB8AC3E}">
        <p14:creationId xmlns:p14="http://schemas.microsoft.com/office/powerpoint/2010/main" val="1974338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tree, outdoor, old&#10;&#10;Description automatically generated">
            <a:extLst>
              <a:ext uri="{FF2B5EF4-FFF2-40B4-BE49-F238E27FC236}">
                <a16:creationId xmlns:a16="http://schemas.microsoft.com/office/drawing/2014/main" id="{9E10B20F-7566-B2DA-43F8-4280A11EE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90" y="1264023"/>
            <a:ext cx="4166305" cy="5191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27333A-BFA5-67F3-EFAC-67F082E9B9CD}"/>
              </a:ext>
            </a:extLst>
          </p:cNvPr>
          <p:cNvSpPr txBox="1"/>
          <p:nvPr/>
        </p:nvSpPr>
        <p:spPr>
          <a:xfrm>
            <a:off x="6096000" y="6455681"/>
            <a:ext cx="3572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2007ph01.61.album page 22</a:t>
            </a:r>
          </a:p>
        </p:txBody>
      </p:sp>
    </p:spTree>
    <p:extLst>
      <p:ext uri="{BB962C8B-B14F-4D97-AF65-F5344CB8AC3E}">
        <p14:creationId xmlns:p14="http://schemas.microsoft.com/office/powerpoint/2010/main" val="20426991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8915CDFB-63C0-F11F-9FA2-3ADFFA4C4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76" y="1271547"/>
            <a:ext cx="7398584" cy="527149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B7BB8C-F4A1-59B0-3FB7-EEEA725E8DD2}"/>
              </a:ext>
            </a:extLst>
          </p:cNvPr>
          <p:cNvSpPr txBox="1"/>
          <p:nvPr/>
        </p:nvSpPr>
        <p:spPr>
          <a:xfrm>
            <a:off x="7611035" y="6543039"/>
            <a:ext cx="3276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2007ph01.63.album page 23</a:t>
            </a:r>
          </a:p>
        </p:txBody>
      </p:sp>
    </p:spTree>
    <p:extLst>
      <p:ext uri="{BB962C8B-B14F-4D97-AF65-F5344CB8AC3E}">
        <p14:creationId xmlns:p14="http://schemas.microsoft.com/office/powerpoint/2010/main" val="11076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house with a large tree in front of it&#10;&#10;Description automatically generated with low confidence">
            <a:extLst>
              <a:ext uri="{FF2B5EF4-FFF2-40B4-BE49-F238E27FC236}">
                <a16:creationId xmlns:a16="http://schemas.microsoft.com/office/drawing/2014/main" id="{9BD7BD1B-6E65-B981-776C-C7FE48CCC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79" y="1238026"/>
            <a:ext cx="7218080" cy="51557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F0E60F-B916-81F1-36C9-394A65F310F4}"/>
              </a:ext>
            </a:extLst>
          </p:cNvPr>
          <p:cNvSpPr txBox="1"/>
          <p:nvPr/>
        </p:nvSpPr>
        <p:spPr>
          <a:xfrm>
            <a:off x="7707108" y="6393798"/>
            <a:ext cx="31312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2007ph01.05.album page 2</a:t>
            </a:r>
          </a:p>
        </p:txBody>
      </p:sp>
    </p:spTree>
    <p:extLst>
      <p:ext uri="{BB962C8B-B14F-4D97-AF65-F5344CB8AC3E}">
        <p14:creationId xmlns:p14="http://schemas.microsoft.com/office/powerpoint/2010/main" val="365729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large house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ED41377D-085E-92DA-7BBB-7B147F817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428" y="1235407"/>
            <a:ext cx="7089290" cy="52460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8E6CE59-34CF-D94A-1F2C-A0BDBD647D0B}"/>
              </a:ext>
            </a:extLst>
          </p:cNvPr>
          <p:cNvSpPr txBox="1"/>
          <p:nvPr/>
        </p:nvSpPr>
        <p:spPr>
          <a:xfrm>
            <a:off x="7670501" y="6481482"/>
            <a:ext cx="31857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2007ph01.54.album page 18</a:t>
            </a:r>
          </a:p>
        </p:txBody>
      </p:sp>
    </p:spTree>
    <p:extLst>
      <p:ext uri="{BB962C8B-B14F-4D97-AF65-F5344CB8AC3E}">
        <p14:creationId xmlns:p14="http://schemas.microsoft.com/office/powerpoint/2010/main" val="2593529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2E5CC00A-637F-C80B-4A7F-54B974F14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781" y="1278559"/>
            <a:ext cx="7277183" cy="51849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8829F1-5A30-B9EF-23A9-368995F3A3F5}"/>
              </a:ext>
            </a:extLst>
          </p:cNvPr>
          <p:cNvSpPr txBox="1"/>
          <p:nvPr/>
        </p:nvSpPr>
        <p:spPr>
          <a:xfrm>
            <a:off x="7677278" y="6463552"/>
            <a:ext cx="35375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2007ph01.68.album page 25</a:t>
            </a:r>
          </a:p>
        </p:txBody>
      </p:sp>
    </p:spTree>
    <p:extLst>
      <p:ext uri="{BB962C8B-B14F-4D97-AF65-F5344CB8AC3E}">
        <p14:creationId xmlns:p14="http://schemas.microsoft.com/office/powerpoint/2010/main" val="41011625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grass, posing, old&#10;&#10;Description automatically generated">
            <a:extLst>
              <a:ext uri="{FF2B5EF4-FFF2-40B4-BE49-F238E27FC236}">
                <a16:creationId xmlns:a16="http://schemas.microsoft.com/office/drawing/2014/main" id="{A7D0AAA7-2C43-857F-3FC4-E5A089640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56" y="1242111"/>
            <a:ext cx="7102109" cy="50780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546531-38B4-FA17-A8DD-F875C8ACD467}"/>
              </a:ext>
            </a:extLst>
          </p:cNvPr>
          <p:cNvSpPr txBox="1"/>
          <p:nvPr/>
        </p:nvSpPr>
        <p:spPr>
          <a:xfrm>
            <a:off x="7676178" y="6320119"/>
            <a:ext cx="3198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2007ph01.80.album page 29</a:t>
            </a:r>
          </a:p>
        </p:txBody>
      </p:sp>
    </p:spTree>
    <p:extLst>
      <p:ext uri="{BB962C8B-B14F-4D97-AF65-F5344CB8AC3E}">
        <p14:creationId xmlns:p14="http://schemas.microsoft.com/office/powerpoint/2010/main" val="1125854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gallery, room&#10;&#10;Description automatically generated">
            <a:extLst>
              <a:ext uri="{FF2B5EF4-FFF2-40B4-BE49-F238E27FC236}">
                <a16:creationId xmlns:a16="http://schemas.microsoft.com/office/drawing/2014/main" id="{24601007-74AB-AC7E-CBC9-F88A526E0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1" y="1237129"/>
            <a:ext cx="3852815" cy="52778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FF13EF-61FD-5378-04B8-C276497E09AA}"/>
              </a:ext>
            </a:extLst>
          </p:cNvPr>
          <p:cNvSpPr txBox="1"/>
          <p:nvPr/>
        </p:nvSpPr>
        <p:spPr>
          <a:xfrm>
            <a:off x="5870333" y="6514959"/>
            <a:ext cx="35729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2007ph01.74.album page 27</a:t>
            </a:r>
          </a:p>
        </p:txBody>
      </p:sp>
    </p:spTree>
    <p:extLst>
      <p:ext uri="{BB962C8B-B14F-4D97-AF65-F5344CB8AC3E}">
        <p14:creationId xmlns:p14="http://schemas.microsoft.com/office/powerpoint/2010/main" val="40456034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window, old, picture frame&#10;&#10;Description automatically generated">
            <a:extLst>
              <a:ext uri="{FF2B5EF4-FFF2-40B4-BE49-F238E27FC236}">
                <a16:creationId xmlns:a16="http://schemas.microsoft.com/office/drawing/2014/main" id="{CB86E2EA-1F8F-565E-166D-031517692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66" y="1290918"/>
            <a:ext cx="7447601" cy="5082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3C5FD8-B304-71AC-0FA8-230D493B8DAA}"/>
              </a:ext>
            </a:extLst>
          </p:cNvPr>
          <p:cNvSpPr txBox="1"/>
          <p:nvPr/>
        </p:nvSpPr>
        <p:spPr>
          <a:xfrm>
            <a:off x="7746900" y="6373906"/>
            <a:ext cx="3225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2007ph01.90.album page 33</a:t>
            </a:r>
          </a:p>
        </p:txBody>
      </p:sp>
    </p:spTree>
    <p:extLst>
      <p:ext uri="{BB962C8B-B14F-4D97-AF65-F5344CB8AC3E}">
        <p14:creationId xmlns:p14="http://schemas.microsoft.com/office/powerpoint/2010/main" val="2925889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vintage&#10;&#10;Description automatically generated">
            <a:extLst>
              <a:ext uri="{FF2B5EF4-FFF2-40B4-BE49-F238E27FC236}">
                <a16:creationId xmlns:a16="http://schemas.microsoft.com/office/drawing/2014/main" id="{40D2B808-FFA9-0C7F-6C0B-CCDCEA8DA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960" y="1285424"/>
            <a:ext cx="4010539" cy="52084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669D27-FD24-3ECE-C29B-8DA0C82FA008}"/>
              </a:ext>
            </a:extLst>
          </p:cNvPr>
          <p:cNvSpPr txBox="1"/>
          <p:nvPr/>
        </p:nvSpPr>
        <p:spPr>
          <a:xfrm>
            <a:off x="5994793" y="6493918"/>
            <a:ext cx="360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2007ph01.95.album page 36</a:t>
            </a:r>
          </a:p>
        </p:txBody>
      </p:sp>
    </p:spTree>
    <p:extLst>
      <p:ext uri="{BB962C8B-B14F-4D97-AF65-F5344CB8AC3E}">
        <p14:creationId xmlns:p14="http://schemas.microsoft.com/office/powerpoint/2010/main" val="429602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187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outdoor, old, picture frame&#10;&#10;Description automatically generated">
            <a:extLst>
              <a:ext uri="{FF2B5EF4-FFF2-40B4-BE49-F238E27FC236}">
                <a16:creationId xmlns:a16="http://schemas.microsoft.com/office/drawing/2014/main" id="{7EAFF453-F056-30E5-D909-DE478B9E22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598" y="1259562"/>
            <a:ext cx="7402556" cy="5160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47A433-41BB-699D-5A8D-041FEA36D0D1}"/>
              </a:ext>
            </a:extLst>
          </p:cNvPr>
          <p:cNvSpPr txBox="1"/>
          <p:nvPr/>
        </p:nvSpPr>
        <p:spPr>
          <a:xfrm>
            <a:off x="7879975" y="6420200"/>
            <a:ext cx="3110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2007ph01.06.album page 2</a:t>
            </a:r>
          </a:p>
        </p:txBody>
      </p:sp>
    </p:spTree>
    <p:extLst>
      <p:ext uri="{BB962C8B-B14F-4D97-AF65-F5344CB8AC3E}">
        <p14:creationId xmlns:p14="http://schemas.microsoft.com/office/powerpoint/2010/main" val="339759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ld, white, posing&#10;&#10;Description automatically generated">
            <a:extLst>
              <a:ext uri="{FF2B5EF4-FFF2-40B4-BE49-F238E27FC236}">
                <a16:creationId xmlns:a16="http://schemas.microsoft.com/office/drawing/2014/main" id="{BABCE4FE-4A51-1AB8-5122-33D30CFA9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26" y="1299883"/>
            <a:ext cx="5277940" cy="52084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F26878-4837-2A9F-9175-4E93D9FFA6A5}"/>
              </a:ext>
            </a:extLst>
          </p:cNvPr>
          <p:cNvSpPr txBox="1"/>
          <p:nvPr/>
        </p:nvSpPr>
        <p:spPr>
          <a:xfrm>
            <a:off x="6463554" y="6508377"/>
            <a:ext cx="3404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2007ph01.105.album page 41</a:t>
            </a:r>
          </a:p>
        </p:txBody>
      </p:sp>
    </p:spTree>
    <p:extLst>
      <p:ext uri="{BB962C8B-B14F-4D97-AF65-F5344CB8AC3E}">
        <p14:creationId xmlns:p14="http://schemas.microsoft.com/office/powerpoint/2010/main" val="434277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ouse that has fallen on it&#10;&#10;Description automatically generated with low confidence">
            <a:extLst>
              <a:ext uri="{FF2B5EF4-FFF2-40B4-BE49-F238E27FC236}">
                <a16:creationId xmlns:a16="http://schemas.microsoft.com/office/drawing/2014/main" id="{ACEAFDA3-9ECF-06D6-EDF3-797858BF7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991" y="1239121"/>
            <a:ext cx="7791526" cy="51646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507033-992C-CA4B-4DE2-836A8DA6414D}"/>
              </a:ext>
            </a:extLst>
          </p:cNvPr>
          <p:cNvSpPr txBox="1"/>
          <p:nvPr/>
        </p:nvSpPr>
        <p:spPr>
          <a:xfrm>
            <a:off x="8028640" y="6403789"/>
            <a:ext cx="3141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2007ph01.07.album page 2</a:t>
            </a:r>
          </a:p>
        </p:txBody>
      </p:sp>
    </p:spTree>
    <p:extLst>
      <p:ext uri="{BB962C8B-B14F-4D97-AF65-F5344CB8AC3E}">
        <p14:creationId xmlns:p14="http://schemas.microsoft.com/office/powerpoint/2010/main" val="9067836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horse, outdoor, ground&#10;&#10;Description automatically generated">
            <a:extLst>
              <a:ext uri="{FF2B5EF4-FFF2-40B4-BE49-F238E27FC236}">
                <a16:creationId xmlns:a16="http://schemas.microsoft.com/office/drawing/2014/main" id="{8F76A47F-2D25-B16D-AC3D-747439501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734" y="1263238"/>
            <a:ext cx="8460689" cy="525771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AD6EF27-126E-259A-21DD-CCF47E1F221C}"/>
              </a:ext>
            </a:extLst>
          </p:cNvPr>
          <p:cNvSpPr txBox="1"/>
          <p:nvPr/>
        </p:nvSpPr>
        <p:spPr>
          <a:xfrm>
            <a:off x="8112162" y="6520952"/>
            <a:ext cx="3308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2007ph01.110. album page 43</a:t>
            </a:r>
          </a:p>
        </p:txBody>
      </p:sp>
    </p:spTree>
    <p:extLst>
      <p:ext uri="{BB962C8B-B14F-4D97-AF65-F5344CB8AC3E}">
        <p14:creationId xmlns:p14="http://schemas.microsoft.com/office/powerpoint/2010/main" val="4175093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tree, old, black&#10;&#10;Description automatically generated">
            <a:extLst>
              <a:ext uri="{FF2B5EF4-FFF2-40B4-BE49-F238E27FC236}">
                <a16:creationId xmlns:a16="http://schemas.microsoft.com/office/drawing/2014/main" id="{A42144AC-67C2-9B22-EC36-B8E537CB8F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16" y="1290917"/>
            <a:ext cx="7184621" cy="51729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0450051-FFD9-7566-EB8C-114DF25D34DE}"/>
              </a:ext>
            </a:extLst>
          </p:cNvPr>
          <p:cNvSpPr txBox="1"/>
          <p:nvPr/>
        </p:nvSpPr>
        <p:spPr>
          <a:xfrm>
            <a:off x="7539316" y="6463843"/>
            <a:ext cx="33796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2007ph01.116. album page 46</a:t>
            </a:r>
          </a:p>
        </p:txBody>
      </p:sp>
    </p:spTree>
    <p:extLst>
      <p:ext uri="{BB962C8B-B14F-4D97-AF65-F5344CB8AC3E}">
        <p14:creationId xmlns:p14="http://schemas.microsoft.com/office/powerpoint/2010/main" val="4030951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1683E39E-0304-BFED-ADE8-16BAED032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678" y="1224136"/>
            <a:ext cx="7665477" cy="521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A22EEE-48ED-4F47-9B9F-F95A5D5ABDA1}"/>
              </a:ext>
            </a:extLst>
          </p:cNvPr>
          <p:cNvSpPr txBox="1"/>
          <p:nvPr/>
        </p:nvSpPr>
        <p:spPr>
          <a:xfrm>
            <a:off x="7915835" y="6436660"/>
            <a:ext cx="3242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Accession Number: 2007ph01.12.album page 4</a:t>
            </a:r>
          </a:p>
        </p:txBody>
      </p:sp>
    </p:spTree>
    <p:extLst>
      <p:ext uri="{BB962C8B-B14F-4D97-AF65-F5344CB8AC3E}">
        <p14:creationId xmlns:p14="http://schemas.microsoft.com/office/powerpoint/2010/main" val="2209063022"/>
      </p:ext>
    </p:extLst>
  </p:cSld>
  <p:clrMapOvr>
    <a:masterClrMapping/>
  </p:clrMapOvr>
</p:sld>
</file>

<file path=ppt/theme/theme1.xml><?xml version="1.0" encoding="utf-8"?>
<a:theme xmlns:a="http://schemas.openxmlformats.org/drawingml/2006/main" name="America 250 KY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 250 KY Theme" id="{70336161-4F80-4791-9237-82D4AACD10A4}" vid="{4994DD53-E2E6-4907-9C33-6A075FC50557}"/>
    </a:ext>
  </a:extLst>
</a:theme>
</file>

<file path=ppt/theme/theme2.xml><?xml version="1.0" encoding="utf-8"?>
<a:theme xmlns:a="http://schemas.openxmlformats.org/drawingml/2006/main" name="AM250KY - Content Slide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A6CAB692-E366-43B3-9818-301F41DF130E}"/>
    </a:ext>
  </a:extLst>
</a:theme>
</file>

<file path=ppt/theme/theme3.xml><?xml version="1.0" encoding="utf-8"?>
<a:theme xmlns:a="http://schemas.openxmlformats.org/drawingml/2006/main" name="AM250KY - Content Slide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EDEE606F-87D5-44BF-BC73-16F91C3CBC1E}"/>
    </a:ext>
  </a:extLst>
</a:theme>
</file>

<file path=ppt/theme/theme4.xml><?xml version="1.0" encoding="utf-8"?>
<a:theme xmlns:a="http://schemas.openxmlformats.org/drawingml/2006/main" name="AM250KY - Content Slide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1F0661F5-EF5F-48B3-AF10-ECEAF0661EC1}"/>
    </a:ext>
  </a:extLst>
</a:theme>
</file>

<file path=ppt/theme/theme5.xml><?xml version="1.0" encoding="utf-8"?>
<a:theme xmlns:a="http://schemas.openxmlformats.org/drawingml/2006/main" name="AM250KY - Closing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merica250-KY TEMPLATE [Autosaved]" id="{EDDC56D9-407A-43AC-8936-4646761895F6}" vid="{24C72D3B-5F0D-4104-B303-A41105E1FBB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974857-84b6-4012-b6f9-385c7f4f4784" xsi:nil="true"/>
    <lcf76f155ced4ddcb4097134ff3c332f xmlns="0d01272b-83e0-4aed-b7c1-81899a4120e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E1ACCAD39CDE449CC63BA965B0E2FB" ma:contentTypeVersion="13" ma:contentTypeDescription="Create a new document." ma:contentTypeScope="" ma:versionID="f04d6d038c6bcffd54a0ba03b8a67cbc">
  <xsd:schema xmlns:xsd="http://www.w3.org/2001/XMLSchema" xmlns:xs="http://www.w3.org/2001/XMLSchema" xmlns:p="http://schemas.microsoft.com/office/2006/metadata/properties" xmlns:ns2="0d01272b-83e0-4aed-b7c1-81899a4120e8" xmlns:ns3="c4974857-84b6-4012-b6f9-385c7f4f4784" targetNamespace="http://schemas.microsoft.com/office/2006/metadata/properties" ma:root="true" ma:fieldsID="94d5d5239a887f475e46968e730ca3b5" ns2:_="" ns3:_="">
    <xsd:import namespace="0d01272b-83e0-4aed-b7c1-81899a4120e8"/>
    <xsd:import namespace="c4974857-84b6-4012-b6f9-385c7f4f47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72b-83e0-4aed-b7c1-81899a4120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82dc76aa-dc8f-4179-8eb3-f38e88ab1c1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857-84b6-4012-b6f9-385c7f4f478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f8509e1-c41b-445d-886b-e2efeee7f0eb}" ma:internalName="TaxCatchAll" ma:showField="CatchAllData" ma:web="c4974857-84b6-4012-b6f9-385c7f4f47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AFDE1-BEB1-4476-9834-717DE00E2E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EA1FAF-C5DC-4E1C-8514-D92836660FCB}">
  <ds:schemaRefs>
    <ds:schemaRef ds:uri="http://schemas.microsoft.com/office/2006/documentManagement/types"/>
    <ds:schemaRef ds:uri="http://www.w3.org/XML/1998/namespace"/>
    <ds:schemaRef ds:uri="http://purl.org/dc/elements/1.1/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d9f79e3b-4270-408b-9fdb-9bf897161d65"/>
    <ds:schemaRef ds:uri="0ad72d7b-04c7-4208-a17a-6c1b1b44ca26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95A5362-3419-4053-BF39-755409EBEE4A}"/>
</file>

<file path=docProps/app.xml><?xml version="1.0" encoding="utf-8"?>
<Properties xmlns="http://schemas.openxmlformats.org/officeDocument/2006/extended-properties" xmlns:vt="http://schemas.openxmlformats.org/officeDocument/2006/docPropsVTypes">
  <Template>America 250 KY Theme</Template>
  <TotalTime>81</TotalTime>
  <Words>272</Words>
  <Application>Microsoft Office PowerPoint</Application>
  <PresentationFormat>Widescreen</PresentationFormat>
  <Paragraphs>34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America 250 KY Theme</vt:lpstr>
      <vt:lpstr>AM250KY - Content Slide 1</vt:lpstr>
      <vt:lpstr>AM250KY - Content Slide 2</vt:lpstr>
      <vt:lpstr>AM250KY - Content Slide 3</vt:lpstr>
      <vt:lpstr>AM250KY - Closing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Menz, Maddie (Historical Society)</dc:creator>
  <cp:lastModifiedBy>Zinger, Dana M (Historical Society)</cp:lastModifiedBy>
  <cp:revision>2</cp:revision>
  <dcterms:created xsi:type="dcterms:W3CDTF">2024-12-30T19:49:52Z</dcterms:created>
  <dcterms:modified xsi:type="dcterms:W3CDTF">2025-03-17T22:29:01Z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0x010100B8E1ACCAD39CDE449CC63BA965B0E2FB</vt:lpwstr>
  </property>
</Properties>
</file>