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257" r:id="rId10"/>
    <p:sldId id="280" r:id="rId11"/>
    <p:sldId id="310" r:id="rId12"/>
    <p:sldId id="260" r:id="rId13"/>
    <p:sldId id="281" r:id="rId14"/>
    <p:sldId id="311" r:id="rId15"/>
    <p:sldId id="261" r:id="rId16"/>
    <p:sldId id="278" r:id="rId17"/>
    <p:sldId id="315" r:id="rId18"/>
    <p:sldId id="262" r:id="rId19"/>
    <p:sldId id="291" r:id="rId20"/>
    <p:sldId id="313" r:id="rId21"/>
    <p:sldId id="263" r:id="rId22"/>
    <p:sldId id="292" r:id="rId23"/>
    <p:sldId id="314" r:id="rId24"/>
    <p:sldId id="264" r:id="rId25"/>
    <p:sldId id="290" r:id="rId26"/>
    <p:sldId id="306" r:id="rId27"/>
    <p:sldId id="265" r:id="rId28"/>
    <p:sldId id="293" r:id="rId29"/>
    <p:sldId id="312" r:id="rId30"/>
    <p:sldId id="266" r:id="rId31"/>
    <p:sldId id="294" r:id="rId32"/>
    <p:sldId id="308" r:id="rId33"/>
    <p:sldId id="267" r:id="rId34"/>
    <p:sldId id="258" r:id="rId35"/>
    <p:sldId id="305" r:id="rId36"/>
    <p:sldId id="268" r:id="rId37"/>
    <p:sldId id="279" r:id="rId38"/>
    <p:sldId id="307" r:id="rId39"/>
    <p:sldId id="269" r:id="rId40"/>
    <p:sldId id="283" r:id="rId41"/>
    <p:sldId id="304" r:id="rId42"/>
    <p:sldId id="270" r:id="rId43"/>
    <p:sldId id="284" r:id="rId44"/>
    <p:sldId id="302" r:id="rId45"/>
    <p:sldId id="271" r:id="rId46"/>
    <p:sldId id="282" r:id="rId47"/>
    <p:sldId id="303" r:id="rId48"/>
    <p:sldId id="272" r:id="rId49"/>
    <p:sldId id="285" r:id="rId50"/>
    <p:sldId id="301" r:id="rId51"/>
    <p:sldId id="300" r:id="rId52"/>
    <p:sldId id="299" r:id="rId53"/>
    <p:sldId id="275" r:id="rId54"/>
    <p:sldId id="288" r:id="rId55"/>
    <p:sldId id="298" r:id="rId56"/>
    <p:sldId id="276" r:id="rId57"/>
    <p:sldId id="289" r:id="rId58"/>
    <p:sldId id="297" r:id="rId59"/>
    <p:sldId id="277" r:id="rId60"/>
    <p:sldId id="295" r:id="rId61"/>
    <p:sldId id="259" r:id="rId62"/>
    <p:sldId id="296" r:id="rId63"/>
    <p:sldId id="309" r:id="rId64"/>
    <p:sldId id="317" r:id="rId65"/>
    <p:sldId id="319" r:id="rId66"/>
    <p:sldId id="32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3B1F86E0-DAA3-4FC9-B894-4869CC5ABE44}"/>
    <pc:docChg chg="undo custSel addSld delSld modSld">
      <pc:chgData name="Zinger, Dana M (Historical Society)" userId="56aa7662-06e9-4d24-8e2c-d71773d4b644" providerId="ADAL" clId="{3B1F86E0-DAA3-4FC9-B894-4869CC5ABE44}" dt="2025-03-17T23:08:26.418" v="271" actId="1076"/>
      <pc:docMkLst>
        <pc:docMk/>
      </pc:docMkLst>
      <pc:sldChg chg="delSp modSp mod">
        <pc:chgData name="Zinger, Dana M (Historical Society)" userId="56aa7662-06e9-4d24-8e2c-d71773d4b644" providerId="ADAL" clId="{3B1F86E0-DAA3-4FC9-B894-4869CC5ABE44}" dt="2025-03-17T22:55:38.135" v="10" actId="1076"/>
        <pc:sldMkLst>
          <pc:docMk/>
          <pc:sldMk cId="1824007189" sldId="257"/>
        </pc:sldMkLst>
        <pc:spChg chg="del">
          <ac:chgData name="Zinger, Dana M (Historical Society)" userId="56aa7662-06e9-4d24-8e2c-d71773d4b644" providerId="ADAL" clId="{3B1F86E0-DAA3-4FC9-B894-4869CC5ABE44}" dt="2025-03-17T22:55:23.928" v="5" actId="478"/>
          <ac:spMkLst>
            <pc:docMk/>
            <pc:sldMk cId="1824007189" sldId="257"/>
            <ac:spMk id="2" creationId="{F262EA00-2E37-6426-405C-5B66B1CD34C8}"/>
          </ac:spMkLst>
        </pc:spChg>
        <pc:spChg chg="del">
          <ac:chgData name="Zinger, Dana M (Historical Society)" userId="56aa7662-06e9-4d24-8e2c-d71773d4b644" providerId="ADAL" clId="{3B1F86E0-DAA3-4FC9-B894-4869CC5ABE44}" dt="2025-03-17T22:55:25.207" v="6" actId="478"/>
          <ac:spMkLst>
            <pc:docMk/>
            <pc:sldMk cId="1824007189" sldId="257"/>
            <ac:spMk id="3" creationId="{A9FE3A98-AFDE-A5DB-E40D-EE30D6701D08}"/>
          </ac:spMkLst>
        </pc:spChg>
        <pc:picChg chg="mod">
          <ac:chgData name="Zinger, Dana M (Historical Society)" userId="56aa7662-06e9-4d24-8e2c-d71773d4b644" providerId="ADAL" clId="{3B1F86E0-DAA3-4FC9-B894-4869CC5ABE44}" dt="2025-03-17T22:55:38.135" v="10" actId="1076"/>
          <ac:picMkLst>
            <pc:docMk/>
            <pc:sldMk cId="1824007189" sldId="257"/>
            <ac:picMk id="4" creationId="{821DD40A-2ACA-530D-8E86-DD8C2EEEB71A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1:40.663" v="127" actId="1076"/>
        <pc:sldMkLst>
          <pc:docMk/>
          <pc:sldMk cId="1824368172" sldId="258"/>
        </pc:sldMkLst>
        <pc:picChg chg="mod">
          <ac:chgData name="Zinger, Dana M (Historical Society)" userId="56aa7662-06e9-4d24-8e2c-d71773d4b644" providerId="ADAL" clId="{3B1F86E0-DAA3-4FC9-B894-4869CC5ABE44}" dt="2025-03-17T23:01:40.663" v="127" actId="1076"/>
          <ac:picMkLst>
            <pc:docMk/>
            <pc:sldMk cId="1824368172" sldId="258"/>
            <ac:picMk id="4" creationId="{29D21C6C-2F7C-9519-A789-07443811A1FA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7:33.185" v="255" actId="1076"/>
        <pc:sldMkLst>
          <pc:docMk/>
          <pc:sldMk cId="3438433368" sldId="259"/>
        </pc:sldMkLst>
        <pc:picChg chg="mod">
          <ac:chgData name="Zinger, Dana M (Historical Society)" userId="56aa7662-06e9-4d24-8e2c-d71773d4b644" providerId="ADAL" clId="{3B1F86E0-DAA3-4FC9-B894-4869CC5ABE44}" dt="2025-03-17T23:07:33.185" v="255" actId="1076"/>
          <ac:picMkLst>
            <pc:docMk/>
            <pc:sldMk cId="3438433368" sldId="259"/>
            <ac:picMk id="4" creationId="{30AA13FE-B423-18DA-2C9E-7B202E860391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6:33.373" v="19" actId="1076"/>
        <pc:sldMkLst>
          <pc:docMk/>
          <pc:sldMk cId="3738169581" sldId="260"/>
        </pc:sldMkLst>
        <pc:spChg chg="del">
          <ac:chgData name="Zinger, Dana M (Historical Society)" userId="56aa7662-06e9-4d24-8e2c-d71773d4b644" providerId="ADAL" clId="{3B1F86E0-DAA3-4FC9-B894-4869CC5ABE44}" dt="2025-03-17T22:55:52.487" v="14" actId="478"/>
          <ac:spMkLst>
            <pc:docMk/>
            <pc:sldMk cId="3738169581" sldId="260"/>
            <ac:spMk id="2" creationId="{BC72E123-E50F-466C-F5EE-AF991F9F2A7D}"/>
          </ac:spMkLst>
        </pc:spChg>
        <pc:spChg chg="del">
          <ac:chgData name="Zinger, Dana M (Historical Society)" userId="56aa7662-06e9-4d24-8e2c-d71773d4b644" providerId="ADAL" clId="{3B1F86E0-DAA3-4FC9-B894-4869CC5ABE44}" dt="2025-03-17T22:55:53.584" v="15" actId="478"/>
          <ac:spMkLst>
            <pc:docMk/>
            <pc:sldMk cId="3738169581" sldId="260"/>
            <ac:spMk id="3" creationId="{65FDB761-B5BC-ED88-DEEC-8CEC5057BA98}"/>
          </ac:spMkLst>
        </pc:spChg>
        <pc:picChg chg="mod">
          <ac:chgData name="Zinger, Dana M (Historical Society)" userId="56aa7662-06e9-4d24-8e2c-d71773d4b644" providerId="ADAL" clId="{3B1F86E0-DAA3-4FC9-B894-4869CC5ABE44}" dt="2025-03-17T22:56:33.373" v="19" actId="1076"/>
          <ac:picMkLst>
            <pc:docMk/>
            <pc:sldMk cId="3738169581" sldId="260"/>
            <ac:picMk id="4" creationId="{9EDBFEB0-1B47-DBFE-8747-D21D86B6B9A1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7:19.080" v="33" actId="1076"/>
        <pc:sldMkLst>
          <pc:docMk/>
          <pc:sldMk cId="2899104080" sldId="261"/>
        </pc:sldMkLst>
        <pc:spChg chg="del">
          <ac:chgData name="Zinger, Dana M (Historical Society)" userId="56aa7662-06e9-4d24-8e2c-d71773d4b644" providerId="ADAL" clId="{3B1F86E0-DAA3-4FC9-B894-4869CC5ABE44}" dt="2025-03-17T22:57:11.817" v="30" actId="478"/>
          <ac:spMkLst>
            <pc:docMk/>
            <pc:sldMk cId="2899104080" sldId="261"/>
            <ac:spMk id="2" creationId="{35658925-A0AA-2192-2B94-85F140B3771A}"/>
          </ac:spMkLst>
        </pc:spChg>
        <pc:spChg chg="del">
          <ac:chgData name="Zinger, Dana M (Historical Society)" userId="56aa7662-06e9-4d24-8e2c-d71773d4b644" providerId="ADAL" clId="{3B1F86E0-DAA3-4FC9-B894-4869CC5ABE44}" dt="2025-03-17T22:57:09.860" v="29" actId="478"/>
          <ac:spMkLst>
            <pc:docMk/>
            <pc:sldMk cId="2899104080" sldId="261"/>
            <ac:spMk id="3" creationId="{FF2D77F6-C01B-ACEE-AFCE-23057EAF011C}"/>
          </ac:spMkLst>
        </pc:spChg>
        <pc:picChg chg="mod">
          <ac:chgData name="Zinger, Dana M (Historical Society)" userId="56aa7662-06e9-4d24-8e2c-d71773d4b644" providerId="ADAL" clId="{3B1F86E0-DAA3-4FC9-B894-4869CC5ABE44}" dt="2025-03-17T22:57:19.080" v="33" actId="1076"/>
          <ac:picMkLst>
            <pc:docMk/>
            <pc:sldMk cId="2899104080" sldId="261"/>
            <ac:picMk id="4" creationId="{49ACC51F-1704-BF7A-01F5-CF411C3F7109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7:53.040" v="42" actId="1076"/>
        <pc:sldMkLst>
          <pc:docMk/>
          <pc:sldMk cId="1955393035" sldId="262"/>
        </pc:sldMkLst>
        <pc:spChg chg="del">
          <ac:chgData name="Zinger, Dana M (Historical Society)" userId="56aa7662-06e9-4d24-8e2c-d71773d4b644" providerId="ADAL" clId="{3B1F86E0-DAA3-4FC9-B894-4869CC5ABE44}" dt="2025-03-17T22:57:46.239" v="39" actId="478"/>
          <ac:spMkLst>
            <pc:docMk/>
            <pc:sldMk cId="1955393035" sldId="262"/>
            <ac:spMk id="2" creationId="{D8BEAB5C-D672-E1AD-15FE-239E15CEC566}"/>
          </ac:spMkLst>
        </pc:spChg>
        <pc:spChg chg="del">
          <ac:chgData name="Zinger, Dana M (Historical Society)" userId="56aa7662-06e9-4d24-8e2c-d71773d4b644" providerId="ADAL" clId="{3B1F86E0-DAA3-4FC9-B894-4869CC5ABE44}" dt="2025-03-17T22:57:44.482" v="38" actId="478"/>
          <ac:spMkLst>
            <pc:docMk/>
            <pc:sldMk cId="1955393035" sldId="262"/>
            <ac:spMk id="3" creationId="{85F01F98-52C8-C4A2-00B4-D1A7FB2D8B9E}"/>
          </ac:spMkLst>
        </pc:spChg>
        <pc:picChg chg="mod">
          <ac:chgData name="Zinger, Dana M (Historical Society)" userId="56aa7662-06e9-4d24-8e2c-d71773d4b644" providerId="ADAL" clId="{3B1F86E0-DAA3-4FC9-B894-4869CC5ABE44}" dt="2025-03-17T22:57:53.040" v="42" actId="1076"/>
          <ac:picMkLst>
            <pc:docMk/>
            <pc:sldMk cId="1955393035" sldId="262"/>
            <ac:picMk id="4" creationId="{E8C2F1CD-F1FE-6362-AF58-D7291863AD34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8:44.008" v="59" actId="1076"/>
        <pc:sldMkLst>
          <pc:docMk/>
          <pc:sldMk cId="3556554753" sldId="263"/>
        </pc:sldMkLst>
        <pc:spChg chg="del">
          <ac:chgData name="Zinger, Dana M (Historical Society)" userId="56aa7662-06e9-4d24-8e2c-d71773d4b644" providerId="ADAL" clId="{3B1F86E0-DAA3-4FC9-B894-4869CC5ABE44}" dt="2025-03-17T22:58:37.790" v="57" actId="478"/>
          <ac:spMkLst>
            <pc:docMk/>
            <pc:sldMk cId="3556554753" sldId="263"/>
            <ac:spMk id="2" creationId="{E58B4F6D-F0C9-FC33-A1E9-7DAFF94B7C2E}"/>
          </ac:spMkLst>
        </pc:spChg>
        <pc:spChg chg="del">
          <ac:chgData name="Zinger, Dana M (Historical Society)" userId="56aa7662-06e9-4d24-8e2c-d71773d4b644" providerId="ADAL" clId="{3B1F86E0-DAA3-4FC9-B894-4869CC5ABE44}" dt="2025-03-17T22:58:36.628" v="56" actId="478"/>
          <ac:spMkLst>
            <pc:docMk/>
            <pc:sldMk cId="3556554753" sldId="263"/>
            <ac:spMk id="3" creationId="{52941FA8-0B25-2C14-ECA6-F6FCEED768A6}"/>
          </ac:spMkLst>
        </pc:spChg>
        <pc:picChg chg="mod">
          <ac:chgData name="Zinger, Dana M (Historical Society)" userId="56aa7662-06e9-4d24-8e2c-d71773d4b644" providerId="ADAL" clId="{3B1F86E0-DAA3-4FC9-B894-4869CC5ABE44}" dt="2025-03-17T22:58:44.008" v="59" actId="1076"/>
          <ac:picMkLst>
            <pc:docMk/>
            <pc:sldMk cId="3556554753" sldId="263"/>
            <ac:picMk id="4" creationId="{862C2DBA-ED21-C6D3-F25F-DAFA0AEEEAF9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9:19.222" v="74" actId="1076"/>
        <pc:sldMkLst>
          <pc:docMk/>
          <pc:sldMk cId="3606513109" sldId="264"/>
        </pc:sldMkLst>
        <pc:spChg chg="del">
          <ac:chgData name="Zinger, Dana M (Historical Society)" userId="56aa7662-06e9-4d24-8e2c-d71773d4b644" providerId="ADAL" clId="{3B1F86E0-DAA3-4FC9-B894-4869CC5ABE44}" dt="2025-03-17T22:59:13.208" v="71" actId="478"/>
          <ac:spMkLst>
            <pc:docMk/>
            <pc:sldMk cId="3606513109" sldId="264"/>
            <ac:spMk id="2" creationId="{94877A65-1642-75C0-39BD-3028823010E0}"/>
          </ac:spMkLst>
        </pc:spChg>
        <pc:spChg chg="del">
          <ac:chgData name="Zinger, Dana M (Historical Society)" userId="56aa7662-06e9-4d24-8e2c-d71773d4b644" providerId="ADAL" clId="{3B1F86E0-DAA3-4FC9-B894-4869CC5ABE44}" dt="2025-03-17T22:59:12.336" v="70" actId="478"/>
          <ac:spMkLst>
            <pc:docMk/>
            <pc:sldMk cId="3606513109" sldId="264"/>
            <ac:spMk id="3" creationId="{2B97BFBE-A9CB-1268-D501-5884C30E1327}"/>
          </ac:spMkLst>
        </pc:spChg>
        <pc:picChg chg="mod">
          <ac:chgData name="Zinger, Dana M (Historical Society)" userId="56aa7662-06e9-4d24-8e2c-d71773d4b644" providerId="ADAL" clId="{3B1F86E0-DAA3-4FC9-B894-4869CC5ABE44}" dt="2025-03-17T22:59:19.222" v="74" actId="1076"/>
          <ac:picMkLst>
            <pc:docMk/>
            <pc:sldMk cId="3606513109" sldId="264"/>
            <ac:picMk id="4" creationId="{074ADABF-4FED-8EAF-99FB-0BF4195F8BB7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0:06.639" v="93" actId="1076"/>
        <pc:sldMkLst>
          <pc:docMk/>
          <pc:sldMk cId="3416001740" sldId="265"/>
        </pc:sldMkLst>
        <pc:spChg chg="del">
          <ac:chgData name="Zinger, Dana M (Historical Society)" userId="56aa7662-06e9-4d24-8e2c-d71773d4b644" providerId="ADAL" clId="{3B1F86E0-DAA3-4FC9-B894-4869CC5ABE44}" dt="2025-03-17T23:00:01.014" v="90" actId="478"/>
          <ac:spMkLst>
            <pc:docMk/>
            <pc:sldMk cId="3416001740" sldId="265"/>
            <ac:spMk id="2" creationId="{C53E8A6D-1796-39BA-2562-7D70418A41E0}"/>
          </ac:spMkLst>
        </pc:spChg>
        <pc:spChg chg="del">
          <ac:chgData name="Zinger, Dana M (Historical Society)" userId="56aa7662-06e9-4d24-8e2c-d71773d4b644" providerId="ADAL" clId="{3B1F86E0-DAA3-4FC9-B894-4869CC5ABE44}" dt="2025-03-17T22:59:56.396" v="87" actId="478"/>
          <ac:spMkLst>
            <pc:docMk/>
            <pc:sldMk cId="3416001740" sldId="265"/>
            <ac:spMk id="3" creationId="{1D074227-4A05-698B-46AA-E1678B5CAD3A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0:06.639" v="93" actId="1076"/>
          <ac:picMkLst>
            <pc:docMk/>
            <pc:sldMk cId="3416001740" sldId="265"/>
            <ac:picMk id="4" creationId="{B4EFFDA4-9F98-B7F8-13E2-A9D4F61BEE95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0:46.576" v="106" actId="1076"/>
        <pc:sldMkLst>
          <pc:docMk/>
          <pc:sldMk cId="1278287098" sldId="266"/>
        </pc:sldMkLst>
        <pc:spChg chg="del">
          <ac:chgData name="Zinger, Dana M (Historical Society)" userId="56aa7662-06e9-4d24-8e2c-d71773d4b644" providerId="ADAL" clId="{3B1F86E0-DAA3-4FC9-B894-4869CC5ABE44}" dt="2025-03-17T23:00:31.715" v="101" actId="478"/>
          <ac:spMkLst>
            <pc:docMk/>
            <pc:sldMk cId="1278287098" sldId="266"/>
            <ac:spMk id="2" creationId="{98509795-2C8C-931A-92E3-FA0A89D079B4}"/>
          </ac:spMkLst>
        </pc:spChg>
        <pc:spChg chg="del">
          <ac:chgData name="Zinger, Dana M (Historical Society)" userId="56aa7662-06e9-4d24-8e2c-d71773d4b644" providerId="ADAL" clId="{3B1F86E0-DAA3-4FC9-B894-4869CC5ABE44}" dt="2025-03-17T23:00:30.780" v="100" actId="478"/>
          <ac:spMkLst>
            <pc:docMk/>
            <pc:sldMk cId="1278287098" sldId="266"/>
            <ac:spMk id="3" creationId="{ED063CBA-C6B4-756E-50F8-0FC6EC12A41E}"/>
          </ac:spMkLst>
        </pc:spChg>
        <pc:picChg chg="mod">
          <ac:chgData name="Zinger, Dana M (Historical Society)" userId="56aa7662-06e9-4d24-8e2c-d71773d4b644" providerId="ADAL" clId="{3B1F86E0-DAA3-4FC9-B894-4869CC5ABE44}" dt="2025-03-17T23:00:46.576" v="106" actId="1076"/>
          <ac:picMkLst>
            <pc:docMk/>
            <pc:sldMk cId="1278287098" sldId="266"/>
            <ac:picMk id="4" creationId="{50785697-1708-FEC0-1738-B94677D62994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1:32.065" v="124" actId="1076"/>
        <pc:sldMkLst>
          <pc:docMk/>
          <pc:sldMk cId="4043550507" sldId="267"/>
        </pc:sldMkLst>
        <pc:spChg chg="del">
          <ac:chgData name="Zinger, Dana M (Historical Society)" userId="56aa7662-06e9-4d24-8e2c-d71773d4b644" providerId="ADAL" clId="{3B1F86E0-DAA3-4FC9-B894-4869CC5ABE44}" dt="2025-03-17T23:01:25.619" v="121" actId="478"/>
          <ac:spMkLst>
            <pc:docMk/>
            <pc:sldMk cId="4043550507" sldId="267"/>
            <ac:spMk id="2" creationId="{12009DCE-8F85-CB48-327B-1A222B69C50B}"/>
          </ac:spMkLst>
        </pc:spChg>
        <pc:spChg chg="del">
          <ac:chgData name="Zinger, Dana M (Historical Society)" userId="56aa7662-06e9-4d24-8e2c-d71773d4b644" providerId="ADAL" clId="{3B1F86E0-DAA3-4FC9-B894-4869CC5ABE44}" dt="2025-03-17T23:01:22.079" v="118" actId="478"/>
          <ac:spMkLst>
            <pc:docMk/>
            <pc:sldMk cId="4043550507" sldId="267"/>
            <ac:spMk id="3" creationId="{63CEF605-4107-CB6C-2F8B-540A724A4D61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1:32.065" v="124" actId="1076"/>
          <ac:picMkLst>
            <pc:docMk/>
            <pc:sldMk cId="4043550507" sldId="267"/>
            <ac:picMk id="4" creationId="{05C558B8-CC5D-ADF5-8946-AE23F738817D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2:02.656" v="137" actId="1076"/>
        <pc:sldMkLst>
          <pc:docMk/>
          <pc:sldMk cId="767744449" sldId="268"/>
        </pc:sldMkLst>
        <pc:spChg chg="del">
          <ac:chgData name="Zinger, Dana M (Historical Society)" userId="56aa7662-06e9-4d24-8e2c-d71773d4b644" providerId="ADAL" clId="{3B1F86E0-DAA3-4FC9-B894-4869CC5ABE44}" dt="2025-03-17T23:01:55.009" v="132" actId="478"/>
          <ac:spMkLst>
            <pc:docMk/>
            <pc:sldMk cId="767744449" sldId="268"/>
            <ac:spMk id="2" creationId="{7A9D1F64-F9F6-AB63-AF02-624B5672D49F}"/>
          </ac:spMkLst>
        </pc:spChg>
        <pc:spChg chg="del">
          <ac:chgData name="Zinger, Dana M (Historical Society)" userId="56aa7662-06e9-4d24-8e2c-d71773d4b644" providerId="ADAL" clId="{3B1F86E0-DAA3-4FC9-B894-4869CC5ABE44}" dt="2025-03-17T23:01:53.580" v="131" actId="478"/>
          <ac:spMkLst>
            <pc:docMk/>
            <pc:sldMk cId="767744449" sldId="268"/>
            <ac:spMk id="3" creationId="{22ED30A9-DCBA-C95E-4329-9A6F6B26C822}"/>
          </ac:spMkLst>
        </pc:spChg>
        <pc:picChg chg="mod">
          <ac:chgData name="Zinger, Dana M (Historical Society)" userId="56aa7662-06e9-4d24-8e2c-d71773d4b644" providerId="ADAL" clId="{3B1F86E0-DAA3-4FC9-B894-4869CC5ABE44}" dt="2025-03-17T23:02:02.656" v="137" actId="1076"/>
          <ac:picMkLst>
            <pc:docMk/>
            <pc:sldMk cId="767744449" sldId="268"/>
            <ac:picMk id="4" creationId="{A72F0DCC-E6C9-0E5F-1B0F-3D58CF7BE60E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2:41.047" v="155" actId="1076"/>
        <pc:sldMkLst>
          <pc:docMk/>
          <pc:sldMk cId="3046213292" sldId="269"/>
        </pc:sldMkLst>
        <pc:spChg chg="del">
          <ac:chgData name="Zinger, Dana M (Historical Society)" userId="56aa7662-06e9-4d24-8e2c-d71773d4b644" providerId="ADAL" clId="{3B1F86E0-DAA3-4FC9-B894-4869CC5ABE44}" dt="2025-03-17T23:02:34.479" v="151" actId="478"/>
          <ac:spMkLst>
            <pc:docMk/>
            <pc:sldMk cId="3046213292" sldId="269"/>
            <ac:spMk id="2" creationId="{8B26A8DE-78B2-9FD8-A399-3307CA4B8609}"/>
          </ac:spMkLst>
        </pc:spChg>
        <pc:spChg chg="del">
          <ac:chgData name="Zinger, Dana M (Historical Society)" userId="56aa7662-06e9-4d24-8e2c-d71773d4b644" providerId="ADAL" clId="{3B1F86E0-DAA3-4FC9-B894-4869CC5ABE44}" dt="2025-03-17T23:02:35.983" v="152" actId="478"/>
          <ac:spMkLst>
            <pc:docMk/>
            <pc:sldMk cId="3046213292" sldId="269"/>
            <ac:spMk id="3" creationId="{461CB942-DC77-2647-038B-A0B187A5F03B}"/>
          </ac:spMkLst>
        </pc:spChg>
        <pc:picChg chg="mod">
          <ac:chgData name="Zinger, Dana M (Historical Society)" userId="56aa7662-06e9-4d24-8e2c-d71773d4b644" providerId="ADAL" clId="{3B1F86E0-DAA3-4FC9-B894-4869CC5ABE44}" dt="2025-03-17T23:02:41.047" v="155" actId="1076"/>
          <ac:picMkLst>
            <pc:docMk/>
            <pc:sldMk cId="3046213292" sldId="269"/>
            <ac:picMk id="4" creationId="{D8D09EA3-AEFE-531A-D51F-3426AAA24467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3:22.168" v="170" actId="1076"/>
        <pc:sldMkLst>
          <pc:docMk/>
          <pc:sldMk cId="2125729499" sldId="270"/>
        </pc:sldMkLst>
        <pc:spChg chg="del">
          <ac:chgData name="Zinger, Dana M (Historical Society)" userId="56aa7662-06e9-4d24-8e2c-d71773d4b644" providerId="ADAL" clId="{3B1F86E0-DAA3-4FC9-B894-4869CC5ABE44}" dt="2025-03-17T23:03:15.806" v="167" actId="478"/>
          <ac:spMkLst>
            <pc:docMk/>
            <pc:sldMk cId="2125729499" sldId="270"/>
            <ac:spMk id="2" creationId="{FF484450-31F3-C2D4-11A1-CE66C8760218}"/>
          </ac:spMkLst>
        </pc:spChg>
        <pc:spChg chg="del">
          <ac:chgData name="Zinger, Dana M (Historical Society)" userId="56aa7662-06e9-4d24-8e2c-d71773d4b644" providerId="ADAL" clId="{3B1F86E0-DAA3-4FC9-B894-4869CC5ABE44}" dt="2025-03-17T23:03:12.972" v="166" actId="478"/>
          <ac:spMkLst>
            <pc:docMk/>
            <pc:sldMk cId="2125729499" sldId="270"/>
            <ac:spMk id="3" creationId="{0E3B5AF2-E705-BF57-6573-30C00490C60B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3:22.168" v="170" actId="1076"/>
          <ac:picMkLst>
            <pc:docMk/>
            <pc:sldMk cId="2125729499" sldId="270"/>
            <ac:picMk id="4" creationId="{D50B252E-46A5-61AF-7D23-BE47706BD1BD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4:06.263" v="187" actId="1076"/>
        <pc:sldMkLst>
          <pc:docMk/>
          <pc:sldMk cId="1651866550" sldId="271"/>
        </pc:sldMkLst>
        <pc:spChg chg="del">
          <ac:chgData name="Zinger, Dana M (Historical Society)" userId="56aa7662-06e9-4d24-8e2c-d71773d4b644" providerId="ADAL" clId="{3B1F86E0-DAA3-4FC9-B894-4869CC5ABE44}" dt="2025-03-17T23:03:49.464" v="180" actId="478"/>
          <ac:spMkLst>
            <pc:docMk/>
            <pc:sldMk cId="1651866550" sldId="271"/>
            <ac:spMk id="2" creationId="{8891C7EA-06D7-611C-87AC-43276D594C77}"/>
          </ac:spMkLst>
        </pc:spChg>
        <pc:spChg chg="del">
          <ac:chgData name="Zinger, Dana M (Historical Society)" userId="56aa7662-06e9-4d24-8e2c-d71773d4b644" providerId="ADAL" clId="{3B1F86E0-DAA3-4FC9-B894-4869CC5ABE44}" dt="2025-03-17T23:03:50.890" v="181" actId="478"/>
          <ac:spMkLst>
            <pc:docMk/>
            <pc:sldMk cId="1651866550" sldId="271"/>
            <ac:spMk id="3" creationId="{2829DC5A-172A-FDAA-8E14-E4BB3BBF8E9D}"/>
          </ac:spMkLst>
        </pc:spChg>
        <pc:picChg chg="mod">
          <ac:chgData name="Zinger, Dana M (Historical Society)" userId="56aa7662-06e9-4d24-8e2c-d71773d4b644" providerId="ADAL" clId="{3B1F86E0-DAA3-4FC9-B894-4869CC5ABE44}" dt="2025-03-17T23:04:06.263" v="187" actId="1076"/>
          <ac:picMkLst>
            <pc:docMk/>
            <pc:sldMk cId="1651866550" sldId="271"/>
            <ac:picMk id="4" creationId="{035B6D31-9A4B-9250-8B12-B308DA893505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4:45.400" v="199" actId="1076"/>
        <pc:sldMkLst>
          <pc:docMk/>
          <pc:sldMk cId="2790958445" sldId="272"/>
        </pc:sldMkLst>
        <pc:spChg chg="del">
          <ac:chgData name="Zinger, Dana M (Historical Society)" userId="56aa7662-06e9-4d24-8e2c-d71773d4b644" providerId="ADAL" clId="{3B1F86E0-DAA3-4FC9-B894-4869CC5ABE44}" dt="2025-03-17T23:04:40.878" v="197" actId="478"/>
          <ac:spMkLst>
            <pc:docMk/>
            <pc:sldMk cId="2790958445" sldId="272"/>
            <ac:spMk id="2" creationId="{990675E7-FCCB-74C7-F4C1-4AAE99400AC8}"/>
          </ac:spMkLst>
        </pc:spChg>
        <pc:spChg chg="del">
          <ac:chgData name="Zinger, Dana M (Historical Society)" userId="56aa7662-06e9-4d24-8e2c-d71773d4b644" providerId="ADAL" clId="{3B1F86E0-DAA3-4FC9-B894-4869CC5ABE44}" dt="2025-03-17T23:04:39.284" v="196" actId="478"/>
          <ac:spMkLst>
            <pc:docMk/>
            <pc:sldMk cId="2790958445" sldId="272"/>
            <ac:spMk id="3" creationId="{AA5C9114-7AB8-32F6-0C0A-0D48A58A17FB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4:45.400" v="199" actId="1076"/>
          <ac:picMkLst>
            <pc:docMk/>
            <pc:sldMk cId="2790958445" sldId="272"/>
            <ac:picMk id="4" creationId="{89CF0423-EC49-5E5E-DFDE-932390A2B35E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5:50.977" v="224" actId="1076"/>
        <pc:sldMkLst>
          <pc:docMk/>
          <pc:sldMk cId="49652666" sldId="275"/>
        </pc:sldMkLst>
        <pc:spChg chg="del">
          <ac:chgData name="Zinger, Dana M (Historical Society)" userId="56aa7662-06e9-4d24-8e2c-d71773d4b644" providerId="ADAL" clId="{3B1F86E0-DAA3-4FC9-B894-4869CC5ABE44}" dt="2025-03-17T23:05:40.099" v="219" actId="478"/>
          <ac:spMkLst>
            <pc:docMk/>
            <pc:sldMk cId="49652666" sldId="275"/>
            <ac:spMk id="2" creationId="{376EF929-0CFE-9CCF-1D9E-51351B008699}"/>
          </ac:spMkLst>
        </pc:spChg>
        <pc:spChg chg="del">
          <ac:chgData name="Zinger, Dana M (Historical Society)" userId="56aa7662-06e9-4d24-8e2c-d71773d4b644" providerId="ADAL" clId="{3B1F86E0-DAA3-4FC9-B894-4869CC5ABE44}" dt="2025-03-17T23:05:41.515" v="220" actId="478"/>
          <ac:spMkLst>
            <pc:docMk/>
            <pc:sldMk cId="49652666" sldId="275"/>
            <ac:spMk id="3" creationId="{03D2FADB-5125-1247-DA11-8834C3EDA172}"/>
          </ac:spMkLst>
        </pc:spChg>
        <pc:picChg chg="mod">
          <ac:chgData name="Zinger, Dana M (Historical Society)" userId="56aa7662-06e9-4d24-8e2c-d71773d4b644" providerId="ADAL" clId="{3B1F86E0-DAA3-4FC9-B894-4869CC5ABE44}" dt="2025-03-17T23:05:50.977" v="224" actId="1076"/>
          <ac:picMkLst>
            <pc:docMk/>
            <pc:sldMk cId="49652666" sldId="275"/>
            <ac:picMk id="4" creationId="{AA122691-045D-D149-602E-305127ED24BE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6:26.137" v="236" actId="1076"/>
        <pc:sldMkLst>
          <pc:docMk/>
          <pc:sldMk cId="400505946" sldId="276"/>
        </pc:sldMkLst>
        <pc:spChg chg="del">
          <ac:chgData name="Zinger, Dana M (Historical Society)" userId="56aa7662-06e9-4d24-8e2c-d71773d4b644" providerId="ADAL" clId="{3B1F86E0-DAA3-4FC9-B894-4869CC5ABE44}" dt="2025-03-17T23:06:12.959" v="230" actId="478"/>
          <ac:spMkLst>
            <pc:docMk/>
            <pc:sldMk cId="400505946" sldId="276"/>
            <ac:spMk id="2" creationId="{FAFF03DA-D6BA-41BE-12C9-170D6E84153D}"/>
          </ac:spMkLst>
        </pc:spChg>
        <pc:spChg chg="del">
          <ac:chgData name="Zinger, Dana M (Historical Society)" userId="56aa7662-06e9-4d24-8e2c-d71773d4b644" providerId="ADAL" clId="{3B1F86E0-DAA3-4FC9-B894-4869CC5ABE44}" dt="2025-03-17T23:06:16.513" v="231" actId="478"/>
          <ac:spMkLst>
            <pc:docMk/>
            <pc:sldMk cId="400505946" sldId="276"/>
            <ac:spMk id="3" creationId="{076D429E-FC30-A3B0-E786-84DF940D24B4}"/>
          </ac:spMkLst>
        </pc:spChg>
        <pc:picChg chg="mod">
          <ac:chgData name="Zinger, Dana M (Historical Society)" userId="56aa7662-06e9-4d24-8e2c-d71773d4b644" providerId="ADAL" clId="{3B1F86E0-DAA3-4FC9-B894-4869CC5ABE44}" dt="2025-03-17T23:06:26.137" v="236" actId="1076"/>
          <ac:picMkLst>
            <pc:docMk/>
            <pc:sldMk cId="400505946" sldId="276"/>
            <ac:picMk id="4" creationId="{23ADF4F5-6BBF-57DF-B2A5-A139410A28A9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7:13.169" v="251" actId="1076"/>
        <pc:sldMkLst>
          <pc:docMk/>
          <pc:sldMk cId="478486007" sldId="277"/>
        </pc:sldMkLst>
        <pc:spChg chg="del">
          <ac:chgData name="Zinger, Dana M (Historical Society)" userId="56aa7662-06e9-4d24-8e2c-d71773d4b644" providerId="ADAL" clId="{3B1F86E0-DAA3-4FC9-B894-4869CC5ABE44}" dt="2025-03-17T23:07:03.314" v="247" actId="478"/>
          <ac:spMkLst>
            <pc:docMk/>
            <pc:sldMk cId="478486007" sldId="277"/>
            <ac:spMk id="2" creationId="{F3F85AAF-EB5D-7B17-C986-7791D4D824B9}"/>
          </ac:spMkLst>
        </pc:spChg>
        <pc:spChg chg="del">
          <ac:chgData name="Zinger, Dana M (Historical Society)" userId="56aa7662-06e9-4d24-8e2c-d71773d4b644" providerId="ADAL" clId="{3B1F86E0-DAA3-4FC9-B894-4869CC5ABE44}" dt="2025-03-17T23:07:06.418" v="248" actId="478"/>
          <ac:spMkLst>
            <pc:docMk/>
            <pc:sldMk cId="478486007" sldId="277"/>
            <ac:spMk id="3" creationId="{5300321B-1156-A934-F8A7-251B6C30F078}"/>
          </ac:spMkLst>
        </pc:spChg>
        <pc:picChg chg="mod">
          <ac:chgData name="Zinger, Dana M (Historical Society)" userId="56aa7662-06e9-4d24-8e2c-d71773d4b644" providerId="ADAL" clId="{3B1F86E0-DAA3-4FC9-B894-4869CC5ABE44}" dt="2025-03-17T23:07:13.169" v="251" actId="1076"/>
          <ac:picMkLst>
            <pc:docMk/>
            <pc:sldMk cId="478486007" sldId="277"/>
            <ac:picMk id="4" creationId="{8DC66D62-BC8F-C1F1-108D-595A8C72B090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7:26.024" v="35" actId="1076"/>
        <pc:sldMkLst>
          <pc:docMk/>
          <pc:sldMk cId="3305052396" sldId="278"/>
        </pc:sldMkLst>
        <pc:picChg chg="mod">
          <ac:chgData name="Zinger, Dana M (Historical Society)" userId="56aa7662-06e9-4d24-8e2c-d71773d4b644" providerId="ADAL" clId="{3B1F86E0-DAA3-4FC9-B894-4869CC5ABE44}" dt="2025-03-17T22:57:26.024" v="35" actId="1076"/>
          <ac:picMkLst>
            <pc:docMk/>
            <pc:sldMk cId="3305052396" sldId="278"/>
            <ac:picMk id="4" creationId="{00251189-ECB7-3ED4-CD1D-692CAB361898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2:19.792" v="144" actId="1076"/>
        <pc:sldMkLst>
          <pc:docMk/>
          <pc:sldMk cId="2320994548" sldId="279"/>
        </pc:sldMkLst>
        <pc:spChg chg="del">
          <ac:chgData name="Zinger, Dana M (Historical Society)" userId="56aa7662-06e9-4d24-8e2c-d71773d4b644" providerId="ADAL" clId="{3B1F86E0-DAA3-4FC9-B894-4869CC5ABE44}" dt="2025-03-17T23:02:05.811" v="138" actId="478"/>
          <ac:spMkLst>
            <pc:docMk/>
            <pc:sldMk cId="2320994548" sldId="279"/>
            <ac:spMk id="2" creationId="{3AF9E86B-3A2F-EA23-E127-2F40FB4705C1}"/>
          </ac:spMkLst>
        </pc:spChg>
        <pc:spChg chg="del">
          <ac:chgData name="Zinger, Dana M (Historical Society)" userId="56aa7662-06e9-4d24-8e2c-d71773d4b644" providerId="ADAL" clId="{3B1F86E0-DAA3-4FC9-B894-4869CC5ABE44}" dt="2025-03-17T23:02:06.886" v="139" actId="478"/>
          <ac:spMkLst>
            <pc:docMk/>
            <pc:sldMk cId="2320994548" sldId="279"/>
            <ac:spMk id="3" creationId="{9066D67B-78EF-6BDC-8BB9-BA483B691D2B}"/>
          </ac:spMkLst>
        </pc:spChg>
        <pc:picChg chg="mod">
          <ac:chgData name="Zinger, Dana M (Historical Society)" userId="56aa7662-06e9-4d24-8e2c-d71773d4b644" providerId="ADAL" clId="{3B1F86E0-DAA3-4FC9-B894-4869CC5ABE44}" dt="2025-03-17T23:02:19.792" v="144" actId="1076"/>
          <ac:picMkLst>
            <pc:docMk/>
            <pc:sldMk cId="2320994548" sldId="279"/>
            <ac:picMk id="4" creationId="{16906A5A-962C-3655-8C1D-E1F599AA90FA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5:46.006" v="13" actId="1076"/>
        <pc:sldMkLst>
          <pc:docMk/>
          <pc:sldMk cId="82624715" sldId="280"/>
        </pc:sldMkLst>
        <pc:picChg chg="mod">
          <ac:chgData name="Zinger, Dana M (Historical Society)" userId="56aa7662-06e9-4d24-8e2c-d71773d4b644" providerId="ADAL" clId="{3B1F86E0-DAA3-4FC9-B894-4869CC5ABE44}" dt="2025-03-17T22:55:46.006" v="13" actId="1076"/>
          <ac:picMkLst>
            <pc:docMk/>
            <pc:sldMk cId="82624715" sldId="280"/>
            <ac:picMk id="4" creationId="{4E55819F-D287-5B53-D95A-1CC66CBFB0D9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6:52.086" v="24" actId="1076"/>
        <pc:sldMkLst>
          <pc:docMk/>
          <pc:sldMk cId="2901354981" sldId="281"/>
        </pc:sldMkLst>
        <pc:spChg chg="del">
          <ac:chgData name="Zinger, Dana M (Historical Society)" userId="56aa7662-06e9-4d24-8e2c-d71773d4b644" providerId="ADAL" clId="{3B1F86E0-DAA3-4FC9-B894-4869CC5ABE44}" dt="2025-03-17T22:56:43.262" v="20" actId="478"/>
          <ac:spMkLst>
            <pc:docMk/>
            <pc:sldMk cId="2901354981" sldId="281"/>
            <ac:spMk id="2" creationId="{87D620A7-146F-6D8A-BDD5-C815F26AC3FF}"/>
          </ac:spMkLst>
        </pc:spChg>
        <pc:spChg chg="del">
          <ac:chgData name="Zinger, Dana M (Historical Society)" userId="56aa7662-06e9-4d24-8e2c-d71773d4b644" providerId="ADAL" clId="{3B1F86E0-DAA3-4FC9-B894-4869CC5ABE44}" dt="2025-03-17T22:56:45.429" v="21" actId="478"/>
          <ac:spMkLst>
            <pc:docMk/>
            <pc:sldMk cId="2901354981" sldId="281"/>
            <ac:spMk id="3" creationId="{9BABB47F-8B46-5756-B2EB-B757DE82ECFC}"/>
          </ac:spMkLst>
        </pc:spChg>
        <pc:picChg chg="mod">
          <ac:chgData name="Zinger, Dana M (Historical Society)" userId="56aa7662-06e9-4d24-8e2c-d71773d4b644" providerId="ADAL" clId="{3B1F86E0-DAA3-4FC9-B894-4869CC5ABE44}" dt="2025-03-17T22:56:52.086" v="24" actId="1076"/>
          <ac:picMkLst>
            <pc:docMk/>
            <pc:sldMk cId="2901354981" sldId="281"/>
            <ac:picMk id="4" creationId="{C1975B51-C0FC-7A73-B306-A30D7A374838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4:24.043" v="191" actId="1076"/>
        <pc:sldMkLst>
          <pc:docMk/>
          <pc:sldMk cId="1607463353" sldId="282"/>
        </pc:sldMkLst>
        <pc:picChg chg="mod">
          <ac:chgData name="Zinger, Dana M (Historical Society)" userId="56aa7662-06e9-4d24-8e2c-d71773d4b644" providerId="ADAL" clId="{3B1F86E0-DAA3-4FC9-B894-4869CC5ABE44}" dt="2025-03-17T23:04:24.043" v="191" actId="1076"/>
          <ac:picMkLst>
            <pc:docMk/>
            <pc:sldMk cId="1607463353" sldId="282"/>
            <ac:picMk id="4" creationId="{D19B817F-DA9D-F5F0-B2C4-40E6A120D919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2:51.345" v="158" actId="1076"/>
        <pc:sldMkLst>
          <pc:docMk/>
          <pc:sldMk cId="4103747180" sldId="283"/>
        </pc:sldMkLst>
        <pc:picChg chg="mod">
          <ac:chgData name="Zinger, Dana M (Historical Society)" userId="56aa7662-06e9-4d24-8e2c-d71773d4b644" providerId="ADAL" clId="{3B1F86E0-DAA3-4FC9-B894-4869CC5ABE44}" dt="2025-03-17T23:02:51.345" v="158" actId="1076"/>
          <ac:picMkLst>
            <pc:docMk/>
            <pc:sldMk cId="4103747180" sldId="283"/>
            <ac:picMk id="4" creationId="{B81C12B5-AF3F-18FD-714F-47AE060BBE87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3:34.746" v="174" actId="1076"/>
        <pc:sldMkLst>
          <pc:docMk/>
          <pc:sldMk cId="1418040506" sldId="284"/>
        </pc:sldMkLst>
        <pc:spChg chg="del">
          <ac:chgData name="Zinger, Dana M (Historical Society)" userId="56aa7662-06e9-4d24-8e2c-d71773d4b644" providerId="ADAL" clId="{3B1F86E0-DAA3-4FC9-B894-4869CC5ABE44}" dt="2025-03-17T23:03:25.096" v="171" actId="478"/>
          <ac:spMkLst>
            <pc:docMk/>
            <pc:sldMk cId="1418040506" sldId="284"/>
            <ac:spMk id="2" creationId="{D8ADB835-16D1-E1CA-DDC4-D6248ED80B6D}"/>
          </ac:spMkLst>
        </pc:spChg>
        <pc:spChg chg="del">
          <ac:chgData name="Zinger, Dana M (Historical Society)" userId="56aa7662-06e9-4d24-8e2c-d71773d4b644" providerId="ADAL" clId="{3B1F86E0-DAA3-4FC9-B894-4869CC5ABE44}" dt="2025-03-17T23:03:27.053" v="172" actId="478"/>
          <ac:spMkLst>
            <pc:docMk/>
            <pc:sldMk cId="1418040506" sldId="284"/>
            <ac:spMk id="3" creationId="{BB9B3F75-8F66-BEF1-4C3B-AF9923A2D532}"/>
          </ac:spMkLst>
        </pc:spChg>
        <pc:picChg chg="mod">
          <ac:chgData name="Zinger, Dana M (Historical Society)" userId="56aa7662-06e9-4d24-8e2c-d71773d4b644" providerId="ADAL" clId="{3B1F86E0-DAA3-4FC9-B894-4869CC5ABE44}" dt="2025-03-17T23:03:34.746" v="174" actId="1076"/>
          <ac:picMkLst>
            <pc:docMk/>
            <pc:sldMk cId="1418040506" sldId="284"/>
            <ac:picMk id="4" creationId="{950FDC9C-49CB-BB82-6C1D-21D7CCA5C0D3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4:58.113" v="204" actId="1076"/>
        <pc:sldMkLst>
          <pc:docMk/>
          <pc:sldMk cId="4255003138" sldId="285"/>
        </pc:sldMkLst>
        <pc:spChg chg="del">
          <ac:chgData name="Zinger, Dana M (Historical Society)" userId="56aa7662-06e9-4d24-8e2c-d71773d4b644" providerId="ADAL" clId="{3B1F86E0-DAA3-4FC9-B894-4869CC5ABE44}" dt="2025-03-17T23:04:50.046" v="200" actId="478"/>
          <ac:spMkLst>
            <pc:docMk/>
            <pc:sldMk cId="4255003138" sldId="285"/>
            <ac:spMk id="2" creationId="{3303EC6C-DB19-12DD-F15E-BC4122C3EA5C}"/>
          </ac:spMkLst>
        </pc:spChg>
        <pc:spChg chg="del">
          <ac:chgData name="Zinger, Dana M (Historical Society)" userId="56aa7662-06e9-4d24-8e2c-d71773d4b644" providerId="ADAL" clId="{3B1F86E0-DAA3-4FC9-B894-4869CC5ABE44}" dt="2025-03-17T23:04:51.246" v="201" actId="478"/>
          <ac:spMkLst>
            <pc:docMk/>
            <pc:sldMk cId="4255003138" sldId="285"/>
            <ac:spMk id="3" creationId="{0ECFD8CF-D336-5026-60B6-A41F2EFEC631}"/>
          </ac:spMkLst>
        </pc:spChg>
        <pc:picChg chg="mod">
          <ac:chgData name="Zinger, Dana M (Historical Society)" userId="56aa7662-06e9-4d24-8e2c-d71773d4b644" providerId="ADAL" clId="{3B1F86E0-DAA3-4FC9-B894-4869CC5ABE44}" dt="2025-03-17T23:04:58.113" v="204" actId="1076"/>
          <ac:picMkLst>
            <pc:docMk/>
            <pc:sldMk cId="4255003138" sldId="285"/>
            <ac:picMk id="4" creationId="{D718F369-1822-26CF-F8F9-BC4059A015D2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5:56.800" v="226" actId="1076"/>
        <pc:sldMkLst>
          <pc:docMk/>
          <pc:sldMk cId="3158765244" sldId="288"/>
        </pc:sldMkLst>
        <pc:picChg chg="mod">
          <ac:chgData name="Zinger, Dana M (Historical Society)" userId="56aa7662-06e9-4d24-8e2c-d71773d4b644" providerId="ADAL" clId="{3B1F86E0-DAA3-4FC9-B894-4869CC5ABE44}" dt="2025-03-17T23:05:56.800" v="226" actId="1076"/>
          <ac:picMkLst>
            <pc:docMk/>
            <pc:sldMk cId="3158765244" sldId="288"/>
            <ac:picMk id="4" creationId="{0CDFD60C-78C4-3F91-E684-326F846367FF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6:46.161" v="242" actId="1076"/>
        <pc:sldMkLst>
          <pc:docMk/>
          <pc:sldMk cId="890482609" sldId="289"/>
        </pc:sldMkLst>
        <pc:spChg chg="del">
          <ac:chgData name="Zinger, Dana M (Historical Society)" userId="56aa7662-06e9-4d24-8e2c-d71773d4b644" providerId="ADAL" clId="{3B1F86E0-DAA3-4FC9-B894-4869CC5ABE44}" dt="2025-03-17T23:06:32.028" v="237" actId="478"/>
          <ac:spMkLst>
            <pc:docMk/>
            <pc:sldMk cId="890482609" sldId="289"/>
            <ac:spMk id="2" creationId="{FD0C43F0-AC93-F174-F23A-E985782E38E7}"/>
          </ac:spMkLst>
        </pc:spChg>
        <pc:spChg chg="del">
          <ac:chgData name="Zinger, Dana M (Historical Society)" userId="56aa7662-06e9-4d24-8e2c-d71773d4b644" providerId="ADAL" clId="{3B1F86E0-DAA3-4FC9-B894-4869CC5ABE44}" dt="2025-03-17T23:06:34.748" v="238" actId="478"/>
          <ac:spMkLst>
            <pc:docMk/>
            <pc:sldMk cId="890482609" sldId="289"/>
            <ac:spMk id="3" creationId="{C2AA27DC-D9EA-335A-8BFB-A74B540EE77D}"/>
          </ac:spMkLst>
        </pc:spChg>
        <pc:picChg chg="mod">
          <ac:chgData name="Zinger, Dana M (Historical Society)" userId="56aa7662-06e9-4d24-8e2c-d71773d4b644" providerId="ADAL" clId="{3B1F86E0-DAA3-4FC9-B894-4869CC5ABE44}" dt="2025-03-17T23:06:46.161" v="242" actId="1076"/>
          <ac:picMkLst>
            <pc:docMk/>
            <pc:sldMk cId="890482609" sldId="289"/>
            <ac:picMk id="4" creationId="{1220B3BA-8DBB-C7B3-2345-BE83D65DAABB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2:59:35.504" v="81" actId="1076"/>
        <pc:sldMkLst>
          <pc:docMk/>
          <pc:sldMk cId="55833904" sldId="290"/>
        </pc:sldMkLst>
        <pc:spChg chg="del">
          <ac:chgData name="Zinger, Dana M (Historical Society)" userId="56aa7662-06e9-4d24-8e2c-d71773d4b644" providerId="ADAL" clId="{3B1F86E0-DAA3-4FC9-B894-4869CC5ABE44}" dt="2025-03-17T22:59:23.317" v="75" actId="478"/>
          <ac:spMkLst>
            <pc:docMk/>
            <pc:sldMk cId="55833904" sldId="290"/>
            <ac:spMk id="2" creationId="{BFB41584-CFC5-F62C-E1AE-D9DE5B35FD63}"/>
          </ac:spMkLst>
        </pc:spChg>
        <pc:spChg chg="del">
          <ac:chgData name="Zinger, Dana M (Historical Society)" userId="56aa7662-06e9-4d24-8e2c-d71773d4b644" providerId="ADAL" clId="{3B1F86E0-DAA3-4FC9-B894-4869CC5ABE44}" dt="2025-03-17T22:59:27.008" v="78" actId="478"/>
          <ac:spMkLst>
            <pc:docMk/>
            <pc:sldMk cId="55833904" sldId="290"/>
            <ac:spMk id="3" creationId="{C7EF29B9-AB61-FFB4-19AF-A34890B9C655}"/>
          </ac:spMkLst>
        </pc:spChg>
        <pc:picChg chg="add del mod">
          <ac:chgData name="Zinger, Dana M (Historical Society)" userId="56aa7662-06e9-4d24-8e2c-d71773d4b644" providerId="ADAL" clId="{3B1F86E0-DAA3-4FC9-B894-4869CC5ABE44}" dt="2025-03-17T22:59:35.504" v="81" actId="1076"/>
          <ac:picMkLst>
            <pc:docMk/>
            <pc:sldMk cId="55833904" sldId="290"/>
            <ac:picMk id="4" creationId="{1DB279BB-5F23-1F39-88B8-5629E305DE40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8:05.830" v="46" actId="1076"/>
        <pc:sldMkLst>
          <pc:docMk/>
          <pc:sldMk cId="3993198403" sldId="291"/>
        </pc:sldMkLst>
        <pc:spChg chg="del">
          <ac:chgData name="Zinger, Dana M (Historical Society)" userId="56aa7662-06e9-4d24-8e2c-d71773d4b644" providerId="ADAL" clId="{3B1F86E0-DAA3-4FC9-B894-4869CC5ABE44}" dt="2025-03-17T22:58:01.766" v="44" actId="478"/>
          <ac:spMkLst>
            <pc:docMk/>
            <pc:sldMk cId="3993198403" sldId="291"/>
            <ac:spMk id="2" creationId="{3894FFE9-7516-3A4B-D790-C41781BB5EB1}"/>
          </ac:spMkLst>
        </pc:spChg>
        <pc:spChg chg="del">
          <ac:chgData name="Zinger, Dana M (Historical Society)" userId="56aa7662-06e9-4d24-8e2c-d71773d4b644" providerId="ADAL" clId="{3B1F86E0-DAA3-4FC9-B894-4869CC5ABE44}" dt="2025-03-17T22:58:00.859" v="43" actId="478"/>
          <ac:spMkLst>
            <pc:docMk/>
            <pc:sldMk cId="3993198403" sldId="291"/>
            <ac:spMk id="3" creationId="{D4AF0349-9460-AF5E-AE5D-5CE954172854}"/>
          </ac:spMkLst>
        </pc:spChg>
        <pc:picChg chg="mod">
          <ac:chgData name="Zinger, Dana M (Historical Society)" userId="56aa7662-06e9-4d24-8e2c-d71773d4b644" providerId="ADAL" clId="{3B1F86E0-DAA3-4FC9-B894-4869CC5ABE44}" dt="2025-03-17T22:58:05.830" v="46" actId="1076"/>
          <ac:picMkLst>
            <pc:docMk/>
            <pc:sldMk cId="3993198403" sldId="291"/>
            <ac:picMk id="4" creationId="{7AF9A679-88ED-F5AB-F839-C53C252DE39D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8:57.391" v="64" actId="1076"/>
        <pc:sldMkLst>
          <pc:docMk/>
          <pc:sldMk cId="930398984" sldId="292"/>
        </pc:sldMkLst>
        <pc:picChg chg="mod">
          <ac:chgData name="Zinger, Dana M (Historical Society)" userId="56aa7662-06e9-4d24-8e2c-d71773d4b644" providerId="ADAL" clId="{3B1F86E0-DAA3-4FC9-B894-4869CC5ABE44}" dt="2025-03-17T22:58:57.391" v="64" actId="1076"/>
          <ac:picMkLst>
            <pc:docMk/>
            <pc:sldMk cId="930398984" sldId="292"/>
            <ac:picMk id="4" creationId="{6BEBEF70-CE58-D1C1-3B59-1A4C5EB692BB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0:19.839" v="97" actId="1076"/>
        <pc:sldMkLst>
          <pc:docMk/>
          <pc:sldMk cId="1904722536" sldId="293"/>
        </pc:sldMkLst>
        <pc:picChg chg="mod">
          <ac:chgData name="Zinger, Dana M (Historical Society)" userId="56aa7662-06e9-4d24-8e2c-d71773d4b644" providerId="ADAL" clId="{3B1F86E0-DAA3-4FC9-B894-4869CC5ABE44}" dt="2025-03-17T23:00:19.839" v="97" actId="1076"/>
          <ac:picMkLst>
            <pc:docMk/>
            <pc:sldMk cId="1904722536" sldId="293"/>
            <ac:picMk id="4" creationId="{736D3EA3-F57D-FB8E-B54F-95DC4D553451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1:00.359" v="111" actId="1076"/>
        <pc:sldMkLst>
          <pc:docMk/>
          <pc:sldMk cId="1024232659" sldId="294"/>
        </pc:sldMkLst>
        <pc:spChg chg="del">
          <ac:chgData name="Zinger, Dana M (Historical Society)" userId="56aa7662-06e9-4d24-8e2c-d71773d4b644" providerId="ADAL" clId="{3B1F86E0-DAA3-4FC9-B894-4869CC5ABE44}" dt="2025-03-17T23:00:50.616" v="107" actId="478"/>
          <ac:spMkLst>
            <pc:docMk/>
            <pc:sldMk cId="1024232659" sldId="294"/>
            <ac:spMk id="2" creationId="{257A4C14-4C27-982E-A158-B71BA461D569}"/>
          </ac:spMkLst>
        </pc:spChg>
        <pc:spChg chg="del">
          <ac:chgData name="Zinger, Dana M (Historical Society)" userId="56aa7662-06e9-4d24-8e2c-d71773d4b644" providerId="ADAL" clId="{3B1F86E0-DAA3-4FC9-B894-4869CC5ABE44}" dt="2025-03-17T23:00:51.710" v="108" actId="478"/>
          <ac:spMkLst>
            <pc:docMk/>
            <pc:sldMk cId="1024232659" sldId="294"/>
            <ac:spMk id="3" creationId="{0D6EE1E3-87A1-6133-B8DF-F044BED01B8C}"/>
          </ac:spMkLst>
        </pc:spChg>
        <pc:picChg chg="mod">
          <ac:chgData name="Zinger, Dana M (Historical Society)" userId="56aa7662-06e9-4d24-8e2c-d71773d4b644" providerId="ADAL" clId="{3B1F86E0-DAA3-4FC9-B894-4869CC5ABE44}" dt="2025-03-17T23:01:00.359" v="111" actId="1076"/>
          <ac:picMkLst>
            <pc:docMk/>
            <pc:sldMk cId="1024232659" sldId="294"/>
            <ac:picMk id="4" creationId="{5C8A73CA-CDDA-47EF-2EC6-1FFD416447F3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7:24.346" v="253" actId="1076"/>
        <pc:sldMkLst>
          <pc:docMk/>
          <pc:sldMk cId="1517306494" sldId="295"/>
        </pc:sldMkLst>
        <pc:picChg chg="mod">
          <ac:chgData name="Zinger, Dana M (Historical Society)" userId="56aa7662-06e9-4d24-8e2c-d71773d4b644" providerId="ADAL" clId="{3B1F86E0-DAA3-4FC9-B894-4869CC5ABE44}" dt="2025-03-17T23:07:24.346" v="253" actId="1076"/>
          <ac:picMkLst>
            <pc:docMk/>
            <pc:sldMk cId="1517306494" sldId="295"/>
            <ac:picMk id="4" creationId="{C623FB41-E4E4-ACBC-10CB-2E2EDF725926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7:46.824" v="258" actId="1076"/>
        <pc:sldMkLst>
          <pc:docMk/>
          <pc:sldMk cId="3508448541" sldId="296"/>
        </pc:sldMkLst>
        <pc:picChg chg="mod">
          <ac:chgData name="Zinger, Dana M (Historical Society)" userId="56aa7662-06e9-4d24-8e2c-d71773d4b644" providerId="ADAL" clId="{3B1F86E0-DAA3-4FC9-B894-4869CC5ABE44}" dt="2025-03-17T23:07:46.824" v="258" actId="1076"/>
          <ac:picMkLst>
            <pc:docMk/>
            <pc:sldMk cId="3508448541" sldId="296"/>
            <ac:picMk id="4" creationId="{D0C5C3D3-DD32-EE38-9DD3-048E3B966B37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6:59.491" v="246" actId="1076"/>
        <pc:sldMkLst>
          <pc:docMk/>
          <pc:sldMk cId="970255193" sldId="297"/>
        </pc:sldMkLst>
        <pc:spChg chg="del">
          <ac:chgData name="Zinger, Dana M (Historical Society)" userId="56aa7662-06e9-4d24-8e2c-d71773d4b644" providerId="ADAL" clId="{3B1F86E0-DAA3-4FC9-B894-4869CC5ABE44}" dt="2025-03-17T23:06:50.198" v="243" actId="478"/>
          <ac:spMkLst>
            <pc:docMk/>
            <pc:sldMk cId="970255193" sldId="297"/>
            <ac:spMk id="2" creationId="{61452729-1093-FBD8-95A2-48F1220EEC2E}"/>
          </ac:spMkLst>
        </pc:spChg>
        <pc:spChg chg="del">
          <ac:chgData name="Zinger, Dana M (Historical Society)" userId="56aa7662-06e9-4d24-8e2c-d71773d4b644" providerId="ADAL" clId="{3B1F86E0-DAA3-4FC9-B894-4869CC5ABE44}" dt="2025-03-17T23:06:52.287" v="244" actId="478"/>
          <ac:spMkLst>
            <pc:docMk/>
            <pc:sldMk cId="970255193" sldId="297"/>
            <ac:spMk id="3" creationId="{6D6C106F-5F7D-9943-5A94-84E050D6D51A}"/>
          </ac:spMkLst>
        </pc:spChg>
        <pc:picChg chg="mod">
          <ac:chgData name="Zinger, Dana M (Historical Society)" userId="56aa7662-06e9-4d24-8e2c-d71773d4b644" providerId="ADAL" clId="{3B1F86E0-DAA3-4FC9-B894-4869CC5ABE44}" dt="2025-03-17T23:06:59.491" v="246" actId="1076"/>
          <ac:picMkLst>
            <pc:docMk/>
            <pc:sldMk cId="970255193" sldId="297"/>
            <ac:picMk id="4" creationId="{31451206-F4AD-72E5-1862-C2A5C9183FB1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6:07.024" v="229" actId="1076"/>
        <pc:sldMkLst>
          <pc:docMk/>
          <pc:sldMk cId="2663139160" sldId="298"/>
        </pc:sldMkLst>
        <pc:picChg chg="mod">
          <ac:chgData name="Zinger, Dana M (Historical Society)" userId="56aa7662-06e9-4d24-8e2c-d71773d4b644" providerId="ADAL" clId="{3B1F86E0-DAA3-4FC9-B894-4869CC5ABE44}" dt="2025-03-17T23:06:07.024" v="229" actId="1076"/>
          <ac:picMkLst>
            <pc:docMk/>
            <pc:sldMk cId="2663139160" sldId="298"/>
            <ac:picMk id="4" creationId="{BC3F9C27-4586-92E6-A6BE-9CA838477455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5:37.209" v="218" actId="1076"/>
        <pc:sldMkLst>
          <pc:docMk/>
          <pc:sldMk cId="262212317" sldId="299"/>
        </pc:sldMkLst>
        <pc:spChg chg="del">
          <ac:chgData name="Zinger, Dana M (Historical Society)" userId="56aa7662-06e9-4d24-8e2c-d71773d4b644" providerId="ADAL" clId="{3B1F86E0-DAA3-4FC9-B894-4869CC5ABE44}" dt="2025-03-17T23:05:28.196" v="215" actId="478"/>
          <ac:spMkLst>
            <pc:docMk/>
            <pc:sldMk cId="262212317" sldId="299"/>
            <ac:spMk id="2" creationId="{D041AB73-4F82-950C-B272-DDFDD213DBFC}"/>
          </ac:spMkLst>
        </pc:spChg>
        <pc:spChg chg="del">
          <ac:chgData name="Zinger, Dana M (Historical Society)" userId="56aa7662-06e9-4d24-8e2c-d71773d4b644" providerId="ADAL" clId="{3B1F86E0-DAA3-4FC9-B894-4869CC5ABE44}" dt="2025-03-17T23:05:27.348" v="214" actId="478"/>
          <ac:spMkLst>
            <pc:docMk/>
            <pc:sldMk cId="262212317" sldId="299"/>
            <ac:spMk id="3" creationId="{A0D9E7CA-EF7C-A0D7-1B17-728DBB93D777}"/>
          </ac:spMkLst>
        </pc:spChg>
        <pc:picChg chg="mod">
          <ac:chgData name="Zinger, Dana M (Historical Society)" userId="56aa7662-06e9-4d24-8e2c-d71773d4b644" providerId="ADAL" clId="{3B1F86E0-DAA3-4FC9-B894-4869CC5ABE44}" dt="2025-03-17T23:05:37.209" v="218" actId="1076"/>
          <ac:picMkLst>
            <pc:docMk/>
            <pc:sldMk cId="262212317" sldId="299"/>
            <ac:picMk id="4" creationId="{5FBA747B-2376-24EA-F070-050B4997D664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5:21.434" v="213" actId="1076"/>
        <pc:sldMkLst>
          <pc:docMk/>
          <pc:sldMk cId="4003022124" sldId="300"/>
        </pc:sldMkLst>
        <pc:picChg chg="mod">
          <ac:chgData name="Zinger, Dana M (Historical Society)" userId="56aa7662-06e9-4d24-8e2c-d71773d4b644" providerId="ADAL" clId="{3B1F86E0-DAA3-4FC9-B894-4869CC5ABE44}" dt="2025-03-17T23:05:21.434" v="213" actId="1076"/>
          <ac:picMkLst>
            <pc:docMk/>
            <pc:sldMk cId="4003022124" sldId="300"/>
            <ac:picMk id="4" creationId="{03BF16A8-D92D-0FEC-CE9D-824B9CEEB525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5:10.777" v="209" actId="1076"/>
        <pc:sldMkLst>
          <pc:docMk/>
          <pc:sldMk cId="3544081742" sldId="301"/>
        </pc:sldMkLst>
        <pc:spChg chg="del">
          <ac:chgData name="Zinger, Dana M (Historical Society)" userId="56aa7662-06e9-4d24-8e2c-d71773d4b644" providerId="ADAL" clId="{3B1F86E0-DAA3-4FC9-B894-4869CC5ABE44}" dt="2025-03-17T23:05:01.594" v="205" actId="478"/>
          <ac:spMkLst>
            <pc:docMk/>
            <pc:sldMk cId="3544081742" sldId="301"/>
            <ac:spMk id="2" creationId="{62DADB6A-45AD-AB2B-5080-A1827C6AF2C6}"/>
          </ac:spMkLst>
        </pc:spChg>
        <pc:spChg chg="del">
          <ac:chgData name="Zinger, Dana M (Historical Society)" userId="56aa7662-06e9-4d24-8e2c-d71773d4b644" providerId="ADAL" clId="{3B1F86E0-DAA3-4FC9-B894-4869CC5ABE44}" dt="2025-03-17T23:05:04.387" v="206" actId="478"/>
          <ac:spMkLst>
            <pc:docMk/>
            <pc:sldMk cId="3544081742" sldId="301"/>
            <ac:spMk id="3" creationId="{991B5744-5DA1-FB26-E186-A4E578B27B57}"/>
          </ac:spMkLst>
        </pc:spChg>
        <pc:picChg chg="mod">
          <ac:chgData name="Zinger, Dana M (Historical Society)" userId="56aa7662-06e9-4d24-8e2c-d71773d4b644" providerId="ADAL" clId="{3B1F86E0-DAA3-4FC9-B894-4869CC5ABE44}" dt="2025-03-17T23:05:10.777" v="209" actId="1076"/>
          <ac:picMkLst>
            <pc:docMk/>
            <pc:sldMk cId="3544081742" sldId="301"/>
            <ac:picMk id="4" creationId="{49ABDBA6-C4E8-5F6D-7AED-90C19E639C4B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3:44.664" v="179" actId="1076"/>
        <pc:sldMkLst>
          <pc:docMk/>
          <pc:sldMk cId="301795309" sldId="302"/>
        </pc:sldMkLst>
        <pc:spChg chg="del">
          <ac:chgData name="Zinger, Dana M (Historical Society)" userId="56aa7662-06e9-4d24-8e2c-d71773d4b644" providerId="ADAL" clId="{3B1F86E0-DAA3-4FC9-B894-4869CC5ABE44}" dt="2025-03-17T23:03:38.959" v="176" actId="478"/>
          <ac:spMkLst>
            <pc:docMk/>
            <pc:sldMk cId="301795309" sldId="302"/>
            <ac:spMk id="2" creationId="{1B31DA46-9675-393A-B3EE-36FE9AA686AF}"/>
          </ac:spMkLst>
        </pc:spChg>
        <pc:spChg chg="del">
          <ac:chgData name="Zinger, Dana M (Historical Society)" userId="56aa7662-06e9-4d24-8e2c-d71773d4b644" providerId="ADAL" clId="{3B1F86E0-DAA3-4FC9-B894-4869CC5ABE44}" dt="2025-03-17T23:03:38.018" v="175" actId="478"/>
          <ac:spMkLst>
            <pc:docMk/>
            <pc:sldMk cId="301795309" sldId="302"/>
            <ac:spMk id="3" creationId="{16276981-6D9E-3608-0AE8-07397A42978C}"/>
          </ac:spMkLst>
        </pc:spChg>
        <pc:picChg chg="mod">
          <ac:chgData name="Zinger, Dana M (Historical Society)" userId="56aa7662-06e9-4d24-8e2c-d71773d4b644" providerId="ADAL" clId="{3B1F86E0-DAA3-4FC9-B894-4869CC5ABE44}" dt="2025-03-17T23:03:44.664" v="179" actId="1076"/>
          <ac:picMkLst>
            <pc:docMk/>
            <pc:sldMk cId="301795309" sldId="302"/>
            <ac:picMk id="4" creationId="{1E759E78-2B17-14D1-BE2E-06A7A6F9FABC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4:30.767" v="193" actId="1076"/>
        <pc:sldMkLst>
          <pc:docMk/>
          <pc:sldMk cId="1071407065" sldId="303"/>
        </pc:sldMkLst>
        <pc:picChg chg="mod">
          <ac:chgData name="Zinger, Dana M (Historical Society)" userId="56aa7662-06e9-4d24-8e2c-d71773d4b644" providerId="ADAL" clId="{3B1F86E0-DAA3-4FC9-B894-4869CC5ABE44}" dt="2025-03-17T23:04:30.767" v="193" actId="1076"/>
          <ac:picMkLst>
            <pc:docMk/>
            <pc:sldMk cId="1071407065" sldId="303"/>
            <ac:picMk id="4" creationId="{A3696F92-2E25-0A6D-6809-FDCD5014EECE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3:04.816" v="163" actId="1076"/>
        <pc:sldMkLst>
          <pc:docMk/>
          <pc:sldMk cId="1517929344" sldId="304"/>
        </pc:sldMkLst>
        <pc:picChg chg="mod">
          <ac:chgData name="Zinger, Dana M (Historical Society)" userId="56aa7662-06e9-4d24-8e2c-d71773d4b644" providerId="ADAL" clId="{3B1F86E0-DAA3-4FC9-B894-4869CC5ABE44}" dt="2025-03-17T23:03:04.816" v="163" actId="1076"/>
          <ac:picMkLst>
            <pc:docMk/>
            <pc:sldMk cId="1517929344" sldId="304"/>
            <ac:picMk id="4" creationId="{0F294AD4-ED58-E7E9-3200-A2F6CE976452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1:49.857" v="130" actId="1076"/>
        <pc:sldMkLst>
          <pc:docMk/>
          <pc:sldMk cId="678325678" sldId="305"/>
        </pc:sldMkLst>
        <pc:picChg chg="mod">
          <ac:chgData name="Zinger, Dana M (Historical Society)" userId="56aa7662-06e9-4d24-8e2c-d71773d4b644" providerId="ADAL" clId="{3B1F86E0-DAA3-4FC9-B894-4869CC5ABE44}" dt="2025-03-17T23:01:49.857" v="130" actId="1076"/>
          <ac:picMkLst>
            <pc:docMk/>
            <pc:sldMk cId="678325678" sldId="305"/>
            <ac:picMk id="4" creationId="{6E9EFD41-BDDB-32A2-0A14-91604649FD92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9:51.422" v="86" actId="1076"/>
        <pc:sldMkLst>
          <pc:docMk/>
          <pc:sldMk cId="1465965383" sldId="306"/>
        </pc:sldMkLst>
        <pc:spChg chg="del">
          <ac:chgData name="Zinger, Dana M (Historical Society)" userId="56aa7662-06e9-4d24-8e2c-d71773d4b644" providerId="ADAL" clId="{3B1F86E0-DAA3-4FC9-B894-4869CC5ABE44}" dt="2025-03-17T22:59:44.187" v="83" actId="478"/>
          <ac:spMkLst>
            <pc:docMk/>
            <pc:sldMk cId="1465965383" sldId="306"/>
            <ac:spMk id="2" creationId="{B81BA6A8-DE9B-003F-CAA5-18F7862FE4A4}"/>
          </ac:spMkLst>
        </pc:spChg>
        <pc:spChg chg="del">
          <ac:chgData name="Zinger, Dana M (Historical Society)" userId="56aa7662-06e9-4d24-8e2c-d71773d4b644" providerId="ADAL" clId="{3B1F86E0-DAA3-4FC9-B894-4869CC5ABE44}" dt="2025-03-17T22:59:43.022" v="82" actId="478"/>
          <ac:spMkLst>
            <pc:docMk/>
            <pc:sldMk cId="1465965383" sldId="306"/>
            <ac:spMk id="3" creationId="{9704FD3B-9B6B-5DD3-D865-7B018CF123C3}"/>
          </ac:spMkLst>
        </pc:spChg>
        <pc:picChg chg="mod">
          <ac:chgData name="Zinger, Dana M (Historical Society)" userId="56aa7662-06e9-4d24-8e2c-d71773d4b644" providerId="ADAL" clId="{3B1F86E0-DAA3-4FC9-B894-4869CC5ABE44}" dt="2025-03-17T22:59:51.422" v="86" actId="1076"/>
          <ac:picMkLst>
            <pc:docMk/>
            <pc:sldMk cId="1465965383" sldId="306"/>
            <ac:picMk id="4" creationId="{E3473C1E-8E4A-D755-17E5-26CC45B2753F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2:31.215" v="150" actId="1076"/>
        <pc:sldMkLst>
          <pc:docMk/>
          <pc:sldMk cId="3298639956" sldId="307"/>
        </pc:sldMkLst>
        <pc:spChg chg="del">
          <ac:chgData name="Zinger, Dana M (Historical Society)" userId="56aa7662-06e9-4d24-8e2c-d71773d4b644" providerId="ADAL" clId="{3B1F86E0-DAA3-4FC9-B894-4869CC5ABE44}" dt="2025-03-17T23:02:24.078" v="145" actId="478"/>
          <ac:spMkLst>
            <pc:docMk/>
            <pc:sldMk cId="3298639956" sldId="307"/>
            <ac:spMk id="2" creationId="{81F496E3-40AC-05F7-9B83-CE8D3E6F4AB6}"/>
          </ac:spMkLst>
        </pc:spChg>
        <pc:spChg chg="del">
          <ac:chgData name="Zinger, Dana M (Historical Society)" userId="56aa7662-06e9-4d24-8e2c-d71773d4b644" providerId="ADAL" clId="{3B1F86E0-DAA3-4FC9-B894-4869CC5ABE44}" dt="2025-03-17T23:02:24.937" v="146" actId="478"/>
          <ac:spMkLst>
            <pc:docMk/>
            <pc:sldMk cId="3298639956" sldId="307"/>
            <ac:spMk id="3" creationId="{68243890-7BBF-147F-A0F1-A4F218BC60F4}"/>
          </ac:spMkLst>
        </pc:spChg>
        <pc:picChg chg="mod">
          <ac:chgData name="Zinger, Dana M (Historical Society)" userId="56aa7662-06e9-4d24-8e2c-d71773d4b644" providerId="ADAL" clId="{3B1F86E0-DAA3-4FC9-B894-4869CC5ABE44}" dt="2025-03-17T23:02:31.215" v="150" actId="1076"/>
          <ac:picMkLst>
            <pc:docMk/>
            <pc:sldMk cId="3298639956" sldId="307"/>
            <ac:picMk id="4" creationId="{1FA78804-BBB5-E1E0-E5A0-D766EA027822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1:16.535" v="117" actId="1076"/>
        <pc:sldMkLst>
          <pc:docMk/>
          <pc:sldMk cId="744977204" sldId="308"/>
        </pc:sldMkLst>
        <pc:spChg chg="del">
          <ac:chgData name="Zinger, Dana M (Historical Society)" userId="56aa7662-06e9-4d24-8e2c-d71773d4b644" providerId="ADAL" clId="{3B1F86E0-DAA3-4FC9-B894-4869CC5ABE44}" dt="2025-03-17T23:01:10.095" v="114" actId="478"/>
          <ac:spMkLst>
            <pc:docMk/>
            <pc:sldMk cId="744977204" sldId="308"/>
            <ac:spMk id="2" creationId="{A31396C0-5EA8-D6C0-51B1-85FE6A13C769}"/>
          </ac:spMkLst>
        </pc:spChg>
        <pc:spChg chg="del">
          <ac:chgData name="Zinger, Dana M (Historical Society)" userId="56aa7662-06e9-4d24-8e2c-d71773d4b644" providerId="ADAL" clId="{3B1F86E0-DAA3-4FC9-B894-4869CC5ABE44}" dt="2025-03-17T23:01:11.819" v="115" actId="478"/>
          <ac:spMkLst>
            <pc:docMk/>
            <pc:sldMk cId="744977204" sldId="308"/>
            <ac:spMk id="3" creationId="{E17E3D9B-4A3E-28BE-DE97-AE976C7FDB1D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1:16.535" v="117" actId="1076"/>
          <ac:picMkLst>
            <pc:docMk/>
            <pc:sldMk cId="744977204" sldId="308"/>
            <ac:picMk id="4" creationId="{B4DEB15B-3636-1A78-1696-A573AF141D63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7:55.074" v="260" actId="1076"/>
        <pc:sldMkLst>
          <pc:docMk/>
          <pc:sldMk cId="2528435236" sldId="309"/>
        </pc:sldMkLst>
        <pc:picChg chg="mod">
          <ac:chgData name="Zinger, Dana M (Historical Society)" userId="56aa7662-06e9-4d24-8e2c-d71773d4b644" providerId="ADAL" clId="{3B1F86E0-DAA3-4FC9-B894-4869CC5ABE44}" dt="2025-03-17T23:07:55.074" v="260" actId="1076"/>
          <ac:picMkLst>
            <pc:docMk/>
            <pc:sldMk cId="2528435236" sldId="309"/>
            <ac:picMk id="4" creationId="{5AB5C33E-F04A-1C3C-160F-9FA8BEA497D7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5:18.063" v="4" actId="1076"/>
        <pc:sldMkLst>
          <pc:docMk/>
          <pc:sldMk cId="3073729789" sldId="310"/>
        </pc:sldMkLst>
        <pc:picChg chg="mod">
          <ac:chgData name="Zinger, Dana M (Historical Society)" userId="56aa7662-06e9-4d24-8e2c-d71773d4b644" providerId="ADAL" clId="{3B1F86E0-DAA3-4FC9-B894-4869CC5ABE44}" dt="2025-03-17T22:55:18.063" v="4" actId="1076"/>
          <ac:picMkLst>
            <pc:docMk/>
            <pc:sldMk cId="3073729789" sldId="310"/>
            <ac:picMk id="4" creationId="{BE79FFE6-AF93-9D82-9686-2020EB773B31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7:03.766" v="28" actId="1076"/>
        <pc:sldMkLst>
          <pc:docMk/>
          <pc:sldMk cId="4018332343" sldId="311"/>
        </pc:sldMkLst>
        <pc:spChg chg="del">
          <ac:chgData name="Zinger, Dana M (Historical Society)" userId="56aa7662-06e9-4d24-8e2c-d71773d4b644" providerId="ADAL" clId="{3B1F86E0-DAA3-4FC9-B894-4869CC5ABE44}" dt="2025-03-17T22:56:58.133" v="25" actId="478"/>
          <ac:spMkLst>
            <pc:docMk/>
            <pc:sldMk cId="4018332343" sldId="311"/>
            <ac:spMk id="2" creationId="{B7824B2C-5FC6-4495-37E5-F91CB67DEAD9}"/>
          </ac:spMkLst>
        </pc:spChg>
        <pc:spChg chg="del">
          <ac:chgData name="Zinger, Dana M (Historical Society)" userId="56aa7662-06e9-4d24-8e2c-d71773d4b644" providerId="ADAL" clId="{3B1F86E0-DAA3-4FC9-B894-4869CC5ABE44}" dt="2025-03-17T22:56:59.092" v="26" actId="478"/>
          <ac:spMkLst>
            <pc:docMk/>
            <pc:sldMk cId="4018332343" sldId="311"/>
            <ac:spMk id="3" creationId="{A515E346-FA3F-2D8D-2336-8382AC7D97DF}"/>
          </ac:spMkLst>
        </pc:spChg>
        <pc:picChg chg="mod">
          <ac:chgData name="Zinger, Dana M (Historical Society)" userId="56aa7662-06e9-4d24-8e2c-d71773d4b644" providerId="ADAL" clId="{3B1F86E0-DAA3-4FC9-B894-4869CC5ABE44}" dt="2025-03-17T22:57:03.766" v="28" actId="1076"/>
          <ac:picMkLst>
            <pc:docMk/>
            <pc:sldMk cId="4018332343" sldId="311"/>
            <ac:picMk id="4" creationId="{9A581F28-DBCD-200F-5308-FC6FC193FA4E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3:00:25.622" v="99" actId="1076"/>
        <pc:sldMkLst>
          <pc:docMk/>
          <pc:sldMk cId="3809925588" sldId="312"/>
        </pc:sldMkLst>
        <pc:picChg chg="mod">
          <ac:chgData name="Zinger, Dana M (Historical Society)" userId="56aa7662-06e9-4d24-8e2c-d71773d4b644" providerId="ADAL" clId="{3B1F86E0-DAA3-4FC9-B894-4869CC5ABE44}" dt="2025-03-17T23:00:25.622" v="99" actId="1076"/>
          <ac:picMkLst>
            <pc:docMk/>
            <pc:sldMk cId="3809925588" sldId="312"/>
            <ac:picMk id="4" creationId="{186EC72E-1D2B-82DC-1AD8-717D7754A250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2:58:27.065" v="55" actId="1076"/>
        <pc:sldMkLst>
          <pc:docMk/>
          <pc:sldMk cId="3594761185" sldId="313"/>
        </pc:sldMkLst>
        <pc:spChg chg="del">
          <ac:chgData name="Zinger, Dana M (Historical Society)" userId="56aa7662-06e9-4d24-8e2c-d71773d4b644" providerId="ADAL" clId="{3B1F86E0-DAA3-4FC9-B894-4869CC5ABE44}" dt="2025-03-17T22:58:09.621" v="47" actId="478"/>
          <ac:spMkLst>
            <pc:docMk/>
            <pc:sldMk cId="3594761185" sldId="313"/>
            <ac:spMk id="2" creationId="{602310B2-450C-B904-39FC-668768971E91}"/>
          </ac:spMkLst>
        </pc:spChg>
        <pc:spChg chg="del">
          <ac:chgData name="Zinger, Dana M (Historical Society)" userId="56aa7662-06e9-4d24-8e2c-d71773d4b644" providerId="ADAL" clId="{3B1F86E0-DAA3-4FC9-B894-4869CC5ABE44}" dt="2025-03-17T22:58:11.470" v="48" actId="478"/>
          <ac:spMkLst>
            <pc:docMk/>
            <pc:sldMk cId="3594761185" sldId="313"/>
            <ac:spMk id="3" creationId="{638DF313-A83F-D143-9AEE-5C7AF8D14356}"/>
          </ac:spMkLst>
        </pc:spChg>
        <pc:picChg chg="mod">
          <ac:chgData name="Zinger, Dana M (Historical Society)" userId="56aa7662-06e9-4d24-8e2c-d71773d4b644" providerId="ADAL" clId="{3B1F86E0-DAA3-4FC9-B894-4869CC5ABE44}" dt="2025-03-17T22:58:27.065" v="55" actId="1076"/>
          <ac:picMkLst>
            <pc:docMk/>
            <pc:sldMk cId="3594761185" sldId="313"/>
            <ac:picMk id="4" creationId="{788A0C74-249D-7431-AD4B-D49F681D705A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9:08.447" v="69" actId="1076"/>
        <pc:sldMkLst>
          <pc:docMk/>
          <pc:sldMk cId="298893167" sldId="314"/>
        </pc:sldMkLst>
        <pc:picChg chg="mod">
          <ac:chgData name="Zinger, Dana M (Historical Society)" userId="56aa7662-06e9-4d24-8e2c-d71773d4b644" providerId="ADAL" clId="{3B1F86E0-DAA3-4FC9-B894-4869CC5ABE44}" dt="2025-03-17T22:59:08.447" v="69" actId="1076"/>
          <ac:picMkLst>
            <pc:docMk/>
            <pc:sldMk cId="298893167" sldId="314"/>
            <ac:picMk id="4" creationId="{2CF0FD85-525E-3DCF-34C9-E6D05A32E4BC}"/>
          </ac:picMkLst>
        </pc:picChg>
      </pc:sldChg>
      <pc:sldChg chg="modSp mod">
        <pc:chgData name="Zinger, Dana M (Historical Society)" userId="56aa7662-06e9-4d24-8e2c-d71773d4b644" providerId="ADAL" clId="{3B1F86E0-DAA3-4FC9-B894-4869CC5ABE44}" dt="2025-03-17T22:57:39.759" v="37" actId="1076"/>
        <pc:sldMkLst>
          <pc:docMk/>
          <pc:sldMk cId="304935121" sldId="315"/>
        </pc:sldMkLst>
        <pc:picChg chg="mod">
          <ac:chgData name="Zinger, Dana M (Historical Society)" userId="56aa7662-06e9-4d24-8e2c-d71773d4b644" providerId="ADAL" clId="{3B1F86E0-DAA3-4FC9-B894-4869CC5ABE44}" dt="2025-03-17T22:57:39.759" v="37" actId="1076"/>
          <ac:picMkLst>
            <pc:docMk/>
            <pc:sldMk cId="304935121" sldId="315"/>
            <ac:picMk id="4" creationId="{C3EEE9AD-2B2D-1C9A-24E3-27EF52C3080C}"/>
          </ac:picMkLst>
        </pc:picChg>
      </pc:sldChg>
      <pc:sldChg chg="addSp delSp modSp mod">
        <pc:chgData name="Zinger, Dana M (Historical Society)" userId="56aa7662-06e9-4d24-8e2c-d71773d4b644" providerId="ADAL" clId="{3B1F86E0-DAA3-4FC9-B894-4869CC5ABE44}" dt="2025-03-17T23:08:14.402" v="267" actId="1076"/>
        <pc:sldMkLst>
          <pc:docMk/>
          <pc:sldMk cId="4230982860" sldId="317"/>
        </pc:sldMkLst>
        <pc:spChg chg="del">
          <ac:chgData name="Zinger, Dana M (Historical Society)" userId="56aa7662-06e9-4d24-8e2c-d71773d4b644" providerId="ADAL" clId="{3B1F86E0-DAA3-4FC9-B894-4869CC5ABE44}" dt="2025-03-17T23:08:06.503" v="264" actId="478"/>
          <ac:spMkLst>
            <pc:docMk/>
            <pc:sldMk cId="4230982860" sldId="317"/>
            <ac:spMk id="2" creationId="{A51CF0AA-C3D2-CB37-7DF8-D6F8133FC7B0}"/>
          </ac:spMkLst>
        </pc:spChg>
        <pc:spChg chg="del">
          <ac:chgData name="Zinger, Dana M (Historical Society)" userId="56aa7662-06e9-4d24-8e2c-d71773d4b644" providerId="ADAL" clId="{3B1F86E0-DAA3-4FC9-B894-4869CC5ABE44}" dt="2025-03-17T23:08:05.625" v="263" actId="478"/>
          <ac:spMkLst>
            <pc:docMk/>
            <pc:sldMk cId="4230982860" sldId="317"/>
            <ac:spMk id="3" creationId="{89786B71-89F8-0BDD-6AC6-DF3BC4B9ADDE}"/>
          </ac:spMkLst>
        </pc:spChg>
        <pc:picChg chg="add del mod">
          <ac:chgData name="Zinger, Dana M (Historical Society)" userId="56aa7662-06e9-4d24-8e2c-d71773d4b644" providerId="ADAL" clId="{3B1F86E0-DAA3-4FC9-B894-4869CC5ABE44}" dt="2025-03-17T23:08:14.402" v="267" actId="1076"/>
          <ac:picMkLst>
            <pc:docMk/>
            <pc:sldMk cId="4230982860" sldId="317"/>
            <ac:picMk id="4" creationId="{3F00BB13-2D15-1590-F258-4ED38E67D0C5}"/>
          </ac:picMkLst>
        </pc:picChg>
      </pc:sldChg>
      <pc:sldChg chg="delSp modSp mod">
        <pc:chgData name="Zinger, Dana M (Historical Society)" userId="56aa7662-06e9-4d24-8e2c-d71773d4b644" providerId="ADAL" clId="{3B1F86E0-DAA3-4FC9-B894-4869CC5ABE44}" dt="2025-03-17T23:08:26.418" v="271" actId="1076"/>
        <pc:sldMkLst>
          <pc:docMk/>
          <pc:sldMk cId="738256557" sldId="319"/>
        </pc:sldMkLst>
        <pc:spChg chg="del">
          <ac:chgData name="Zinger, Dana M (Historical Society)" userId="56aa7662-06e9-4d24-8e2c-d71773d4b644" providerId="ADAL" clId="{3B1F86E0-DAA3-4FC9-B894-4869CC5ABE44}" dt="2025-03-17T23:08:18.941" v="268" actId="478"/>
          <ac:spMkLst>
            <pc:docMk/>
            <pc:sldMk cId="738256557" sldId="319"/>
            <ac:spMk id="2" creationId="{D3C6A302-F322-A2E9-C323-1DAEB1FA8D1A}"/>
          </ac:spMkLst>
        </pc:spChg>
        <pc:spChg chg="del">
          <ac:chgData name="Zinger, Dana M (Historical Society)" userId="56aa7662-06e9-4d24-8e2c-d71773d4b644" providerId="ADAL" clId="{3B1F86E0-DAA3-4FC9-B894-4869CC5ABE44}" dt="2025-03-17T23:08:20.641" v="269" actId="478"/>
          <ac:spMkLst>
            <pc:docMk/>
            <pc:sldMk cId="738256557" sldId="319"/>
            <ac:spMk id="3" creationId="{CC700446-912D-D055-EF04-017085272878}"/>
          </ac:spMkLst>
        </pc:spChg>
        <pc:picChg chg="mod">
          <ac:chgData name="Zinger, Dana M (Historical Society)" userId="56aa7662-06e9-4d24-8e2c-d71773d4b644" providerId="ADAL" clId="{3B1F86E0-DAA3-4FC9-B894-4869CC5ABE44}" dt="2025-03-17T23:08:26.418" v="271" actId="1076"/>
          <ac:picMkLst>
            <pc:docMk/>
            <pc:sldMk cId="738256557" sldId="319"/>
            <ac:picMk id="4" creationId="{A24A02D0-A04B-F830-0F90-A232E0B01BC2}"/>
          </ac:picMkLst>
        </pc:picChg>
      </pc:sldChg>
      <pc:sldChg chg="new del">
        <pc:chgData name="Zinger, Dana M (Historical Society)" userId="56aa7662-06e9-4d24-8e2c-d71773d4b644" providerId="ADAL" clId="{3B1F86E0-DAA3-4FC9-B894-4869CC5ABE44}" dt="2025-03-17T22:54:53.259" v="1" actId="47"/>
        <pc:sldMkLst>
          <pc:docMk/>
          <pc:sldMk cId="888909839" sldId="320"/>
        </pc:sldMkLst>
      </pc:sldChg>
      <pc:sldChg chg="new">
        <pc:chgData name="Zinger, Dana M (Historical Society)" userId="56aa7662-06e9-4d24-8e2c-d71773d4b644" providerId="ADAL" clId="{3B1F86E0-DAA3-4FC9-B894-4869CC5ABE44}" dt="2025-03-17T22:54:58.586" v="2" actId="680"/>
        <pc:sldMkLst>
          <pc:docMk/>
          <pc:sldMk cId="4132498431" sldId="3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27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33C4-2DFD-760E-3CE8-C6B18BDF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774AF-310B-B93A-593E-87C5DF586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7B378-ADE6-33BC-E15B-6F8FC697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5080-46C6-4414-B806-1AA14F27703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0AEA7-DA98-CE34-138F-1F56844D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E1D2-207E-FC4D-7FD7-0534A0AA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7B28-A5E6-4737-8A9A-015F47D0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167651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410183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863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9" y="468107"/>
            <a:ext cx="3331028" cy="1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51" y="3114383"/>
            <a:ext cx="1244334" cy="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6" y="4990070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9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5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3EEE9AD-2B2D-1C9A-24E3-27EF52C30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932" y="1256118"/>
            <a:ext cx="5454786" cy="54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erson and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E8C2F1CD-F1FE-6362-AF58-D7291863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926" y="1317812"/>
            <a:ext cx="3306110" cy="5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AF9A679-88ED-F5AB-F839-C53C252D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588" y="1273326"/>
            <a:ext cx="6129841" cy="54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9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88A0C74-249D-7431-AD4B-D49F681D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812" y="1299737"/>
            <a:ext cx="3451411" cy="53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862C2DBA-ED21-C6D3-F25F-DAFA0AEEE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987" y="1293959"/>
            <a:ext cx="9052427" cy="54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6BEBEF70-CE58-D1C1-3B59-1A4C5EB6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8401" y="1272987"/>
            <a:ext cx="4191131" cy="54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, outdoor, street, city&#10;&#10;Description automatically generated">
            <a:extLst>
              <a:ext uri="{FF2B5EF4-FFF2-40B4-BE49-F238E27FC236}">
                <a16:creationId xmlns:a16="http://schemas.microsoft.com/office/drawing/2014/main" id="{2CF0FD85-525E-3DCF-34C9-E6D05A32E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1591" y="1344706"/>
            <a:ext cx="7837234" cy="53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, sign, display, sale&#10;&#10;Description automatically generated">
            <a:extLst>
              <a:ext uri="{FF2B5EF4-FFF2-40B4-BE49-F238E27FC236}">
                <a16:creationId xmlns:a16="http://schemas.microsoft.com/office/drawing/2014/main" id="{074ADABF-4FED-8EAF-99FB-0BF4195F8B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551" y="1335741"/>
            <a:ext cx="4774286" cy="52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1DB279BB-5F23-1F39-88B8-5629E305D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749" y="1581581"/>
            <a:ext cx="9225877" cy="48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3473C1E-8E4A-D755-17E5-26CC45B27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929" y="1287119"/>
            <a:ext cx="6892226" cy="54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6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people standing on a bus&#10;&#10;Description automatically generated with low confidence">
            <a:extLst>
              <a:ext uri="{FF2B5EF4-FFF2-40B4-BE49-F238E27FC236}">
                <a16:creationId xmlns:a16="http://schemas.microsoft.com/office/drawing/2014/main" id="{821DD40A-2ACA-530D-8E86-DD8C2EEEB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199" y="1264276"/>
            <a:ext cx="8837283" cy="53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ewspap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B4EFFDA4-9F98-B7F8-13E2-A9D4F61BE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255" y="1335740"/>
            <a:ext cx="5578845" cy="54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0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736D3EA3-F57D-FB8E-B54F-95DC4D55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93996" y="-159247"/>
            <a:ext cx="5298141" cy="82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86EC72E-1D2B-82DC-1AD8-717D7754A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59"/>
          <a:stretch/>
        </p:blipFill>
        <p:spPr>
          <a:xfrm>
            <a:off x="4794268" y="1317811"/>
            <a:ext cx="4634939" cy="53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0785697-1708-FEC0-1738-B94677D6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864" y="1335741"/>
            <a:ext cx="2011181" cy="52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5C8A73CA-CDDA-47EF-2EC6-1FFD41644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857" y="1299882"/>
            <a:ext cx="4279637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B4DEB15B-3636-1A78-1696-A573AF141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6586" y="1380564"/>
            <a:ext cx="4469422" cy="52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7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5C558B8-CC5D-ADF5-8946-AE23F738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0280" y="1389529"/>
            <a:ext cx="3691928" cy="51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9D21C6C-2F7C-9519-A789-07443811A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684" y="1335741"/>
            <a:ext cx="4143478" cy="53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E9EFD41-BDDB-32A2-0A14-91604649F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88716" y="599586"/>
            <a:ext cx="5206039" cy="66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72F0DCC-E6C9-0E5F-1B0F-3D58CF7BE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020" y="1296651"/>
            <a:ext cx="3924861" cy="52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E55819F-D287-5B53-D95A-1CC66CBF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640" y="1317811"/>
            <a:ext cx="3459995" cy="53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6906A5A-962C-3655-8C1D-E1F599AA9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142" y="1317811"/>
            <a:ext cx="4792128" cy="52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4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e and groom cutting a wedding cake&#10;&#10;Description automatically generated">
            <a:extLst>
              <a:ext uri="{FF2B5EF4-FFF2-40B4-BE49-F238E27FC236}">
                <a16:creationId xmlns:a16="http://schemas.microsoft.com/office/drawing/2014/main" id="{1FA78804-BBB5-E1E0-E5A0-D766EA02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669" y="1299883"/>
            <a:ext cx="4324959" cy="54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child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D8D09EA3-AEFE-531A-D51F-3426AAA24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06" y="1299881"/>
            <a:ext cx="3771615" cy="52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13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81C12B5-AF3F-18FD-714F-47AE060BB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492" y="1319136"/>
            <a:ext cx="7066755" cy="53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47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F294AD4-ED58-E7E9-3200-A2F6CE97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96821" y="1292966"/>
            <a:ext cx="5367814" cy="53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9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50B252E-46A5-61AF-7D23-BE47706B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56746" y="490414"/>
            <a:ext cx="5085266" cy="69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different&#10;&#10;Description automatically generated">
            <a:extLst>
              <a:ext uri="{FF2B5EF4-FFF2-40B4-BE49-F238E27FC236}">
                <a16:creationId xmlns:a16="http://schemas.microsoft.com/office/drawing/2014/main" id="{950FDC9C-49CB-BB82-6C1D-21D7CCA5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00143" y="556366"/>
            <a:ext cx="5172250" cy="67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0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1E759E78-2B17-14D1-BE2E-06A7A6F9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433" y="1335740"/>
            <a:ext cx="3347117" cy="52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oven, open&#10;&#10;Description automatically generated">
            <a:extLst>
              <a:ext uri="{FF2B5EF4-FFF2-40B4-BE49-F238E27FC236}">
                <a16:creationId xmlns:a16="http://schemas.microsoft.com/office/drawing/2014/main" id="{035B6D31-9A4B-9250-8B12-B308DA893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79717" y="2084909"/>
            <a:ext cx="5307104" cy="38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6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vintage&#10;&#10;Description automatically generated">
            <a:extLst>
              <a:ext uri="{FF2B5EF4-FFF2-40B4-BE49-F238E27FC236}">
                <a16:creationId xmlns:a16="http://schemas.microsoft.com/office/drawing/2014/main" id="{D19B817F-DA9D-F5F0-B2C4-40E6A120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06871" y="2123141"/>
            <a:ext cx="5585012" cy="37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E79FFE6-AF93-9D82-9686-2020EB773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959" y="1375298"/>
            <a:ext cx="5180922" cy="52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9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3696F92-2E25-0A6D-6809-FDCD5014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906" y="1304030"/>
            <a:ext cx="7638609" cy="5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7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vintage&#10;&#10;Description automatically generated">
            <a:extLst>
              <a:ext uri="{FF2B5EF4-FFF2-40B4-BE49-F238E27FC236}">
                <a16:creationId xmlns:a16="http://schemas.microsoft.com/office/drawing/2014/main" id="{89CF0423-EC49-5E5E-DFDE-932390A2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415" y="1380564"/>
            <a:ext cx="3495313" cy="51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D718F369-1822-26CF-F8F9-BC4059A0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8469" y="1380971"/>
            <a:ext cx="7180896" cy="50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3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49ABDBA6-C4E8-5F6D-7AED-90C19E639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318" y="1321301"/>
            <a:ext cx="8365000" cy="53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1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03BF16A8-D92D-0FEC-CE9D-824B9CEEB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05605" y="359458"/>
            <a:ext cx="5071116" cy="71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gallery, room&#10;&#10;Description automatically generated">
            <a:extLst>
              <a:ext uri="{FF2B5EF4-FFF2-40B4-BE49-F238E27FC236}">
                <a16:creationId xmlns:a16="http://schemas.microsoft.com/office/drawing/2014/main" id="{5FBA747B-2376-24EA-F070-050B4997D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661" y="1497107"/>
            <a:ext cx="2443220" cy="51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ll, gallery, posing&#10;&#10;Description automatically generated">
            <a:extLst>
              <a:ext uri="{FF2B5EF4-FFF2-40B4-BE49-F238E27FC236}">
                <a16:creationId xmlns:a16="http://schemas.microsoft.com/office/drawing/2014/main" id="{AA122691-045D-D149-602E-305127ED2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795" y="1317812"/>
            <a:ext cx="3877437" cy="53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2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ll, gallery, posing&#10;&#10;Description automatically generated">
            <a:extLst>
              <a:ext uri="{FF2B5EF4-FFF2-40B4-BE49-F238E27FC236}">
                <a16:creationId xmlns:a16="http://schemas.microsoft.com/office/drawing/2014/main" id="{0CDFD60C-78C4-3F91-E684-326F8463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347" y="1461247"/>
            <a:ext cx="3805804" cy="51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5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C3F9C27-4586-92E6-A6BE-9CA83847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870" y="1401161"/>
            <a:ext cx="3434542" cy="52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9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llery, old, picture frame&#10;&#10;Description automatically generated">
            <a:extLst>
              <a:ext uri="{FF2B5EF4-FFF2-40B4-BE49-F238E27FC236}">
                <a16:creationId xmlns:a16="http://schemas.microsoft.com/office/drawing/2014/main" id="{23ADF4F5-6BBF-57DF-B2A5-A139410A28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1977" y="1344706"/>
            <a:ext cx="7878035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EDBFEB0-1B47-DBFE-8747-D21D86B6B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215" y="1255059"/>
            <a:ext cx="3562150" cy="53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9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220B3BA-8DBB-C7B3-2345-BE83D65D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046" y="1411047"/>
            <a:ext cx="7101495" cy="51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rtrait of a person&#10;&#10;Description automatically generated">
            <a:extLst>
              <a:ext uri="{FF2B5EF4-FFF2-40B4-BE49-F238E27FC236}">
                <a16:creationId xmlns:a16="http://schemas.microsoft.com/office/drawing/2014/main" id="{31451206-F4AD-72E5-1862-C2A5C918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186" y="1311792"/>
            <a:ext cx="3656368" cy="5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5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osing, old&#10;&#10;Description automatically generated">
            <a:extLst>
              <a:ext uri="{FF2B5EF4-FFF2-40B4-BE49-F238E27FC236}">
                <a16:creationId xmlns:a16="http://schemas.microsoft.com/office/drawing/2014/main" id="{8DC66D62-BC8F-C1F1-108D-595A8C72B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100" y="1407458"/>
            <a:ext cx="3964134" cy="5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6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two children&#10;&#10;Description automatically generated with low confidence">
            <a:extLst>
              <a:ext uri="{FF2B5EF4-FFF2-40B4-BE49-F238E27FC236}">
                <a16:creationId xmlns:a16="http://schemas.microsoft.com/office/drawing/2014/main" id="{C623FB41-E4E4-ACBC-10CB-2E2EDF7259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299" y="1432994"/>
            <a:ext cx="3735830" cy="51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06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posing, picture frame&#10;&#10;Description automatically generated">
            <a:extLst>
              <a:ext uri="{FF2B5EF4-FFF2-40B4-BE49-F238E27FC236}">
                <a16:creationId xmlns:a16="http://schemas.microsoft.com/office/drawing/2014/main" id="{30AA13FE-B423-18DA-2C9E-7B202E86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4780" y="1362635"/>
            <a:ext cx="3431347" cy="53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3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nding machine&#10;&#10;Description automatically generated">
            <a:extLst>
              <a:ext uri="{FF2B5EF4-FFF2-40B4-BE49-F238E27FC236}">
                <a16:creationId xmlns:a16="http://schemas.microsoft.com/office/drawing/2014/main" id="{D0C5C3D3-DD32-EE38-9DD3-048E3B96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44877" y="552888"/>
            <a:ext cx="5410746" cy="69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48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window, posing&#10;&#10;Description automatically generated">
            <a:extLst>
              <a:ext uri="{FF2B5EF4-FFF2-40B4-BE49-F238E27FC236}">
                <a16:creationId xmlns:a16="http://schemas.microsoft.com/office/drawing/2014/main" id="{5AB5C33E-F04A-1C3C-160F-9FA8BEA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547" y="1326777"/>
            <a:ext cx="4274836" cy="53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35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3F00BB13-2D15-1590-F258-4ED38E67D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09"/>
          <a:stretch/>
        </p:blipFill>
        <p:spPr>
          <a:xfrm rot="5400000">
            <a:off x="4213504" y="2035989"/>
            <a:ext cx="5456745" cy="39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2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A24A02D0-A04B-F830-0F90-A232E0B01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254" y="1290917"/>
            <a:ext cx="3838973" cy="53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6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9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C1975B51-C0FC-7A73-B306-A30D7A374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109" y="1389528"/>
            <a:ext cx="3848100" cy="53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A581F28-DBCD-200F-5308-FC6FC193F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4048388" y="1479175"/>
            <a:ext cx="5867674" cy="51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49ACC51F-1704-BF7A-01F5-CF411C3F7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624" y="1279421"/>
            <a:ext cx="7398847" cy="53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00251189-ECB7-3ED4-CD1D-692CAB36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294" y="1294191"/>
            <a:ext cx="4780772" cy="5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2396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3" ma:contentTypeDescription="Create a new document." ma:contentTypeScope="" ma:versionID="f04d6d038c6bcffd54a0ba03b8a67cbc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1C455-0D12-44C2-B2C9-72D0F66DA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1272b-83e0-4aed-b7c1-81899a4120e8"/>
    <ds:schemaRef ds:uri="c4974857-84b6-4012-b6f9-385c7f4f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00AE9-AD43-4C31-A47D-6C91FF184219}">
  <ds:schemaRefs>
    <ds:schemaRef ds:uri="http://schemas.microsoft.com/office/2006/documentManagement/types"/>
    <ds:schemaRef ds:uri="d9f79e3b-4270-408b-9fdb-9bf897161d65"/>
    <ds:schemaRef ds:uri="http://purl.org/dc/dcmitype/"/>
    <ds:schemaRef ds:uri="http://purl.org/dc/terms/"/>
    <ds:schemaRef ds:uri="0ad72d7b-04c7-4208-a17a-6c1b1b44ca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4974857-84b6-4012-b6f9-385c7f4f4784"/>
    <ds:schemaRef ds:uri="0d01272b-83e0-4aed-b7c1-81899a4120e8"/>
  </ds:schemaRefs>
</ds:datastoreItem>
</file>

<file path=customXml/itemProps3.xml><?xml version="1.0" encoding="utf-8"?>
<ds:datastoreItem xmlns:ds="http://schemas.openxmlformats.org/officeDocument/2006/customXml" ds:itemID="{37E8C2C3-DF74-4BB8-A41A-FB58958BE9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61</TotalTime>
  <Words>0</Words>
  <Application>Microsoft Office PowerPoint</Application>
  <PresentationFormat>Widescreen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Menz, Maddie (Historical Society)</dc:creator>
  <cp:lastModifiedBy>Zinger, Dana M (Historical Society)</cp:lastModifiedBy>
  <cp:revision>10</cp:revision>
  <dcterms:created xsi:type="dcterms:W3CDTF">2024-12-30T20:29:15Z</dcterms:created>
  <dcterms:modified xsi:type="dcterms:W3CDTF">2025-03-17T23:11:32Z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