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7" r:id="rId5"/>
    <p:sldMasterId id="2147483679" r:id="rId6"/>
    <p:sldMasterId id="2147483681" r:id="rId7"/>
    <p:sldMasterId id="2147483683" r:id="rId8"/>
  </p:sldMasterIdLst>
  <p:sldIdLst>
    <p:sldId id="256" r:id="rId9"/>
    <p:sldId id="258" r:id="rId10"/>
    <p:sldId id="284" r:id="rId11"/>
    <p:sldId id="283" r:id="rId12"/>
    <p:sldId id="265" r:id="rId13"/>
    <p:sldId id="261" r:id="rId14"/>
    <p:sldId id="262" r:id="rId15"/>
    <p:sldId id="264" r:id="rId16"/>
    <p:sldId id="285" r:id="rId17"/>
    <p:sldId id="267" r:id="rId18"/>
    <p:sldId id="268" r:id="rId19"/>
    <p:sldId id="270" r:id="rId20"/>
    <p:sldId id="271" r:id="rId21"/>
    <p:sldId id="286" r:id="rId22"/>
    <p:sldId id="287" r:id="rId23"/>
    <p:sldId id="277" r:id="rId24"/>
    <p:sldId id="289" r:id="rId25"/>
    <p:sldId id="288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794AD-F4F4-4094-A879-58AC86305CE9}" v="5" dt="2025-07-30T17:32:19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ger, Dana M (Historical Society)" userId="56aa7662-06e9-4d24-8e2c-d71773d4b644" providerId="ADAL" clId="{B7B794AD-F4F4-4094-A879-58AC86305CE9}"/>
    <pc:docChg chg="custSel modMainMaster">
      <pc:chgData name="Zinger, Dana M (Historical Society)" userId="56aa7662-06e9-4d24-8e2c-d71773d4b644" providerId="ADAL" clId="{B7B794AD-F4F4-4094-A879-58AC86305CE9}" dt="2025-07-30T17:32:19.200" v="15" actId="14826"/>
      <pc:docMkLst>
        <pc:docMk/>
      </pc:docMkLst>
      <pc:sldMasterChg chg="modSp mod modSldLayout">
        <pc:chgData name="Zinger, Dana M (Historical Society)" userId="56aa7662-06e9-4d24-8e2c-d71773d4b644" providerId="ADAL" clId="{B7B794AD-F4F4-4094-A879-58AC86305CE9}" dt="2025-07-30T17:31:19.184" v="7" actId="1076"/>
        <pc:sldMasterMkLst>
          <pc:docMk/>
          <pc:sldMasterMk cId="2576491457" sldId="2147483674"/>
        </pc:sldMasterMkLst>
        <pc:picChg chg="mod">
          <ac:chgData name="Zinger, Dana M (Historical Society)" userId="56aa7662-06e9-4d24-8e2c-d71773d4b644" providerId="ADAL" clId="{B7B794AD-F4F4-4094-A879-58AC86305CE9}" dt="2025-07-30T17:31:19.184" v="7" actId="1076"/>
          <ac:picMkLst>
            <pc:docMk/>
            <pc:sldMasterMk cId="2576491457" sldId="2147483674"/>
            <ac:picMk id="9" creationId="{CDBC79E3-3144-F618-E574-0DC2D60E8D34}"/>
          </ac:picMkLst>
        </pc:picChg>
        <pc:sldLayoutChg chg="delSp modSp mod">
          <pc:chgData name="Zinger, Dana M (Historical Society)" userId="56aa7662-06e9-4d24-8e2c-d71773d4b644" providerId="ADAL" clId="{B7B794AD-F4F4-4094-A879-58AC86305CE9}" dt="2025-07-30T17:30:48.452" v="4" actId="478"/>
          <pc:sldLayoutMkLst>
            <pc:docMk/>
            <pc:sldMasterMk cId="2576491457" sldId="2147483674"/>
            <pc:sldLayoutMk cId="4054988222" sldId="2147483672"/>
          </pc:sldLayoutMkLst>
          <pc:spChg chg="del mod">
            <ac:chgData name="Zinger, Dana M (Historical Society)" userId="56aa7662-06e9-4d24-8e2c-d71773d4b644" providerId="ADAL" clId="{B7B794AD-F4F4-4094-A879-58AC86305CE9}" dt="2025-07-30T17:30:46.510" v="3" actId="478"/>
            <ac:spMkLst>
              <pc:docMk/>
              <pc:sldMasterMk cId="2576491457" sldId="2147483674"/>
              <pc:sldLayoutMk cId="4054988222" sldId="2147483672"/>
              <ac:spMk id="5" creationId="{D6D5123E-9AEC-8A93-6491-E11A69719C37}"/>
            </ac:spMkLst>
          </pc:spChg>
          <pc:spChg chg="del">
            <ac:chgData name="Zinger, Dana M (Historical Society)" userId="56aa7662-06e9-4d24-8e2c-d71773d4b644" providerId="ADAL" clId="{B7B794AD-F4F4-4094-A879-58AC86305CE9}" dt="2025-07-30T17:30:48.452" v="4" actId="478"/>
            <ac:spMkLst>
              <pc:docMk/>
              <pc:sldMasterMk cId="2576491457" sldId="2147483674"/>
              <pc:sldLayoutMk cId="4054988222" sldId="2147483672"/>
              <ac:spMk id="8" creationId="{BF3C7FD8-29FF-69FD-A77F-A97B9D2CCEF4}"/>
            </ac:spMkLst>
          </pc:spChg>
        </pc:sldLayoutChg>
        <pc:sldLayoutChg chg="delSp mod">
          <pc:chgData name="Zinger, Dana M (Historical Society)" userId="56aa7662-06e9-4d24-8e2c-d71773d4b644" providerId="ADAL" clId="{B7B794AD-F4F4-4094-A879-58AC86305CE9}" dt="2025-07-30T17:30:19.519" v="1" actId="478"/>
          <pc:sldLayoutMkLst>
            <pc:docMk/>
            <pc:sldMasterMk cId="2576491457" sldId="2147483674"/>
            <pc:sldLayoutMk cId="3615964994" sldId="2147483676"/>
          </pc:sldLayoutMkLst>
          <pc:spChg chg="del">
            <ac:chgData name="Zinger, Dana M (Historical Society)" userId="56aa7662-06e9-4d24-8e2c-d71773d4b644" providerId="ADAL" clId="{B7B794AD-F4F4-4094-A879-58AC86305CE9}" dt="2025-07-30T17:30:16.664" v="0" actId="478"/>
            <ac:spMkLst>
              <pc:docMk/>
              <pc:sldMasterMk cId="2576491457" sldId="2147483674"/>
              <pc:sldLayoutMk cId="3615964994" sldId="2147483676"/>
              <ac:spMk id="2" creationId="{00000000-0000-0000-0000-000000000000}"/>
            </ac:spMkLst>
          </pc:spChg>
          <pc:spChg chg="del">
            <ac:chgData name="Zinger, Dana M (Historical Society)" userId="56aa7662-06e9-4d24-8e2c-d71773d4b644" providerId="ADAL" clId="{B7B794AD-F4F4-4094-A879-58AC86305CE9}" dt="2025-07-30T17:30:19.519" v="1" actId="478"/>
            <ac:spMkLst>
              <pc:docMk/>
              <pc:sldMasterMk cId="2576491457" sldId="2147483674"/>
              <pc:sldLayoutMk cId="3615964994" sldId="2147483676"/>
              <ac:spMk id="3" creationId="{00000000-0000-0000-0000-000000000000}"/>
            </ac:spMkLst>
          </pc:spChg>
        </pc:sldLayoutChg>
      </pc:sldMasterChg>
      <pc:sldMasterChg chg="modSp">
        <pc:chgData name="Zinger, Dana M (Historical Society)" userId="56aa7662-06e9-4d24-8e2c-d71773d4b644" providerId="ADAL" clId="{B7B794AD-F4F4-4094-A879-58AC86305CE9}" dt="2025-07-30T17:31:27.456" v="8" actId="14826"/>
        <pc:sldMasterMkLst>
          <pc:docMk/>
          <pc:sldMasterMk cId="1603766995" sldId="2147483677"/>
        </pc:sldMasterMkLst>
        <pc:picChg chg="mod">
          <ac:chgData name="Zinger, Dana M (Historical Society)" userId="56aa7662-06e9-4d24-8e2c-d71773d4b644" providerId="ADAL" clId="{B7B794AD-F4F4-4094-A879-58AC86305CE9}" dt="2025-07-30T17:31:27.456" v="8" actId="14826"/>
          <ac:picMkLst>
            <pc:docMk/>
            <pc:sldMasterMk cId="1603766995" sldId="2147483677"/>
            <ac:picMk id="10" creationId="{F540DD92-0E28-45D8-6C67-129243BAFE5F}"/>
          </ac:picMkLst>
        </pc:picChg>
      </pc:sldMasterChg>
      <pc:sldMasterChg chg="modSp mod">
        <pc:chgData name="Zinger, Dana M (Historical Society)" userId="56aa7662-06e9-4d24-8e2c-d71773d4b644" providerId="ADAL" clId="{B7B794AD-F4F4-4094-A879-58AC86305CE9}" dt="2025-07-30T17:31:48.191" v="11" actId="1076"/>
        <pc:sldMasterMkLst>
          <pc:docMk/>
          <pc:sldMasterMk cId="2232255429" sldId="2147483679"/>
        </pc:sldMasterMkLst>
        <pc:picChg chg="mod">
          <ac:chgData name="Zinger, Dana M (Historical Society)" userId="56aa7662-06e9-4d24-8e2c-d71773d4b644" providerId="ADAL" clId="{B7B794AD-F4F4-4094-A879-58AC86305CE9}" dt="2025-07-30T17:31:48.191" v="11" actId="1076"/>
          <ac:picMkLst>
            <pc:docMk/>
            <pc:sldMasterMk cId="2232255429" sldId="2147483679"/>
            <ac:picMk id="3" creationId="{40319EDA-956E-B474-39DC-A71676A938A7}"/>
          </ac:picMkLst>
        </pc:picChg>
      </pc:sldMasterChg>
      <pc:sldMasterChg chg="modSp mod">
        <pc:chgData name="Zinger, Dana M (Historical Society)" userId="56aa7662-06e9-4d24-8e2c-d71773d4b644" providerId="ADAL" clId="{B7B794AD-F4F4-4094-A879-58AC86305CE9}" dt="2025-07-30T17:32:10.856" v="14" actId="1076"/>
        <pc:sldMasterMkLst>
          <pc:docMk/>
          <pc:sldMasterMk cId="4140804132" sldId="2147483681"/>
        </pc:sldMasterMkLst>
        <pc:picChg chg="mod">
          <ac:chgData name="Zinger, Dana M (Historical Society)" userId="56aa7662-06e9-4d24-8e2c-d71773d4b644" providerId="ADAL" clId="{B7B794AD-F4F4-4094-A879-58AC86305CE9}" dt="2025-07-30T17:32:10.856" v="14" actId="1076"/>
          <ac:picMkLst>
            <pc:docMk/>
            <pc:sldMasterMk cId="4140804132" sldId="2147483681"/>
            <ac:picMk id="3" creationId="{E050F598-A718-11A5-12B1-A17EBE488D8E}"/>
          </ac:picMkLst>
        </pc:picChg>
      </pc:sldMasterChg>
      <pc:sldMasterChg chg="modSp">
        <pc:chgData name="Zinger, Dana M (Historical Society)" userId="56aa7662-06e9-4d24-8e2c-d71773d4b644" providerId="ADAL" clId="{B7B794AD-F4F4-4094-A879-58AC86305CE9}" dt="2025-07-30T17:32:19.200" v="15" actId="14826"/>
        <pc:sldMasterMkLst>
          <pc:docMk/>
          <pc:sldMasterMk cId="2405347802" sldId="2147483683"/>
        </pc:sldMasterMkLst>
        <pc:picChg chg="mod">
          <ac:chgData name="Zinger, Dana M (Historical Society)" userId="56aa7662-06e9-4d24-8e2c-d71773d4b644" providerId="ADAL" clId="{B7B794AD-F4F4-4094-A879-58AC86305CE9}" dt="2025-07-30T17:32:19.200" v="15" actId="14826"/>
          <ac:picMkLst>
            <pc:docMk/>
            <pc:sldMasterMk cId="2405347802" sldId="2147483683"/>
            <ac:picMk id="9" creationId="{B951D561-B208-2EF4-E2D8-B960087B9F51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1381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0978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42770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6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7" y="1724297"/>
            <a:ext cx="8130342" cy="4937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147" y="396221"/>
            <a:ext cx="4348481" cy="13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9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93" y="3132374"/>
            <a:ext cx="1453603" cy="4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5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93" y="5008880"/>
            <a:ext cx="1441897" cy="4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3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window, furniture&#10;&#10;Description automatically generated">
            <a:extLst>
              <a:ext uri="{FF2B5EF4-FFF2-40B4-BE49-F238E27FC236}">
                <a16:creationId xmlns:a16="http://schemas.microsoft.com/office/drawing/2014/main" id="{90F49801-F042-9164-1A2A-E7FA80E0E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0848" r="9751" b="13665"/>
          <a:stretch/>
        </p:blipFill>
        <p:spPr>
          <a:xfrm>
            <a:off x="3746144" y="1285426"/>
            <a:ext cx="6500515" cy="516292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C4FC47A-E326-93E1-6CAB-0519DE841E91}"/>
              </a:ext>
            </a:extLst>
          </p:cNvPr>
          <p:cNvSpPr txBox="1">
            <a:spLocks/>
          </p:cNvSpPr>
          <p:nvPr/>
        </p:nvSpPr>
        <p:spPr>
          <a:xfrm>
            <a:off x="7655860" y="6448352"/>
            <a:ext cx="293599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MSS167_Box8_F4_1</a:t>
            </a:r>
          </a:p>
        </p:txBody>
      </p:sp>
    </p:spTree>
    <p:extLst>
      <p:ext uri="{BB962C8B-B14F-4D97-AF65-F5344CB8AC3E}">
        <p14:creationId xmlns:p14="http://schemas.microsoft.com/office/powerpoint/2010/main" val="314927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old&#10;&#10;Description automatically generated">
            <a:extLst>
              <a:ext uri="{FF2B5EF4-FFF2-40B4-BE49-F238E27FC236}">
                <a16:creationId xmlns:a16="http://schemas.microsoft.com/office/drawing/2014/main" id="{43CE6FA4-3D53-37C1-E916-BB878F79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7" y="1264022"/>
            <a:ext cx="4308815" cy="5316071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DE20577-9E1A-A0C7-5BCD-4D2BCC86410A}"/>
              </a:ext>
            </a:extLst>
          </p:cNvPr>
          <p:cNvSpPr txBox="1">
            <a:spLocks/>
          </p:cNvSpPr>
          <p:nvPr/>
        </p:nvSpPr>
        <p:spPr>
          <a:xfrm>
            <a:off x="6392888" y="6492897"/>
            <a:ext cx="29281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MSS167_Box5_F3_11</a:t>
            </a:r>
          </a:p>
        </p:txBody>
      </p:sp>
    </p:spTree>
    <p:extLst>
      <p:ext uri="{BB962C8B-B14F-4D97-AF65-F5344CB8AC3E}">
        <p14:creationId xmlns:p14="http://schemas.microsoft.com/office/powerpoint/2010/main" val="183200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hoto of a group of people sitting outside a house&#10;&#10;Description automatically generated with medium confidence">
            <a:extLst>
              <a:ext uri="{FF2B5EF4-FFF2-40B4-BE49-F238E27FC236}">
                <a16:creationId xmlns:a16="http://schemas.microsoft.com/office/drawing/2014/main" id="{05D3D76D-36A4-385F-14DF-A61EDA0A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20736" r="16580" b="21324"/>
          <a:stretch/>
        </p:blipFill>
        <p:spPr>
          <a:xfrm>
            <a:off x="3615986" y="1273842"/>
            <a:ext cx="7258203" cy="5236648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AFD345E-F774-E5BF-3458-136F18102905}"/>
              </a:ext>
            </a:extLst>
          </p:cNvPr>
          <p:cNvSpPr txBox="1">
            <a:spLocks/>
          </p:cNvSpPr>
          <p:nvPr/>
        </p:nvSpPr>
        <p:spPr>
          <a:xfrm>
            <a:off x="8085984" y="6510490"/>
            <a:ext cx="2904746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Accession Number: MSS167_Box8_F5</a:t>
            </a:r>
          </a:p>
        </p:txBody>
      </p:sp>
    </p:spTree>
    <p:extLst>
      <p:ext uri="{BB962C8B-B14F-4D97-AF65-F5344CB8AC3E}">
        <p14:creationId xmlns:p14="http://schemas.microsoft.com/office/powerpoint/2010/main" val="14346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B3202E-DAC5-F116-FCC4-6EA8DF14B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192" r="2087" b="3188"/>
          <a:stretch/>
        </p:blipFill>
        <p:spPr>
          <a:xfrm>
            <a:off x="3783107" y="1258184"/>
            <a:ext cx="6550650" cy="521521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325E6CF-5AFE-599C-1D80-DF53A6BAA90D}"/>
              </a:ext>
            </a:extLst>
          </p:cNvPr>
          <p:cNvSpPr txBox="1">
            <a:spLocks/>
          </p:cNvSpPr>
          <p:nvPr/>
        </p:nvSpPr>
        <p:spPr>
          <a:xfrm>
            <a:off x="7632979" y="6473401"/>
            <a:ext cx="3017092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MSS167_Box5_F4_12</a:t>
            </a:r>
          </a:p>
        </p:txBody>
      </p:sp>
    </p:spTree>
    <p:extLst>
      <p:ext uri="{BB962C8B-B14F-4D97-AF65-F5344CB8AC3E}">
        <p14:creationId xmlns:p14="http://schemas.microsoft.com/office/powerpoint/2010/main" val="221858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D0A5755-65AA-6ABD-07EE-060A149C9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4640" r="9712" b="4938"/>
          <a:stretch/>
        </p:blipFill>
        <p:spPr>
          <a:xfrm>
            <a:off x="5165535" y="1331028"/>
            <a:ext cx="3521265" cy="5069772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161B9AE-1B8B-EDE0-B824-1BA2D35E916E}"/>
              </a:ext>
            </a:extLst>
          </p:cNvPr>
          <p:cNvSpPr txBox="1">
            <a:spLocks/>
          </p:cNvSpPr>
          <p:nvPr/>
        </p:nvSpPr>
        <p:spPr>
          <a:xfrm>
            <a:off x="6096000" y="6400800"/>
            <a:ext cx="2990919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MSS167_Box5_F6_1</a:t>
            </a:r>
          </a:p>
        </p:txBody>
      </p:sp>
    </p:spTree>
    <p:extLst>
      <p:ext uri="{BB962C8B-B14F-4D97-AF65-F5344CB8AC3E}">
        <p14:creationId xmlns:p14="http://schemas.microsoft.com/office/powerpoint/2010/main" val="159224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desk&#10;&#10;Description automatically generated with low confidence">
            <a:extLst>
              <a:ext uri="{FF2B5EF4-FFF2-40B4-BE49-F238E27FC236}">
                <a16:creationId xmlns:a16="http://schemas.microsoft.com/office/drawing/2014/main" id="{1FAA4225-5FE6-14DE-9820-0ED33CC1A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19455" r="17498" b="22623"/>
          <a:stretch/>
        </p:blipFill>
        <p:spPr>
          <a:xfrm>
            <a:off x="3582675" y="1296014"/>
            <a:ext cx="7033981" cy="506489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808FD5C-8496-8D36-8B90-B591EB10EA9C}"/>
              </a:ext>
            </a:extLst>
          </p:cNvPr>
          <p:cNvSpPr txBox="1">
            <a:spLocks/>
          </p:cNvSpPr>
          <p:nvPr/>
        </p:nvSpPr>
        <p:spPr>
          <a:xfrm>
            <a:off x="8015688" y="6391042"/>
            <a:ext cx="293021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MSS167_Box5_F7_1</a:t>
            </a:r>
          </a:p>
        </p:txBody>
      </p:sp>
    </p:spTree>
    <p:extLst>
      <p:ext uri="{BB962C8B-B14F-4D97-AF65-F5344CB8AC3E}">
        <p14:creationId xmlns:p14="http://schemas.microsoft.com/office/powerpoint/2010/main" val="349372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7BDE31D7-5DC4-7DD2-0BFD-6E881E6A1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19853" r="14483" b="18665"/>
          <a:stretch/>
        </p:blipFill>
        <p:spPr>
          <a:xfrm>
            <a:off x="3783106" y="1279209"/>
            <a:ext cx="6508377" cy="503694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B3E38BA-F3E9-E4DE-D161-C968286C3EAC}"/>
              </a:ext>
            </a:extLst>
          </p:cNvPr>
          <p:cNvSpPr txBox="1">
            <a:spLocks/>
          </p:cNvSpPr>
          <p:nvPr/>
        </p:nvSpPr>
        <p:spPr>
          <a:xfrm>
            <a:off x="7769758" y="6316151"/>
            <a:ext cx="32478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MSS167_Box8_F21</a:t>
            </a:r>
          </a:p>
        </p:txBody>
      </p:sp>
    </p:spTree>
    <p:extLst>
      <p:ext uri="{BB962C8B-B14F-4D97-AF65-F5344CB8AC3E}">
        <p14:creationId xmlns:p14="http://schemas.microsoft.com/office/powerpoint/2010/main" val="247424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uilding, old&#10;&#10;Description automatically generated">
            <a:extLst>
              <a:ext uri="{FF2B5EF4-FFF2-40B4-BE49-F238E27FC236}">
                <a16:creationId xmlns:a16="http://schemas.microsoft.com/office/drawing/2014/main" id="{24D57824-0EA8-41D7-401A-4EE39BA63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15122" r="8861" b="15214"/>
          <a:stretch/>
        </p:blipFill>
        <p:spPr>
          <a:xfrm>
            <a:off x="3155576" y="1284741"/>
            <a:ext cx="8010989" cy="499451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FFCB8F6-6AA0-228A-EA16-69AACED96900}"/>
              </a:ext>
            </a:extLst>
          </p:cNvPr>
          <p:cNvSpPr txBox="1">
            <a:spLocks/>
          </p:cNvSpPr>
          <p:nvPr/>
        </p:nvSpPr>
        <p:spPr>
          <a:xfrm>
            <a:off x="8579585" y="6279256"/>
            <a:ext cx="2733874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MSS167_Box6_F2_6</a:t>
            </a:r>
          </a:p>
        </p:txBody>
      </p:sp>
    </p:spTree>
    <p:extLst>
      <p:ext uri="{BB962C8B-B14F-4D97-AF65-F5344CB8AC3E}">
        <p14:creationId xmlns:p14="http://schemas.microsoft.com/office/powerpoint/2010/main" val="108412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sitting on a couch reading a newspaper&#10;&#10;Description automatically generated with medium confidence">
            <a:extLst>
              <a:ext uri="{FF2B5EF4-FFF2-40B4-BE49-F238E27FC236}">
                <a16:creationId xmlns:a16="http://schemas.microsoft.com/office/drawing/2014/main" id="{255A7472-74A0-41C6-33D1-E20DA0EF1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9871" r="5974" b="8888"/>
          <a:stretch/>
        </p:blipFill>
        <p:spPr>
          <a:xfrm>
            <a:off x="3525660" y="1290752"/>
            <a:ext cx="7091868" cy="502997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5A90F0F-0176-3E38-C8F2-4E2F01368977}"/>
              </a:ext>
            </a:extLst>
          </p:cNvPr>
          <p:cNvSpPr txBox="1">
            <a:spLocks/>
          </p:cNvSpPr>
          <p:nvPr/>
        </p:nvSpPr>
        <p:spPr>
          <a:xfrm>
            <a:off x="8012888" y="6320723"/>
            <a:ext cx="2726830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MSS167_Box6_F3_5</a:t>
            </a:r>
          </a:p>
        </p:txBody>
      </p:sp>
    </p:spTree>
    <p:extLst>
      <p:ext uri="{BB962C8B-B14F-4D97-AF65-F5344CB8AC3E}">
        <p14:creationId xmlns:p14="http://schemas.microsoft.com/office/powerpoint/2010/main" val="56154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A0527D-EDD9-D73D-4AAD-147DB1A5CB8A}"/>
              </a:ext>
            </a:extLst>
          </p:cNvPr>
          <p:cNvSpPr txBox="1">
            <a:spLocks/>
          </p:cNvSpPr>
          <p:nvPr/>
        </p:nvSpPr>
        <p:spPr>
          <a:xfrm>
            <a:off x="7697723" y="6391042"/>
            <a:ext cx="3633665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MSS167_Box6_F5_6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AF00924-7BB7-4CD5-A543-6D55D48B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6078" r="5156" b="5564"/>
          <a:stretch/>
        </p:blipFill>
        <p:spPr>
          <a:xfrm>
            <a:off x="3894846" y="1312805"/>
            <a:ext cx="6405602" cy="50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91B5F3-E4F4-FB71-4EAF-FCA770833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4324" y="6330876"/>
            <a:ext cx="2793158" cy="466958"/>
          </a:xfrm>
        </p:spPr>
        <p:txBody>
          <a:bodyPr/>
          <a:lstStyle/>
          <a:p>
            <a:r>
              <a:rPr lang="en-US" sz="1200" dirty="0"/>
              <a:t>Accession Number: MSS167_Box4_F3_11</a:t>
            </a: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74D0C4F-1EA2-E6F1-9C6D-18FEC3F81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10642" r="15221" b="18287"/>
          <a:stretch/>
        </p:blipFill>
        <p:spPr>
          <a:xfrm>
            <a:off x="4979267" y="1287749"/>
            <a:ext cx="3671674" cy="50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9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0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ld, picture frame&#10;&#10;Description automatically generated">
            <a:extLst>
              <a:ext uri="{FF2B5EF4-FFF2-40B4-BE49-F238E27FC236}">
                <a16:creationId xmlns:a16="http://schemas.microsoft.com/office/drawing/2014/main" id="{AD337CEA-A38A-7438-6760-7A91A609F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t="13211" r="15971" b="26117"/>
          <a:stretch/>
        </p:blipFill>
        <p:spPr>
          <a:xfrm>
            <a:off x="5164796" y="1262032"/>
            <a:ext cx="3629582" cy="520309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B848F78-A8BD-35F6-D1EB-7787E31D4965}"/>
              </a:ext>
            </a:extLst>
          </p:cNvPr>
          <p:cNvSpPr txBox="1">
            <a:spLocks/>
          </p:cNvSpPr>
          <p:nvPr/>
        </p:nvSpPr>
        <p:spPr>
          <a:xfrm>
            <a:off x="6221407" y="6465130"/>
            <a:ext cx="291362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MSS167_Box5_F5_9</a:t>
            </a:r>
          </a:p>
        </p:txBody>
      </p:sp>
    </p:spTree>
    <p:extLst>
      <p:ext uri="{BB962C8B-B14F-4D97-AF65-F5344CB8AC3E}">
        <p14:creationId xmlns:p14="http://schemas.microsoft.com/office/powerpoint/2010/main" val="335353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7992F35-7313-6F8F-EA38-F1EADBD6D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4881" r="8751" b="13947"/>
          <a:stretch/>
        </p:blipFill>
        <p:spPr>
          <a:xfrm>
            <a:off x="5224409" y="1247291"/>
            <a:ext cx="3561004" cy="5207297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D1287EE-2438-4780-F894-FCAA81FF8214}"/>
              </a:ext>
            </a:extLst>
          </p:cNvPr>
          <p:cNvSpPr txBox="1">
            <a:spLocks/>
          </p:cNvSpPr>
          <p:nvPr/>
        </p:nvSpPr>
        <p:spPr>
          <a:xfrm>
            <a:off x="6096000" y="6454588"/>
            <a:ext cx="277224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MSS167_Box4_F3_25</a:t>
            </a:r>
          </a:p>
        </p:txBody>
      </p:sp>
    </p:spTree>
    <p:extLst>
      <p:ext uri="{BB962C8B-B14F-4D97-AF65-F5344CB8AC3E}">
        <p14:creationId xmlns:p14="http://schemas.microsoft.com/office/powerpoint/2010/main" val="99625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dress&#10;&#10;Description automatically generated with low confidence">
            <a:extLst>
              <a:ext uri="{FF2B5EF4-FFF2-40B4-BE49-F238E27FC236}">
                <a16:creationId xmlns:a16="http://schemas.microsoft.com/office/drawing/2014/main" id="{0840493E-FE9F-3FCD-6096-8CB152FA3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7749" r="13991" b="18814"/>
          <a:stretch/>
        </p:blipFill>
        <p:spPr>
          <a:xfrm>
            <a:off x="5230517" y="1264024"/>
            <a:ext cx="3666016" cy="5286502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1A42A75-6373-3E0C-E9FE-3AEDBA00809B}"/>
              </a:ext>
            </a:extLst>
          </p:cNvPr>
          <p:cNvSpPr txBox="1">
            <a:spLocks/>
          </p:cNvSpPr>
          <p:nvPr/>
        </p:nvSpPr>
        <p:spPr>
          <a:xfrm>
            <a:off x="6315241" y="6550526"/>
            <a:ext cx="2792900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MSS167_Box4_F4_9</a:t>
            </a:r>
          </a:p>
        </p:txBody>
      </p:sp>
    </p:spTree>
    <p:extLst>
      <p:ext uri="{BB962C8B-B14F-4D97-AF65-F5344CB8AC3E}">
        <p14:creationId xmlns:p14="http://schemas.microsoft.com/office/powerpoint/2010/main" val="249342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photo of a baby and a baby&#10;&#10;Description automatically generated with low confidence">
            <a:extLst>
              <a:ext uri="{FF2B5EF4-FFF2-40B4-BE49-F238E27FC236}">
                <a16:creationId xmlns:a16="http://schemas.microsoft.com/office/drawing/2014/main" id="{BB10E9E9-1E03-704D-0C25-4F3CEA119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9952" r="11819" b="9319"/>
          <a:stretch/>
        </p:blipFill>
        <p:spPr>
          <a:xfrm>
            <a:off x="5129291" y="1261107"/>
            <a:ext cx="3745767" cy="5247269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1DE007-836B-DD44-F6B2-DE641BC6723F}"/>
              </a:ext>
            </a:extLst>
          </p:cNvPr>
          <p:cNvSpPr txBox="1">
            <a:spLocks/>
          </p:cNvSpPr>
          <p:nvPr/>
        </p:nvSpPr>
        <p:spPr>
          <a:xfrm>
            <a:off x="6277499" y="6508376"/>
            <a:ext cx="2714100" cy="2604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MSS167_Box4_F6_2</a:t>
            </a:r>
          </a:p>
        </p:txBody>
      </p:sp>
    </p:spTree>
    <p:extLst>
      <p:ext uri="{BB962C8B-B14F-4D97-AF65-F5344CB8AC3E}">
        <p14:creationId xmlns:p14="http://schemas.microsoft.com/office/powerpoint/2010/main" val="2895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1D99D96-99CF-1429-E19F-52EE6E57C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8912" r="4678" b="6912"/>
          <a:stretch/>
        </p:blipFill>
        <p:spPr>
          <a:xfrm>
            <a:off x="3379901" y="1242392"/>
            <a:ext cx="7515004" cy="521489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243C05-2A84-FD1B-BAB1-22F3D5F7C4C7}"/>
              </a:ext>
            </a:extLst>
          </p:cNvPr>
          <p:cNvSpPr txBox="1">
            <a:spLocks/>
          </p:cNvSpPr>
          <p:nvPr/>
        </p:nvSpPr>
        <p:spPr>
          <a:xfrm>
            <a:off x="8236082" y="6457289"/>
            <a:ext cx="2790506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MSS167_Box4_F3_13</a:t>
            </a:r>
          </a:p>
        </p:txBody>
      </p:sp>
    </p:spTree>
    <p:extLst>
      <p:ext uri="{BB962C8B-B14F-4D97-AF65-F5344CB8AC3E}">
        <p14:creationId xmlns:p14="http://schemas.microsoft.com/office/powerpoint/2010/main" val="285290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4F60BC5-0DFC-C550-E716-150C4A145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9418" r="12610" b="8991"/>
          <a:stretch/>
        </p:blipFill>
        <p:spPr>
          <a:xfrm>
            <a:off x="5250081" y="1260245"/>
            <a:ext cx="3149848" cy="521327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CDF7B75-22D9-EA47-A916-412F155A9DAA}"/>
              </a:ext>
            </a:extLst>
          </p:cNvPr>
          <p:cNvSpPr txBox="1">
            <a:spLocks/>
          </p:cNvSpPr>
          <p:nvPr/>
        </p:nvSpPr>
        <p:spPr>
          <a:xfrm>
            <a:off x="5735370" y="6473519"/>
            <a:ext cx="2870748" cy="4669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MSS167_Box5_F1_16</a:t>
            </a:r>
          </a:p>
        </p:txBody>
      </p:sp>
    </p:spTree>
    <p:extLst>
      <p:ext uri="{BB962C8B-B14F-4D97-AF65-F5344CB8AC3E}">
        <p14:creationId xmlns:p14="http://schemas.microsoft.com/office/powerpoint/2010/main" val="31594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BBC47870-2B7D-8BC0-10A3-47754CFDD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t="22861" r="23862" b="27577"/>
          <a:stretch/>
        </p:blipFill>
        <p:spPr>
          <a:xfrm>
            <a:off x="5012198" y="1272179"/>
            <a:ext cx="3737355" cy="5243651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8EA0750-1D7A-8FBD-4634-7C222D266354}"/>
              </a:ext>
            </a:extLst>
          </p:cNvPr>
          <p:cNvSpPr txBox="1">
            <a:spLocks/>
          </p:cNvSpPr>
          <p:nvPr/>
        </p:nvSpPr>
        <p:spPr>
          <a:xfrm>
            <a:off x="6167126" y="6514867"/>
            <a:ext cx="2788615" cy="3431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Accession Number: MSS167_Box5_F2_5</a:t>
            </a:r>
          </a:p>
        </p:txBody>
      </p:sp>
    </p:spTree>
    <p:extLst>
      <p:ext uri="{BB962C8B-B14F-4D97-AF65-F5344CB8AC3E}">
        <p14:creationId xmlns:p14="http://schemas.microsoft.com/office/powerpoint/2010/main" val="1351395952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250 KY Theme" id="{70336161-4F80-4791-9237-82D4AACD10A4}" vid="{4994DD53-E2E6-4907-9C33-6A075FC50557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A6CAB692-E366-43B3-9818-301F41DF130E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EDEE606F-87D5-44BF-BC73-16F91C3CBC1E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1F0661F5-EF5F-48B3-AF10-ECEAF0661EC1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24C72D3B-5F0D-4104-B303-A41105E1FB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4" ma:contentTypeDescription="Create a new document." ma:contentTypeScope="" ma:versionID="de02c2c2c9bebb1f8d31ba0d3e539054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94d5d5239a887f475e46968e730ca3b5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3330B0-A8B7-43C7-BED9-0B60BF345C7B}">
  <ds:schemaRefs>
    <ds:schemaRef ds:uri="http://schemas.microsoft.com/office/2006/metadata/properties"/>
    <ds:schemaRef ds:uri="http://schemas.microsoft.com/office/infopath/2007/PartnerControls"/>
    <ds:schemaRef ds:uri="c4974857-84b6-4012-b6f9-385c7f4f4784"/>
    <ds:schemaRef ds:uri="0d01272b-83e0-4aed-b7c1-81899a4120e8"/>
  </ds:schemaRefs>
</ds:datastoreItem>
</file>

<file path=customXml/itemProps2.xml><?xml version="1.0" encoding="utf-8"?>
<ds:datastoreItem xmlns:ds="http://schemas.openxmlformats.org/officeDocument/2006/customXml" ds:itemID="{A241E0DF-1A5C-4583-97A7-B322DE912C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B6768-0B46-478D-A13B-B19483D07F67}"/>
</file>

<file path=docProps/app.xml><?xml version="1.0" encoding="utf-8"?>
<Properties xmlns="http://schemas.openxmlformats.org/officeDocument/2006/extended-properties" xmlns:vt="http://schemas.openxmlformats.org/officeDocument/2006/docPropsVTypes">
  <Template>America 250 KY Theme</Template>
  <TotalTime>133</TotalTime>
  <Words>144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Zinger, Dana M (Historical Society)</dc:creator>
  <cp:lastModifiedBy>Zinger, Dana M (Historical Society)</cp:lastModifiedBy>
  <cp:revision>16</cp:revision>
  <dcterms:created xsi:type="dcterms:W3CDTF">2024-12-30T14:44:55Z</dcterms:created>
  <dcterms:modified xsi:type="dcterms:W3CDTF">2025-07-30T17:32:29Z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  <property fmtid="{D5CDD505-2E9C-101B-9397-08002B2CF9AE}" pid="3" name="MediaServiceImageTags">
    <vt:lpwstr/>
  </property>
</Properties>
</file>