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1" r:id="rId4"/>
    <p:sldMasterId id="2147483663" r:id="rId5"/>
    <p:sldMasterId id="2147483665" r:id="rId6"/>
    <p:sldMasterId id="2147483667" r:id="rId7"/>
    <p:sldMasterId id="2147483669" r:id="rId8"/>
  </p:sldMasterIdLst>
  <p:handoutMasterIdLst>
    <p:handoutMasterId r:id="rId26"/>
  </p:handoutMasterIdLst>
  <p:sldIdLst>
    <p:sldId id="256" r:id="rId9"/>
    <p:sldId id="321" r:id="rId10"/>
    <p:sldId id="342" r:id="rId11"/>
    <p:sldId id="331" r:id="rId12"/>
    <p:sldId id="329" r:id="rId13"/>
    <p:sldId id="338" r:id="rId14"/>
    <p:sldId id="330" r:id="rId15"/>
    <p:sldId id="337" r:id="rId16"/>
    <p:sldId id="322" r:id="rId17"/>
    <p:sldId id="336" r:id="rId18"/>
    <p:sldId id="328" r:id="rId19"/>
    <p:sldId id="335" r:id="rId20"/>
    <p:sldId id="326" r:id="rId21"/>
    <p:sldId id="334" r:id="rId22"/>
    <p:sldId id="327" r:id="rId23"/>
    <p:sldId id="333" r:id="rId24"/>
    <p:sldId id="32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E31F26"/>
    <a:srgbClr val="153B65"/>
    <a:srgbClr val="D1D9E2"/>
    <a:srgbClr val="486889"/>
    <a:srgbClr val="CB1E4C"/>
    <a:srgbClr val="D4974D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E3D324-D68D-4005-8D7E-2D822947B40F}" v="1" dt="2026-10-15T21:46:16.888"/>
    <p1510:client id="{54108673-83EE-4623-80A8-59584BEDA37E}" v="16" dt="2026-10-15T20:51:11.587"/>
    <p1510:client id="{E6124110-77BB-49AC-953B-1E964A9FB0B7}" v="1" dt="2026-10-15T21:46:40.0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371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inger, Dana M (Historical Society)" userId="56aa7662-06e9-4d24-8e2c-d71773d4b644" providerId="ADAL" clId="{B22787B4-5665-4D09-B4D2-30CC18D7C10F}"/>
    <pc:docChg chg="undo custSel delSld modSld modMainMaster">
      <pc:chgData name="Zinger, Dana M (Historical Society)" userId="56aa7662-06e9-4d24-8e2c-d71773d4b644" providerId="ADAL" clId="{B22787B4-5665-4D09-B4D2-30CC18D7C10F}" dt="2026-10-15T21:37:09.511" v="253" actId="1076"/>
      <pc:docMkLst>
        <pc:docMk/>
      </pc:docMkLst>
      <pc:sldChg chg="addSp delSp modSp mod">
        <pc:chgData name="Zinger, Dana M (Historical Society)" userId="56aa7662-06e9-4d24-8e2c-d71773d4b644" providerId="ADAL" clId="{B22787B4-5665-4D09-B4D2-30CC18D7C10F}" dt="2026-10-15T21:17:50.693" v="247" actId="22"/>
        <pc:sldMkLst>
          <pc:docMk/>
          <pc:sldMk cId="1056337978" sldId="321"/>
        </pc:sldMkLst>
        <pc:spChg chg="add">
          <ac:chgData name="Zinger, Dana M (Historical Society)" userId="56aa7662-06e9-4d24-8e2c-d71773d4b644" providerId="ADAL" clId="{B22787B4-5665-4D09-B4D2-30CC18D7C10F}" dt="2026-10-15T20:27:13.791" v="94" actId="22"/>
          <ac:spMkLst>
            <pc:docMk/>
            <pc:sldMk cId="1056337978" sldId="321"/>
            <ac:spMk id="5" creationId="{B963507A-4DB0-6AC7-AB79-8ED817DDF8D2}"/>
          </ac:spMkLst>
        </pc:spChg>
        <pc:spChg chg="del">
          <ac:chgData name="Zinger, Dana M (Historical Society)" userId="56aa7662-06e9-4d24-8e2c-d71773d4b644" providerId="ADAL" clId="{B22787B4-5665-4D09-B4D2-30CC18D7C10F}" dt="2026-10-15T20:27:13.491" v="93" actId="478"/>
          <ac:spMkLst>
            <pc:docMk/>
            <pc:sldMk cId="1056337978" sldId="321"/>
            <ac:spMk id="14" creationId="{17AF17B4-773F-420E-1B11-B342D5A41D7A}"/>
          </ac:spMkLst>
        </pc:spChg>
        <pc:picChg chg="mod">
          <ac:chgData name="Zinger, Dana M (Historical Society)" userId="56aa7662-06e9-4d24-8e2c-d71773d4b644" providerId="ADAL" clId="{B22787B4-5665-4D09-B4D2-30CC18D7C10F}" dt="2026-10-15T20:35:57.947" v="125" actId="14826"/>
          <ac:picMkLst>
            <pc:docMk/>
            <pc:sldMk cId="1056337978" sldId="321"/>
            <ac:picMk id="4" creationId="{D2767F19-5684-5E8C-3558-0D0461FC64D5}"/>
          </ac:picMkLst>
        </pc:picChg>
        <pc:picChg chg="add del mod">
          <ac:chgData name="Zinger, Dana M (Historical Society)" userId="56aa7662-06e9-4d24-8e2c-d71773d4b644" providerId="ADAL" clId="{B22787B4-5665-4D09-B4D2-30CC18D7C10F}" dt="2026-10-15T20:34:34.663" v="124" actId="478"/>
          <ac:picMkLst>
            <pc:docMk/>
            <pc:sldMk cId="1056337978" sldId="321"/>
            <ac:picMk id="7" creationId="{34D82B80-98CF-9412-6C01-710A328D3E43}"/>
          </ac:picMkLst>
        </pc:picChg>
        <pc:picChg chg="add del">
          <ac:chgData name="Zinger, Dana M (Historical Society)" userId="56aa7662-06e9-4d24-8e2c-d71773d4b644" providerId="ADAL" clId="{B22787B4-5665-4D09-B4D2-30CC18D7C10F}" dt="2026-10-15T21:17:50.693" v="247" actId="22"/>
          <ac:picMkLst>
            <pc:docMk/>
            <pc:sldMk cId="1056337978" sldId="321"/>
            <ac:picMk id="10" creationId="{6BF04D6D-FE73-C400-052C-B4907F29CB4A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44:34.191" v="178" actId="1076"/>
        <pc:sldMkLst>
          <pc:docMk/>
          <pc:sldMk cId="529968141" sldId="322"/>
        </pc:sldMkLst>
        <pc:spChg chg="add del mod">
          <ac:chgData name="Zinger, Dana M (Historical Society)" userId="56aa7662-06e9-4d24-8e2c-d71773d4b644" providerId="ADAL" clId="{B22787B4-5665-4D09-B4D2-30CC18D7C10F}" dt="2026-10-15T20:28:12.204" v="109" actId="478"/>
          <ac:spMkLst>
            <pc:docMk/>
            <pc:sldMk cId="529968141" sldId="322"/>
            <ac:spMk id="3" creationId="{3306D1B6-475C-561D-FBFE-26EE35151FE0}"/>
          </ac:spMkLst>
        </pc:spChg>
        <pc:spChg chg="del">
          <ac:chgData name="Zinger, Dana M (Historical Society)" userId="56aa7662-06e9-4d24-8e2c-d71773d4b644" providerId="ADAL" clId="{B22787B4-5665-4D09-B4D2-30CC18D7C10F}" dt="2026-10-15T20:28:09.267" v="108" actId="478"/>
          <ac:spMkLst>
            <pc:docMk/>
            <pc:sldMk cId="529968141" sldId="322"/>
            <ac:spMk id="6" creationId="{025D79E4-BE10-DF94-0447-9408961886B5}"/>
          </ac:spMkLst>
        </pc:spChg>
        <pc:picChg chg="mod">
          <ac:chgData name="Zinger, Dana M (Historical Society)" userId="56aa7662-06e9-4d24-8e2c-d71773d4b644" providerId="ADAL" clId="{B22787B4-5665-4D09-B4D2-30CC18D7C10F}" dt="2026-10-15T20:44:34.191" v="178" actId="1076"/>
          <ac:picMkLst>
            <pc:docMk/>
            <pc:sldMk cId="529968141" sldId="322"/>
            <ac:picMk id="8" creationId="{C813DA2E-07AF-69B1-C77F-007BBA9FBEE9}"/>
          </ac:picMkLst>
        </pc:picChg>
      </pc:sldChg>
      <pc:sldChg chg="del">
        <pc:chgData name="Zinger, Dana M (Historical Society)" userId="56aa7662-06e9-4d24-8e2c-d71773d4b644" providerId="ADAL" clId="{B22787B4-5665-4D09-B4D2-30CC18D7C10F}" dt="2026-10-15T20:29:00.411" v="120" actId="2696"/>
        <pc:sldMkLst>
          <pc:docMk/>
          <pc:sldMk cId="1306398009" sldId="325"/>
        </pc:sldMkLst>
      </pc:sldChg>
      <pc:sldChg chg="addSp delSp modSp mod">
        <pc:chgData name="Zinger, Dana M (Historical Society)" userId="56aa7662-06e9-4d24-8e2c-d71773d4b644" providerId="ADAL" clId="{B22787B4-5665-4D09-B4D2-30CC18D7C10F}" dt="2026-10-15T20:47:21.823" v="202" actId="1076"/>
        <pc:sldMkLst>
          <pc:docMk/>
          <pc:sldMk cId="35228167" sldId="326"/>
        </pc:sldMkLst>
        <pc:spChg chg="add del mod">
          <ac:chgData name="Zinger, Dana M (Historical Society)" userId="56aa7662-06e9-4d24-8e2c-d71773d4b644" providerId="ADAL" clId="{B22787B4-5665-4D09-B4D2-30CC18D7C10F}" dt="2026-10-15T20:28:38.194" v="115" actId="478"/>
          <ac:spMkLst>
            <pc:docMk/>
            <pc:sldMk cId="35228167" sldId="326"/>
            <ac:spMk id="3" creationId="{B32943BB-F3BD-5BD1-5D5A-06372DFB3584}"/>
          </ac:spMkLst>
        </pc:spChg>
        <pc:spChg chg="del">
          <ac:chgData name="Zinger, Dana M (Historical Society)" userId="56aa7662-06e9-4d24-8e2c-d71773d4b644" providerId="ADAL" clId="{B22787B4-5665-4D09-B4D2-30CC18D7C10F}" dt="2026-10-15T20:28:35.983" v="114" actId="478"/>
          <ac:spMkLst>
            <pc:docMk/>
            <pc:sldMk cId="35228167" sldId="326"/>
            <ac:spMk id="6" creationId="{F1FC21DE-6B43-1CB7-E254-FBE5D405B9B5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47:21.823" v="202" actId="1076"/>
          <ac:picMkLst>
            <pc:docMk/>
            <pc:sldMk cId="35228167" sldId="326"/>
            <ac:picMk id="8" creationId="{C9E981A9-381B-F584-D4D1-2A7106236290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49:26.312" v="223" actId="1076"/>
        <pc:sldMkLst>
          <pc:docMk/>
          <pc:sldMk cId="3506801782" sldId="327"/>
        </pc:sldMkLst>
        <pc:spChg chg="add del mod">
          <ac:chgData name="Zinger, Dana M (Historical Society)" userId="56aa7662-06e9-4d24-8e2c-d71773d4b644" providerId="ADAL" clId="{B22787B4-5665-4D09-B4D2-30CC18D7C10F}" dt="2026-10-15T20:48:57.733" v="215" actId="478"/>
          <ac:spMkLst>
            <pc:docMk/>
            <pc:sldMk cId="3506801782" sldId="327"/>
            <ac:spMk id="3" creationId="{2F0A425B-F235-222A-5E66-D73061EBE976}"/>
          </ac:spMkLst>
        </pc:spChg>
        <pc:spChg chg="del">
          <ac:chgData name="Zinger, Dana M (Historical Society)" userId="56aa7662-06e9-4d24-8e2c-d71773d4b644" providerId="ADAL" clId="{B22787B4-5665-4D09-B4D2-30CC18D7C10F}" dt="2026-10-15T20:48:54.125" v="214" actId="478"/>
          <ac:spMkLst>
            <pc:docMk/>
            <pc:sldMk cId="3506801782" sldId="327"/>
            <ac:spMk id="9" creationId="{F28F22FA-2274-9176-4F18-0F9ED10789D1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49:26.312" v="223" actId="1076"/>
          <ac:picMkLst>
            <pc:docMk/>
            <pc:sldMk cId="3506801782" sldId="327"/>
            <ac:picMk id="11" creationId="{DF5EC4F5-E55D-0546-F8B9-0395E40052F6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46:12.760" v="194" actId="1076"/>
        <pc:sldMkLst>
          <pc:docMk/>
          <pc:sldMk cId="2964645356" sldId="328"/>
        </pc:sldMkLst>
        <pc:spChg chg="add del mod">
          <ac:chgData name="Zinger, Dana M (Historical Society)" userId="56aa7662-06e9-4d24-8e2c-d71773d4b644" providerId="ADAL" clId="{B22787B4-5665-4D09-B4D2-30CC18D7C10F}" dt="2026-10-15T20:28:22.213" v="111" actId="478"/>
          <ac:spMkLst>
            <pc:docMk/>
            <pc:sldMk cId="2964645356" sldId="328"/>
            <ac:spMk id="3" creationId="{5BA0FA6D-D4E8-9072-3CC3-200AFF811183}"/>
          </ac:spMkLst>
        </pc:spChg>
        <pc:spChg chg="del">
          <ac:chgData name="Zinger, Dana M (Historical Society)" userId="56aa7662-06e9-4d24-8e2c-d71773d4b644" providerId="ADAL" clId="{B22787B4-5665-4D09-B4D2-30CC18D7C10F}" dt="2026-10-15T20:28:18.314" v="110" actId="478"/>
          <ac:spMkLst>
            <pc:docMk/>
            <pc:sldMk cId="2964645356" sldId="328"/>
            <ac:spMk id="6" creationId="{28C5D518-4A86-06B9-D7A6-92239C46F50F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46:12.760" v="194" actId="1076"/>
          <ac:picMkLst>
            <pc:docMk/>
            <pc:sldMk cId="2964645356" sldId="328"/>
            <ac:picMk id="8" creationId="{45E9C808-9F39-8B80-6987-E30D97AF6765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42:41.108" v="167" actId="688"/>
        <pc:sldMkLst>
          <pc:docMk/>
          <pc:sldMk cId="424381998" sldId="329"/>
        </pc:sldMkLst>
        <pc:spChg chg="del">
          <ac:chgData name="Zinger, Dana M (Historical Society)" userId="56aa7662-06e9-4d24-8e2c-d71773d4b644" providerId="ADAL" clId="{B22787B4-5665-4D09-B4D2-30CC18D7C10F}" dt="2026-10-15T20:27:37.699" v="101" actId="478"/>
          <ac:spMkLst>
            <pc:docMk/>
            <pc:sldMk cId="424381998" sldId="329"/>
            <ac:spMk id="3" creationId="{ED944877-E41E-14D6-CB04-18B17DD6258A}"/>
          </ac:spMkLst>
        </pc:spChg>
        <pc:spChg chg="add del mod">
          <ac:chgData name="Zinger, Dana M (Historical Society)" userId="56aa7662-06e9-4d24-8e2c-d71773d4b644" providerId="ADAL" clId="{B22787B4-5665-4D09-B4D2-30CC18D7C10F}" dt="2026-10-15T20:27:40.333" v="102" actId="478"/>
          <ac:spMkLst>
            <pc:docMk/>
            <pc:sldMk cId="424381998" sldId="329"/>
            <ac:spMk id="4" creationId="{67F67FC7-77E8-4000-0A48-FDA21AF37A57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42:41.108" v="167" actId="688"/>
          <ac:picMkLst>
            <pc:docMk/>
            <pc:sldMk cId="424381998" sldId="329"/>
            <ac:picMk id="5" creationId="{CF80B770-4278-337B-B4BF-37A541FCC7FE}"/>
          </ac:picMkLst>
        </pc:picChg>
      </pc:sldChg>
      <pc:sldChg chg="delSp modSp mod">
        <pc:chgData name="Zinger, Dana M (Historical Society)" userId="56aa7662-06e9-4d24-8e2c-d71773d4b644" providerId="ADAL" clId="{B22787B4-5665-4D09-B4D2-30CC18D7C10F}" dt="2026-10-15T20:41:03.840" v="162" actId="688"/>
        <pc:sldMkLst>
          <pc:docMk/>
          <pc:sldMk cId="1870120035" sldId="330"/>
        </pc:sldMkLst>
        <pc:spChg chg="del">
          <ac:chgData name="Zinger, Dana M (Historical Society)" userId="56aa7662-06e9-4d24-8e2c-d71773d4b644" providerId="ADAL" clId="{B22787B4-5665-4D09-B4D2-30CC18D7C10F}" dt="2026-10-15T20:27:55.473" v="104" actId="478"/>
          <ac:spMkLst>
            <pc:docMk/>
            <pc:sldMk cId="1870120035" sldId="330"/>
            <ac:spMk id="6" creationId="{1F7DE17F-6E9B-E96F-4F71-C83DF4A98020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41:03.840" v="162" actId="688"/>
          <ac:picMkLst>
            <pc:docMk/>
            <pc:sldMk cId="1870120035" sldId="330"/>
            <ac:picMk id="5" creationId="{77B53F25-1989-984A-87F8-3DC92572011C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37:35.239" v="138" actId="1076"/>
        <pc:sldMkLst>
          <pc:docMk/>
          <pc:sldMk cId="2145151646" sldId="331"/>
        </pc:sldMkLst>
        <pc:spChg chg="del">
          <ac:chgData name="Zinger, Dana M (Historical Society)" userId="56aa7662-06e9-4d24-8e2c-d71773d4b644" providerId="ADAL" clId="{B22787B4-5665-4D09-B4D2-30CC18D7C10F}" dt="2026-10-15T20:27:30.838" v="99" actId="478"/>
          <ac:spMkLst>
            <pc:docMk/>
            <pc:sldMk cId="2145151646" sldId="331"/>
            <ac:spMk id="3" creationId="{F9F119E9-3838-2E88-9448-4E4A6FE8DD06}"/>
          </ac:spMkLst>
        </pc:spChg>
        <pc:spChg chg="add del mod">
          <ac:chgData name="Zinger, Dana M (Historical Society)" userId="56aa7662-06e9-4d24-8e2c-d71773d4b644" providerId="ADAL" clId="{B22787B4-5665-4D09-B4D2-30CC18D7C10F}" dt="2026-10-15T20:27:33.822" v="100" actId="478"/>
          <ac:spMkLst>
            <pc:docMk/>
            <pc:sldMk cId="2145151646" sldId="331"/>
            <ac:spMk id="4" creationId="{FDCD3EE2-6AAA-3BA8-9D61-13EB6797CA2A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37:35.239" v="138" actId="1076"/>
          <ac:picMkLst>
            <pc:docMk/>
            <pc:sldMk cId="2145151646" sldId="331"/>
            <ac:picMk id="5" creationId="{23E9EB66-02AA-F5A8-DD25-D9A1C665CD26}"/>
          </ac:picMkLst>
        </pc:picChg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3805491336" sldId="332"/>
        </pc:sldMkLst>
      </pc:sldChg>
      <pc:sldChg chg="addSp delSp modSp mod">
        <pc:chgData name="Zinger, Dana M (Historical Society)" userId="56aa7662-06e9-4d24-8e2c-d71773d4b644" providerId="ADAL" clId="{B22787B4-5665-4D09-B4D2-30CC18D7C10F}" dt="2026-10-15T20:51:31.656" v="245" actId="1076"/>
        <pc:sldMkLst>
          <pc:docMk/>
          <pc:sldMk cId="3881445707" sldId="333"/>
        </pc:sldMkLst>
        <pc:spChg chg="add del mod">
          <ac:chgData name="Zinger, Dana M (Historical Society)" userId="56aa7662-06e9-4d24-8e2c-d71773d4b644" providerId="ADAL" clId="{B22787B4-5665-4D09-B4D2-30CC18D7C10F}" dt="2026-10-15T20:28:52.299" v="119" actId="478"/>
          <ac:spMkLst>
            <pc:docMk/>
            <pc:sldMk cId="3881445707" sldId="333"/>
            <ac:spMk id="3" creationId="{E0129011-DB1C-059D-AA5D-AE0AB5916461}"/>
          </ac:spMkLst>
        </pc:spChg>
        <pc:spChg chg="del">
          <ac:chgData name="Zinger, Dana M (Historical Society)" userId="56aa7662-06e9-4d24-8e2c-d71773d4b644" providerId="ADAL" clId="{B22787B4-5665-4D09-B4D2-30CC18D7C10F}" dt="2026-10-15T20:28:49.910" v="118" actId="478"/>
          <ac:spMkLst>
            <pc:docMk/>
            <pc:sldMk cId="3881445707" sldId="333"/>
            <ac:spMk id="6" creationId="{66C45B40-2231-621C-7367-E7738AC467DD}"/>
          </ac:spMkLst>
        </pc:spChg>
        <pc:picChg chg="mod">
          <ac:chgData name="Zinger, Dana M (Historical Society)" userId="56aa7662-06e9-4d24-8e2c-d71773d4b644" providerId="ADAL" clId="{B22787B4-5665-4D09-B4D2-30CC18D7C10F}" dt="2026-10-15T20:51:31.656" v="245" actId="1076"/>
          <ac:picMkLst>
            <pc:docMk/>
            <pc:sldMk cId="3881445707" sldId="333"/>
            <ac:picMk id="8" creationId="{C53ADEBC-F294-D7EC-324F-CFF510BAE266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48:18.264" v="212" actId="1076"/>
        <pc:sldMkLst>
          <pc:docMk/>
          <pc:sldMk cId="2554615380" sldId="334"/>
        </pc:sldMkLst>
        <pc:spChg chg="add del mod">
          <ac:chgData name="Zinger, Dana M (Historical Society)" userId="56aa7662-06e9-4d24-8e2c-d71773d4b644" providerId="ADAL" clId="{B22787B4-5665-4D09-B4D2-30CC18D7C10F}" dt="2026-10-15T20:28:45.274" v="117" actId="478"/>
          <ac:spMkLst>
            <pc:docMk/>
            <pc:sldMk cId="2554615380" sldId="334"/>
            <ac:spMk id="3" creationId="{08DC21D9-DDB9-21BC-A253-9F08B982C879}"/>
          </ac:spMkLst>
        </pc:spChg>
        <pc:spChg chg="del">
          <ac:chgData name="Zinger, Dana M (Historical Society)" userId="56aa7662-06e9-4d24-8e2c-d71773d4b644" providerId="ADAL" clId="{B22787B4-5665-4D09-B4D2-30CC18D7C10F}" dt="2026-10-15T20:28:42.725" v="116" actId="478"/>
          <ac:spMkLst>
            <pc:docMk/>
            <pc:sldMk cId="2554615380" sldId="334"/>
            <ac:spMk id="6" creationId="{3A8AE5C7-9059-991E-F7D9-D7160DC0D85B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48:18.264" v="212" actId="1076"/>
          <ac:picMkLst>
            <pc:docMk/>
            <pc:sldMk cId="2554615380" sldId="334"/>
            <ac:picMk id="8" creationId="{A314E71E-1A4A-82EA-E73B-6124D8770C55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46:27.606" v="195" actId="14826"/>
        <pc:sldMkLst>
          <pc:docMk/>
          <pc:sldMk cId="77314406" sldId="335"/>
        </pc:sldMkLst>
        <pc:spChg chg="add del mod">
          <ac:chgData name="Zinger, Dana M (Historical Society)" userId="56aa7662-06e9-4d24-8e2c-d71773d4b644" providerId="ADAL" clId="{B22787B4-5665-4D09-B4D2-30CC18D7C10F}" dt="2026-10-15T20:28:31.696" v="113" actId="478"/>
          <ac:spMkLst>
            <pc:docMk/>
            <pc:sldMk cId="77314406" sldId="335"/>
            <ac:spMk id="3" creationId="{C2F3C8BF-FCE1-7B98-7BFB-A18813811F32}"/>
          </ac:spMkLst>
        </pc:spChg>
        <pc:spChg chg="del">
          <ac:chgData name="Zinger, Dana M (Historical Society)" userId="56aa7662-06e9-4d24-8e2c-d71773d4b644" providerId="ADAL" clId="{B22787B4-5665-4D09-B4D2-30CC18D7C10F}" dt="2026-10-15T20:28:28.189" v="112" actId="478"/>
          <ac:spMkLst>
            <pc:docMk/>
            <pc:sldMk cId="77314406" sldId="335"/>
            <ac:spMk id="6" creationId="{9D9A0E12-2D67-10C6-D56E-61F7DC10A12C}"/>
          </ac:spMkLst>
        </pc:spChg>
        <pc:picChg chg="mod">
          <ac:chgData name="Zinger, Dana M (Historical Society)" userId="56aa7662-06e9-4d24-8e2c-d71773d4b644" providerId="ADAL" clId="{B22787B4-5665-4D09-B4D2-30CC18D7C10F}" dt="2026-10-15T20:46:27.606" v="195" actId="14826"/>
          <ac:picMkLst>
            <pc:docMk/>
            <pc:sldMk cId="77314406" sldId="335"/>
            <ac:picMk id="8" creationId="{3CD21760-F0F4-F7FC-8515-1FF3239E113A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50:56.097" v="240" actId="1076"/>
        <pc:sldMkLst>
          <pc:docMk/>
          <pc:sldMk cId="2631975688" sldId="336"/>
        </pc:sldMkLst>
        <pc:spChg chg="add del mod">
          <ac:chgData name="Zinger, Dana M (Historical Society)" userId="56aa7662-06e9-4d24-8e2c-d71773d4b644" providerId="ADAL" clId="{B22787B4-5665-4D09-B4D2-30CC18D7C10F}" dt="2026-10-15T20:28:04.520" v="107" actId="478"/>
          <ac:spMkLst>
            <pc:docMk/>
            <pc:sldMk cId="2631975688" sldId="336"/>
            <ac:spMk id="3" creationId="{F2BA8C92-C7C9-0C80-41F6-2B7CE8636006}"/>
          </ac:spMkLst>
        </pc:spChg>
        <pc:spChg chg="del">
          <ac:chgData name="Zinger, Dana M (Historical Society)" userId="56aa7662-06e9-4d24-8e2c-d71773d4b644" providerId="ADAL" clId="{B22787B4-5665-4D09-B4D2-30CC18D7C10F}" dt="2026-10-15T20:28:02.766" v="106" actId="478"/>
          <ac:spMkLst>
            <pc:docMk/>
            <pc:sldMk cId="2631975688" sldId="336"/>
            <ac:spMk id="6" creationId="{666C9309-1B80-BFA1-CF42-1222E00B2354}"/>
          </ac:spMkLst>
        </pc:spChg>
        <pc:picChg chg="mod">
          <ac:chgData name="Zinger, Dana M (Historical Society)" userId="56aa7662-06e9-4d24-8e2c-d71773d4b644" providerId="ADAL" clId="{B22787B4-5665-4D09-B4D2-30CC18D7C10F}" dt="2026-10-15T20:50:56.097" v="240" actId="1076"/>
          <ac:picMkLst>
            <pc:docMk/>
            <pc:sldMk cId="2631975688" sldId="336"/>
            <ac:picMk id="8" creationId="{35F1AC7E-512E-F8E9-9BD2-D35ADCBD03C3}"/>
          </ac:picMkLst>
        </pc:picChg>
      </pc:sldChg>
      <pc:sldChg chg="delSp modSp mod">
        <pc:chgData name="Zinger, Dana M (Historical Society)" userId="56aa7662-06e9-4d24-8e2c-d71773d4b644" providerId="ADAL" clId="{B22787B4-5665-4D09-B4D2-30CC18D7C10F}" dt="2026-10-15T21:25:47.505" v="252" actId="732"/>
        <pc:sldMkLst>
          <pc:docMk/>
          <pc:sldMk cId="239473179" sldId="337"/>
        </pc:sldMkLst>
        <pc:spChg chg="del">
          <ac:chgData name="Zinger, Dana M (Historical Society)" userId="56aa7662-06e9-4d24-8e2c-d71773d4b644" providerId="ADAL" clId="{B22787B4-5665-4D09-B4D2-30CC18D7C10F}" dt="2026-10-15T20:27:58.953" v="105" actId="478"/>
          <ac:spMkLst>
            <pc:docMk/>
            <pc:sldMk cId="239473179" sldId="337"/>
            <ac:spMk id="2" creationId="{8A0EF6F6-600B-50DC-C586-D615B6DABE10}"/>
          </ac:spMkLst>
        </pc:spChg>
        <pc:picChg chg="mod modCrop">
          <ac:chgData name="Zinger, Dana M (Historical Society)" userId="56aa7662-06e9-4d24-8e2c-d71773d4b644" providerId="ADAL" clId="{B22787B4-5665-4D09-B4D2-30CC18D7C10F}" dt="2026-10-15T21:25:47.505" v="252" actId="732"/>
          <ac:picMkLst>
            <pc:docMk/>
            <pc:sldMk cId="239473179" sldId="337"/>
            <ac:picMk id="8" creationId="{5F26FD78-94F6-1D60-70B4-BDD95060CD76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1:22:32.830" v="249" actId="478"/>
        <pc:sldMkLst>
          <pc:docMk/>
          <pc:sldMk cId="2627771843" sldId="338"/>
        </pc:sldMkLst>
        <pc:spChg chg="del">
          <ac:chgData name="Zinger, Dana M (Historical Society)" userId="56aa7662-06e9-4d24-8e2c-d71773d4b644" providerId="ADAL" clId="{B22787B4-5665-4D09-B4D2-30CC18D7C10F}" dt="2026-10-15T20:27:51.167" v="103" actId="478"/>
          <ac:spMkLst>
            <pc:docMk/>
            <pc:sldMk cId="2627771843" sldId="338"/>
            <ac:spMk id="6" creationId="{5C30EF26-8DC6-839E-735D-87783FE905AC}"/>
          </ac:spMkLst>
        </pc:spChg>
        <pc:picChg chg="add del mod">
          <ac:chgData name="Zinger, Dana M (Historical Society)" userId="56aa7662-06e9-4d24-8e2c-d71773d4b644" providerId="ADAL" clId="{B22787B4-5665-4D09-B4D2-30CC18D7C10F}" dt="2026-10-15T21:22:32.830" v="249" actId="478"/>
          <ac:picMkLst>
            <pc:docMk/>
            <pc:sldMk cId="2627771843" sldId="338"/>
            <ac:picMk id="5" creationId="{9630A413-4863-6F97-9E61-A07FB757477A}"/>
          </ac:picMkLst>
        </pc:picChg>
      </pc:sldChg>
      <pc:sldChg chg="addSp delSp modSp mod">
        <pc:chgData name="Zinger, Dana M (Historical Society)" userId="56aa7662-06e9-4d24-8e2c-d71773d4b644" providerId="ADAL" clId="{B22787B4-5665-4D09-B4D2-30CC18D7C10F}" dt="2026-10-15T20:36:55.007" v="132" actId="1076"/>
        <pc:sldMkLst>
          <pc:docMk/>
          <pc:sldMk cId="3095845677" sldId="342"/>
        </pc:sldMkLst>
        <pc:spChg chg="del mod">
          <ac:chgData name="Zinger, Dana M (Historical Society)" userId="56aa7662-06e9-4d24-8e2c-d71773d4b644" providerId="ADAL" clId="{B22787B4-5665-4D09-B4D2-30CC18D7C10F}" dt="2026-10-15T20:27:22.700" v="97" actId="478"/>
          <ac:spMkLst>
            <pc:docMk/>
            <pc:sldMk cId="3095845677" sldId="342"/>
            <ac:spMk id="3" creationId="{4189981C-851B-62BF-0415-9143EB6C8F48}"/>
          </ac:spMkLst>
        </pc:spChg>
        <pc:spChg chg="add del mod">
          <ac:chgData name="Zinger, Dana M (Historical Society)" userId="56aa7662-06e9-4d24-8e2c-d71773d4b644" providerId="ADAL" clId="{B22787B4-5665-4D09-B4D2-30CC18D7C10F}" dt="2026-10-15T20:27:25.296" v="98" actId="478"/>
          <ac:spMkLst>
            <pc:docMk/>
            <pc:sldMk cId="3095845677" sldId="342"/>
            <ac:spMk id="4" creationId="{6D5354CE-71BA-46D3-62F4-9219BD9C7D7B}"/>
          </ac:spMkLst>
        </pc:spChg>
        <pc:picChg chg="mod modCrop">
          <ac:chgData name="Zinger, Dana M (Historical Society)" userId="56aa7662-06e9-4d24-8e2c-d71773d4b644" providerId="ADAL" clId="{B22787B4-5665-4D09-B4D2-30CC18D7C10F}" dt="2026-10-15T20:36:55.007" v="132" actId="1076"/>
          <ac:picMkLst>
            <pc:docMk/>
            <pc:sldMk cId="3095845677" sldId="342"/>
            <ac:picMk id="5" creationId="{9A2F2B6E-0427-D504-4A8F-227905858938}"/>
          </ac:picMkLst>
        </pc:picChg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2901817208" sldId="343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632536359" sldId="344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4170351600" sldId="345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2453877362" sldId="346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1987260195" sldId="347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3385148833" sldId="348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724372449" sldId="349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2950406434" sldId="350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1078536787" sldId="351"/>
        </pc:sldMkLst>
      </pc:sldChg>
      <pc:sldChg chg="del">
        <pc:chgData name="Zinger, Dana M (Historical Society)" userId="56aa7662-06e9-4d24-8e2c-d71773d4b644" providerId="ADAL" clId="{B22787B4-5665-4D09-B4D2-30CC18D7C10F}" dt="2026-10-15T20:29:09.033" v="121" actId="47"/>
        <pc:sldMkLst>
          <pc:docMk/>
          <pc:sldMk cId="774965938" sldId="352"/>
        </pc:sldMkLst>
      </pc:sldChg>
      <pc:sldMasterChg chg="addSp modSp mod">
        <pc:chgData name="Zinger, Dana M (Historical Society)" userId="56aa7662-06e9-4d24-8e2c-d71773d4b644" providerId="ADAL" clId="{B22787B4-5665-4D09-B4D2-30CC18D7C10F}" dt="2026-10-15T20:26:29.923" v="90" actId="20577"/>
        <pc:sldMasterMkLst>
          <pc:docMk/>
          <pc:sldMasterMk cId="2279297235" sldId="2147483663"/>
        </pc:sldMasterMkLst>
        <pc:spChg chg="add mod">
          <ac:chgData name="Zinger, Dana M (Historical Society)" userId="56aa7662-06e9-4d24-8e2c-d71773d4b644" providerId="ADAL" clId="{B22787B4-5665-4D09-B4D2-30CC18D7C10F}" dt="2026-10-15T20:26:29.923" v="90" actId="20577"/>
          <ac:spMkLst>
            <pc:docMk/>
            <pc:sldMasterMk cId="2279297235" sldId="2147483663"/>
            <ac:spMk id="4" creationId="{CCCEBA7A-FFE1-9B13-3B8C-A5A2A79C52E9}"/>
          </ac:spMkLst>
        </pc:spChg>
      </pc:sldMasterChg>
      <pc:sldMasterChg chg="addSp modSp mod">
        <pc:chgData name="Zinger, Dana M (Historical Society)" userId="56aa7662-06e9-4d24-8e2c-d71773d4b644" providerId="ADAL" clId="{B22787B4-5665-4D09-B4D2-30CC18D7C10F}" dt="2026-10-15T21:37:09.511" v="253" actId="1076"/>
        <pc:sldMasterMkLst>
          <pc:docMk/>
          <pc:sldMasterMk cId="2528199037" sldId="2147483665"/>
        </pc:sldMasterMkLst>
        <pc:spChg chg="add">
          <ac:chgData name="Zinger, Dana M (Historical Society)" userId="56aa7662-06e9-4d24-8e2c-d71773d4b644" providerId="ADAL" clId="{B22787B4-5665-4D09-B4D2-30CC18D7C10F}" dt="2026-10-15T20:26:42.930" v="91" actId="22"/>
          <ac:spMkLst>
            <pc:docMk/>
            <pc:sldMasterMk cId="2528199037" sldId="2147483665"/>
            <ac:spMk id="3" creationId="{410DC4D6-C753-C00C-DF20-58C8D8E39E4B}"/>
          </ac:spMkLst>
        </pc:spChg>
        <pc:picChg chg="mod">
          <ac:chgData name="Zinger, Dana M (Historical Society)" userId="56aa7662-06e9-4d24-8e2c-d71773d4b644" providerId="ADAL" clId="{B22787B4-5665-4D09-B4D2-30CC18D7C10F}" dt="2026-10-15T21:37:09.511" v="253" actId="1076"/>
          <ac:picMkLst>
            <pc:docMk/>
            <pc:sldMasterMk cId="2528199037" sldId="2147483665"/>
            <ac:picMk id="6" creationId="{2C29E9B7-12A6-AB9E-FE15-2AA5F3251777}"/>
          </ac:picMkLst>
        </pc:picChg>
      </pc:sldMasterChg>
      <pc:sldMasterChg chg="addSp mod">
        <pc:chgData name="Zinger, Dana M (Historical Society)" userId="56aa7662-06e9-4d24-8e2c-d71773d4b644" providerId="ADAL" clId="{B22787B4-5665-4D09-B4D2-30CC18D7C10F}" dt="2026-10-15T20:26:48.289" v="92" actId="22"/>
        <pc:sldMasterMkLst>
          <pc:docMk/>
          <pc:sldMasterMk cId="1439717838" sldId="2147483667"/>
        </pc:sldMasterMkLst>
        <pc:spChg chg="add">
          <ac:chgData name="Zinger, Dana M (Historical Society)" userId="56aa7662-06e9-4d24-8e2c-d71773d4b644" providerId="ADAL" clId="{B22787B4-5665-4D09-B4D2-30CC18D7C10F}" dt="2026-10-15T20:26:48.289" v="92" actId="22"/>
          <ac:spMkLst>
            <pc:docMk/>
            <pc:sldMasterMk cId="1439717838" sldId="2147483667"/>
            <ac:spMk id="5" creationId="{D4C4EB2C-7AC9-AB8B-F21B-82FE5FFB6106}"/>
          </ac:spMkLst>
        </pc:spChg>
      </pc:sldMasterChg>
      <pc:sldMasterChg chg="modSp mod">
        <pc:chgData name="Zinger, Dana M (Historical Society)" userId="56aa7662-06e9-4d24-8e2c-d71773d4b644" providerId="ADAL" clId="{B22787B4-5665-4D09-B4D2-30CC18D7C10F}" dt="2026-10-15T20:25:33.977" v="37" actId="1076"/>
        <pc:sldMasterMkLst>
          <pc:docMk/>
          <pc:sldMasterMk cId="3043762115" sldId="2147483671"/>
        </pc:sldMasterMkLst>
        <pc:spChg chg="mod">
          <ac:chgData name="Zinger, Dana M (Historical Society)" userId="56aa7662-06e9-4d24-8e2c-d71773d4b644" providerId="ADAL" clId="{B22787B4-5665-4D09-B4D2-30CC18D7C10F}" dt="2026-10-15T20:25:33.977" v="37" actId="1076"/>
          <ac:spMkLst>
            <pc:docMk/>
            <pc:sldMasterMk cId="3043762115" sldId="2147483671"/>
            <ac:spMk id="3" creationId="{9D69D83B-3C16-E2A7-AC64-4313CE323E6A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46D8CAD-8A39-EFB5-EA4D-F297132A0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E393E2-547F-6C5D-2879-88782532C8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EAB21-D910-4B48-95B5-FC9CABF2A71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36A34-FB7E-B893-A05F-BD7915726C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84CE7-460D-CE1C-51D7-7659F8F217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0A523-DAFC-4800-B67E-84666E859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81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9461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F3C7FD8-29FF-69FD-A77F-A97B9D2CC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625" y="1406105"/>
            <a:ext cx="9204684" cy="4485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800" dirty="0"/>
              <a:t>Text: Please only use ARIAL font</a:t>
            </a:r>
          </a:p>
          <a:p>
            <a:pPr lvl="0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D5123E-9AEC-8A93-6491-E11A69719C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687" y="638774"/>
            <a:ext cx="11464626" cy="422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HEADLINE – PLEASE USE ONLY ARIAL FONT</a:t>
            </a:r>
          </a:p>
        </p:txBody>
      </p:sp>
    </p:spTree>
    <p:extLst>
      <p:ext uri="{BB962C8B-B14F-4D97-AF65-F5344CB8AC3E}">
        <p14:creationId xmlns:p14="http://schemas.microsoft.com/office/powerpoint/2010/main" val="167651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3324DB7-6DA4-C38A-33AE-9027961506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63788" y="1336675"/>
            <a:ext cx="9575800" cy="536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800" dirty="0"/>
              <a:t>Text: Please only use ARIAL font</a:t>
            </a:r>
          </a:p>
          <a:p>
            <a:pPr lvl="0"/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55EEAA2-707F-881E-9475-81A90596C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687" y="638774"/>
            <a:ext cx="11464626" cy="422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HEADLINE – PLEASE USE ONLY ARIAL FONT</a:t>
            </a:r>
          </a:p>
        </p:txBody>
      </p:sp>
    </p:spTree>
    <p:extLst>
      <p:ext uri="{BB962C8B-B14F-4D97-AF65-F5344CB8AC3E}">
        <p14:creationId xmlns:p14="http://schemas.microsoft.com/office/powerpoint/2010/main" val="410183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C5DD81-8806-0E3A-279D-D39AD704AC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9188" y="1414463"/>
            <a:ext cx="9515475" cy="5210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800" dirty="0"/>
              <a:t>Text: Please only use ARIAL font</a:t>
            </a:r>
          </a:p>
          <a:p>
            <a:pPr lvl="0"/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0B888EE-7B36-9A8E-0E7F-F8BB1874A6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3687" y="638774"/>
            <a:ext cx="11464626" cy="422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HEADLINE – PLEASE USE ONLY ARIAL FONT</a:t>
            </a:r>
          </a:p>
        </p:txBody>
      </p:sp>
    </p:spTree>
    <p:extLst>
      <p:ext uri="{BB962C8B-B14F-4D97-AF65-F5344CB8AC3E}">
        <p14:creationId xmlns:p14="http://schemas.microsoft.com/office/powerpoint/2010/main" val="863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66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9D7261-4E18-CBBF-4BB4-4A8D4F3769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031EB92-EA6E-BC92-1D58-10593794DB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497" y="2683010"/>
            <a:ext cx="5763948" cy="3500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BC79E3-3144-F618-E574-0DC2D60E8D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808" y="837034"/>
            <a:ext cx="4439873" cy="13559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69D83B-3C16-E2A7-AC64-4313CE323E6A}"/>
              </a:ext>
            </a:extLst>
          </p:cNvPr>
          <p:cNvSpPr txBox="1"/>
          <p:nvPr/>
        </p:nvSpPr>
        <p:spPr>
          <a:xfrm>
            <a:off x="5875366" y="1690062"/>
            <a:ext cx="576394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 CAMPS IN THE UNITED STATES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VISUAL THINKING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76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95C881-5D15-6CEF-71DA-B497FD32DDE8}"/>
              </a:ext>
            </a:extLst>
          </p:cNvPr>
          <p:cNvSpPr/>
          <p:nvPr/>
        </p:nvSpPr>
        <p:spPr>
          <a:xfrm>
            <a:off x="0" y="0"/>
            <a:ext cx="12192000" cy="6039556"/>
          </a:xfrm>
          <a:prstGeom prst="rect">
            <a:avLst/>
          </a:prstGeom>
          <a:solidFill>
            <a:srgbClr val="DAE3F3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5F6EC3-7E2E-ACCE-EF68-076A6ACD9DA8}"/>
              </a:ext>
            </a:extLst>
          </p:cNvPr>
          <p:cNvSpPr/>
          <p:nvPr/>
        </p:nvSpPr>
        <p:spPr>
          <a:xfrm>
            <a:off x="0" y="6039556"/>
            <a:ext cx="12192000" cy="818444"/>
          </a:xfrm>
          <a:prstGeom prst="rect">
            <a:avLst/>
          </a:prstGeom>
          <a:solidFill>
            <a:srgbClr val="153B65"/>
          </a:solidFill>
          <a:ln>
            <a:solidFill>
              <a:srgbClr val="4868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40DD92-0E28-45D8-6C67-129243BAFE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0455" y="6187982"/>
            <a:ext cx="1707833" cy="521591"/>
          </a:xfrm>
          <a:prstGeom prst="rect">
            <a:avLst/>
          </a:prstGeom>
        </p:spPr>
      </p:pic>
      <p:sp>
        <p:nvSpPr>
          <p:cNvPr id="13" name="TextBox 16">
            <a:extLst>
              <a:ext uri="{FF2B5EF4-FFF2-40B4-BE49-F238E27FC236}">
                <a16:creationId xmlns:a16="http://schemas.microsoft.com/office/drawing/2014/main" id="{CEBC5083-38C8-6DD4-42B4-9C056551E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E31F26"/>
          </a:solidFill>
          <a:ln>
            <a:solidFill>
              <a:srgbClr val="E31F26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3600" b="1" dirty="0">
              <a:solidFill>
                <a:srgbClr val="CB1E4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F7BEAA-49C5-5FF0-224B-B4B85BEC4AFC}"/>
              </a:ext>
            </a:extLst>
          </p:cNvPr>
          <p:cNvSpPr txBox="1"/>
          <p:nvPr userDrawn="1"/>
        </p:nvSpPr>
        <p:spPr>
          <a:xfrm>
            <a:off x="330926" y="6264111"/>
            <a:ext cx="685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history.ky.gov/america250ky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CCEBA7A-FFE1-9B13-3B8C-A5A2A79C52E9}"/>
              </a:ext>
            </a:extLst>
          </p:cNvPr>
          <p:cNvSpPr txBox="1">
            <a:spLocks/>
          </p:cNvSpPr>
          <p:nvPr userDrawn="1"/>
        </p:nvSpPr>
        <p:spPr>
          <a:xfrm>
            <a:off x="363687" y="648994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POW CAMPS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27929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354616-8FCB-8379-803C-8C43ECDBF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31F2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916351-E311-1E37-F302-658A72735EC8}"/>
              </a:ext>
            </a:extLst>
          </p:cNvPr>
          <p:cNvSpPr/>
          <p:nvPr/>
        </p:nvSpPr>
        <p:spPr>
          <a:xfrm>
            <a:off x="-4126" y="0"/>
            <a:ext cx="2169288" cy="6858000"/>
          </a:xfrm>
          <a:prstGeom prst="rect">
            <a:avLst/>
          </a:prstGeom>
          <a:solidFill>
            <a:srgbClr val="DAE3F3"/>
          </a:solidFill>
          <a:ln>
            <a:solidFill>
              <a:srgbClr val="D1D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1D9E2"/>
              </a:solidFill>
              <a:highlight>
                <a:srgbClr val="FFFF00"/>
              </a:highlight>
            </a:endParaRP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A9EFB616-AAFF-AD58-0AB8-89ED49A15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E31F26"/>
          </a:solidFill>
          <a:ln>
            <a:solidFill>
              <a:srgbClr val="E31F26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5914BCC4-4305-ED7A-4847-28C5406C72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696964"/>
            <a:ext cx="2161036" cy="2161036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C29E9B7-12A6-AB9E-FE15-2AA5F32517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17" y="3713210"/>
            <a:ext cx="1754000" cy="10652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729E44-67BE-F25C-E660-781E997DE65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3517" y="3062536"/>
            <a:ext cx="1638877" cy="50053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DC4D6-C753-C00C-DF20-58C8D8E39E4B}"/>
              </a:ext>
            </a:extLst>
          </p:cNvPr>
          <p:cNvSpPr txBox="1">
            <a:spLocks/>
          </p:cNvSpPr>
          <p:nvPr userDrawn="1"/>
        </p:nvSpPr>
        <p:spPr>
          <a:xfrm>
            <a:off x="363687" y="648994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POW CAMPS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52819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B2E856-61DF-872B-4CF5-9EDF10725E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31F26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927607-E650-541C-FACB-C0BB41F09965}"/>
              </a:ext>
            </a:extLst>
          </p:cNvPr>
          <p:cNvSpPr/>
          <p:nvPr/>
        </p:nvSpPr>
        <p:spPr>
          <a:xfrm>
            <a:off x="-8252" y="0"/>
            <a:ext cx="2169288" cy="6858000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58289246-524B-0A77-832B-6EE4E73A7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153B6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 sz="36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50F598-A718-11A5-12B1-A17EBE488D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093" y="6080220"/>
            <a:ext cx="1576978" cy="481626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2C08141-1822-9D45-32FA-17D970586BD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82" y="4718818"/>
            <a:ext cx="1754000" cy="1065248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4C4EB2C-7AC9-AB8B-F21B-82FE5FFB6106}"/>
              </a:ext>
            </a:extLst>
          </p:cNvPr>
          <p:cNvSpPr txBox="1">
            <a:spLocks/>
          </p:cNvSpPr>
          <p:nvPr userDrawn="1"/>
        </p:nvSpPr>
        <p:spPr>
          <a:xfrm>
            <a:off x="363687" y="648994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POW CAMPS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1439717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C95436-D061-E701-76C5-89ECB1CC0F1A}"/>
              </a:ext>
            </a:extLst>
          </p:cNvPr>
          <p:cNvSpPr/>
          <p:nvPr/>
        </p:nvSpPr>
        <p:spPr>
          <a:xfrm>
            <a:off x="0" y="0"/>
            <a:ext cx="12192000" cy="6039556"/>
          </a:xfrm>
          <a:prstGeom prst="rect">
            <a:avLst/>
          </a:prstGeom>
          <a:solidFill>
            <a:srgbClr val="D1D9E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3FAC03-45DB-2369-AB5B-23DC788124BD}"/>
              </a:ext>
            </a:extLst>
          </p:cNvPr>
          <p:cNvSpPr/>
          <p:nvPr/>
        </p:nvSpPr>
        <p:spPr>
          <a:xfrm>
            <a:off x="0" y="6039556"/>
            <a:ext cx="12192000" cy="818444"/>
          </a:xfrm>
          <a:prstGeom prst="rect">
            <a:avLst/>
          </a:prstGeom>
          <a:solidFill>
            <a:srgbClr val="153B65"/>
          </a:solidFill>
          <a:ln>
            <a:solidFill>
              <a:srgbClr val="153B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A9F890-8BD1-64B2-9990-9F5D0C6C0586}"/>
              </a:ext>
            </a:extLst>
          </p:cNvPr>
          <p:cNvGrpSpPr/>
          <p:nvPr userDrawn="1"/>
        </p:nvGrpSpPr>
        <p:grpSpPr>
          <a:xfrm>
            <a:off x="607446" y="818444"/>
            <a:ext cx="10977108" cy="4458950"/>
            <a:chOff x="553204" y="1236147"/>
            <a:chExt cx="10977108" cy="445895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AEB82574-2072-1847-CE6B-B5D554967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204" y="1400911"/>
              <a:ext cx="6809983" cy="4135873"/>
            </a:xfrm>
            <a:prstGeom prst="rect">
              <a:avLst/>
            </a:prstGeom>
          </p:spPr>
        </p:pic>
        <p:pic>
          <p:nvPicPr>
            <p:cNvPr id="6" name="Picture 5" descr="Qr code&#10;&#10;Description automatically generated">
              <a:extLst>
                <a:ext uri="{FF2B5EF4-FFF2-40B4-BE49-F238E27FC236}">
                  <a16:creationId xmlns:a16="http://schemas.microsoft.com/office/drawing/2014/main" id="{2DB8A559-EE02-112E-D465-496F207FA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71362" y="1236147"/>
              <a:ext cx="4458950" cy="445895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0C8EDC8-B57F-3FDE-F154-1CC35E22F72F}"/>
              </a:ext>
            </a:extLst>
          </p:cNvPr>
          <p:cNvSpPr txBox="1"/>
          <p:nvPr userDrawn="1"/>
        </p:nvSpPr>
        <p:spPr>
          <a:xfrm>
            <a:off x="330926" y="6264111"/>
            <a:ext cx="685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history.ky.gov/america250ky</a:t>
            </a:r>
          </a:p>
        </p:txBody>
      </p:sp>
    </p:spTree>
    <p:extLst>
      <p:ext uri="{BB962C8B-B14F-4D97-AF65-F5344CB8AC3E}">
        <p14:creationId xmlns:p14="http://schemas.microsoft.com/office/powerpoint/2010/main" val="211897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50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A3AB1-4AC3-6551-45FE-397BF2BBFF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KENTUCKY’S IMMIGRANT COLONIES</a:t>
            </a: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C2073129-3866-B096-6D1B-5B9588EAC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93" y="536967"/>
            <a:ext cx="11643358" cy="646331"/>
          </a:xfrm>
          <a:prstGeom prst="rect">
            <a:avLst/>
          </a:prstGeom>
          <a:solidFill>
            <a:srgbClr val="E31F26"/>
          </a:solidFill>
          <a:ln>
            <a:solidFill>
              <a:srgbClr val="E31F26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3600" b="1" dirty="0">
              <a:solidFill>
                <a:srgbClr val="CB1E4C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67F19-5684-5E8C-3558-0D0461FC64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8472" y="1357193"/>
            <a:ext cx="6452748" cy="5357932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963507A-4DB0-6AC7-AB79-8ED817DDF8D2}"/>
              </a:ext>
            </a:extLst>
          </p:cNvPr>
          <p:cNvSpPr txBox="1">
            <a:spLocks/>
          </p:cNvSpPr>
          <p:nvPr/>
        </p:nvSpPr>
        <p:spPr>
          <a:xfrm>
            <a:off x="363687" y="648994"/>
            <a:ext cx="11464626" cy="422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POW CAMPS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105633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6D208-EB17-FFDD-A604-1B4DB40BF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2F2B6E-0427-D504-4A8F-2279058589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52607" y="1492896"/>
            <a:ext cx="6201736" cy="506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4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5804E-FB98-6C5C-8D47-AAA826DD9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E9EB66-02AA-F5A8-DD25-D9A1C665CD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3461" y="1468734"/>
            <a:ext cx="6276780" cy="512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151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15C86-A920-3218-33E3-EF070CBD1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80B770-4278-337B-B4BF-37A541FCC7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0000">
            <a:off x="4030824" y="1382029"/>
            <a:ext cx="6428791" cy="533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1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ED5C8-31C9-8773-8F96-7F1174601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30A413-4863-6F97-9E61-A07FB75747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6848" y="1364288"/>
            <a:ext cx="6376314" cy="526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7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F697F-6E24-3657-D559-E466E2846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B53F25-1989-984A-87F8-3DC9257201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20000">
            <a:off x="4058816" y="1352939"/>
            <a:ext cx="6475445" cy="531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120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D23EA-BBA6-F544-9177-A2F0265D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26FD78-94F6-1D60-70B4-BDD95060CD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60000">
            <a:off x="3990145" y="1410437"/>
            <a:ext cx="6535482" cy="53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3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13DA2E-07AF-69B1-C77F-007BBA9FBE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3995857" y="1297311"/>
            <a:ext cx="6651753" cy="532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68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76B6C-42C3-D16C-B56A-089EEEA7E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F1AC7E-512E-F8E9-9BD2-D35ADCBD03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3982532" y="1389538"/>
            <a:ext cx="6653673" cy="535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75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956CF-EBE0-36F7-8FCB-13D2C6C34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5E9C808-9F39-8B80-6987-E30D97AF67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67174" y="1352162"/>
            <a:ext cx="6486526" cy="528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45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1D394-40BC-6221-16A0-94EE6748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D21760-F0F4-F7FC-8515-1FF3239E11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9110" y="1325089"/>
            <a:ext cx="4328317" cy="530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4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957C-D089-ACC6-4384-81C46C31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E981A9-381B-F584-D4D1-2A71062362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29075" y="1429098"/>
            <a:ext cx="6457951" cy="52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DE9CB-8E1B-0F23-C507-3440BEA9A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314E71E-1A4A-82EA-E73B-6124D8770C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57600" y="1451336"/>
            <a:ext cx="7291246" cy="511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15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8F330-3C80-D49F-E7A0-858A1E920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F5EC4F5-E55D-0546-F8B9-0395E40052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60000">
            <a:off x="4014469" y="1365813"/>
            <a:ext cx="6354045" cy="519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01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71F-7649-DC79-48EB-79FC9C1C2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3ADEBC-F294-D7EC-324F-CFF510BAE2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000">
            <a:off x="3956163" y="1333948"/>
            <a:ext cx="6453338" cy="532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45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2498431"/>
      </p:ext>
    </p:extLst>
  </p:cSld>
  <p:clrMapOvr>
    <a:masterClrMapping/>
  </p:clrMapOvr>
</p:sld>
</file>

<file path=ppt/theme/theme1.xml><?xml version="1.0" encoding="utf-8"?>
<a:theme xmlns:a="http://schemas.openxmlformats.org/drawingml/2006/main" name="America25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erica250" id="{CDCBAC2C-C9C4-41E9-84E7-31896D9F7978}" vid="{11E02FD2-E63B-4CAB-8707-CB6388B45442}"/>
    </a:ext>
  </a:extLst>
</a:theme>
</file>

<file path=ppt/theme/theme2.xml><?xml version="1.0" encoding="utf-8"?>
<a:theme xmlns:a="http://schemas.openxmlformats.org/drawingml/2006/main" name="AM250KY - Content Slide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41060D74-75CE-4BC2-B866-976ECE3DAB57}"/>
    </a:ext>
  </a:extLst>
</a:theme>
</file>

<file path=ppt/theme/theme3.xml><?xml version="1.0" encoding="utf-8"?>
<a:theme xmlns:a="http://schemas.openxmlformats.org/drawingml/2006/main" name="AM250KY - Content Slide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22086777-4214-47D5-AD80-140F97C4BC27}"/>
    </a:ext>
  </a:extLst>
</a:theme>
</file>

<file path=ppt/theme/theme4.xml><?xml version="1.0" encoding="utf-8"?>
<a:theme xmlns:a="http://schemas.openxmlformats.org/drawingml/2006/main" name="AM250KY - Content Slide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8F887055-5A52-401A-92E5-8D07DB78E717}"/>
    </a:ext>
  </a:extLst>
</a:theme>
</file>

<file path=ppt/theme/theme5.xml><?xml version="1.0" encoding="utf-8"?>
<a:theme xmlns:a="http://schemas.openxmlformats.org/drawingml/2006/main" name="AM250KY - Closing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neseAmericanFamiliesofLouisvilleVTS" id="{81F659AA-0193-4440-B6DE-10CB079EA822}" vid="{C37FC38F-70C6-428A-980A-46F12ACB9BB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1ACCAD39CDE449CC63BA965B0E2FB" ma:contentTypeVersion="16" ma:contentTypeDescription="Create a new document." ma:contentTypeScope="" ma:versionID="c6e19ac967335b972ea57aff3b68e732">
  <xsd:schema xmlns:xsd="http://www.w3.org/2001/XMLSchema" xmlns:xs="http://www.w3.org/2001/XMLSchema" xmlns:p="http://schemas.microsoft.com/office/2006/metadata/properties" xmlns:ns2="0d01272b-83e0-4aed-b7c1-81899a4120e8" xmlns:ns3="c4974857-84b6-4012-b6f9-385c7f4f4784" targetNamespace="http://schemas.microsoft.com/office/2006/metadata/properties" ma:root="true" ma:fieldsID="b8463c38db29c73fc66c3ea4f99db3c2" ns2:_="" ns3:_="">
    <xsd:import namespace="0d01272b-83e0-4aed-b7c1-81899a4120e8"/>
    <xsd:import namespace="c4974857-84b6-4012-b6f9-385c7f4f47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01272b-83e0-4aed-b7c1-81899a4120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2dc76aa-dc8f-4179-8eb3-f38e88ab1c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74857-84b6-4012-b6f9-385c7f4f47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f8509e1-c41b-445d-886b-e2efeee7f0eb}" ma:internalName="TaxCatchAll" ma:showField="CatchAllData" ma:web="c4974857-84b6-4012-b6f9-385c7f4f47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974857-84b6-4012-b6f9-385c7f4f4784" xsi:nil="true"/>
    <lcf76f155ced4ddcb4097134ff3c332f xmlns="0d01272b-83e0-4aed-b7c1-81899a4120e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5F39376-9B25-460A-BB18-CE7380B95C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01272b-83e0-4aed-b7c1-81899a4120e8"/>
    <ds:schemaRef ds:uri="c4974857-84b6-4012-b6f9-385c7f4f47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E8C2C3-DF74-4BB8-A41A-FB58958BE9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B00AE9-AD43-4C31-A47D-6C91FF184219}">
  <ds:schemaRefs>
    <ds:schemaRef ds:uri="http://purl.org/dc/terms/"/>
    <ds:schemaRef ds:uri="http://purl.org/dc/elements/1.1/"/>
    <ds:schemaRef ds:uri="c4974857-84b6-4012-b6f9-385c7f4f4784"/>
    <ds:schemaRef ds:uri="http://schemas.microsoft.com/office/2006/metadata/properties"/>
    <ds:schemaRef ds:uri="http://schemas.openxmlformats.org/package/2006/metadata/core-properties"/>
    <ds:schemaRef ds:uri="0d01272b-83e0-4aed-b7c1-81899a4120e8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VTS Powerpoints Template</Template>
  <TotalTime>582</TotalTime>
  <Words>9</Words>
  <Application>Microsoft Office PowerPoint</Application>
  <PresentationFormat>Widescreen</PresentationFormat>
  <Paragraphs>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America250</vt:lpstr>
      <vt:lpstr>AM250KY - Content Slide 1</vt:lpstr>
      <vt:lpstr>AM250KY - Content Slide 2</vt:lpstr>
      <vt:lpstr>AM250KY - Content Slide 3</vt:lpstr>
      <vt:lpstr>AM250KY - Closing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Commonwealth Of Kentucky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Zinger, Dana M (Historical Society)</dc:creator>
  <cp:lastModifiedBy>Zinger, Dana M (Historical Society)</cp:lastModifiedBy>
  <cp:revision>5</cp:revision>
  <dcterms:created xsi:type="dcterms:W3CDTF">2025-11-19T18:06:14Z</dcterms:created>
  <dcterms:modified xsi:type="dcterms:W3CDTF">2026-10-15T21:46:41Z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0x010100B8E1ACCAD39CDE449CC63BA965B0E2FB</vt:lpwstr>
  </property>
  <property fmtid="{D5CDD505-2E9C-101B-9397-08002B2CF9AE}" pid="3" name="MediaServiceImageTags">
    <vt:lpwstr/>
  </property>
</Properties>
</file>