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321" r:id="rId10"/>
    <p:sldId id="342" r:id="rId11"/>
    <p:sldId id="331" r:id="rId12"/>
    <p:sldId id="329" r:id="rId13"/>
    <p:sldId id="338" r:id="rId14"/>
    <p:sldId id="330" r:id="rId15"/>
    <p:sldId id="337" r:id="rId16"/>
    <p:sldId id="322" r:id="rId17"/>
    <p:sldId id="336" r:id="rId18"/>
    <p:sldId id="328" r:id="rId19"/>
    <p:sldId id="335" r:id="rId20"/>
    <p:sldId id="326" r:id="rId21"/>
    <p:sldId id="334" r:id="rId22"/>
    <p:sldId id="327" r:id="rId23"/>
    <p:sldId id="333" r:id="rId24"/>
    <p:sldId id="325" r:id="rId25"/>
    <p:sldId id="332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911B5-EEFA-4C0B-9529-37D291468EE9}" v="34" dt="2025-11-20T21:20:48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er, Dana M (Historical Society)" userId="56aa7662-06e9-4d24-8e2c-d71773d4b644" providerId="ADAL" clId="{888911B5-EEFA-4C0B-9529-37D291468EE9}"/>
    <pc:docChg chg="custSel delSld modSld modMainMaster">
      <pc:chgData name="Zinger, Dana M (Historical Society)" userId="56aa7662-06e9-4d24-8e2c-d71773d4b644" providerId="ADAL" clId="{888911B5-EEFA-4C0B-9529-37D291468EE9}" dt="2025-11-20T21:20:15.255" v="293" actId="1076"/>
      <pc:docMkLst>
        <pc:docMk/>
      </pc:docMkLst>
      <pc:sldChg chg="addSp delSp modSp mod">
        <pc:chgData name="Zinger, Dana M (Historical Society)" userId="56aa7662-06e9-4d24-8e2c-d71773d4b644" providerId="ADAL" clId="{888911B5-EEFA-4C0B-9529-37D291468EE9}" dt="2025-11-20T21:08:25.563" v="156" actId="1076"/>
        <pc:sldMkLst>
          <pc:docMk/>
          <pc:sldMk cId="1056337978" sldId="321"/>
        </pc:sldMkLst>
        <pc:spChg chg="mod">
          <ac:chgData name="Zinger, Dana M (Historical Society)" userId="56aa7662-06e9-4d24-8e2c-d71773d4b644" providerId="ADAL" clId="{888911B5-EEFA-4C0B-9529-37D291468EE9}" dt="2025-11-20T21:05:54.485" v="108" actId="20577"/>
          <ac:spMkLst>
            <pc:docMk/>
            <pc:sldMk cId="1056337978" sldId="321"/>
            <ac:spMk id="3" creationId="{5E1A3AB1-4AC3-6551-45FE-397BF2BBFF3A}"/>
          </ac:spMkLst>
        </pc:spChg>
        <pc:picChg chg="del">
          <ac:chgData name="Zinger, Dana M (Historical Society)" userId="56aa7662-06e9-4d24-8e2c-d71773d4b644" providerId="ADAL" clId="{888911B5-EEFA-4C0B-9529-37D291468EE9}" dt="2025-11-20T21:06:00.043" v="109" actId="478"/>
          <ac:picMkLst>
            <pc:docMk/>
            <pc:sldMk cId="1056337978" sldId="321"/>
            <ac:picMk id="4" creationId="{C16793E9-CE2C-3DAA-4ECE-A8354E1A4FA7}"/>
          </ac:picMkLst>
        </pc:picChg>
        <pc:picChg chg="add mod">
          <ac:chgData name="Zinger, Dana M (Historical Society)" userId="56aa7662-06e9-4d24-8e2c-d71773d4b644" providerId="ADAL" clId="{888911B5-EEFA-4C0B-9529-37D291468EE9}" dt="2025-11-20T21:08:25.563" v="156" actId="1076"/>
          <ac:picMkLst>
            <pc:docMk/>
            <pc:sldMk cId="1056337978" sldId="321"/>
            <ac:picMk id="5" creationId="{CF6ACC2F-0893-B81E-1658-10D56A297A10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5:10.470" v="213" actId="1076"/>
        <pc:sldMkLst>
          <pc:docMk/>
          <pc:sldMk cId="529968141" sldId="322"/>
        </pc:sldMkLst>
        <pc:spChg chg="mod">
          <ac:chgData name="Zinger, Dana M (Historical Society)" userId="56aa7662-06e9-4d24-8e2c-d71773d4b644" providerId="ADAL" clId="{888911B5-EEFA-4C0B-9529-37D291468EE9}" dt="2025-11-20T21:06:37.841" v="122"/>
          <ac:spMkLst>
            <pc:docMk/>
            <pc:sldMk cId="529968141" sldId="322"/>
            <ac:spMk id="3" creationId="{198B5043-E73F-F94A-3282-B031EF49DC75}"/>
          </ac:spMkLst>
        </pc:spChg>
        <pc:picChg chg="del">
          <ac:chgData name="Zinger, Dana M (Historical Society)" userId="56aa7662-06e9-4d24-8e2c-d71773d4b644" providerId="ADAL" clId="{888911B5-EEFA-4C0B-9529-37D291468EE9}" dt="2025-11-20T21:06:39.388" v="123" actId="478"/>
          <ac:picMkLst>
            <pc:docMk/>
            <pc:sldMk cId="529968141" sldId="322"/>
            <ac:picMk id="4" creationId="{BC39F3B4-9961-050B-7D88-29E16597DE3F}"/>
          </ac:picMkLst>
        </pc:picChg>
        <pc:picChg chg="add mod modCrop">
          <ac:chgData name="Zinger, Dana M (Historical Society)" userId="56aa7662-06e9-4d24-8e2c-d71773d4b644" providerId="ADAL" clId="{888911B5-EEFA-4C0B-9529-37D291468EE9}" dt="2025-11-20T21:15:10.470" v="213" actId="1076"/>
          <ac:picMkLst>
            <pc:docMk/>
            <pc:sldMk cId="529968141" sldId="322"/>
            <ac:picMk id="5" creationId="{5D1D1173-4845-A15D-064C-1FE471464C0A}"/>
          </ac:picMkLst>
        </pc:picChg>
      </pc:sldChg>
      <pc:sldChg chg="del">
        <pc:chgData name="Zinger, Dana M (Historical Society)" userId="56aa7662-06e9-4d24-8e2c-d71773d4b644" providerId="ADAL" clId="{888911B5-EEFA-4C0B-9529-37D291468EE9}" dt="2025-11-20T21:07:37.142" v="146" actId="2696"/>
        <pc:sldMkLst>
          <pc:docMk/>
          <pc:sldMk cId="2829607351" sldId="323"/>
        </pc:sldMkLst>
      </pc:sldChg>
      <pc:sldChg chg="del">
        <pc:chgData name="Zinger, Dana M (Historical Society)" userId="56aa7662-06e9-4d24-8e2c-d71773d4b644" providerId="ADAL" clId="{888911B5-EEFA-4C0B-9529-37D291468EE9}" dt="2025-11-20T21:07:31.530" v="144" actId="2696"/>
        <pc:sldMkLst>
          <pc:docMk/>
          <pc:sldMk cId="2231717838" sldId="324"/>
        </pc:sldMkLst>
      </pc:sldChg>
      <pc:sldChg chg="addSp delSp modSp mod">
        <pc:chgData name="Zinger, Dana M (Historical Society)" userId="56aa7662-06e9-4d24-8e2c-d71773d4b644" providerId="ADAL" clId="{888911B5-EEFA-4C0B-9529-37D291468EE9}" dt="2025-11-20T21:19:46.336" v="282" actId="1076"/>
        <pc:sldMkLst>
          <pc:docMk/>
          <pc:sldMk cId="1306398009" sldId="325"/>
        </pc:sldMkLst>
        <pc:spChg chg="mod">
          <ac:chgData name="Zinger, Dana M (Historical Society)" userId="56aa7662-06e9-4d24-8e2c-d71773d4b644" providerId="ADAL" clId="{888911B5-EEFA-4C0B-9529-37D291468EE9}" dt="2025-11-20T21:07:16.188" v="140"/>
          <ac:spMkLst>
            <pc:docMk/>
            <pc:sldMk cId="1306398009" sldId="325"/>
            <ac:spMk id="3" creationId="{15FD06B4-96EC-846D-42DF-6840A89BE944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9:46.336" v="282" actId="1076"/>
          <ac:picMkLst>
            <pc:docMk/>
            <pc:sldMk cId="1306398009" sldId="325"/>
            <ac:picMk id="4" creationId="{6C875907-7957-33F2-7A5D-A5739A00D8EE}"/>
          </ac:picMkLst>
        </pc:picChg>
        <pc:picChg chg="del">
          <ac:chgData name="Zinger, Dana M (Historical Society)" userId="56aa7662-06e9-4d24-8e2c-d71773d4b644" providerId="ADAL" clId="{888911B5-EEFA-4C0B-9529-37D291468EE9}" dt="2025-11-20T21:07:17.814" v="141" actId="478"/>
          <ac:picMkLst>
            <pc:docMk/>
            <pc:sldMk cId="1306398009" sldId="325"/>
            <ac:picMk id="5" creationId="{8AFE1656-4DA2-91E9-38F4-434E7B579876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7:32.156" v="243" actId="1076"/>
        <pc:sldMkLst>
          <pc:docMk/>
          <pc:sldMk cId="35228167" sldId="326"/>
        </pc:sldMkLst>
        <pc:spChg chg="mod">
          <ac:chgData name="Zinger, Dana M (Historical Society)" userId="56aa7662-06e9-4d24-8e2c-d71773d4b644" providerId="ADAL" clId="{888911B5-EEFA-4C0B-9529-37D291468EE9}" dt="2025-11-20T21:06:57.428" v="131"/>
          <ac:spMkLst>
            <pc:docMk/>
            <pc:sldMk cId="35228167" sldId="326"/>
            <ac:spMk id="3" creationId="{35E53E24-1278-4DCF-9A7C-5ACBE867E9DE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7:32.156" v="243" actId="1076"/>
          <ac:picMkLst>
            <pc:docMk/>
            <pc:sldMk cId="35228167" sldId="326"/>
            <ac:picMk id="4" creationId="{63F7DF20-B558-97B4-EA62-B71545A51274}"/>
          </ac:picMkLst>
        </pc:picChg>
        <pc:picChg chg="del">
          <ac:chgData name="Zinger, Dana M (Historical Society)" userId="56aa7662-06e9-4d24-8e2c-d71773d4b644" providerId="ADAL" clId="{888911B5-EEFA-4C0B-9529-37D291468EE9}" dt="2025-11-20T21:06:58.627" v="132" actId="478"/>
          <ac:picMkLst>
            <pc:docMk/>
            <pc:sldMk cId="35228167" sldId="326"/>
            <ac:picMk id="5" creationId="{C4EA9D0A-743A-9970-229B-1ED4C58CC369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8:40.613" v="262" actId="1076"/>
        <pc:sldMkLst>
          <pc:docMk/>
          <pc:sldMk cId="3506801782" sldId="327"/>
        </pc:sldMkLst>
        <pc:spChg chg="mod">
          <ac:chgData name="Zinger, Dana M (Historical Society)" userId="56aa7662-06e9-4d24-8e2c-d71773d4b644" providerId="ADAL" clId="{888911B5-EEFA-4C0B-9529-37D291468EE9}" dt="2025-11-20T21:07:05.849" v="135"/>
          <ac:spMkLst>
            <pc:docMk/>
            <pc:sldMk cId="3506801782" sldId="327"/>
            <ac:spMk id="3" creationId="{DB339E68-5758-2043-4642-AFF5AD91117F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8:40.613" v="262" actId="1076"/>
          <ac:picMkLst>
            <pc:docMk/>
            <pc:sldMk cId="3506801782" sldId="327"/>
            <ac:picMk id="4" creationId="{AA02B445-99BF-46A5-C988-DAE51F2FBDBE}"/>
          </ac:picMkLst>
        </pc:picChg>
        <pc:picChg chg="del">
          <ac:chgData name="Zinger, Dana M (Historical Society)" userId="56aa7662-06e9-4d24-8e2c-d71773d4b644" providerId="ADAL" clId="{888911B5-EEFA-4C0B-9529-37D291468EE9}" dt="2025-11-20T21:07:06.901" v="136" actId="478"/>
          <ac:picMkLst>
            <pc:docMk/>
            <pc:sldMk cId="3506801782" sldId="327"/>
            <ac:picMk id="5" creationId="{BBE9474E-B5A1-F96C-CBC5-6D318958754B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6:26.748" v="228" actId="1076"/>
        <pc:sldMkLst>
          <pc:docMk/>
          <pc:sldMk cId="2964645356" sldId="328"/>
        </pc:sldMkLst>
        <pc:spChg chg="mod">
          <ac:chgData name="Zinger, Dana M (Historical Society)" userId="56aa7662-06e9-4d24-8e2c-d71773d4b644" providerId="ADAL" clId="{888911B5-EEFA-4C0B-9529-37D291468EE9}" dt="2025-11-20T21:06:48.119" v="127"/>
          <ac:spMkLst>
            <pc:docMk/>
            <pc:sldMk cId="2964645356" sldId="328"/>
            <ac:spMk id="3" creationId="{CC6DBA52-C0BE-896D-2E60-69B6F6236E94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6:26.748" v="228" actId="1076"/>
          <ac:picMkLst>
            <pc:docMk/>
            <pc:sldMk cId="2964645356" sldId="328"/>
            <ac:picMk id="4" creationId="{508CB626-B475-C9F7-E759-0B460FE8F459}"/>
          </ac:picMkLst>
        </pc:picChg>
        <pc:picChg chg="del">
          <ac:chgData name="Zinger, Dana M (Historical Society)" userId="56aa7662-06e9-4d24-8e2c-d71773d4b644" providerId="ADAL" clId="{888911B5-EEFA-4C0B-9529-37D291468EE9}" dt="2025-11-20T21:06:49.571" v="128" actId="478"/>
          <ac:picMkLst>
            <pc:docMk/>
            <pc:sldMk cId="2964645356" sldId="328"/>
            <ac:picMk id="5" creationId="{B713ABB6-9A52-56D4-C9FE-3D1C28B0840A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3:22.413" v="183" actId="1076"/>
        <pc:sldMkLst>
          <pc:docMk/>
          <pc:sldMk cId="424381998" sldId="329"/>
        </pc:sldMkLst>
        <pc:spChg chg="mod">
          <ac:chgData name="Zinger, Dana M (Historical Society)" userId="56aa7662-06e9-4d24-8e2c-d71773d4b644" providerId="ADAL" clId="{888911B5-EEFA-4C0B-9529-37D291468EE9}" dt="2025-11-20T21:06:16.614" v="114"/>
          <ac:spMkLst>
            <pc:docMk/>
            <pc:sldMk cId="424381998" sldId="329"/>
            <ac:spMk id="3" creationId="{ED944877-E41E-14D6-CB04-18B17DD6258A}"/>
          </ac:spMkLst>
        </pc:spChg>
        <pc:picChg chg="add mod">
          <ac:chgData name="Zinger, Dana M (Historical Society)" userId="56aa7662-06e9-4d24-8e2c-d71773d4b644" providerId="ADAL" clId="{888911B5-EEFA-4C0B-9529-37D291468EE9}" dt="2025-11-20T21:13:22.413" v="183" actId="1076"/>
          <ac:picMkLst>
            <pc:docMk/>
            <pc:sldMk cId="424381998" sldId="329"/>
            <ac:picMk id="4" creationId="{69A5A01A-4B38-22AE-F8F4-A940389C4B6E}"/>
          </ac:picMkLst>
        </pc:picChg>
        <pc:picChg chg="del">
          <ac:chgData name="Zinger, Dana M (Historical Society)" userId="56aa7662-06e9-4d24-8e2c-d71773d4b644" providerId="ADAL" clId="{888911B5-EEFA-4C0B-9529-37D291468EE9}" dt="2025-11-20T21:06:18.040" v="115" actId="478"/>
          <ac:picMkLst>
            <pc:docMk/>
            <pc:sldMk cId="424381998" sldId="329"/>
            <ac:picMk id="5" creationId="{F1E94CE1-2F19-617E-F5AF-1E035093DC3A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4:12.371" v="198" actId="1076"/>
        <pc:sldMkLst>
          <pc:docMk/>
          <pc:sldMk cId="1870120035" sldId="330"/>
        </pc:sldMkLst>
        <pc:spChg chg="mod">
          <ac:chgData name="Zinger, Dana M (Historical Society)" userId="56aa7662-06e9-4d24-8e2c-d71773d4b644" providerId="ADAL" clId="{888911B5-EEFA-4C0B-9529-37D291468EE9}" dt="2025-11-20T21:06:28.109" v="118"/>
          <ac:spMkLst>
            <pc:docMk/>
            <pc:sldMk cId="1870120035" sldId="330"/>
            <ac:spMk id="3" creationId="{3C9386EE-7063-8D80-FE70-73DA504FA6A8}"/>
          </ac:spMkLst>
        </pc:spChg>
        <pc:picChg chg="add mod">
          <ac:chgData name="Zinger, Dana M (Historical Society)" userId="56aa7662-06e9-4d24-8e2c-d71773d4b644" providerId="ADAL" clId="{888911B5-EEFA-4C0B-9529-37D291468EE9}" dt="2025-11-20T21:14:12.371" v="198" actId="1076"/>
          <ac:picMkLst>
            <pc:docMk/>
            <pc:sldMk cId="1870120035" sldId="330"/>
            <ac:picMk id="4" creationId="{C0123B0B-4A10-3CDA-4630-DA52C717B809}"/>
          </ac:picMkLst>
        </pc:picChg>
        <pc:picChg chg="del">
          <ac:chgData name="Zinger, Dana M (Historical Society)" userId="56aa7662-06e9-4d24-8e2c-d71773d4b644" providerId="ADAL" clId="{888911B5-EEFA-4C0B-9529-37D291468EE9}" dt="2025-11-20T21:06:29.149" v="119" actId="478"/>
          <ac:picMkLst>
            <pc:docMk/>
            <pc:sldMk cId="1870120035" sldId="330"/>
            <ac:picMk id="5" creationId="{CBB84E8D-8CD5-A590-A6DF-3E9581FE0006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09:40.299" v="177" actId="1076"/>
        <pc:sldMkLst>
          <pc:docMk/>
          <pc:sldMk cId="2145151646" sldId="331"/>
        </pc:sldMkLst>
        <pc:spChg chg="mod">
          <ac:chgData name="Zinger, Dana M (Historical Society)" userId="56aa7662-06e9-4d24-8e2c-d71773d4b644" providerId="ADAL" clId="{888911B5-EEFA-4C0B-9529-37D291468EE9}" dt="2025-11-20T21:06:09.367" v="112"/>
          <ac:spMkLst>
            <pc:docMk/>
            <pc:sldMk cId="2145151646" sldId="331"/>
            <ac:spMk id="3" creationId="{F9F119E9-3838-2E88-9448-4E4A6FE8DD06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09:40.299" v="177" actId="1076"/>
          <ac:picMkLst>
            <pc:docMk/>
            <pc:sldMk cId="2145151646" sldId="331"/>
            <ac:picMk id="4" creationId="{38839167-3C68-3051-6E00-57746B004809}"/>
          </ac:picMkLst>
        </pc:picChg>
        <pc:picChg chg="del">
          <ac:chgData name="Zinger, Dana M (Historical Society)" userId="56aa7662-06e9-4d24-8e2c-d71773d4b644" providerId="ADAL" clId="{888911B5-EEFA-4C0B-9529-37D291468EE9}" dt="2025-11-20T21:06:10.645" v="113" actId="478"/>
          <ac:picMkLst>
            <pc:docMk/>
            <pc:sldMk cId="2145151646" sldId="331"/>
            <ac:picMk id="5" creationId="{84B8301F-325D-0C1D-F5EC-11F15257F6ED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20:15.255" v="293" actId="1076"/>
        <pc:sldMkLst>
          <pc:docMk/>
          <pc:sldMk cId="3805491336" sldId="332"/>
        </pc:sldMkLst>
        <pc:spChg chg="mod">
          <ac:chgData name="Zinger, Dana M (Historical Society)" userId="56aa7662-06e9-4d24-8e2c-d71773d4b644" providerId="ADAL" clId="{888911B5-EEFA-4C0B-9529-37D291468EE9}" dt="2025-11-20T21:07:25.400" v="142"/>
          <ac:spMkLst>
            <pc:docMk/>
            <pc:sldMk cId="3805491336" sldId="332"/>
            <ac:spMk id="3" creationId="{AA011A89-230E-38E6-78AD-7E7A18681D2A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20:15.255" v="293" actId="1076"/>
          <ac:picMkLst>
            <pc:docMk/>
            <pc:sldMk cId="3805491336" sldId="332"/>
            <ac:picMk id="4" creationId="{17E6B06C-EA5A-C6E0-77C5-DEE2DBA90F08}"/>
          </ac:picMkLst>
        </pc:picChg>
        <pc:picChg chg="del">
          <ac:chgData name="Zinger, Dana M (Historical Society)" userId="56aa7662-06e9-4d24-8e2c-d71773d4b644" providerId="ADAL" clId="{888911B5-EEFA-4C0B-9529-37D291468EE9}" dt="2025-11-20T21:07:26.948" v="143" actId="478"/>
          <ac:picMkLst>
            <pc:docMk/>
            <pc:sldMk cId="3805491336" sldId="332"/>
            <ac:picMk id="5" creationId="{E96BACD0-FE75-55BA-EF74-FC14A6D079B0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9:21.485" v="274" actId="1036"/>
        <pc:sldMkLst>
          <pc:docMk/>
          <pc:sldMk cId="3881445707" sldId="333"/>
        </pc:sldMkLst>
        <pc:spChg chg="mod">
          <ac:chgData name="Zinger, Dana M (Historical Society)" userId="56aa7662-06e9-4d24-8e2c-d71773d4b644" providerId="ADAL" clId="{888911B5-EEFA-4C0B-9529-37D291468EE9}" dt="2025-11-20T21:07:10.382" v="137"/>
          <ac:spMkLst>
            <pc:docMk/>
            <pc:sldMk cId="3881445707" sldId="333"/>
            <ac:spMk id="3" creationId="{EA0A8398-7375-E1AD-73F1-3A9A0DB62D79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9:21.485" v="274" actId="1036"/>
          <ac:picMkLst>
            <pc:docMk/>
            <pc:sldMk cId="3881445707" sldId="333"/>
            <ac:picMk id="4" creationId="{BC3A1EE6-DAB4-91EA-DE6E-5B51D3240848}"/>
          </ac:picMkLst>
        </pc:picChg>
        <pc:picChg chg="del">
          <ac:chgData name="Zinger, Dana M (Historical Society)" userId="56aa7662-06e9-4d24-8e2c-d71773d4b644" providerId="ADAL" clId="{888911B5-EEFA-4C0B-9529-37D291468EE9}" dt="2025-11-20T21:07:11.700" v="138" actId="478"/>
          <ac:picMkLst>
            <pc:docMk/>
            <pc:sldMk cId="3881445707" sldId="333"/>
            <ac:picMk id="5" creationId="{DE048407-DD8E-CFF3-FA54-0D518C8598C3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8:10.418" v="252" actId="1076"/>
        <pc:sldMkLst>
          <pc:docMk/>
          <pc:sldMk cId="2554615380" sldId="334"/>
        </pc:sldMkLst>
        <pc:spChg chg="mod">
          <ac:chgData name="Zinger, Dana M (Historical Society)" userId="56aa7662-06e9-4d24-8e2c-d71773d4b644" providerId="ADAL" clId="{888911B5-EEFA-4C0B-9529-37D291468EE9}" dt="2025-11-20T21:07:01.414" v="133"/>
          <ac:spMkLst>
            <pc:docMk/>
            <pc:sldMk cId="2554615380" sldId="334"/>
            <ac:spMk id="3" creationId="{B430ABE9-BC30-3214-9729-E6DF22E1C968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8:10.418" v="252" actId="1076"/>
          <ac:picMkLst>
            <pc:docMk/>
            <pc:sldMk cId="2554615380" sldId="334"/>
            <ac:picMk id="4" creationId="{1909FF14-9E22-1582-AC0C-BC784951B550}"/>
          </ac:picMkLst>
        </pc:picChg>
        <pc:picChg chg="del">
          <ac:chgData name="Zinger, Dana M (Historical Society)" userId="56aa7662-06e9-4d24-8e2c-d71773d4b644" providerId="ADAL" clId="{888911B5-EEFA-4C0B-9529-37D291468EE9}" dt="2025-11-20T21:07:02.587" v="134" actId="478"/>
          <ac:picMkLst>
            <pc:docMk/>
            <pc:sldMk cId="2554615380" sldId="334"/>
            <ac:picMk id="5" creationId="{1D5C371C-6E8D-3FEA-6C18-30F75BE26848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6:52.987" v="236" actId="1076"/>
        <pc:sldMkLst>
          <pc:docMk/>
          <pc:sldMk cId="77314406" sldId="335"/>
        </pc:sldMkLst>
        <pc:spChg chg="mod">
          <ac:chgData name="Zinger, Dana M (Historical Society)" userId="56aa7662-06e9-4d24-8e2c-d71773d4b644" providerId="ADAL" clId="{888911B5-EEFA-4C0B-9529-37D291468EE9}" dt="2025-11-20T21:06:53.990" v="130"/>
          <ac:spMkLst>
            <pc:docMk/>
            <pc:sldMk cId="77314406" sldId="335"/>
            <ac:spMk id="3" creationId="{6A872AD7-2B2A-A62A-972B-F7EB43026227}"/>
          </ac:spMkLst>
        </pc:spChg>
        <pc:picChg chg="add mod">
          <ac:chgData name="Zinger, Dana M (Historical Society)" userId="56aa7662-06e9-4d24-8e2c-d71773d4b644" providerId="ADAL" clId="{888911B5-EEFA-4C0B-9529-37D291468EE9}" dt="2025-11-20T21:16:52.987" v="236" actId="1076"/>
          <ac:picMkLst>
            <pc:docMk/>
            <pc:sldMk cId="77314406" sldId="335"/>
            <ac:picMk id="4" creationId="{E4E23F86-6021-BDDE-D1F9-64F42C09A562}"/>
          </ac:picMkLst>
        </pc:picChg>
        <pc:picChg chg="del">
          <ac:chgData name="Zinger, Dana M (Historical Society)" userId="56aa7662-06e9-4d24-8e2c-d71773d4b644" providerId="ADAL" clId="{888911B5-EEFA-4C0B-9529-37D291468EE9}" dt="2025-11-20T21:06:51.889" v="129" actId="478"/>
          <ac:picMkLst>
            <pc:docMk/>
            <pc:sldMk cId="77314406" sldId="335"/>
            <ac:picMk id="5" creationId="{36604732-29AC-9DB6-C230-FEE48D3A9A29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5:36.660" v="219" actId="732"/>
        <pc:sldMkLst>
          <pc:docMk/>
          <pc:sldMk cId="2631975688" sldId="336"/>
        </pc:sldMkLst>
        <pc:spChg chg="mod">
          <ac:chgData name="Zinger, Dana M (Historical Society)" userId="56aa7662-06e9-4d24-8e2c-d71773d4b644" providerId="ADAL" clId="{888911B5-EEFA-4C0B-9529-37D291468EE9}" dt="2025-11-20T21:06:43.108" v="124"/>
          <ac:spMkLst>
            <pc:docMk/>
            <pc:sldMk cId="2631975688" sldId="336"/>
            <ac:spMk id="3" creationId="{023E3271-EFD6-4836-9F4C-8EB41720FB4C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15:36.660" v="219" actId="732"/>
          <ac:picMkLst>
            <pc:docMk/>
            <pc:sldMk cId="2631975688" sldId="336"/>
            <ac:picMk id="4" creationId="{72D5B9BF-863C-1608-C10B-4EF1A8F3D928}"/>
          </ac:picMkLst>
        </pc:picChg>
        <pc:picChg chg="del">
          <ac:chgData name="Zinger, Dana M (Historical Society)" userId="56aa7662-06e9-4d24-8e2c-d71773d4b644" providerId="ADAL" clId="{888911B5-EEFA-4C0B-9529-37D291468EE9}" dt="2025-11-20T21:06:44.396" v="125" actId="478"/>
          <ac:picMkLst>
            <pc:docMk/>
            <pc:sldMk cId="2631975688" sldId="336"/>
            <ac:picMk id="5" creationId="{1CA97B0E-517B-37FB-5EF2-D32E5DED8BB2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4:39.662" v="204" actId="1076"/>
        <pc:sldMkLst>
          <pc:docMk/>
          <pc:sldMk cId="239473179" sldId="337"/>
        </pc:sldMkLst>
        <pc:spChg chg="mod">
          <ac:chgData name="Zinger, Dana M (Historical Society)" userId="56aa7662-06e9-4d24-8e2c-d71773d4b644" providerId="ADAL" clId="{888911B5-EEFA-4C0B-9529-37D291468EE9}" dt="2025-11-20T21:06:33.236" v="120"/>
          <ac:spMkLst>
            <pc:docMk/>
            <pc:sldMk cId="239473179" sldId="337"/>
            <ac:spMk id="3" creationId="{0352BD2B-2EBF-94B5-FF23-997C033C7507}"/>
          </ac:spMkLst>
        </pc:spChg>
        <pc:picChg chg="add mod">
          <ac:chgData name="Zinger, Dana M (Historical Society)" userId="56aa7662-06e9-4d24-8e2c-d71773d4b644" providerId="ADAL" clId="{888911B5-EEFA-4C0B-9529-37D291468EE9}" dt="2025-11-20T21:14:39.662" v="204" actId="1076"/>
          <ac:picMkLst>
            <pc:docMk/>
            <pc:sldMk cId="239473179" sldId="337"/>
            <ac:picMk id="4" creationId="{46611F64-515A-2E8D-C61B-70D4495D3C31}"/>
          </ac:picMkLst>
        </pc:picChg>
        <pc:picChg chg="del">
          <ac:chgData name="Zinger, Dana M (Historical Society)" userId="56aa7662-06e9-4d24-8e2c-d71773d4b644" providerId="ADAL" clId="{888911B5-EEFA-4C0B-9529-37D291468EE9}" dt="2025-11-20T21:06:34.519" v="121" actId="478"/>
          <ac:picMkLst>
            <pc:docMk/>
            <pc:sldMk cId="239473179" sldId="337"/>
            <ac:picMk id="5" creationId="{21622DAA-1435-E319-0F30-81EF6662A35C}"/>
          </ac:picMkLst>
        </pc:picChg>
      </pc:sldChg>
      <pc:sldChg chg="addSp delSp modSp mod">
        <pc:chgData name="Zinger, Dana M (Historical Society)" userId="56aa7662-06e9-4d24-8e2c-d71773d4b644" providerId="ADAL" clId="{888911B5-EEFA-4C0B-9529-37D291468EE9}" dt="2025-11-20T21:13:54.581" v="192" actId="1076"/>
        <pc:sldMkLst>
          <pc:docMk/>
          <pc:sldMk cId="2627771843" sldId="338"/>
        </pc:sldMkLst>
        <pc:spChg chg="mod">
          <ac:chgData name="Zinger, Dana M (Historical Society)" userId="56aa7662-06e9-4d24-8e2c-d71773d4b644" providerId="ADAL" clId="{888911B5-EEFA-4C0B-9529-37D291468EE9}" dt="2025-11-20T21:06:23.795" v="117"/>
          <ac:spMkLst>
            <pc:docMk/>
            <pc:sldMk cId="2627771843" sldId="338"/>
            <ac:spMk id="3" creationId="{D49A076B-F6D5-CF97-87F0-BF418B1DC6FB}"/>
          </ac:spMkLst>
        </pc:spChg>
        <pc:picChg chg="add mod">
          <ac:chgData name="Zinger, Dana M (Historical Society)" userId="56aa7662-06e9-4d24-8e2c-d71773d4b644" providerId="ADAL" clId="{888911B5-EEFA-4C0B-9529-37D291468EE9}" dt="2025-11-20T21:13:54.581" v="192" actId="1076"/>
          <ac:picMkLst>
            <pc:docMk/>
            <pc:sldMk cId="2627771843" sldId="338"/>
            <ac:picMk id="4" creationId="{71FB2850-42C7-C26C-D4F6-B3E52702246D}"/>
          </ac:picMkLst>
        </pc:picChg>
        <pc:picChg chg="del">
          <ac:chgData name="Zinger, Dana M (Historical Society)" userId="56aa7662-06e9-4d24-8e2c-d71773d4b644" providerId="ADAL" clId="{888911B5-EEFA-4C0B-9529-37D291468EE9}" dt="2025-11-20T21:06:21.139" v="116" actId="478"/>
          <ac:picMkLst>
            <pc:docMk/>
            <pc:sldMk cId="2627771843" sldId="338"/>
            <ac:picMk id="5" creationId="{236F1A63-E644-62D5-1F61-C65AFB8F5C78}"/>
          </ac:picMkLst>
        </pc:picChg>
      </pc:sldChg>
      <pc:sldChg chg="del">
        <pc:chgData name="Zinger, Dana M (Historical Society)" userId="56aa7662-06e9-4d24-8e2c-d71773d4b644" providerId="ADAL" clId="{888911B5-EEFA-4C0B-9529-37D291468EE9}" dt="2025-11-20T21:07:34.645" v="145" actId="2696"/>
        <pc:sldMkLst>
          <pc:docMk/>
          <pc:sldMk cId="900527432" sldId="339"/>
        </pc:sldMkLst>
      </pc:sldChg>
      <pc:sldChg chg="del">
        <pc:chgData name="Zinger, Dana M (Historical Society)" userId="56aa7662-06e9-4d24-8e2c-d71773d4b644" providerId="ADAL" clId="{888911B5-EEFA-4C0B-9529-37D291468EE9}" dt="2025-11-20T21:07:39.268" v="147" actId="2696"/>
        <pc:sldMkLst>
          <pc:docMk/>
          <pc:sldMk cId="1688264975" sldId="340"/>
        </pc:sldMkLst>
      </pc:sldChg>
      <pc:sldChg chg="del">
        <pc:chgData name="Zinger, Dana M (Historical Society)" userId="56aa7662-06e9-4d24-8e2c-d71773d4b644" providerId="ADAL" clId="{888911B5-EEFA-4C0B-9529-37D291468EE9}" dt="2025-11-20T21:07:41.316" v="148" actId="2696"/>
        <pc:sldMkLst>
          <pc:docMk/>
          <pc:sldMk cId="109782582" sldId="341"/>
        </pc:sldMkLst>
      </pc:sldChg>
      <pc:sldChg chg="addSp delSp modSp mod">
        <pc:chgData name="Zinger, Dana M (Historical Society)" userId="56aa7662-06e9-4d24-8e2c-d71773d4b644" providerId="ADAL" clId="{888911B5-EEFA-4C0B-9529-37D291468EE9}" dt="2025-11-20T21:09:05.243" v="167" actId="1076"/>
        <pc:sldMkLst>
          <pc:docMk/>
          <pc:sldMk cId="3095845677" sldId="342"/>
        </pc:sldMkLst>
        <pc:spChg chg="mod">
          <ac:chgData name="Zinger, Dana M (Historical Society)" userId="56aa7662-06e9-4d24-8e2c-d71773d4b644" providerId="ADAL" clId="{888911B5-EEFA-4C0B-9529-37D291468EE9}" dt="2025-11-20T21:06:04.079" v="110"/>
          <ac:spMkLst>
            <pc:docMk/>
            <pc:sldMk cId="3095845677" sldId="342"/>
            <ac:spMk id="3" creationId="{4189981C-851B-62BF-0415-9143EB6C8F48}"/>
          </ac:spMkLst>
        </pc:spChg>
        <pc:picChg chg="add mod modCrop">
          <ac:chgData name="Zinger, Dana M (Historical Society)" userId="56aa7662-06e9-4d24-8e2c-d71773d4b644" providerId="ADAL" clId="{888911B5-EEFA-4C0B-9529-37D291468EE9}" dt="2025-11-20T21:09:05.243" v="167" actId="1076"/>
          <ac:picMkLst>
            <pc:docMk/>
            <pc:sldMk cId="3095845677" sldId="342"/>
            <ac:picMk id="4" creationId="{FA5EE8D3-5D92-A0C1-7B19-82C4CD7D3C47}"/>
          </ac:picMkLst>
        </pc:picChg>
        <pc:picChg chg="del">
          <ac:chgData name="Zinger, Dana M (Historical Society)" userId="56aa7662-06e9-4d24-8e2c-d71773d4b644" providerId="ADAL" clId="{888911B5-EEFA-4C0B-9529-37D291468EE9}" dt="2025-11-20T21:06:05.244" v="111" actId="478"/>
          <ac:picMkLst>
            <pc:docMk/>
            <pc:sldMk cId="3095845677" sldId="342"/>
            <ac:picMk id="5" creationId="{29EDDB78-556A-4A6B-FB53-881C7681A333}"/>
          </ac:picMkLst>
        </pc:picChg>
      </pc:sldChg>
      <pc:sldMasterChg chg="modSp mod">
        <pc:chgData name="Zinger, Dana M (Historical Society)" userId="56aa7662-06e9-4d24-8e2c-d71773d4b644" providerId="ADAL" clId="{888911B5-EEFA-4C0B-9529-37D291468EE9}" dt="2025-11-20T21:05:21.417" v="62" actId="20577"/>
        <pc:sldMasterMkLst>
          <pc:docMk/>
          <pc:sldMasterMk cId="768925567" sldId="2147483660"/>
        </pc:sldMasterMkLst>
        <pc:spChg chg="mod">
          <ac:chgData name="Zinger, Dana M (Historical Society)" userId="56aa7662-06e9-4d24-8e2c-d71773d4b644" providerId="ADAL" clId="{888911B5-EEFA-4C0B-9529-37D291468EE9}" dt="2025-11-20T21:05:21.417" v="62" actId="20577"/>
          <ac:spMkLst>
            <pc:docMk/>
            <pc:sldMasterMk cId="768925567" sldId="2147483660"/>
            <ac:spMk id="3" creationId="{9D69D83B-3C16-E2A7-AC64-4313CE323E6A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0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16765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41018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86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6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7" y="2683010"/>
            <a:ext cx="5763948" cy="3500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390" y="800089"/>
            <a:ext cx="4439873" cy="1355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9D83B-3C16-E2A7-AC64-4313CE323E6A}"/>
              </a:ext>
            </a:extLst>
          </p:cNvPr>
          <p:cNvSpPr txBox="1"/>
          <p:nvPr userDrawn="1"/>
        </p:nvSpPr>
        <p:spPr>
          <a:xfrm>
            <a:off x="6140834" y="1690062"/>
            <a:ext cx="56615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SPANISH-AMERICAN WAR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VISUAL THINKING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17" y="3062536"/>
            <a:ext cx="1638877" cy="5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655" y="5059254"/>
            <a:ext cx="1243692" cy="3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9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5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6B6C-42C3-D16C-B56A-089EEEA7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E3271-EFD6-4836-9F4C-8EB41720F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5B9BF-863C-1608-C10B-4EF1A8F3D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0170" y="1240970"/>
            <a:ext cx="7054720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7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56CF-EBE0-36F7-8FCB-13D2C6C3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BA52-C0BE-896D-2E60-69B6F6236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  <a:p>
            <a:endParaRPr lang="en-US" dirty="0"/>
          </a:p>
        </p:txBody>
      </p:sp>
      <p:pic>
        <p:nvPicPr>
          <p:cNvPr id="4" name="Picture 3" descr="A picture containing text, old, picture frame&#10;&#10;AI-generated content may be incorrect.">
            <a:extLst>
              <a:ext uri="{FF2B5EF4-FFF2-40B4-BE49-F238E27FC236}">
                <a16:creationId xmlns:a16="http://schemas.microsoft.com/office/drawing/2014/main" id="{508CB626-B475-C9F7-E759-0B460FE8F4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347" y="1287624"/>
            <a:ext cx="7243815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1D394-40BC-6221-16A0-94EE6748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AD7-2B2A-A62A-972B-F7EB43026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picture containing text, old, vintage, picture frame&#10;&#10;AI-generated content may be incorrect.">
            <a:extLst>
              <a:ext uri="{FF2B5EF4-FFF2-40B4-BE49-F238E27FC236}">
                <a16:creationId xmlns:a16="http://schemas.microsoft.com/office/drawing/2014/main" id="{E4E23F86-6021-BDDE-D1F9-64F42C09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36" y="1279466"/>
            <a:ext cx="8007121" cy="55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957C-D089-ACC6-4384-81C46C312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53E24-1278-4DCF-9A7C-5ACBE867E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7DF20-B558-97B4-EA62-B71545A512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647" y="1268963"/>
            <a:ext cx="6820284" cy="54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DE9CB-8E1B-0F23-C507-3440BEA9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ABE9-BC30-3214-9729-E6DF22E1C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picture containing text, old, posing, picture frame&#10;&#10;AI-generated content may be incorrect.">
            <a:extLst>
              <a:ext uri="{FF2B5EF4-FFF2-40B4-BE49-F238E27FC236}">
                <a16:creationId xmlns:a16="http://schemas.microsoft.com/office/drawing/2014/main" id="{1909FF14-9E22-1582-AC0C-BC784951B5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800" y="1231640"/>
            <a:ext cx="6972759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F330-3C80-D49F-E7A0-858A1E92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39E68-5758-2043-4642-AFF5AD911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</p:txBody>
      </p:sp>
      <p:pic>
        <p:nvPicPr>
          <p:cNvPr id="4" name="Picture 3" descr="A picture containing old, picture frame&#10;&#10;AI-generated content may be incorrect.">
            <a:extLst>
              <a:ext uri="{FF2B5EF4-FFF2-40B4-BE49-F238E27FC236}">
                <a16:creationId xmlns:a16="http://schemas.microsoft.com/office/drawing/2014/main" id="{AA02B445-99BF-46A5-C988-DAE51F2FBD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049" y="1334277"/>
            <a:ext cx="5532147" cy="53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671F-7649-DC79-48EB-79FC9C1C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8398-7375-E1AD-73F1-3A9A0DB62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picture containing text, gallery, room, old&#10;&#10;AI-generated content may be incorrect.">
            <a:extLst>
              <a:ext uri="{FF2B5EF4-FFF2-40B4-BE49-F238E27FC236}">
                <a16:creationId xmlns:a16="http://schemas.microsoft.com/office/drawing/2014/main" id="{BC3A1EE6-DAB4-91EA-DE6E-5B51D3240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0938" y="1219816"/>
            <a:ext cx="7421233" cy="55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E333-9F68-8950-533C-EDE108C2A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D06B4-96EC-846D-42DF-6840A89BE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  <a:p>
            <a:endParaRPr lang="en-US" dirty="0"/>
          </a:p>
        </p:txBody>
      </p:sp>
      <p:pic>
        <p:nvPicPr>
          <p:cNvPr id="4" name="Picture 3" descr="A house with trees in the front&#10;&#10;AI-generated content may be incorrect.">
            <a:extLst>
              <a:ext uri="{FF2B5EF4-FFF2-40B4-BE49-F238E27FC236}">
                <a16:creationId xmlns:a16="http://schemas.microsoft.com/office/drawing/2014/main" id="{6C875907-7957-33F2-7A5D-A5739A00D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694" y="1296954"/>
            <a:ext cx="6945181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137E-8C7C-5AB9-68AF-C5C352F3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1A89-230E-38E6-78AD-7E7A18681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picture containing text, old, picture frame&#10;&#10;AI-generated content may be incorrect.">
            <a:extLst>
              <a:ext uri="{FF2B5EF4-FFF2-40B4-BE49-F238E27FC236}">
                <a16:creationId xmlns:a16="http://schemas.microsoft.com/office/drawing/2014/main" id="{17E6B06C-EA5A-C6E0-77C5-DEE2DBA90F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1676" y="1250302"/>
            <a:ext cx="5617920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9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3AB1-4AC3-6551-45FE-397BF2BBF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F6ACC2F-0893-B81E-1658-10D56A29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2" y="1245660"/>
            <a:ext cx="8546840" cy="5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6D208-EB17-FFDD-A604-1B4DB40B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9981C-851B-62BF-0415-9143EB6C8F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</p:txBody>
      </p:sp>
      <p:pic>
        <p:nvPicPr>
          <p:cNvPr id="4" name="Picture 3" descr="A group of soldiers marching&#10;&#10;AI-generated content may be incorrect.">
            <a:extLst>
              <a:ext uri="{FF2B5EF4-FFF2-40B4-BE49-F238E27FC236}">
                <a16:creationId xmlns:a16="http://schemas.microsoft.com/office/drawing/2014/main" id="{FA5EE8D3-5D92-A0C1-7B19-82C4CD7D3C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6849" y="1296956"/>
            <a:ext cx="6587081" cy="54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4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804E-FB98-6C5C-8D47-AAA826DD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119E9-3838-2E88-9448-4E4A6FE8D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38839167-3C68-3051-6E00-57746B004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631" y="1278294"/>
            <a:ext cx="7214202" cy="5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5C86-A920-3218-33E3-EF070CBD1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4877-E41E-14D6-CB04-18B17DD62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</p:txBody>
      </p:sp>
      <p:pic>
        <p:nvPicPr>
          <p:cNvPr id="4" name="Picture 3" descr="A picture containing text, picture frame&#10;&#10;AI-generated content may be incorrect.">
            <a:extLst>
              <a:ext uri="{FF2B5EF4-FFF2-40B4-BE49-F238E27FC236}">
                <a16:creationId xmlns:a16="http://schemas.microsoft.com/office/drawing/2014/main" id="{69A5A01A-4B38-22AE-F8F4-A940389C4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65" y="1206720"/>
            <a:ext cx="6643396" cy="57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D5C8-31C9-8773-8F96-7F117460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076B-F6D5-CF97-87F0-BF418B1DC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picture containing text, building material, picture frame, stone&#10;&#10;AI-generated content may be incorrect.">
            <a:extLst>
              <a:ext uri="{FF2B5EF4-FFF2-40B4-BE49-F238E27FC236}">
                <a16:creationId xmlns:a16="http://schemas.microsoft.com/office/drawing/2014/main" id="{71FB2850-42C7-C26C-D4F6-B3E527022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59" y="1186741"/>
            <a:ext cx="7053638" cy="55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697F-6E24-3657-D559-E466E284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386EE-7063-8D80-FE70-73DA504FA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</p:txBody>
      </p:sp>
      <p:pic>
        <p:nvPicPr>
          <p:cNvPr id="4" name="Picture 3" descr="A picture containing text, old, vintage, picture frame&#10;&#10;AI-generated content may be incorrect.">
            <a:extLst>
              <a:ext uri="{FF2B5EF4-FFF2-40B4-BE49-F238E27FC236}">
                <a16:creationId xmlns:a16="http://schemas.microsoft.com/office/drawing/2014/main" id="{C0123B0B-4A10-3CDA-4630-DA52C717B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2" y="1230475"/>
            <a:ext cx="6822692" cy="56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23EA-BBA6-F544-9177-A2F0265D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BD2B-2EBF-94B5-FF23-997C033C7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SPANISH-AMERICAN WAR</a:t>
            </a:r>
          </a:p>
        </p:txBody>
      </p:sp>
      <p:pic>
        <p:nvPicPr>
          <p:cNvPr id="4" name="Picture 3" descr="A group of people standing in a line holding a sign&#10;&#10;AI-generated content may be incorrect.">
            <a:extLst>
              <a:ext uri="{FF2B5EF4-FFF2-40B4-BE49-F238E27FC236}">
                <a16:creationId xmlns:a16="http://schemas.microsoft.com/office/drawing/2014/main" id="{46611F64-515A-2E8D-C61B-70D4495D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3" y="1212318"/>
            <a:ext cx="7050046" cy="56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043-E73F-F94A-3282-B031EF49D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  <a:p>
            <a:endParaRPr lang="en-US" dirty="0"/>
          </a:p>
        </p:txBody>
      </p:sp>
      <p:pic>
        <p:nvPicPr>
          <p:cNvPr id="5" name="Picture 4" descr="A picture containing text, old, picture frame, stone&#10;&#10;AI-generated content may be incorrect.">
            <a:extLst>
              <a:ext uri="{FF2B5EF4-FFF2-40B4-BE49-F238E27FC236}">
                <a16:creationId xmlns:a16="http://schemas.microsoft.com/office/drawing/2014/main" id="{5D1D1173-4845-A15D-064C-1FE471464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325" y="1268963"/>
            <a:ext cx="5969390" cy="55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8141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9F01A136-A1B4-4DCA-A937-45CDAC8CBA8E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41060D74-75CE-4BC2-B866-976ECE3DAB57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22086777-4214-47D5-AD80-140F97C4BC27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8F887055-5A52-401A-92E5-8D07DB78E717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C37FC38F-70C6-428A-980A-46F12ACB9B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6" ma:contentTypeDescription="Create a new document." ma:contentTypeScope="" ma:versionID="c6e19ac967335b972ea57aff3b68e732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b8463c38db29c73fc66c3ea4f99db3c2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E8C2C3-DF74-4BB8-A41A-FB58958BE9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F39376-9B25-460A-BB18-CE7380B95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1272b-83e0-4aed-b7c1-81899a4120e8"/>
    <ds:schemaRef ds:uri="c4974857-84b6-4012-b6f9-385c7f4f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B00AE9-AD43-4C31-A47D-6C91FF184219}">
  <ds:schemaRefs>
    <ds:schemaRef ds:uri="http://purl.org/dc/terms/"/>
    <ds:schemaRef ds:uri="http://purl.org/dc/elements/1.1/"/>
    <ds:schemaRef ds:uri="c4974857-84b6-4012-b6f9-385c7f4f4784"/>
    <ds:schemaRef ds:uri="http://schemas.microsoft.com/office/2006/metadata/properties"/>
    <ds:schemaRef ds:uri="http://schemas.openxmlformats.org/package/2006/metadata/core-properties"/>
    <ds:schemaRef ds:uri="0d01272b-83e0-4aed-b7c1-81899a4120e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VTS Powerpoints Template</Template>
  <TotalTime>108</TotalTime>
  <Words>34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Zinger, Dana M (Historical Society)</dc:creator>
  <cp:lastModifiedBy>Zinger, Dana M (Historical Society)</cp:lastModifiedBy>
  <cp:revision>3</cp:revision>
  <dcterms:created xsi:type="dcterms:W3CDTF">2025-11-19T18:06:14Z</dcterms:created>
  <dcterms:modified xsi:type="dcterms:W3CDTF">2025-11-20T21:20:54Z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