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663" r:id="rId5"/>
    <p:sldMasterId id="2147483665" r:id="rId6"/>
    <p:sldMasterId id="2147483667" r:id="rId7"/>
    <p:sldMasterId id="2147483669" r:id="rId8"/>
  </p:sldMasterIdLst>
  <p:sldIdLst>
    <p:sldId id="256" r:id="rId9"/>
    <p:sldId id="321" r:id="rId10"/>
    <p:sldId id="331" r:id="rId11"/>
    <p:sldId id="329" r:id="rId12"/>
    <p:sldId id="338" r:id="rId13"/>
    <p:sldId id="330" r:id="rId14"/>
    <p:sldId id="337" r:id="rId15"/>
    <p:sldId id="322" r:id="rId16"/>
    <p:sldId id="336" r:id="rId17"/>
    <p:sldId id="328" r:id="rId18"/>
    <p:sldId id="335" r:id="rId19"/>
    <p:sldId id="326" r:id="rId20"/>
    <p:sldId id="334" r:id="rId21"/>
    <p:sldId id="327" r:id="rId22"/>
    <p:sldId id="333" r:id="rId23"/>
    <p:sldId id="325" r:id="rId24"/>
    <p:sldId id="332" r:id="rId25"/>
    <p:sldId id="324" r:id="rId26"/>
    <p:sldId id="339" r:id="rId27"/>
    <p:sldId id="323" r:id="rId28"/>
    <p:sldId id="340" r:id="rId29"/>
    <p:sldId id="341" r:id="rId30"/>
    <p:sldId id="32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4B21D8-97A3-43DE-A4DF-E7AB8BF361B4}" v="32" dt="2025-11-19T19:14:40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" y="37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nger, Dana M (Historical Society)" userId="56aa7662-06e9-4d24-8e2c-d71773d4b644" providerId="ADAL" clId="{6C4B21D8-97A3-43DE-A4DF-E7AB8BF361B4}"/>
    <pc:docChg chg="undo custSel addSld delSld modSld sldOrd addMainMaster delMainMaster modMainMaster">
      <pc:chgData name="Zinger, Dana M (Historical Society)" userId="56aa7662-06e9-4d24-8e2c-d71773d4b644" providerId="ADAL" clId="{6C4B21D8-97A3-43DE-A4DF-E7AB8BF361B4}" dt="2025-11-19T19:07:30.803" v="558" actId="1076"/>
      <pc:docMkLst>
        <pc:docMk/>
      </pc:docMkLst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1824007189" sldId="257"/>
        </pc:sldMkLst>
        <pc:picChg chg="del">
          <ac:chgData name="Zinger, Dana M (Historical Society)" userId="56aa7662-06e9-4d24-8e2c-d71773d4b644" providerId="ADAL" clId="{6C4B21D8-97A3-43DE-A4DF-E7AB8BF361B4}" dt="2025-11-19T18:14:58.470" v="7" actId="478"/>
          <ac:picMkLst>
            <pc:docMk/>
            <pc:sldMk cId="1824007189" sldId="257"/>
            <ac:picMk id="4" creationId="{821DD40A-2ACA-530D-8E86-DD8C2EEEB71A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1824368172" sldId="258"/>
        </pc:sldMkLst>
        <pc:picChg chg="del">
          <ac:chgData name="Zinger, Dana M (Historical Society)" userId="56aa7662-06e9-4d24-8e2c-d71773d4b644" providerId="ADAL" clId="{6C4B21D8-97A3-43DE-A4DF-E7AB8BF361B4}" dt="2025-11-19T18:15:47.845" v="34" actId="478"/>
          <ac:picMkLst>
            <pc:docMk/>
            <pc:sldMk cId="1824368172" sldId="258"/>
            <ac:picMk id="4" creationId="{29D21C6C-2F7C-9519-A789-07443811A1FA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3438433368" sldId="259"/>
        </pc:sldMkLst>
        <pc:picChg chg="del">
          <ac:chgData name="Zinger, Dana M (Historical Society)" userId="56aa7662-06e9-4d24-8e2c-d71773d4b644" providerId="ADAL" clId="{6C4B21D8-97A3-43DE-A4DF-E7AB8BF361B4}" dt="2025-11-19T18:16:35.432" v="61" actId="478"/>
          <ac:picMkLst>
            <pc:docMk/>
            <pc:sldMk cId="3438433368" sldId="259"/>
            <ac:picMk id="4" creationId="{30AA13FE-B423-18DA-2C9E-7B202E860391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3738169581" sldId="260"/>
        </pc:sldMkLst>
        <pc:picChg chg="del">
          <ac:chgData name="Zinger, Dana M (Historical Society)" userId="56aa7662-06e9-4d24-8e2c-d71773d4b644" providerId="ADAL" clId="{6C4B21D8-97A3-43DE-A4DF-E7AB8BF361B4}" dt="2025-11-19T18:15:04.632" v="10" actId="478"/>
          <ac:picMkLst>
            <pc:docMk/>
            <pc:sldMk cId="3738169581" sldId="260"/>
            <ac:picMk id="4" creationId="{9EDBFEB0-1B47-DBFE-8747-D21D86B6B9A1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2899104080" sldId="261"/>
        </pc:sldMkLst>
        <pc:picChg chg="del">
          <ac:chgData name="Zinger, Dana M (Historical Society)" userId="56aa7662-06e9-4d24-8e2c-d71773d4b644" providerId="ADAL" clId="{6C4B21D8-97A3-43DE-A4DF-E7AB8BF361B4}" dt="2025-11-19T18:15:10.659" v="13" actId="478"/>
          <ac:picMkLst>
            <pc:docMk/>
            <pc:sldMk cId="2899104080" sldId="261"/>
            <ac:picMk id="4" creationId="{49ACC51F-1704-BF7A-01F5-CF411C3F7109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1955393035" sldId="262"/>
        </pc:sldMkLst>
        <pc:picChg chg="del">
          <ac:chgData name="Zinger, Dana M (Historical Society)" userId="56aa7662-06e9-4d24-8e2c-d71773d4b644" providerId="ADAL" clId="{6C4B21D8-97A3-43DE-A4DF-E7AB8BF361B4}" dt="2025-11-19T18:15:19.320" v="18" actId="478"/>
          <ac:picMkLst>
            <pc:docMk/>
            <pc:sldMk cId="1955393035" sldId="262"/>
            <ac:picMk id="4" creationId="{E8C2F1CD-F1FE-6362-AF58-D7291863AD34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3556554753" sldId="263"/>
        </pc:sldMkLst>
        <pc:picChg chg="del">
          <ac:chgData name="Zinger, Dana M (Historical Society)" userId="56aa7662-06e9-4d24-8e2c-d71773d4b644" providerId="ADAL" clId="{6C4B21D8-97A3-43DE-A4DF-E7AB8BF361B4}" dt="2025-11-19T18:15:24.532" v="21" actId="478"/>
          <ac:picMkLst>
            <pc:docMk/>
            <pc:sldMk cId="3556554753" sldId="263"/>
            <ac:picMk id="4" creationId="{862C2DBA-ED21-C6D3-F25F-DAFA0AEEEAF9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3606513109" sldId="264"/>
        </pc:sldMkLst>
        <pc:picChg chg="del">
          <ac:chgData name="Zinger, Dana M (Historical Society)" userId="56aa7662-06e9-4d24-8e2c-d71773d4b644" providerId="ADAL" clId="{6C4B21D8-97A3-43DE-A4DF-E7AB8BF361B4}" dt="2025-11-19T18:15:29.797" v="24" actId="478"/>
          <ac:picMkLst>
            <pc:docMk/>
            <pc:sldMk cId="3606513109" sldId="264"/>
            <ac:picMk id="4" creationId="{074ADABF-4FED-8EAF-99FB-0BF4195F8BB7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3416001740" sldId="265"/>
        </pc:sldMkLst>
        <pc:picChg chg="del">
          <ac:chgData name="Zinger, Dana M (Historical Society)" userId="56aa7662-06e9-4d24-8e2c-d71773d4b644" providerId="ADAL" clId="{6C4B21D8-97A3-43DE-A4DF-E7AB8BF361B4}" dt="2025-11-19T18:15:33.291" v="26" actId="478"/>
          <ac:picMkLst>
            <pc:docMk/>
            <pc:sldMk cId="3416001740" sldId="265"/>
            <ac:picMk id="4" creationId="{B4EFFDA4-9F98-B7F8-13E2-A9D4F61BEE95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1278287098" sldId="266"/>
        </pc:sldMkLst>
        <pc:picChg chg="del">
          <ac:chgData name="Zinger, Dana M (Historical Society)" userId="56aa7662-06e9-4d24-8e2c-d71773d4b644" providerId="ADAL" clId="{6C4B21D8-97A3-43DE-A4DF-E7AB8BF361B4}" dt="2025-11-19T18:15:41.934" v="30" actId="478"/>
          <ac:picMkLst>
            <pc:docMk/>
            <pc:sldMk cId="1278287098" sldId="266"/>
            <ac:picMk id="4" creationId="{50785697-1708-FEC0-1738-B94677D62994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4043550507" sldId="267"/>
        </pc:sldMkLst>
        <pc:picChg chg="del">
          <ac:chgData name="Zinger, Dana M (Historical Society)" userId="56aa7662-06e9-4d24-8e2c-d71773d4b644" providerId="ADAL" clId="{6C4B21D8-97A3-43DE-A4DF-E7AB8BF361B4}" dt="2025-11-19T18:15:46.476" v="33" actId="478"/>
          <ac:picMkLst>
            <pc:docMk/>
            <pc:sldMk cId="4043550507" sldId="267"/>
            <ac:picMk id="4" creationId="{05C558B8-CC5D-ADF5-8946-AE23F738817D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767744449" sldId="268"/>
        </pc:sldMkLst>
        <pc:picChg chg="del">
          <ac:chgData name="Zinger, Dana M (Historical Society)" userId="56aa7662-06e9-4d24-8e2c-d71773d4b644" providerId="ADAL" clId="{6C4B21D8-97A3-43DE-A4DF-E7AB8BF361B4}" dt="2025-11-19T18:15:50.805" v="36" actId="478"/>
          <ac:picMkLst>
            <pc:docMk/>
            <pc:sldMk cId="767744449" sldId="268"/>
            <ac:picMk id="4" creationId="{A72F0DCC-E6C9-0E5F-1B0F-3D58CF7BE60E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3046213292" sldId="269"/>
        </pc:sldMkLst>
        <pc:picChg chg="del">
          <ac:chgData name="Zinger, Dana M (Historical Society)" userId="56aa7662-06e9-4d24-8e2c-d71773d4b644" providerId="ADAL" clId="{6C4B21D8-97A3-43DE-A4DF-E7AB8BF361B4}" dt="2025-11-19T18:15:55.623" v="39" actId="478"/>
          <ac:picMkLst>
            <pc:docMk/>
            <pc:sldMk cId="3046213292" sldId="269"/>
            <ac:picMk id="4" creationId="{D8D09EA3-AEFE-531A-D51F-3426AAA24467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2125729499" sldId="270"/>
        </pc:sldMkLst>
        <pc:picChg chg="del">
          <ac:chgData name="Zinger, Dana M (Historical Society)" userId="56aa7662-06e9-4d24-8e2c-d71773d4b644" providerId="ADAL" clId="{6C4B21D8-97A3-43DE-A4DF-E7AB8BF361B4}" dt="2025-11-19T18:16:02.288" v="42" actId="478"/>
          <ac:picMkLst>
            <pc:docMk/>
            <pc:sldMk cId="2125729499" sldId="270"/>
            <ac:picMk id="4" creationId="{D50B252E-46A5-61AF-7D23-BE47706BD1BD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1651866550" sldId="271"/>
        </pc:sldMkLst>
        <pc:picChg chg="del">
          <ac:chgData name="Zinger, Dana M (Historical Society)" userId="56aa7662-06e9-4d24-8e2c-d71773d4b644" providerId="ADAL" clId="{6C4B21D8-97A3-43DE-A4DF-E7AB8BF361B4}" dt="2025-11-19T18:16:07.430" v="45" actId="478"/>
          <ac:picMkLst>
            <pc:docMk/>
            <pc:sldMk cId="1651866550" sldId="271"/>
            <ac:picMk id="4" creationId="{035B6D31-9A4B-9250-8B12-B308DA893505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2790958445" sldId="272"/>
        </pc:sldMkLst>
        <pc:picChg chg="del">
          <ac:chgData name="Zinger, Dana M (Historical Society)" userId="56aa7662-06e9-4d24-8e2c-d71773d4b644" providerId="ADAL" clId="{6C4B21D8-97A3-43DE-A4DF-E7AB8BF361B4}" dt="2025-11-19T18:16:13.076" v="48" actId="478"/>
          <ac:picMkLst>
            <pc:docMk/>
            <pc:sldMk cId="2790958445" sldId="272"/>
            <ac:picMk id="4" creationId="{89CF0423-EC49-5E5E-DFDE-932390A2B35E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49652666" sldId="275"/>
        </pc:sldMkLst>
        <pc:picChg chg="del">
          <ac:chgData name="Zinger, Dana M (Historical Society)" userId="56aa7662-06e9-4d24-8e2c-d71773d4b644" providerId="ADAL" clId="{6C4B21D8-97A3-43DE-A4DF-E7AB8BF361B4}" dt="2025-11-19T18:16:21.254" v="53" actId="478"/>
          <ac:picMkLst>
            <pc:docMk/>
            <pc:sldMk cId="49652666" sldId="275"/>
            <ac:picMk id="4" creationId="{AA122691-045D-D149-602E-305127ED24BE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400505946" sldId="276"/>
        </pc:sldMkLst>
        <pc:picChg chg="del">
          <ac:chgData name="Zinger, Dana M (Historical Society)" userId="56aa7662-06e9-4d24-8e2c-d71773d4b644" providerId="ADAL" clId="{6C4B21D8-97A3-43DE-A4DF-E7AB8BF361B4}" dt="2025-11-19T18:16:27.944" v="56" actId="478"/>
          <ac:picMkLst>
            <pc:docMk/>
            <pc:sldMk cId="400505946" sldId="276"/>
            <ac:picMk id="4" creationId="{23ADF4F5-6BBF-57DF-B2A5-A139410A28A9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478486007" sldId="277"/>
        </pc:sldMkLst>
        <pc:picChg chg="del">
          <ac:chgData name="Zinger, Dana M (Historical Society)" userId="56aa7662-06e9-4d24-8e2c-d71773d4b644" providerId="ADAL" clId="{6C4B21D8-97A3-43DE-A4DF-E7AB8BF361B4}" dt="2025-11-19T18:16:32.155" v="59" actId="478"/>
          <ac:picMkLst>
            <pc:docMk/>
            <pc:sldMk cId="478486007" sldId="277"/>
            <ac:picMk id="4" creationId="{8DC66D62-BC8F-C1F1-108D-595A8C72B090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3305052396" sldId="278"/>
        </pc:sldMkLst>
        <pc:picChg chg="del">
          <ac:chgData name="Zinger, Dana M (Historical Society)" userId="56aa7662-06e9-4d24-8e2c-d71773d4b644" providerId="ADAL" clId="{6C4B21D8-97A3-43DE-A4DF-E7AB8BF361B4}" dt="2025-11-19T18:15:17.201" v="17" actId="478"/>
          <ac:picMkLst>
            <pc:docMk/>
            <pc:sldMk cId="3305052396" sldId="278"/>
            <ac:picMk id="4" creationId="{00251189-ECB7-3ED4-CD1D-692CAB361898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2320994548" sldId="279"/>
        </pc:sldMkLst>
        <pc:picChg chg="del">
          <ac:chgData name="Zinger, Dana M (Historical Society)" userId="56aa7662-06e9-4d24-8e2c-d71773d4b644" providerId="ADAL" clId="{6C4B21D8-97A3-43DE-A4DF-E7AB8BF361B4}" dt="2025-11-19T18:15:52.440" v="37" actId="478"/>
          <ac:picMkLst>
            <pc:docMk/>
            <pc:sldMk cId="2320994548" sldId="279"/>
            <ac:picMk id="4" creationId="{16906A5A-962C-3655-8C1D-E1F599AA90FA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82624715" sldId="280"/>
        </pc:sldMkLst>
        <pc:picChg chg="del">
          <ac:chgData name="Zinger, Dana M (Historical Society)" userId="56aa7662-06e9-4d24-8e2c-d71773d4b644" providerId="ADAL" clId="{6C4B21D8-97A3-43DE-A4DF-E7AB8BF361B4}" dt="2025-11-19T18:15:00.542" v="8" actId="478"/>
          <ac:picMkLst>
            <pc:docMk/>
            <pc:sldMk cId="82624715" sldId="280"/>
            <ac:picMk id="4" creationId="{4E55819F-D287-5B53-D95A-1CC66CBFB0D9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2901354981" sldId="281"/>
        </pc:sldMkLst>
        <pc:picChg chg="del">
          <ac:chgData name="Zinger, Dana M (Historical Society)" userId="56aa7662-06e9-4d24-8e2c-d71773d4b644" providerId="ADAL" clId="{6C4B21D8-97A3-43DE-A4DF-E7AB8BF361B4}" dt="2025-11-19T18:15:06.917" v="11" actId="478"/>
          <ac:picMkLst>
            <pc:docMk/>
            <pc:sldMk cId="2901354981" sldId="281"/>
            <ac:picMk id="4" creationId="{C1975B51-C0FC-7A73-B306-A30D7A374838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1607463353" sldId="282"/>
        </pc:sldMkLst>
        <pc:picChg chg="del">
          <ac:chgData name="Zinger, Dana M (Historical Society)" userId="56aa7662-06e9-4d24-8e2c-d71773d4b644" providerId="ADAL" clId="{6C4B21D8-97A3-43DE-A4DF-E7AB8BF361B4}" dt="2025-11-19T18:16:08.895" v="46" actId="478"/>
          <ac:picMkLst>
            <pc:docMk/>
            <pc:sldMk cId="1607463353" sldId="282"/>
            <ac:picMk id="4" creationId="{D19B817F-DA9D-F5F0-B2C4-40E6A120D919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4103747180" sldId="283"/>
        </pc:sldMkLst>
        <pc:picChg chg="del">
          <ac:chgData name="Zinger, Dana M (Historical Society)" userId="56aa7662-06e9-4d24-8e2c-d71773d4b644" providerId="ADAL" clId="{6C4B21D8-97A3-43DE-A4DF-E7AB8BF361B4}" dt="2025-11-19T18:15:58.571" v="40" actId="478"/>
          <ac:picMkLst>
            <pc:docMk/>
            <pc:sldMk cId="4103747180" sldId="283"/>
            <ac:picMk id="4" creationId="{B81C12B5-AF3F-18FD-714F-47AE060BBE87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1418040506" sldId="284"/>
        </pc:sldMkLst>
        <pc:picChg chg="del">
          <ac:chgData name="Zinger, Dana M (Historical Society)" userId="56aa7662-06e9-4d24-8e2c-d71773d4b644" providerId="ADAL" clId="{6C4B21D8-97A3-43DE-A4DF-E7AB8BF361B4}" dt="2025-11-19T18:16:03.895" v="43" actId="478"/>
          <ac:picMkLst>
            <pc:docMk/>
            <pc:sldMk cId="1418040506" sldId="284"/>
            <ac:picMk id="4" creationId="{950FDC9C-49CB-BB82-6C1D-21D7CCA5C0D3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4255003138" sldId="285"/>
        </pc:sldMkLst>
        <pc:picChg chg="del">
          <ac:chgData name="Zinger, Dana M (Historical Society)" userId="56aa7662-06e9-4d24-8e2c-d71773d4b644" providerId="ADAL" clId="{6C4B21D8-97A3-43DE-A4DF-E7AB8BF361B4}" dt="2025-11-19T18:16:14.263" v="49" actId="478"/>
          <ac:picMkLst>
            <pc:docMk/>
            <pc:sldMk cId="4255003138" sldId="285"/>
            <ac:picMk id="4" creationId="{D718F369-1822-26CF-F8F9-BC4059A015D2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3158765244" sldId="288"/>
        </pc:sldMkLst>
        <pc:picChg chg="del">
          <ac:chgData name="Zinger, Dana M (Historical Society)" userId="56aa7662-06e9-4d24-8e2c-d71773d4b644" providerId="ADAL" clId="{6C4B21D8-97A3-43DE-A4DF-E7AB8BF361B4}" dt="2025-11-19T18:16:20.069" v="52" actId="478"/>
          <ac:picMkLst>
            <pc:docMk/>
            <pc:sldMk cId="3158765244" sldId="288"/>
            <ac:picMk id="4" creationId="{0CDFD60C-78C4-3F91-E684-326F846367FF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890482609" sldId="289"/>
        </pc:sldMkLst>
        <pc:picChg chg="del">
          <ac:chgData name="Zinger, Dana M (Historical Society)" userId="56aa7662-06e9-4d24-8e2c-d71773d4b644" providerId="ADAL" clId="{6C4B21D8-97A3-43DE-A4DF-E7AB8BF361B4}" dt="2025-11-19T18:16:29.313" v="57" actId="478"/>
          <ac:picMkLst>
            <pc:docMk/>
            <pc:sldMk cId="890482609" sldId="289"/>
            <ac:picMk id="4" creationId="{1220B3BA-8DBB-C7B3-2345-BE83D65DAABB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55833904" sldId="290"/>
        </pc:sldMkLst>
        <pc:picChg chg="del">
          <ac:chgData name="Zinger, Dana M (Historical Society)" userId="56aa7662-06e9-4d24-8e2c-d71773d4b644" providerId="ADAL" clId="{6C4B21D8-97A3-43DE-A4DF-E7AB8BF361B4}" dt="2025-11-19T18:15:38.612" v="29" actId="478"/>
          <ac:picMkLst>
            <pc:docMk/>
            <pc:sldMk cId="55833904" sldId="290"/>
            <ac:picMk id="4" creationId="{1DB279BB-5F23-1F39-88B8-5629E305DE40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3993198403" sldId="291"/>
        </pc:sldMkLst>
        <pc:picChg chg="del">
          <ac:chgData name="Zinger, Dana M (Historical Society)" userId="56aa7662-06e9-4d24-8e2c-d71773d4b644" providerId="ADAL" clId="{6C4B21D8-97A3-43DE-A4DF-E7AB8BF361B4}" dt="2025-11-19T18:15:20.876" v="19" actId="478"/>
          <ac:picMkLst>
            <pc:docMk/>
            <pc:sldMk cId="3993198403" sldId="291"/>
            <ac:picMk id="4" creationId="{7AF9A679-88ED-F5AB-F839-C53C252DE39D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930398984" sldId="292"/>
        </pc:sldMkLst>
        <pc:picChg chg="del">
          <ac:chgData name="Zinger, Dana M (Historical Society)" userId="56aa7662-06e9-4d24-8e2c-d71773d4b644" providerId="ADAL" clId="{6C4B21D8-97A3-43DE-A4DF-E7AB8BF361B4}" dt="2025-11-19T18:15:26.767" v="22" actId="478"/>
          <ac:picMkLst>
            <pc:docMk/>
            <pc:sldMk cId="930398984" sldId="292"/>
            <ac:picMk id="4" creationId="{6BEBEF70-CE58-D1C1-3B59-1A4C5EB692BB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1904722536" sldId="293"/>
        </pc:sldMkLst>
        <pc:picChg chg="del">
          <ac:chgData name="Zinger, Dana M (Historical Society)" userId="56aa7662-06e9-4d24-8e2c-d71773d4b644" providerId="ADAL" clId="{6C4B21D8-97A3-43DE-A4DF-E7AB8BF361B4}" dt="2025-11-19T18:15:34.512" v="27" actId="478"/>
          <ac:picMkLst>
            <pc:docMk/>
            <pc:sldMk cId="1904722536" sldId="293"/>
            <ac:picMk id="4" creationId="{736D3EA3-F57D-FB8E-B54F-95DC4D553451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1024232659" sldId="294"/>
        </pc:sldMkLst>
        <pc:picChg chg="del">
          <ac:chgData name="Zinger, Dana M (Historical Society)" userId="56aa7662-06e9-4d24-8e2c-d71773d4b644" providerId="ADAL" clId="{6C4B21D8-97A3-43DE-A4DF-E7AB8BF361B4}" dt="2025-11-19T18:15:43.342" v="31" actId="478"/>
          <ac:picMkLst>
            <pc:docMk/>
            <pc:sldMk cId="1024232659" sldId="294"/>
            <ac:picMk id="4" creationId="{5C8A73CA-CDDA-47EF-2EC6-1FFD416447F3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1517306494" sldId="295"/>
        </pc:sldMkLst>
        <pc:picChg chg="del">
          <ac:chgData name="Zinger, Dana M (Historical Society)" userId="56aa7662-06e9-4d24-8e2c-d71773d4b644" providerId="ADAL" clId="{6C4B21D8-97A3-43DE-A4DF-E7AB8BF361B4}" dt="2025-11-19T18:16:33.904" v="60" actId="478"/>
          <ac:picMkLst>
            <pc:docMk/>
            <pc:sldMk cId="1517306494" sldId="295"/>
            <ac:picMk id="4" creationId="{C623FB41-E4E4-ACBC-10CB-2E2EDF725926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3508448541" sldId="296"/>
        </pc:sldMkLst>
        <pc:picChg chg="del">
          <ac:chgData name="Zinger, Dana M (Historical Society)" userId="56aa7662-06e9-4d24-8e2c-d71773d4b644" providerId="ADAL" clId="{6C4B21D8-97A3-43DE-A4DF-E7AB8BF361B4}" dt="2025-11-19T18:16:37.083" v="62" actId="478"/>
          <ac:picMkLst>
            <pc:docMk/>
            <pc:sldMk cId="3508448541" sldId="296"/>
            <ac:picMk id="4" creationId="{D0C5C3D3-DD32-EE38-9DD3-048E3B966B37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970255193" sldId="297"/>
        </pc:sldMkLst>
        <pc:picChg chg="del">
          <ac:chgData name="Zinger, Dana M (Historical Society)" userId="56aa7662-06e9-4d24-8e2c-d71773d4b644" providerId="ADAL" clId="{6C4B21D8-97A3-43DE-A4DF-E7AB8BF361B4}" dt="2025-11-19T18:16:30.608" v="58" actId="478"/>
          <ac:picMkLst>
            <pc:docMk/>
            <pc:sldMk cId="970255193" sldId="297"/>
            <ac:picMk id="4" creationId="{31451206-F4AD-72E5-1862-C2A5C9183FB1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2663139160" sldId="298"/>
        </pc:sldMkLst>
        <pc:picChg chg="del">
          <ac:chgData name="Zinger, Dana M (Historical Society)" userId="56aa7662-06e9-4d24-8e2c-d71773d4b644" providerId="ADAL" clId="{6C4B21D8-97A3-43DE-A4DF-E7AB8BF361B4}" dt="2025-11-19T18:16:18.464" v="51" actId="478"/>
          <ac:picMkLst>
            <pc:docMk/>
            <pc:sldMk cId="2663139160" sldId="298"/>
            <ac:picMk id="4" creationId="{BC3F9C27-4586-92E6-A6BE-9CA838477455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262212317" sldId="299"/>
        </pc:sldMkLst>
        <pc:picChg chg="del">
          <ac:chgData name="Zinger, Dana M (Historical Society)" userId="56aa7662-06e9-4d24-8e2c-d71773d4b644" providerId="ADAL" clId="{6C4B21D8-97A3-43DE-A4DF-E7AB8BF361B4}" dt="2025-11-19T18:16:22.691" v="54" actId="478"/>
          <ac:picMkLst>
            <pc:docMk/>
            <pc:sldMk cId="262212317" sldId="299"/>
            <ac:picMk id="4" creationId="{5FBA747B-2376-24EA-F070-050B4997D664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4003022124" sldId="300"/>
        </pc:sldMkLst>
        <pc:picChg chg="del">
          <ac:chgData name="Zinger, Dana M (Historical Society)" userId="56aa7662-06e9-4d24-8e2c-d71773d4b644" providerId="ADAL" clId="{6C4B21D8-97A3-43DE-A4DF-E7AB8BF361B4}" dt="2025-11-19T18:16:23.965" v="55" actId="478"/>
          <ac:picMkLst>
            <pc:docMk/>
            <pc:sldMk cId="4003022124" sldId="300"/>
            <ac:picMk id="4" creationId="{03BF16A8-D92D-0FEC-CE9D-824B9CEEB525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3544081742" sldId="301"/>
        </pc:sldMkLst>
        <pc:picChg chg="del">
          <ac:chgData name="Zinger, Dana M (Historical Society)" userId="56aa7662-06e9-4d24-8e2c-d71773d4b644" providerId="ADAL" clId="{6C4B21D8-97A3-43DE-A4DF-E7AB8BF361B4}" dt="2025-11-19T18:16:16.225" v="50" actId="478"/>
          <ac:picMkLst>
            <pc:docMk/>
            <pc:sldMk cId="3544081742" sldId="301"/>
            <ac:picMk id="4" creationId="{49ABDBA6-C4E8-5F6D-7AED-90C19E639C4B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301795309" sldId="302"/>
        </pc:sldMkLst>
        <pc:picChg chg="del">
          <ac:chgData name="Zinger, Dana M (Historical Society)" userId="56aa7662-06e9-4d24-8e2c-d71773d4b644" providerId="ADAL" clId="{6C4B21D8-97A3-43DE-A4DF-E7AB8BF361B4}" dt="2025-11-19T18:16:05.699" v="44" actId="478"/>
          <ac:picMkLst>
            <pc:docMk/>
            <pc:sldMk cId="301795309" sldId="302"/>
            <ac:picMk id="4" creationId="{1E759E78-2B17-14D1-BE2E-06A7A6F9FABC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1071407065" sldId="303"/>
        </pc:sldMkLst>
        <pc:picChg chg="del">
          <ac:chgData name="Zinger, Dana M (Historical Society)" userId="56aa7662-06e9-4d24-8e2c-d71773d4b644" providerId="ADAL" clId="{6C4B21D8-97A3-43DE-A4DF-E7AB8BF361B4}" dt="2025-11-19T18:16:10.986" v="47" actId="478"/>
          <ac:picMkLst>
            <pc:docMk/>
            <pc:sldMk cId="1071407065" sldId="303"/>
            <ac:picMk id="4" creationId="{A3696F92-2E25-0A6D-6809-FDCD5014EECE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1517929344" sldId="304"/>
        </pc:sldMkLst>
        <pc:picChg chg="del">
          <ac:chgData name="Zinger, Dana M (Historical Society)" userId="56aa7662-06e9-4d24-8e2c-d71773d4b644" providerId="ADAL" clId="{6C4B21D8-97A3-43DE-A4DF-E7AB8BF361B4}" dt="2025-11-19T18:16:00.934" v="41" actId="478"/>
          <ac:picMkLst>
            <pc:docMk/>
            <pc:sldMk cId="1517929344" sldId="304"/>
            <ac:picMk id="4" creationId="{0F294AD4-ED58-E7E9-3200-A2F6CE976452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678325678" sldId="305"/>
        </pc:sldMkLst>
        <pc:picChg chg="del">
          <ac:chgData name="Zinger, Dana M (Historical Society)" userId="56aa7662-06e9-4d24-8e2c-d71773d4b644" providerId="ADAL" clId="{6C4B21D8-97A3-43DE-A4DF-E7AB8BF361B4}" dt="2025-11-19T18:15:49.475" v="35" actId="478"/>
          <ac:picMkLst>
            <pc:docMk/>
            <pc:sldMk cId="678325678" sldId="305"/>
            <ac:picMk id="4" creationId="{6E9EFD41-BDDB-32A2-0A14-91604649FD92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1465965383" sldId="306"/>
        </pc:sldMkLst>
        <pc:picChg chg="del">
          <ac:chgData name="Zinger, Dana M (Historical Society)" userId="56aa7662-06e9-4d24-8e2c-d71773d4b644" providerId="ADAL" clId="{6C4B21D8-97A3-43DE-A4DF-E7AB8BF361B4}" dt="2025-11-19T18:15:32.062" v="25" actId="478"/>
          <ac:picMkLst>
            <pc:docMk/>
            <pc:sldMk cId="1465965383" sldId="306"/>
            <ac:picMk id="4" creationId="{E3473C1E-8E4A-D755-17E5-26CC45B2753F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3298639956" sldId="307"/>
        </pc:sldMkLst>
        <pc:picChg chg="del">
          <ac:chgData name="Zinger, Dana M (Historical Society)" userId="56aa7662-06e9-4d24-8e2c-d71773d4b644" providerId="ADAL" clId="{6C4B21D8-97A3-43DE-A4DF-E7AB8BF361B4}" dt="2025-11-19T18:15:53.837" v="38" actId="478"/>
          <ac:picMkLst>
            <pc:docMk/>
            <pc:sldMk cId="3298639956" sldId="307"/>
            <ac:picMk id="4" creationId="{1FA78804-BBB5-E1E0-E5A0-D766EA027822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744977204" sldId="308"/>
        </pc:sldMkLst>
        <pc:picChg chg="del">
          <ac:chgData name="Zinger, Dana M (Historical Society)" userId="56aa7662-06e9-4d24-8e2c-d71773d4b644" providerId="ADAL" clId="{6C4B21D8-97A3-43DE-A4DF-E7AB8BF361B4}" dt="2025-11-19T18:15:44.965" v="32" actId="478"/>
          <ac:picMkLst>
            <pc:docMk/>
            <pc:sldMk cId="744977204" sldId="308"/>
            <ac:picMk id="4" creationId="{B4DEB15B-3636-1A78-1696-A573AF141D63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2528435236" sldId="309"/>
        </pc:sldMkLst>
        <pc:picChg chg="del">
          <ac:chgData name="Zinger, Dana M (Historical Society)" userId="56aa7662-06e9-4d24-8e2c-d71773d4b644" providerId="ADAL" clId="{6C4B21D8-97A3-43DE-A4DF-E7AB8BF361B4}" dt="2025-11-19T18:16:38.721" v="63" actId="478"/>
          <ac:picMkLst>
            <pc:docMk/>
            <pc:sldMk cId="2528435236" sldId="309"/>
            <ac:picMk id="4" creationId="{5AB5C33E-F04A-1C3C-160F-9FA8BEA497D7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3073729789" sldId="310"/>
        </pc:sldMkLst>
        <pc:picChg chg="del">
          <ac:chgData name="Zinger, Dana M (Historical Society)" userId="56aa7662-06e9-4d24-8e2c-d71773d4b644" providerId="ADAL" clId="{6C4B21D8-97A3-43DE-A4DF-E7AB8BF361B4}" dt="2025-11-19T18:15:02.241" v="9" actId="478"/>
          <ac:picMkLst>
            <pc:docMk/>
            <pc:sldMk cId="3073729789" sldId="310"/>
            <ac:picMk id="4" creationId="{BE79FFE6-AF93-9D82-9686-2020EB773B31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4018332343" sldId="311"/>
        </pc:sldMkLst>
        <pc:picChg chg="del">
          <ac:chgData name="Zinger, Dana M (Historical Society)" userId="56aa7662-06e9-4d24-8e2c-d71773d4b644" providerId="ADAL" clId="{6C4B21D8-97A3-43DE-A4DF-E7AB8BF361B4}" dt="2025-11-19T18:15:08.451" v="12" actId="478"/>
          <ac:picMkLst>
            <pc:docMk/>
            <pc:sldMk cId="4018332343" sldId="311"/>
            <ac:picMk id="4" creationId="{9A581F28-DBCD-200F-5308-FC6FC193FA4E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3809925588" sldId="312"/>
        </pc:sldMkLst>
        <pc:picChg chg="del">
          <ac:chgData name="Zinger, Dana M (Historical Society)" userId="56aa7662-06e9-4d24-8e2c-d71773d4b644" providerId="ADAL" clId="{6C4B21D8-97A3-43DE-A4DF-E7AB8BF361B4}" dt="2025-11-19T18:15:36.304" v="28" actId="478"/>
          <ac:picMkLst>
            <pc:docMk/>
            <pc:sldMk cId="3809925588" sldId="312"/>
            <ac:picMk id="4" creationId="{186EC72E-1D2B-82DC-1AD8-717D7754A250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3594761185" sldId="313"/>
        </pc:sldMkLst>
        <pc:picChg chg="del">
          <ac:chgData name="Zinger, Dana M (Historical Society)" userId="56aa7662-06e9-4d24-8e2c-d71773d4b644" providerId="ADAL" clId="{6C4B21D8-97A3-43DE-A4DF-E7AB8BF361B4}" dt="2025-11-19T18:15:22.906" v="20" actId="478"/>
          <ac:picMkLst>
            <pc:docMk/>
            <pc:sldMk cId="3594761185" sldId="313"/>
            <ac:picMk id="4" creationId="{788A0C74-249D-7431-AD4B-D49F681D705A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298893167" sldId="314"/>
        </pc:sldMkLst>
        <pc:picChg chg="del">
          <ac:chgData name="Zinger, Dana M (Historical Society)" userId="56aa7662-06e9-4d24-8e2c-d71773d4b644" providerId="ADAL" clId="{6C4B21D8-97A3-43DE-A4DF-E7AB8BF361B4}" dt="2025-11-19T18:15:28.491" v="23" actId="478"/>
          <ac:picMkLst>
            <pc:docMk/>
            <pc:sldMk cId="298893167" sldId="314"/>
            <ac:picMk id="4" creationId="{2CF0FD85-525E-3DCF-34C9-E6D05A32E4BC}"/>
          </ac:picMkLst>
        </pc:picChg>
      </pc:sldChg>
      <pc:sldChg chg="delSp add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304935121" sldId="315"/>
        </pc:sldMkLst>
        <pc:picChg chg="del">
          <ac:chgData name="Zinger, Dana M (Historical Society)" userId="56aa7662-06e9-4d24-8e2c-d71773d4b644" providerId="ADAL" clId="{6C4B21D8-97A3-43DE-A4DF-E7AB8BF361B4}" dt="2025-11-19T18:15:15.758" v="16" actId="478"/>
          <ac:picMkLst>
            <pc:docMk/>
            <pc:sldMk cId="304935121" sldId="315"/>
            <ac:picMk id="4" creationId="{C3EEE9AD-2B2D-1C9A-24E3-27EF52C3080C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4230982860" sldId="317"/>
        </pc:sldMkLst>
        <pc:picChg chg="del">
          <ac:chgData name="Zinger, Dana M (Historical Society)" userId="56aa7662-06e9-4d24-8e2c-d71773d4b644" providerId="ADAL" clId="{6C4B21D8-97A3-43DE-A4DF-E7AB8BF361B4}" dt="2025-11-19T18:16:42.138" v="65" actId="478"/>
          <ac:picMkLst>
            <pc:docMk/>
            <pc:sldMk cId="4230982860" sldId="317"/>
            <ac:picMk id="4" creationId="{3F00BB13-2D15-1590-F258-4ED38E67D0C5}"/>
          </ac:picMkLst>
        </pc:picChg>
      </pc:sldChg>
      <pc:sldChg chg="delSp del mod">
        <pc:chgData name="Zinger, Dana M (Historical Society)" userId="56aa7662-06e9-4d24-8e2c-d71773d4b644" providerId="ADAL" clId="{6C4B21D8-97A3-43DE-A4DF-E7AB8BF361B4}" dt="2025-11-19T18:26:31.032" v="233" actId="2696"/>
        <pc:sldMkLst>
          <pc:docMk/>
          <pc:sldMk cId="738256557" sldId="319"/>
        </pc:sldMkLst>
        <pc:picChg chg="del">
          <ac:chgData name="Zinger, Dana M (Historical Society)" userId="56aa7662-06e9-4d24-8e2c-d71773d4b644" providerId="ADAL" clId="{6C4B21D8-97A3-43DE-A4DF-E7AB8BF361B4}" dt="2025-11-19T18:16:40.658" v="64" actId="478"/>
          <ac:picMkLst>
            <pc:docMk/>
            <pc:sldMk cId="738256557" sldId="319"/>
            <ac:picMk id="4" creationId="{A24A02D0-A04B-F830-0F90-A232E0B01BC2}"/>
          </ac:picMkLst>
        </pc:picChg>
      </pc:sldChg>
      <pc:sldChg chg="addSp delSp modSp new mod ord">
        <pc:chgData name="Zinger, Dana M (Historical Society)" userId="56aa7662-06e9-4d24-8e2c-d71773d4b644" providerId="ADAL" clId="{6C4B21D8-97A3-43DE-A4DF-E7AB8BF361B4}" dt="2025-11-19T18:46:02.534" v="276"/>
        <pc:sldMkLst>
          <pc:docMk/>
          <pc:sldMk cId="1056337978" sldId="321"/>
        </pc:sldMkLst>
        <pc:spChg chg="del">
          <ac:chgData name="Zinger, Dana M (Historical Society)" userId="56aa7662-06e9-4d24-8e2c-d71773d4b644" providerId="ADAL" clId="{6C4B21D8-97A3-43DE-A4DF-E7AB8BF361B4}" dt="2025-11-19T18:43:53.356" v="237" actId="478"/>
          <ac:spMkLst>
            <pc:docMk/>
            <pc:sldMk cId="1056337978" sldId="321"/>
            <ac:spMk id="2" creationId="{1BEE43E0-A578-962C-D550-E8A17C469721}"/>
          </ac:spMkLst>
        </pc:spChg>
        <pc:spChg chg="add del mod">
          <ac:chgData name="Zinger, Dana M (Historical Society)" userId="56aa7662-06e9-4d24-8e2c-d71773d4b644" providerId="ADAL" clId="{6C4B21D8-97A3-43DE-A4DF-E7AB8BF361B4}" dt="2025-11-19T18:45:53.686" v="274" actId="113"/>
          <ac:spMkLst>
            <pc:docMk/>
            <pc:sldMk cId="1056337978" sldId="321"/>
            <ac:spMk id="3" creationId="{5E1A3AB1-4AC3-6551-45FE-397BF2BBFF3A}"/>
          </ac:spMkLst>
        </pc:spChg>
        <pc:picChg chg="add mod">
          <ac:chgData name="Zinger, Dana M (Historical Society)" userId="56aa7662-06e9-4d24-8e2c-d71773d4b644" providerId="ADAL" clId="{6C4B21D8-97A3-43DE-A4DF-E7AB8BF361B4}" dt="2025-11-19T18:44:10.726" v="241" actId="1076"/>
          <ac:picMkLst>
            <pc:docMk/>
            <pc:sldMk cId="1056337978" sldId="321"/>
            <ac:picMk id="5" creationId="{06044457-84D7-F370-884B-9CA0E5455AF0}"/>
          </ac:picMkLst>
        </pc:picChg>
      </pc:sldChg>
      <pc:sldChg chg="new del">
        <pc:chgData name="Zinger, Dana M (Historical Society)" userId="56aa7662-06e9-4d24-8e2c-d71773d4b644" providerId="ADAL" clId="{6C4B21D8-97A3-43DE-A4DF-E7AB8BF361B4}" dt="2025-11-19T18:26:44.842" v="235" actId="2696"/>
        <pc:sldMkLst>
          <pc:docMk/>
          <pc:sldMk cId="1611679320" sldId="321"/>
        </pc:sldMkLst>
      </pc:sldChg>
      <pc:sldChg chg="addSp delSp modSp new mod ord">
        <pc:chgData name="Zinger, Dana M (Historical Society)" userId="56aa7662-06e9-4d24-8e2c-d71773d4b644" providerId="ADAL" clId="{6C4B21D8-97A3-43DE-A4DF-E7AB8BF361B4}" dt="2025-11-19T19:00:01.413" v="443" actId="1076"/>
        <pc:sldMkLst>
          <pc:docMk/>
          <pc:sldMk cId="529968141" sldId="322"/>
        </pc:sldMkLst>
        <pc:spChg chg="del">
          <ac:chgData name="Zinger, Dana M (Historical Society)" userId="56aa7662-06e9-4d24-8e2c-d71773d4b644" providerId="ADAL" clId="{6C4B21D8-97A3-43DE-A4DF-E7AB8BF361B4}" dt="2025-11-19T18:46:39.468" v="318" actId="478"/>
          <ac:spMkLst>
            <pc:docMk/>
            <pc:sldMk cId="529968141" sldId="322"/>
            <ac:spMk id="2" creationId="{BBD409D8-7B19-04E6-E7A3-8486D1180372}"/>
          </ac:spMkLst>
        </pc:spChg>
        <pc:spChg chg="mod">
          <ac:chgData name="Zinger, Dana M (Historical Society)" userId="56aa7662-06e9-4d24-8e2c-d71773d4b644" providerId="ADAL" clId="{6C4B21D8-97A3-43DE-A4DF-E7AB8BF361B4}" dt="2025-11-19T18:46:33.745" v="317" actId="20577"/>
          <ac:spMkLst>
            <pc:docMk/>
            <pc:sldMk cId="529968141" sldId="322"/>
            <ac:spMk id="3" creationId="{198B5043-E73F-F94A-3282-B031EF49DC75}"/>
          </ac:spMkLst>
        </pc:spChg>
        <pc:picChg chg="add mod">
          <ac:chgData name="Zinger, Dana M (Historical Society)" userId="56aa7662-06e9-4d24-8e2c-d71773d4b644" providerId="ADAL" clId="{6C4B21D8-97A3-43DE-A4DF-E7AB8BF361B4}" dt="2025-11-19T19:00:01.413" v="443" actId="1076"/>
          <ac:picMkLst>
            <pc:docMk/>
            <pc:sldMk cId="529968141" sldId="322"/>
            <ac:picMk id="5" creationId="{296FA93D-2785-623C-92BF-71FD12D3BF40}"/>
          </ac:picMkLst>
        </pc:picChg>
      </pc:sldChg>
      <pc:sldChg chg="new del">
        <pc:chgData name="Zinger, Dana M (Historical Society)" userId="56aa7662-06e9-4d24-8e2c-d71773d4b644" providerId="ADAL" clId="{6C4B21D8-97A3-43DE-A4DF-E7AB8BF361B4}" dt="2025-11-19T18:46:14.013" v="278" actId="2696"/>
        <pc:sldMkLst>
          <pc:docMk/>
          <pc:sldMk cId="4201733771" sldId="322"/>
        </pc:sldMkLst>
      </pc:sldChg>
      <pc:sldChg chg="addSp modSp add mod ord">
        <pc:chgData name="Zinger, Dana M (Historical Society)" userId="56aa7662-06e9-4d24-8e2c-d71773d4b644" providerId="ADAL" clId="{6C4B21D8-97A3-43DE-A4DF-E7AB8BF361B4}" dt="2025-11-19T19:06:51.722" v="546" actId="1076"/>
        <pc:sldMkLst>
          <pc:docMk/>
          <pc:sldMk cId="2829607351" sldId="323"/>
        </pc:sldMkLst>
        <pc:picChg chg="add mod">
          <ac:chgData name="Zinger, Dana M (Historical Society)" userId="56aa7662-06e9-4d24-8e2c-d71773d4b644" providerId="ADAL" clId="{6C4B21D8-97A3-43DE-A4DF-E7AB8BF361B4}" dt="2025-11-19T19:06:51.722" v="546" actId="1076"/>
          <ac:picMkLst>
            <pc:docMk/>
            <pc:sldMk cId="2829607351" sldId="323"/>
            <ac:picMk id="4" creationId="{F5A4E3D2-F5BD-928D-E2E9-82901BB24696}"/>
          </ac:picMkLst>
        </pc:picChg>
      </pc:sldChg>
      <pc:sldChg chg="addSp modSp add mod ord">
        <pc:chgData name="Zinger, Dana M (Historical Society)" userId="56aa7662-06e9-4d24-8e2c-d71773d4b644" providerId="ADAL" clId="{6C4B21D8-97A3-43DE-A4DF-E7AB8BF361B4}" dt="2025-11-19T19:06:06.747" v="532" actId="14100"/>
        <pc:sldMkLst>
          <pc:docMk/>
          <pc:sldMk cId="2231717838" sldId="324"/>
        </pc:sldMkLst>
        <pc:picChg chg="add mod">
          <ac:chgData name="Zinger, Dana M (Historical Society)" userId="56aa7662-06e9-4d24-8e2c-d71773d4b644" providerId="ADAL" clId="{6C4B21D8-97A3-43DE-A4DF-E7AB8BF361B4}" dt="2025-11-19T19:06:06.747" v="532" actId="14100"/>
          <ac:picMkLst>
            <pc:docMk/>
            <pc:sldMk cId="2231717838" sldId="324"/>
            <ac:picMk id="4" creationId="{FFCB7957-45F8-AF38-E92A-CBC8A61E98DD}"/>
          </ac:picMkLst>
        </pc:picChg>
      </pc:sldChg>
      <pc:sldChg chg="addSp modSp add mod ord">
        <pc:chgData name="Zinger, Dana M (Historical Society)" userId="56aa7662-06e9-4d24-8e2c-d71773d4b644" providerId="ADAL" clId="{6C4B21D8-97A3-43DE-A4DF-E7AB8BF361B4}" dt="2025-11-19T19:05:18.011" v="521" actId="1076"/>
        <pc:sldMkLst>
          <pc:docMk/>
          <pc:sldMk cId="1306398009" sldId="325"/>
        </pc:sldMkLst>
        <pc:picChg chg="add mod">
          <ac:chgData name="Zinger, Dana M (Historical Society)" userId="56aa7662-06e9-4d24-8e2c-d71773d4b644" providerId="ADAL" clId="{6C4B21D8-97A3-43DE-A4DF-E7AB8BF361B4}" dt="2025-11-19T19:05:18.011" v="521" actId="1076"/>
          <ac:picMkLst>
            <pc:docMk/>
            <pc:sldMk cId="1306398009" sldId="325"/>
            <ac:picMk id="4" creationId="{948BC049-EAF3-1833-54ED-C673B4A2869E}"/>
          </ac:picMkLst>
        </pc:picChg>
      </pc:sldChg>
      <pc:sldChg chg="addSp modSp add del mod ord">
        <pc:chgData name="Zinger, Dana M (Historical Society)" userId="56aa7662-06e9-4d24-8e2c-d71773d4b644" providerId="ADAL" clId="{6C4B21D8-97A3-43DE-A4DF-E7AB8BF361B4}" dt="2025-11-19T19:03:18.065" v="490" actId="1035"/>
        <pc:sldMkLst>
          <pc:docMk/>
          <pc:sldMk cId="35228167" sldId="326"/>
        </pc:sldMkLst>
        <pc:picChg chg="add mod">
          <ac:chgData name="Zinger, Dana M (Historical Society)" userId="56aa7662-06e9-4d24-8e2c-d71773d4b644" providerId="ADAL" clId="{6C4B21D8-97A3-43DE-A4DF-E7AB8BF361B4}" dt="2025-11-19T19:03:18.065" v="490" actId="1035"/>
          <ac:picMkLst>
            <pc:docMk/>
            <pc:sldMk cId="35228167" sldId="326"/>
            <ac:picMk id="4" creationId="{E134CB4B-0161-1209-1574-D300CC4DCA70}"/>
          </ac:picMkLst>
        </pc:picChg>
      </pc:sldChg>
      <pc:sldChg chg="addSp modSp add mod ord">
        <pc:chgData name="Zinger, Dana M (Historical Society)" userId="56aa7662-06e9-4d24-8e2c-d71773d4b644" providerId="ADAL" clId="{6C4B21D8-97A3-43DE-A4DF-E7AB8BF361B4}" dt="2025-11-19T19:04:27.828" v="506" actId="14100"/>
        <pc:sldMkLst>
          <pc:docMk/>
          <pc:sldMk cId="3506801782" sldId="327"/>
        </pc:sldMkLst>
        <pc:picChg chg="add mod">
          <ac:chgData name="Zinger, Dana M (Historical Society)" userId="56aa7662-06e9-4d24-8e2c-d71773d4b644" providerId="ADAL" clId="{6C4B21D8-97A3-43DE-A4DF-E7AB8BF361B4}" dt="2025-11-19T19:04:27.828" v="506" actId="14100"/>
          <ac:picMkLst>
            <pc:docMk/>
            <pc:sldMk cId="3506801782" sldId="327"/>
            <ac:picMk id="4" creationId="{7B0A9A77-1FFF-8B10-97EE-3E9847148CE7}"/>
          </ac:picMkLst>
        </pc:picChg>
      </pc:sldChg>
      <pc:sldChg chg="addSp modSp add mod ord">
        <pc:chgData name="Zinger, Dana M (Historical Society)" userId="56aa7662-06e9-4d24-8e2c-d71773d4b644" providerId="ADAL" clId="{6C4B21D8-97A3-43DE-A4DF-E7AB8BF361B4}" dt="2025-11-19T19:00:55.225" v="455" actId="1076"/>
        <pc:sldMkLst>
          <pc:docMk/>
          <pc:sldMk cId="2964645356" sldId="328"/>
        </pc:sldMkLst>
        <pc:picChg chg="add mod">
          <ac:chgData name="Zinger, Dana M (Historical Society)" userId="56aa7662-06e9-4d24-8e2c-d71773d4b644" providerId="ADAL" clId="{6C4B21D8-97A3-43DE-A4DF-E7AB8BF361B4}" dt="2025-11-19T19:00:55.225" v="455" actId="1076"/>
          <ac:picMkLst>
            <pc:docMk/>
            <pc:sldMk cId="2964645356" sldId="328"/>
            <ac:picMk id="4" creationId="{6AB77C9D-D335-6D4A-CF5E-91F7A996E4DC}"/>
          </ac:picMkLst>
        </pc:picChg>
      </pc:sldChg>
      <pc:sldChg chg="addSp modSp add mod ord">
        <pc:chgData name="Zinger, Dana M (Historical Society)" userId="56aa7662-06e9-4d24-8e2c-d71773d4b644" providerId="ADAL" clId="{6C4B21D8-97A3-43DE-A4DF-E7AB8BF361B4}" dt="2025-11-19T18:55:58.702" v="388" actId="1076"/>
        <pc:sldMkLst>
          <pc:docMk/>
          <pc:sldMk cId="424381998" sldId="329"/>
        </pc:sldMkLst>
        <pc:picChg chg="add mod">
          <ac:chgData name="Zinger, Dana M (Historical Society)" userId="56aa7662-06e9-4d24-8e2c-d71773d4b644" providerId="ADAL" clId="{6C4B21D8-97A3-43DE-A4DF-E7AB8BF361B4}" dt="2025-11-19T18:55:58.702" v="388" actId="1076"/>
          <ac:picMkLst>
            <pc:docMk/>
            <pc:sldMk cId="424381998" sldId="329"/>
            <ac:picMk id="4" creationId="{CF9D3606-2B4F-7667-8225-4EC477B7A31C}"/>
          </ac:picMkLst>
        </pc:picChg>
      </pc:sldChg>
      <pc:sldChg chg="addSp modSp add mod ord">
        <pc:chgData name="Zinger, Dana M (Historical Society)" userId="56aa7662-06e9-4d24-8e2c-d71773d4b644" providerId="ADAL" clId="{6C4B21D8-97A3-43DE-A4DF-E7AB8BF361B4}" dt="2025-11-19T18:58:44.678" v="421" actId="688"/>
        <pc:sldMkLst>
          <pc:docMk/>
          <pc:sldMk cId="1870120035" sldId="330"/>
        </pc:sldMkLst>
        <pc:picChg chg="add mod modCrop">
          <ac:chgData name="Zinger, Dana M (Historical Society)" userId="56aa7662-06e9-4d24-8e2c-d71773d4b644" providerId="ADAL" clId="{6C4B21D8-97A3-43DE-A4DF-E7AB8BF361B4}" dt="2025-11-19T18:58:44.678" v="421" actId="688"/>
          <ac:picMkLst>
            <pc:docMk/>
            <pc:sldMk cId="1870120035" sldId="330"/>
            <ac:picMk id="4" creationId="{B7E2B163-49C3-772F-36C9-6AE0C87B7ADB}"/>
          </ac:picMkLst>
        </pc:picChg>
      </pc:sldChg>
      <pc:sldChg chg="addSp delSp modSp add mod">
        <pc:chgData name="Zinger, Dana M (Historical Society)" userId="56aa7662-06e9-4d24-8e2c-d71773d4b644" providerId="ADAL" clId="{6C4B21D8-97A3-43DE-A4DF-E7AB8BF361B4}" dt="2025-11-19T18:52:47.598" v="384" actId="1076"/>
        <pc:sldMkLst>
          <pc:docMk/>
          <pc:sldMk cId="2145151646" sldId="331"/>
        </pc:sldMkLst>
        <pc:picChg chg="add mod modCrop">
          <ac:chgData name="Zinger, Dana M (Historical Society)" userId="56aa7662-06e9-4d24-8e2c-d71773d4b644" providerId="ADAL" clId="{6C4B21D8-97A3-43DE-A4DF-E7AB8BF361B4}" dt="2025-11-19T18:52:47.598" v="384" actId="1076"/>
          <ac:picMkLst>
            <pc:docMk/>
            <pc:sldMk cId="2145151646" sldId="331"/>
            <ac:picMk id="4" creationId="{FB19930F-6CDF-B34E-1FFD-2B6CB7F6003B}"/>
          </ac:picMkLst>
        </pc:picChg>
        <pc:picChg chg="del">
          <ac:chgData name="Zinger, Dana M (Historical Society)" userId="56aa7662-06e9-4d24-8e2c-d71773d4b644" providerId="ADAL" clId="{6C4B21D8-97A3-43DE-A4DF-E7AB8BF361B4}" dt="2025-11-19T18:50:31.368" v="328" actId="478"/>
          <ac:picMkLst>
            <pc:docMk/>
            <pc:sldMk cId="2145151646" sldId="331"/>
            <ac:picMk id="5" creationId="{2A427138-0DCE-8A89-2540-64167E824158}"/>
          </ac:picMkLst>
        </pc:picChg>
      </pc:sldChg>
      <pc:sldChg chg="addSp modSp add mod">
        <pc:chgData name="Zinger, Dana M (Historical Society)" userId="56aa7662-06e9-4d24-8e2c-d71773d4b644" providerId="ADAL" clId="{6C4B21D8-97A3-43DE-A4DF-E7AB8BF361B4}" dt="2025-11-19T19:05:34.441" v="525" actId="1076"/>
        <pc:sldMkLst>
          <pc:docMk/>
          <pc:sldMk cId="3805491336" sldId="332"/>
        </pc:sldMkLst>
        <pc:picChg chg="add mod">
          <ac:chgData name="Zinger, Dana M (Historical Society)" userId="56aa7662-06e9-4d24-8e2c-d71773d4b644" providerId="ADAL" clId="{6C4B21D8-97A3-43DE-A4DF-E7AB8BF361B4}" dt="2025-11-19T19:05:34.441" v="525" actId="1076"/>
          <ac:picMkLst>
            <pc:docMk/>
            <pc:sldMk cId="3805491336" sldId="332"/>
            <ac:picMk id="4" creationId="{EB003A1D-7043-5F53-751E-1E9A3D094699}"/>
          </ac:picMkLst>
        </pc:picChg>
      </pc:sldChg>
      <pc:sldChg chg="addSp modSp add mod">
        <pc:chgData name="Zinger, Dana M (Historical Society)" userId="56aa7662-06e9-4d24-8e2c-d71773d4b644" providerId="ADAL" clId="{6C4B21D8-97A3-43DE-A4DF-E7AB8BF361B4}" dt="2025-11-19T19:04:52.014" v="512" actId="1076"/>
        <pc:sldMkLst>
          <pc:docMk/>
          <pc:sldMk cId="3881445707" sldId="333"/>
        </pc:sldMkLst>
        <pc:picChg chg="add mod">
          <ac:chgData name="Zinger, Dana M (Historical Society)" userId="56aa7662-06e9-4d24-8e2c-d71773d4b644" providerId="ADAL" clId="{6C4B21D8-97A3-43DE-A4DF-E7AB8BF361B4}" dt="2025-11-19T19:04:52.014" v="512" actId="1076"/>
          <ac:picMkLst>
            <pc:docMk/>
            <pc:sldMk cId="3881445707" sldId="333"/>
            <ac:picMk id="4" creationId="{061593F3-AF39-501E-A3D0-C1C64D29D5E8}"/>
          </ac:picMkLst>
        </pc:picChg>
      </pc:sldChg>
      <pc:sldChg chg="addSp modSp add mod">
        <pc:chgData name="Zinger, Dana M (Historical Society)" userId="56aa7662-06e9-4d24-8e2c-d71773d4b644" providerId="ADAL" clId="{6C4B21D8-97A3-43DE-A4DF-E7AB8BF361B4}" dt="2025-11-19T19:03:57.234" v="497" actId="1076"/>
        <pc:sldMkLst>
          <pc:docMk/>
          <pc:sldMk cId="2554615380" sldId="334"/>
        </pc:sldMkLst>
        <pc:picChg chg="add mod">
          <ac:chgData name="Zinger, Dana M (Historical Society)" userId="56aa7662-06e9-4d24-8e2c-d71773d4b644" providerId="ADAL" clId="{6C4B21D8-97A3-43DE-A4DF-E7AB8BF361B4}" dt="2025-11-19T19:03:57.234" v="497" actId="1076"/>
          <ac:picMkLst>
            <pc:docMk/>
            <pc:sldMk cId="2554615380" sldId="334"/>
            <ac:picMk id="4" creationId="{B5D49014-92BA-275C-3D75-AE2EE07F025E}"/>
          </ac:picMkLst>
        </pc:picChg>
      </pc:sldChg>
      <pc:sldChg chg="addSp modSp add mod">
        <pc:chgData name="Zinger, Dana M (Historical Society)" userId="56aa7662-06e9-4d24-8e2c-d71773d4b644" providerId="ADAL" clId="{6C4B21D8-97A3-43DE-A4DF-E7AB8BF361B4}" dt="2025-11-19T19:02:40.121" v="478" actId="1035"/>
        <pc:sldMkLst>
          <pc:docMk/>
          <pc:sldMk cId="77314406" sldId="335"/>
        </pc:sldMkLst>
        <pc:picChg chg="add mod modCrop">
          <ac:chgData name="Zinger, Dana M (Historical Society)" userId="56aa7662-06e9-4d24-8e2c-d71773d4b644" providerId="ADAL" clId="{6C4B21D8-97A3-43DE-A4DF-E7AB8BF361B4}" dt="2025-11-19T19:02:40.121" v="478" actId="1035"/>
          <ac:picMkLst>
            <pc:docMk/>
            <pc:sldMk cId="77314406" sldId="335"/>
            <ac:picMk id="4" creationId="{DA92FA85-B57C-29F5-AB0D-09B21E5FA2AF}"/>
          </ac:picMkLst>
        </pc:picChg>
      </pc:sldChg>
      <pc:sldChg chg="addSp modSp add mod">
        <pc:chgData name="Zinger, Dana M (Historical Society)" userId="56aa7662-06e9-4d24-8e2c-d71773d4b644" providerId="ADAL" clId="{6C4B21D8-97A3-43DE-A4DF-E7AB8BF361B4}" dt="2025-11-19T19:00:33.464" v="451" actId="1076"/>
        <pc:sldMkLst>
          <pc:docMk/>
          <pc:sldMk cId="2631975688" sldId="336"/>
        </pc:sldMkLst>
        <pc:picChg chg="add mod">
          <ac:chgData name="Zinger, Dana M (Historical Society)" userId="56aa7662-06e9-4d24-8e2c-d71773d4b644" providerId="ADAL" clId="{6C4B21D8-97A3-43DE-A4DF-E7AB8BF361B4}" dt="2025-11-19T19:00:33.464" v="451" actId="1076"/>
          <ac:picMkLst>
            <pc:docMk/>
            <pc:sldMk cId="2631975688" sldId="336"/>
            <ac:picMk id="4" creationId="{1A7CB5A9-51F4-FAE6-4027-87ECD6417A92}"/>
          </ac:picMkLst>
        </pc:picChg>
      </pc:sldChg>
      <pc:sldChg chg="addSp modSp add mod">
        <pc:chgData name="Zinger, Dana M (Historical Society)" userId="56aa7662-06e9-4d24-8e2c-d71773d4b644" providerId="ADAL" clId="{6C4B21D8-97A3-43DE-A4DF-E7AB8BF361B4}" dt="2025-11-19T18:59:39.942" v="437" actId="1076"/>
        <pc:sldMkLst>
          <pc:docMk/>
          <pc:sldMk cId="239473179" sldId="337"/>
        </pc:sldMkLst>
        <pc:picChg chg="add mod">
          <ac:chgData name="Zinger, Dana M (Historical Society)" userId="56aa7662-06e9-4d24-8e2c-d71773d4b644" providerId="ADAL" clId="{6C4B21D8-97A3-43DE-A4DF-E7AB8BF361B4}" dt="2025-11-19T18:59:39.942" v="437" actId="1076"/>
          <ac:picMkLst>
            <pc:docMk/>
            <pc:sldMk cId="239473179" sldId="337"/>
            <ac:picMk id="4" creationId="{9F3E6AC4-B9AD-DDEF-B65D-F1FF78B9143B}"/>
          </ac:picMkLst>
        </pc:picChg>
      </pc:sldChg>
      <pc:sldChg chg="addSp modSp add mod">
        <pc:chgData name="Zinger, Dana M (Historical Society)" userId="56aa7662-06e9-4d24-8e2c-d71773d4b644" providerId="ADAL" clId="{6C4B21D8-97A3-43DE-A4DF-E7AB8BF361B4}" dt="2025-11-19T18:56:55.983" v="400" actId="1076"/>
        <pc:sldMkLst>
          <pc:docMk/>
          <pc:sldMk cId="2627771843" sldId="338"/>
        </pc:sldMkLst>
        <pc:picChg chg="add mod modCrop">
          <ac:chgData name="Zinger, Dana M (Historical Society)" userId="56aa7662-06e9-4d24-8e2c-d71773d4b644" providerId="ADAL" clId="{6C4B21D8-97A3-43DE-A4DF-E7AB8BF361B4}" dt="2025-11-19T18:56:55.983" v="400" actId="1076"/>
          <ac:picMkLst>
            <pc:docMk/>
            <pc:sldMk cId="2627771843" sldId="338"/>
            <ac:picMk id="4" creationId="{B5FF7AB2-E995-0495-A3D6-A5F9948B0A1F}"/>
          </ac:picMkLst>
        </pc:picChg>
      </pc:sldChg>
      <pc:sldChg chg="addSp modSp add mod ord">
        <pc:chgData name="Zinger, Dana M (Historical Society)" userId="56aa7662-06e9-4d24-8e2c-d71773d4b644" providerId="ADAL" clId="{6C4B21D8-97A3-43DE-A4DF-E7AB8BF361B4}" dt="2025-11-19T19:06:33.620" v="539" actId="1076"/>
        <pc:sldMkLst>
          <pc:docMk/>
          <pc:sldMk cId="900527432" sldId="339"/>
        </pc:sldMkLst>
        <pc:picChg chg="add mod">
          <ac:chgData name="Zinger, Dana M (Historical Society)" userId="56aa7662-06e9-4d24-8e2c-d71773d4b644" providerId="ADAL" clId="{6C4B21D8-97A3-43DE-A4DF-E7AB8BF361B4}" dt="2025-11-19T19:06:33.620" v="539" actId="1076"/>
          <ac:picMkLst>
            <pc:docMk/>
            <pc:sldMk cId="900527432" sldId="339"/>
            <ac:picMk id="4" creationId="{77FEFDF2-6F5B-574E-EFEC-97212FF5E52A}"/>
          </ac:picMkLst>
        </pc:picChg>
      </pc:sldChg>
      <pc:sldChg chg="addSp modSp add mod">
        <pc:chgData name="Zinger, Dana M (Historical Society)" userId="56aa7662-06e9-4d24-8e2c-d71773d4b644" providerId="ADAL" clId="{6C4B21D8-97A3-43DE-A4DF-E7AB8BF361B4}" dt="2025-11-19T19:07:10.202" v="552" actId="1076"/>
        <pc:sldMkLst>
          <pc:docMk/>
          <pc:sldMk cId="1688264975" sldId="340"/>
        </pc:sldMkLst>
        <pc:picChg chg="add mod">
          <ac:chgData name="Zinger, Dana M (Historical Society)" userId="56aa7662-06e9-4d24-8e2c-d71773d4b644" providerId="ADAL" clId="{6C4B21D8-97A3-43DE-A4DF-E7AB8BF361B4}" dt="2025-11-19T19:07:10.202" v="552" actId="1076"/>
          <ac:picMkLst>
            <pc:docMk/>
            <pc:sldMk cId="1688264975" sldId="340"/>
            <ac:picMk id="4" creationId="{0BE83767-11DC-0E7E-CA24-D698DAE04551}"/>
          </ac:picMkLst>
        </pc:picChg>
      </pc:sldChg>
      <pc:sldChg chg="addSp modSp add mod">
        <pc:chgData name="Zinger, Dana M (Historical Society)" userId="56aa7662-06e9-4d24-8e2c-d71773d4b644" providerId="ADAL" clId="{6C4B21D8-97A3-43DE-A4DF-E7AB8BF361B4}" dt="2025-11-19T19:07:30.803" v="558" actId="1076"/>
        <pc:sldMkLst>
          <pc:docMk/>
          <pc:sldMk cId="109782582" sldId="341"/>
        </pc:sldMkLst>
        <pc:picChg chg="add mod">
          <ac:chgData name="Zinger, Dana M (Historical Society)" userId="56aa7662-06e9-4d24-8e2c-d71773d4b644" providerId="ADAL" clId="{6C4B21D8-97A3-43DE-A4DF-E7AB8BF361B4}" dt="2025-11-19T19:07:30.803" v="558" actId="1076"/>
          <ac:picMkLst>
            <pc:docMk/>
            <pc:sldMk cId="109782582" sldId="341"/>
            <ac:picMk id="4" creationId="{D2FD3047-8C6A-0DB0-729C-2D3CF4CBCE25}"/>
          </ac:picMkLst>
        </pc:picChg>
      </pc:sldChg>
      <pc:sldMasterChg chg="addSp modSp mod">
        <pc:chgData name="Zinger, Dana M (Historical Society)" userId="56aa7662-06e9-4d24-8e2c-d71773d4b644" providerId="ADAL" clId="{6C4B21D8-97A3-43DE-A4DF-E7AB8BF361B4}" dt="2025-11-19T18:25:55.550" v="232" actId="1076"/>
        <pc:sldMasterMkLst>
          <pc:docMk/>
          <pc:sldMasterMk cId="768925567" sldId="2147483660"/>
        </pc:sldMasterMkLst>
        <pc:spChg chg="add mod">
          <ac:chgData name="Zinger, Dana M (Historical Society)" userId="56aa7662-06e9-4d24-8e2c-d71773d4b644" providerId="ADAL" clId="{6C4B21D8-97A3-43DE-A4DF-E7AB8BF361B4}" dt="2025-11-19T18:19:49.019" v="160" actId="767"/>
          <ac:spMkLst>
            <pc:docMk/>
            <pc:sldMasterMk cId="768925567" sldId="2147483660"/>
            <ac:spMk id="2" creationId="{44699F98-B99F-318F-3037-10350D633CB5}"/>
          </ac:spMkLst>
        </pc:spChg>
        <pc:spChg chg="add mod">
          <ac:chgData name="Zinger, Dana M (Historical Society)" userId="56aa7662-06e9-4d24-8e2c-d71773d4b644" providerId="ADAL" clId="{6C4B21D8-97A3-43DE-A4DF-E7AB8BF361B4}" dt="2025-11-19T18:25:40.732" v="231" actId="120"/>
          <ac:spMkLst>
            <pc:docMk/>
            <pc:sldMasterMk cId="768925567" sldId="2147483660"/>
            <ac:spMk id="3" creationId="{9D69D83B-3C16-E2A7-AC64-4313CE323E6A}"/>
          </ac:spMkLst>
        </pc:spChg>
        <pc:spChg chg="mod ord">
          <ac:chgData name="Zinger, Dana M (Historical Society)" userId="56aa7662-06e9-4d24-8e2c-d71773d4b644" providerId="ADAL" clId="{6C4B21D8-97A3-43DE-A4DF-E7AB8BF361B4}" dt="2025-11-19T18:24:49.016" v="222" actId="1076"/>
          <ac:spMkLst>
            <pc:docMk/>
            <pc:sldMasterMk cId="768925567" sldId="2147483660"/>
            <ac:spMk id="7" creationId="{899D7261-4E18-CBBF-4BB4-4A8D4F37691E}"/>
          </ac:spMkLst>
        </pc:spChg>
        <pc:picChg chg="mod ord">
          <ac:chgData name="Zinger, Dana M (Historical Society)" userId="56aa7662-06e9-4d24-8e2c-d71773d4b644" providerId="ADAL" clId="{6C4B21D8-97A3-43DE-A4DF-E7AB8BF361B4}" dt="2025-11-19T18:25:55.550" v="232" actId="1076"/>
          <ac:picMkLst>
            <pc:docMk/>
            <pc:sldMasterMk cId="768925567" sldId="2147483660"/>
            <ac:picMk id="8" creationId="{B031EB92-EA6E-BC92-1D58-10593794DB97}"/>
          </ac:picMkLst>
        </pc:picChg>
        <pc:picChg chg="mod">
          <ac:chgData name="Zinger, Dana M (Historical Society)" userId="56aa7662-06e9-4d24-8e2c-d71773d4b644" providerId="ADAL" clId="{6C4B21D8-97A3-43DE-A4DF-E7AB8BF361B4}" dt="2025-11-19T18:25:55.550" v="232" actId="1076"/>
          <ac:picMkLst>
            <pc:docMk/>
            <pc:sldMasterMk cId="768925567" sldId="2147483660"/>
            <ac:picMk id="9" creationId="{CDBC79E3-3144-F618-E574-0DC2D60E8D34}"/>
          </ac:picMkLst>
        </pc:picChg>
      </pc:sldMasterChg>
      <pc:sldMasterChg chg="add del">
        <pc:chgData name="Zinger, Dana M (Historical Society)" userId="56aa7662-06e9-4d24-8e2c-d71773d4b644" providerId="ADAL" clId="{6C4B21D8-97A3-43DE-A4DF-E7AB8BF361B4}" dt="2025-11-19T18:13:23.734" v="3" actId="2696"/>
        <pc:sldMasterMkLst>
          <pc:docMk/>
          <pc:sldMasterMk cId="2279297235" sldId="2147483663"/>
        </pc:sldMasterMkLst>
      </pc:sldMasterChg>
      <pc:sldMasterChg chg="new del mod addSldLayout">
        <pc:chgData name="Zinger, Dana M (Historical Society)" userId="56aa7662-06e9-4d24-8e2c-d71773d4b644" providerId="ADAL" clId="{6C4B21D8-97A3-43DE-A4DF-E7AB8BF361B4}" dt="2025-11-19T18:14:29.069" v="5" actId="2696"/>
        <pc:sldMasterMkLst>
          <pc:docMk/>
          <pc:sldMasterMk cId="682992663" sldId="2147483671"/>
        </pc:sldMasterMkLst>
        <pc:sldLayoutChg chg="new replId">
          <pc:chgData name="Zinger, Dana M (Historical Society)" userId="56aa7662-06e9-4d24-8e2c-d71773d4b644" providerId="ADAL" clId="{6C4B21D8-97A3-43DE-A4DF-E7AB8BF361B4}" dt="2025-11-19T18:14:20.104" v="4" actId="6938"/>
          <pc:sldLayoutMkLst>
            <pc:docMk/>
            <pc:sldMasterMk cId="682992663" sldId="2147483671"/>
            <pc:sldLayoutMk cId="1707504630" sldId="2147483672"/>
          </pc:sldLayoutMkLst>
        </pc:sldLayoutChg>
        <pc:sldLayoutChg chg="new replId">
          <pc:chgData name="Zinger, Dana M (Historical Society)" userId="56aa7662-06e9-4d24-8e2c-d71773d4b644" providerId="ADAL" clId="{6C4B21D8-97A3-43DE-A4DF-E7AB8BF361B4}" dt="2025-11-19T18:14:20.104" v="4" actId="6938"/>
          <pc:sldLayoutMkLst>
            <pc:docMk/>
            <pc:sldMasterMk cId="682992663" sldId="2147483671"/>
            <pc:sldLayoutMk cId="105516647" sldId="2147483673"/>
          </pc:sldLayoutMkLst>
        </pc:sldLayoutChg>
        <pc:sldLayoutChg chg="new replId">
          <pc:chgData name="Zinger, Dana M (Historical Society)" userId="56aa7662-06e9-4d24-8e2c-d71773d4b644" providerId="ADAL" clId="{6C4B21D8-97A3-43DE-A4DF-E7AB8BF361B4}" dt="2025-11-19T18:14:20.104" v="4" actId="6938"/>
          <pc:sldLayoutMkLst>
            <pc:docMk/>
            <pc:sldMasterMk cId="682992663" sldId="2147483671"/>
            <pc:sldLayoutMk cId="3148889982" sldId="2147483674"/>
          </pc:sldLayoutMkLst>
        </pc:sldLayoutChg>
        <pc:sldLayoutChg chg="new replId">
          <pc:chgData name="Zinger, Dana M (Historical Society)" userId="56aa7662-06e9-4d24-8e2c-d71773d4b644" providerId="ADAL" clId="{6C4B21D8-97A3-43DE-A4DF-E7AB8BF361B4}" dt="2025-11-19T18:14:20.104" v="4" actId="6938"/>
          <pc:sldLayoutMkLst>
            <pc:docMk/>
            <pc:sldMasterMk cId="682992663" sldId="2147483671"/>
            <pc:sldLayoutMk cId="635947516" sldId="2147483675"/>
          </pc:sldLayoutMkLst>
        </pc:sldLayoutChg>
        <pc:sldLayoutChg chg="new replId">
          <pc:chgData name="Zinger, Dana M (Historical Society)" userId="56aa7662-06e9-4d24-8e2c-d71773d4b644" providerId="ADAL" clId="{6C4B21D8-97A3-43DE-A4DF-E7AB8BF361B4}" dt="2025-11-19T18:14:20.104" v="4" actId="6938"/>
          <pc:sldLayoutMkLst>
            <pc:docMk/>
            <pc:sldMasterMk cId="682992663" sldId="2147483671"/>
            <pc:sldLayoutMk cId="1945492013" sldId="2147483676"/>
          </pc:sldLayoutMkLst>
        </pc:sldLayoutChg>
        <pc:sldLayoutChg chg="new replId">
          <pc:chgData name="Zinger, Dana M (Historical Society)" userId="56aa7662-06e9-4d24-8e2c-d71773d4b644" providerId="ADAL" clId="{6C4B21D8-97A3-43DE-A4DF-E7AB8BF361B4}" dt="2025-11-19T18:14:20.104" v="4" actId="6938"/>
          <pc:sldLayoutMkLst>
            <pc:docMk/>
            <pc:sldMasterMk cId="682992663" sldId="2147483671"/>
            <pc:sldLayoutMk cId="3892546137" sldId="2147483677"/>
          </pc:sldLayoutMkLst>
        </pc:sldLayoutChg>
        <pc:sldLayoutChg chg="new replId">
          <pc:chgData name="Zinger, Dana M (Historical Society)" userId="56aa7662-06e9-4d24-8e2c-d71773d4b644" providerId="ADAL" clId="{6C4B21D8-97A3-43DE-A4DF-E7AB8BF361B4}" dt="2025-11-19T18:14:20.104" v="4" actId="6938"/>
          <pc:sldLayoutMkLst>
            <pc:docMk/>
            <pc:sldMasterMk cId="682992663" sldId="2147483671"/>
            <pc:sldLayoutMk cId="1724391142" sldId="2147483678"/>
          </pc:sldLayoutMkLst>
        </pc:sldLayoutChg>
        <pc:sldLayoutChg chg="new replId">
          <pc:chgData name="Zinger, Dana M (Historical Society)" userId="56aa7662-06e9-4d24-8e2c-d71773d4b644" providerId="ADAL" clId="{6C4B21D8-97A3-43DE-A4DF-E7AB8BF361B4}" dt="2025-11-19T18:14:20.104" v="4" actId="6938"/>
          <pc:sldLayoutMkLst>
            <pc:docMk/>
            <pc:sldMasterMk cId="682992663" sldId="2147483671"/>
            <pc:sldLayoutMk cId="3238092369" sldId="2147483679"/>
          </pc:sldLayoutMkLst>
        </pc:sldLayoutChg>
        <pc:sldLayoutChg chg="new replId">
          <pc:chgData name="Zinger, Dana M (Historical Society)" userId="56aa7662-06e9-4d24-8e2c-d71773d4b644" providerId="ADAL" clId="{6C4B21D8-97A3-43DE-A4DF-E7AB8BF361B4}" dt="2025-11-19T18:14:20.104" v="4" actId="6938"/>
          <pc:sldLayoutMkLst>
            <pc:docMk/>
            <pc:sldMasterMk cId="682992663" sldId="2147483671"/>
            <pc:sldLayoutMk cId="3987373316" sldId="2147483680"/>
          </pc:sldLayoutMkLst>
        </pc:sldLayoutChg>
        <pc:sldLayoutChg chg="new replId">
          <pc:chgData name="Zinger, Dana M (Historical Society)" userId="56aa7662-06e9-4d24-8e2c-d71773d4b644" providerId="ADAL" clId="{6C4B21D8-97A3-43DE-A4DF-E7AB8BF361B4}" dt="2025-11-19T18:14:20.104" v="4" actId="6938"/>
          <pc:sldLayoutMkLst>
            <pc:docMk/>
            <pc:sldMasterMk cId="682992663" sldId="2147483671"/>
            <pc:sldLayoutMk cId="606469828" sldId="2147483681"/>
          </pc:sldLayoutMkLst>
        </pc:sldLayoutChg>
        <pc:sldLayoutChg chg="new replId">
          <pc:chgData name="Zinger, Dana M (Historical Society)" userId="56aa7662-06e9-4d24-8e2c-d71773d4b644" providerId="ADAL" clId="{6C4B21D8-97A3-43DE-A4DF-E7AB8BF361B4}" dt="2025-11-19T18:14:20.104" v="4" actId="6938"/>
          <pc:sldLayoutMkLst>
            <pc:docMk/>
            <pc:sldMasterMk cId="682992663" sldId="2147483671"/>
            <pc:sldLayoutMk cId="1139221919" sldId="2147483682"/>
          </pc:sldLayoutMkLst>
        </pc:sldLayoutChg>
      </pc:sldMasterChg>
      <pc:sldMasterChg chg="add del mod addSldLayout modSldLayout">
        <pc:chgData name="Zinger, Dana M (Historical Society)" userId="56aa7662-06e9-4d24-8e2c-d71773d4b644" providerId="ADAL" clId="{6C4B21D8-97A3-43DE-A4DF-E7AB8BF361B4}" dt="2025-11-19T18:13:02.631" v="1" actId="2696"/>
        <pc:sldMasterMkLst>
          <pc:docMk/>
          <pc:sldMasterMk cId="2787660957" sldId="2147483671"/>
        </pc:sldMasterMkLst>
        <pc:sldLayoutChg chg="add mod replId">
          <pc:chgData name="Zinger, Dana M (Historical Society)" userId="56aa7662-06e9-4d24-8e2c-d71773d4b644" providerId="ADAL" clId="{6C4B21D8-97A3-43DE-A4DF-E7AB8BF361B4}" dt="2025-11-19T18:12:45.190" v="0" actId="2890"/>
          <pc:sldLayoutMkLst>
            <pc:docMk/>
            <pc:sldMasterMk cId="2787660957" sldId="2147483671"/>
            <pc:sldLayoutMk cId="3083951594" sldId="214748367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20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3C7FD8-29FF-69FD-A77F-A97B9D2CC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625" y="1406105"/>
            <a:ext cx="9204684" cy="4485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ARIAL font</a:t>
            </a:r>
          </a:p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5123E-9AEC-8A93-6491-E11A69719C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HEADLINE – PLEASE USE ONLY ARIAL FONT</a:t>
            </a:r>
          </a:p>
        </p:txBody>
      </p:sp>
    </p:spTree>
    <p:extLst>
      <p:ext uri="{BB962C8B-B14F-4D97-AF65-F5344CB8AC3E}">
        <p14:creationId xmlns:p14="http://schemas.microsoft.com/office/powerpoint/2010/main" val="167651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324DB7-6DA4-C38A-33AE-9027961506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3788" y="1336675"/>
            <a:ext cx="9575800" cy="536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ARIAL font</a:t>
            </a:r>
          </a:p>
          <a:p>
            <a:pPr lvl="0"/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55EEAA2-707F-881E-9475-81A90596C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HEADLINE – PLEASE USE ONLY ARIAL FONT</a:t>
            </a:r>
          </a:p>
        </p:txBody>
      </p:sp>
    </p:spTree>
    <p:extLst>
      <p:ext uri="{BB962C8B-B14F-4D97-AF65-F5344CB8AC3E}">
        <p14:creationId xmlns:p14="http://schemas.microsoft.com/office/powerpoint/2010/main" val="410183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C5DD81-8806-0E3A-279D-D39AD704A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9188" y="1414463"/>
            <a:ext cx="9515475" cy="521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ARIAL font</a:t>
            </a:r>
          </a:p>
          <a:p>
            <a:pPr lvl="0"/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0B888EE-7B36-9A8E-0E7F-F8BB1874A6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HEADLINE – PLEASE USE ONLY ARIAL FONT</a:t>
            </a:r>
          </a:p>
        </p:txBody>
      </p:sp>
    </p:spTree>
    <p:extLst>
      <p:ext uri="{BB962C8B-B14F-4D97-AF65-F5344CB8AC3E}">
        <p14:creationId xmlns:p14="http://schemas.microsoft.com/office/powerpoint/2010/main" val="863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66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9D7261-4E18-CBBF-4BB4-4A8D4F3769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031EB92-EA6E-BC92-1D58-10593794DB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7" y="2633510"/>
            <a:ext cx="5763948" cy="3500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BC79E3-3144-F618-E574-0DC2D60E8D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1390" y="750589"/>
            <a:ext cx="4439873" cy="1355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69D83B-3C16-E2A7-AC64-4313CE323E6A}"/>
              </a:ext>
            </a:extLst>
          </p:cNvPr>
          <p:cNvSpPr txBox="1"/>
          <p:nvPr userDrawn="1"/>
        </p:nvSpPr>
        <p:spPr>
          <a:xfrm>
            <a:off x="7186941" y="750589"/>
            <a:ext cx="407311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FRONTIER NURSING 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VISUAL THINKING STRATEGIES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2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95C881-5D15-6CEF-71DA-B497FD32DDE8}"/>
              </a:ext>
            </a:extLst>
          </p:cNvPr>
          <p:cNvSpPr/>
          <p:nvPr/>
        </p:nvSpPr>
        <p:spPr>
          <a:xfrm>
            <a:off x="0" y="0"/>
            <a:ext cx="12192000" cy="6039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5F6EC3-7E2E-ACCE-EF68-076A6ACD9DA8}"/>
              </a:ext>
            </a:extLst>
          </p:cNvPr>
          <p:cNvSpPr/>
          <p:nvPr/>
        </p:nvSpPr>
        <p:spPr>
          <a:xfrm>
            <a:off x="0" y="6039556"/>
            <a:ext cx="12192000" cy="818444"/>
          </a:xfrm>
          <a:prstGeom prst="rect">
            <a:avLst/>
          </a:prstGeom>
          <a:solidFill>
            <a:srgbClr val="153B65"/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C748DBA-CAC5-A2BD-E37E-86CF81243B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51" y="4572743"/>
            <a:ext cx="2320512" cy="14093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40DD92-0E28-45D8-6C67-129243BAFE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455" y="6187982"/>
            <a:ext cx="1707833" cy="5215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DE4FFC-F1CD-0B46-C0CF-D12179507000}"/>
              </a:ext>
            </a:extLst>
          </p:cNvPr>
          <p:cNvSpPr txBox="1"/>
          <p:nvPr/>
        </p:nvSpPr>
        <p:spPr>
          <a:xfrm>
            <a:off x="330926" y="6264111"/>
            <a:ext cx="685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history.ky.gov/america250ky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CEBC5083-38C8-6DD4-42B4-9C056551E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E31F2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9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354616-8FCB-8379-803C-8C43ECDBFC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F2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916351-E311-1E37-F302-658A72735EC8}"/>
              </a:ext>
            </a:extLst>
          </p:cNvPr>
          <p:cNvSpPr/>
          <p:nvPr/>
        </p:nvSpPr>
        <p:spPr>
          <a:xfrm>
            <a:off x="-4126" y="0"/>
            <a:ext cx="216928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3FFA3CFC-8857-9A3E-3A18-8AE274DF5C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6964"/>
            <a:ext cx="2161036" cy="2161036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0B0482F-16E9-88A2-29A3-ACD2403218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8" y="3631716"/>
            <a:ext cx="1754000" cy="1065248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A9EFB616-AAFF-AD58-0AB8-89ED49A15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E31F2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19EDA-956E-B474-39DC-A71676A938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517" y="3062536"/>
            <a:ext cx="1638877" cy="50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9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B2E856-61DF-872B-4CF5-9EDF10725E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F2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927607-E650-541C-FACB-C0BB41F09965}"/>
              </a:ext>
            </a:extLst>
          </p:cNvPr>
          <p:cNvSpPr/>
          <p:nvPr/>
        </p:nvSpPr>
        <p:spPr>
          <a:xfrm>
            <a:off x="-8252" y="0"/>
            <a:ext cx="216928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C162020-7C3F-DE0C-90B3-8286A7CF1A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" y="5573728"/>
            <a:ext cx="1754000" cy="1065248"/>
          </a:xfrm>
          <a:prstGeom prst="rect">
            <a:avLst/>
          </a:prstGeom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58289246-524B-0A77-832B-6EE4E73A7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00508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0F598-A718-11A5-12B1-A17EBE488D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655" y="5059254"/>
            <a:ext cx="1243692" cy="37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1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C95436-D061-E701-76C5-89ECB1CC0F1A}"/>
              </a:ext>
            </a:extLst>
          </p:cNvPr>
          <p:cNvSpPr/>
          <p:nvPr/>
        </p:nvSpPr>
        <p:spPr>
          <a:xfrm>
            <a:off x="0" y="0"/>
            <a:ext cx="12192000" cy="6039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3FAC03-45DB-2369-AB5B-23DC788124BD}"/>
              </a:ext>
            </a:extLst>
          </p:cNvPr>
          <p:cNvSpPr/>
          <p:nvPr/>
        </p:nvSpPr>
        <p:spPr>
          <a:xfrm>
            <a:off x="0" y="6039556"/>
            <a:ext cx="12192000" cy="818444"/>
          </a:xfrm>
          <a:prstGeom prst="rect">
            <a:avLst/>
          </a:prstGeom>
          <a:solidFill>
            <a:srgbClr val="153B65"/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51D561-B208-2EF4-E2D8-B960087B9F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455" y="6187982"/>
            <a:ext cx="1707833" cy="5215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E95938-0E71-C9E2-D2FE-3D162E99CBEC}"/>
              </a:ext>
            </a:extLst>
          </p:cNvPr>
          <p:cNvSpPr txBox="1"/>
          <p:nvPr/>
        </p:nvSpPr>
        <p:spPr>
          <a:xfrm>
            <a:off x="330926" y="6264111"/>
            <a:ext cx="685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history.ky.gov/america250ky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11A543-D948-4C1E-C5CE-F50A0468DEC2}"/>
              </a:ext>
            </a:extLst>
          </p:cNvPr>
          <p:cNvGrpSpPr/>
          <p:nvPr/>
        </p:nvGrpSpPr>
        <p:grpSpPr>
          <a:xfrm>
            <a:off x="607446" y="790303"/>
            <a:ext cx="10977107" cy="4458950"/>
            <a:chOff x="553204" y="1208006"/>
            <a:chExt cx="10977107" cy="4458950"/>
          </a:xfrm>
        </p:grpSpPr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92070A6E-9F97-D55F-2EBD-39941871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04" y="1400911"/>
              <a:ext cx="6809983" cy="4135873"/>
            </a:xfrm>
            <a:prstGeom prst="rect">
              <a:avLst/>
            </a:prstGeom>
          </p:spPr>
        </p:pic>
        <p:pic>
          <p:nvPicPr>
            <p:cNvPr id="13" name="Picture 12" descr="Qr code&#10;&#10;Description automatically generated">
              <a:extLst>
                <a:ext uri="{FF2B5EF4-FFF2-40B4-BE49-F238E27FC236}">
                  <a16:creationId xmlns:a16="http://schemas.microsoft.com/office/drawing/2014/main" id="{EA95813F-F27E-7961-4F91-27707590D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361" y="1208006"/>
              <a:ext cx="4458950" cy="4458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97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55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956CF-EBE0-36F7-8FCB-13D2C6C34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DBA52-C0BE-896D-2E60-69B6F6236E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FRONTIER NURSING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B77C9D-D335-6D4A-CF5E-91F7A996E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49" y="1279697"/>
            <a:ext cx="7435076" cy="549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45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1D394-40BC-6221-16A0-94EE67481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72AD7-2B2A-A62A-972B-F7EB430262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FRONTIER NURSING SERVICE</a:t>
            </a:r>
          </a:p>
        </p:txBody>
      </p:sp>
      <p:pic>
        <p:nvPicPr>
          <p:cNvPr id="4" name="Picture 3" descr="A person and person standing next to a bed&#10;&#10;AI-generated content may be incorrect.">
            <a:extLst>
              <a:ext uri="{FF2B5EF4-FFF2-40B4-BE49-F238E27FC236}">
                <a16:creationId xmlns:a16="http://schemas.microsoft.com/office/drawing/2014/main" id="{DA92FA85-B57C-29F5-AB0D-09B21E5FA2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1293" y="1237329"/>
            <a:ext cx="40290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4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3957C-D089-ACC6-4384-81C46C312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53E24-1278-4DCF-9A7C-5ACBE867E9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FRONTIER NURSING SERVICE</a:t>
            </a:r>
          </a:p>
        </p:txBody>
      </p:sp>
      <p:pic>
        <p:nvPicPr>
          <p:cNvPr id="4" name="Picture 3" descr="A picture containing indoor, wall, white, room&#10;&#10;AI-generated content may be incorrect.">
            <a:extLst>
              <a:ext uri="{FF2B5EF4-FFF2-40B4-BE49-F238E27FC236}">
                <a16:creationId xmlns:a16="http://schemas.microsoft.com/office/drawing/2014/main" id="{E134CB4B-0161-1209-1574-D300CC4DCA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1239109"/>
            <a:ext cx="4057649" cy="558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DE9CB-8E1B-0F23-C507-3440BEA9A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0ABE9-BC30-3214-9729-E6DF22E1C9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FRONTIER NURSING SERVICE</a:t>
            </a:r>
          </a:p>
        </p:txBody>
      </p:sp>
      <p:pic>
        <p:nvPicPr>
          <p:cNvPr id="4" name="Picture 3" descr="A picture containing text, outdoor, old, white&#10;&#10;AI-generated content may be incorrect.">
            <a:extLst>
              <a:ext uri="{FF2B5EF4-FFF2-40B4-BE49-F238E27FC236}">
                <a16:creationId xmlns:a16="http://schemas.microsoft.com/office/drawing/2014/main" id="{B5D49014-92BA-275C-3D75-AE2EE07F0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218761"/>
            <a:ext cx="7630906" cy="563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15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8F330-3C80-D49F-E7A0-858A1E920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39E68-5758-2043-4642-AFF5AD9111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FRONTIER NURSING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0A9A77-1FFF-8B10-97EE-3E9847148C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86" y="1222114"/>
            <a:ext cx="4075939" cy="559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01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4671F-7649-DC79-48EB-79FC9C1C2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A8398-7375-E1AD-73F1-3A9A0DB62D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FRONTIER NURSING SERVICE</a:t>
            </a:r>
          </a:p>
        </p:txBody>
      </p:sp>
      <p:pic>
        <p:nvPicPr>
          <p:cNvPr id="4" name="Picture 3" descr="A picture containing text, outdoor, old, vintage&#10;&#10;AI-generated content may be incorrect.">
            <a:extLst>
              <a:ext uri="{FF2B5EF4-FFF2-40B4-BE49-F238E27FC236}">
                <a16:creationId xmlns:a16="http://schemas.microsoft.com/office/drawing/2014/main" id="{061593F3-AF39-501E-A3D0-C1C64D29D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1292657"/>
            <a:ext cx="7705725" cy="542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45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DE333-9F68-8950-533C-EDE108C2A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D06B4-96EC-846D-42DF-6840A89BE9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FRONTIER NURSING SERVICE</a:t>
            </a:r>
          </a:p>
        </p:txBody>
      </p:sp>
      <p:pic>
        <p:nvPicPr>
          <p:cNvPr id="4" name="Picture 3" descr="A picture containing text, window, old, posing&#10;&#10;AI-generated content may be incorrect.">
            <a:extLst>
              <a:ext uri="{FF2B5EF4-FFF2-40B4-BE49-F238E27FC236}">
                <a16:creationId xmlns:a16="http://schemas.microsoft.com/office/drawing/2014/main" id="{948BC049-EAF3-1833-54ED-C673B4A286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887" y="1227053"/>
            <a:ext cx="4037838" cy="554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98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9137E-8C7C-5AB9-68AF-C5C352F34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11A89-230E-38E6-78AD-7E7A18681D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FRONTIER NURSING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03A1D-7043-5F53-751E-1E9A3D094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26" y="1266024"/>
            <a:ext cx="7065199" cy="549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91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87BD3-B150-A65C-26F8-FFC875404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16960-F17F-98BF-AEF1-316F6C1E9A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FRONTIER NURSING SERVICE</a:t>
            </a:r>
          </a:p>
        </p:txBody>
      </p:sp>
      <p:pic>
        <p:nvPicPr>
          <p:cNvPr id="4" name="Picture 3" descr="A picture containing text, tree, outdoor, house&#10;&#10;AI-generated content may be incorrect.">
            <a:extLst>
              <a:ext uri="{FF2B5EF4-FFF2-40B4-BE49-F238E27FC236}">
                <a16:creationId xmlns:a16="http://schemas.microsoft.com/office/drawing/2014/main" id="{FFCB7957-45F8-AF38-E92A-CBC8A61E9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73" y="1245343"/>
            <a:ext cx="7723202" cy="56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17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0DFF8-9C81-BCB9-BDEE-7B1F7E909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8E493-6584-D1ED-2AD1-6EB83187D1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FRONTIER NURSING SERVICE</a:t>
            </a:r>
          </a:p>
        </p:txBody>
      </p:sp>
      <p:pic>
        <p:nvPicPr>
          <p:cNvPr id="4" name="Picture 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77FEFDF2-6F5B-574E-EFEC-97212FF5E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4" y="1304982"/>
            <a:ext cx="7536283" cy="547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2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A3AB1-4AC3-6551-45FE-397BF2BBFF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FRONTIER NURSING SERVICE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44457-84D7-F370-884B-9CA0E5455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93302"/>
            <a:ext cx="7553325" cy="54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37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A02DE-BB07-F0B0-303C-C31D36CD8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2208E-B6AD-D59B-03AA-EE6C93A474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FRONTIER NURSING SERVICE</a:t>
            </a:r>
          </a:p>
        </p:txBody>
      </p:sp>
      <p:pic>
        <p:nvPicPr>
          <p:cNvPr id="4" name="Picture 3" descr="A picture containing text, building, old&#10;&#10;AI-generated content may be incorrect.">
            <a:extLst>
              <a:ext uri="{FF2B5EF4-FFF2-40B4-BE49-F238E27FC236}">
                <a16:creationId xmlns:a16="http://schemas.microsoft.com/office/drawing/2014/main" id="{F5A4E3D2-F5BD-928D-E2E9-82901BB24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5" y="1239773"/>
            <a:ext cx="7684030" cy="553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07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FC5B0-A582-070E-F24E-24CE2B102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F1CCA-265E-274B-B1DC-057368CE73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FRONTIER NURSING SERVICE</a:t>
            </a:r>
          </a:p>
        </p:txBody>
      </p:sp>
      <p:pic>
        <p:nvPicPr>
          <p:cNvPr id="4" name="Picture 3" descr="A person standing in front of a group of people sitting under a tree&#10;&#10;AI-generated content may be incorrect.">
            <a:extLst>
              <a:ext uri="{FF2B5EF4-FFF2-40B4-BE49-F238E27FC236}">
                <a16:creationId xmlns:a16="http://schemas.microsoft.com/office/drawing/2014/main" id="{0BE83767-11DC-0E7E-CA24-D698DAE04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1243813"/>
            <a:ext cx="7562482" cy="549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64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43BBA-2708-4FA0-7050-FECF0A663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D7912-E7DB-0AFD-9B73-F1663B5560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FRONTIER NURSING SERVICE</a:t>
            </a:r>
          </a:p>
        </p:txBody>
      </p:sp>
      <p:pic>
        <p:nvPicPr>
          <p:cNvPr id="4" name="Picture 3" descr="A picture containing text, building, house, old&#10;&#10;AI-generated content may be incorrect.">
            <a:extLst>
              <a:ext uri="{FF2B5EF4-FFF2-40B4-BE49-F238E27FC236}">
                <a16:creationId xmlns:a16="http://schemas.microsoft.com/office/drawing/2014/main" id="{D2FD3047-8C6A-0DB0-729C-2D3CF4CBC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1271398"/>
            <a:ext cx="7666566" cy="551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2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49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5804E-FB98-6C5C-8D47-AAA826DD9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119E9-3838-2E88-9448-4E4A6FE8DD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FRONTIER NURSING SERVICE</a:t>
            </a:r>
          </a:p>
        </p:txBody>
      </p:sp>
      <p:pic>
        <p:nvPicPr>
          <p:cNvPr id="4" name="Picture 3" descr="A picture containing text, old, picture frame&#10;&#10;AI-generated content may be incorrect.">
            <a:extLst>
              <a:ext uri="{FF2B5EF4-FFF2-40B4-BE49-F238E27FC236}">
                <a16:creationId xmlns:a16="http://schemas.microsoft.com/office/drawing/2014/main" id="{FB19930F-6CDF-B34E-1FFD-2B6CB7F600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3751" y="1271043"/>
            <a:ext cx="7658100" cy="54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5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15C86-A920-3218-33E3-EF070CBD1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44877-E41E-14D6-CB04-18B17DD625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FRONTIER NURSING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D3606-2B4F-7667-8225-4EC477B7A3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35" y="1309703"/>
            <a:ext cx="7359190" cy="546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ED5C8-31C9-8773-8F96-7F1174601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A076B-F6D5-CF97-87F0-BF418B1DC6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FRONTIER NURSING SERVICE</a:t>
            </a:r>
          </a:p>
        </p:txBody>
      </p:sp>
      <p:pic>
        <p:nvPicPr>
          <p:cNvPr id="4" name="Picture 3" descr="A picture containing text, old, appliance&#10;&#10;AI-generated content may be incorrect.">
            <a:extLst>
              <a:ext uri="{FF2B5EF4-FFF2-40B4-BE49-F238E27FC236}">
                <a16:creationId xmlns:a16="http://schemas.microsoft.com/office/drawing/2014/main" id="{B5FF7AB2-E995-0495-A3D6-A5F9948B0A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2825" y="1304925"/>
            <a:ext cx="721042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7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F697F-6E24-3657-D559-E466E2846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386EE-7063-8D80-FE70-73DA504FA6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FRONTIER NURSING SERVICE</a:t>
            </a:r>
          </a:p>
        </p:txBody>
      </p:sp>
      <p:pic>
        <p:nvPicPr>
          <p:cNvPr id="4" name="Picture 3" descr="A picture containing text, ground, outdoor, old&#10;&#10;AI-generated content may be incorrect.">
            <a:extLst>
              <a:ext uri="{FF2B5EF4-FFF2-40B4-BE49-F238E27FC236}">
                <a16:creationId xmlns:a16="http://schemas.microsoft.com/office/drawing/2014/main" id="{B7E2B163-49C3-772F-36C9-6AE0C87B7A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60000">
            <a:off x="3572124" y="1323986"/>
            <a:ext cx="7579076" cy="54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2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D23EA-BBA6-F544-9177-A2F0265DD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2BD2B-2EBF-94B5-FF23-997C033C75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FRONTIER NURSING SERVICE</a:t>
            </a:r>
          </a:p>
        </p:txBody>
      </p:sp>
      <p:pic>
        <p:nvPicPr>
          <p:cNvPr id="4" name="Picture 3" descr="A person holding a baby&#10;&#10;AI-generated content may be incorrect.">
            <a:extLst>
              <a:ext uri="{FF2B5EF4-FFF2-40B4-BE49-F238E27FC236}">
                <a16:creationId xmlns:a16="http://schemas.microsoft.com/office/drawing/2014/main" id="{9F3E6AC4-B9AD-DDEF-B65D-F1FF78B91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01580"/>
            <a:ext cx="7829550" cy="55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043-E73F-F94A-3282-B031EF49DC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FRONTIER NURSING SERVICE</a:t>
            </a:r>
          </a:p>
        </p:txBody>
      </p:sp>
      <p:pic>
        <p:nvPicPr>
          <p:cNvPr id="5" name="Picture 4" descr="A person riding a horse&#10;&#10;AI-generated content may be incorrect.">
            <a:extLst>
              <a:ext uri="{FF2B5EF4-FFF2-40B4-BE49-F238E27FC236}">
                <a16:creationId xmlns:a16="http://schemas.microsoft.com/office/drawing/2014/main" id="{296FA93D-2785-623C-92BF-71FD12D3B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1338490"/>
            <a:ext cx="7562850" cy="539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6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76B6C-42C3-D16C-B56A-089EEEA7E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E3271-EFD6-4836-9F4C-8EB41720FB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FRONTIER NURSING SERVICE</a:t>
            </a:r>
          </a:p>
        </p:txBody>
      </p:sp>
      <p:pic>
        <p:nvPicPr>
          <p:cNvPr id="4" name="Picture 3" descr="A group of people posing for a photo in front of a brick building&#10;&#10;AI-generated content may be incorrect.">
            <a:extLst>
              <a:ext uri="{FF2B5EF4-FFF2-40B4-BE49-F238E27FC236}">
                <a16:creationId xmlns:a16="http://schemas.microsoft.com/office/drawing/2014/main" id="{1A7CB5A9-51F4-FAE6-4027-87ECD6417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1238250"/>
            <a:ext cx="7593904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75688"/>
      </p:ext>
    </p:extLst>
  </p:cSld>
  <p:clrMapOvr>
    <a:masterClrMapping/>
  </p:clrMapOvr>
</p:sld>
</file>

<file path=ppt/theme/theme1.xml><?xml version="1.0" encoding="utf-8"?>
<a:theme xmlns:a="http://schemas.openxmlformats.org/drawingml/2006/main" name="America 250 KY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neseAmericanFamiliesofLouisvilleVTS" id="{81F659AA-0193-4440-B6DE-10CB079EA822}" vid="{9F01A136-A1B4-4DCA-A937-45CDAC8CBA8E}"/>
    </a:ext>
  </a:extLst>
</a:theme>
</file>

<file path=ppt/theme/theme2.xml><?xml version="1.0" encoding="utf-8"?>
<a:theme xmlns:a="http://schemas.openxmlformats.org/drawingml/2006/main" name="AM250KY - Content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neseAmericanFamiliesofLouisvilleVTS" id="{81F659AA-0193-4440-B6DE-10CB079EA822}" vid="{41060D74-75CE-4BC2-B866-976ECE3DAB57}"/>
    </a:ext>
  </a:extLst>
</a:theme>
</file>

<file path=ppt/theme/theme3.xml><?xml version="1.0" encoding="utf-8"?>
<a:theme xmlns:a="http://schemas.openxmlformats.org/drawingml/2006/main" name="AM250KY - Content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neseAmericanFamiliesofLouisvilleVTS" id="{81F659AA-0193-4440-B6DE-10CB079EA822}" vid="{22086777-4214-47D5-AD80-140F97C4BC27}"/>
    </a:ext>
  </a:extLst>
</a:theme>
</file>

<file path=ppt/theme/theme4.xml><?xml version="1.0" encoding="utf-8"?>
<a:theme xmlns:a="http://schemas.openxmlformats.org/drawingml/2006/main" name="AM250KY - Content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neseAmericanFamiliesofLouisvilleVTS" id="{81F659AA-0193-4440-B6DE-10CB079EA822}" vid="{8F887055-5A52-401A-92E5-8D07DB78E717}"/>
    </a:ext>
  </a:extLst>
</a:theme>
</file>

<file path=ppt/theme/theme5.xml><?xml version="1.0" encoding="utf-8"?>
<a:theme xmlns:a="http://schemas.openxmlformats.org/drawingml/2006/main" name="AM250KY - 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neseAmericanFamiliesofLouisvilleVTS" id="{81F659AA-0193-4440-B6DE-10CB079EA822}" vid="{C37FC38F-70C6-428A-980A-46F12ACB9B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E1ACCAD39CDE449CC63BA965B0E2FB" ma:contentTypeVersion="13" ma:contentTypeDescription="Create a new document." ma:contentTypeScope="" ma:versionID="f04d6d038c6bcffd54a0ba03b8a67cbc">
  <xsd:schema xmlns:xsd="http://www.w3.org/2001/XMLSchema" xmlns:xs="http://www.w3.org/2001/XMLSchema" xmlns:p="http://schemas.microsoft.com/office/2006/metadata/properties" xmlns:ns2="0d01272b-83e0-4aed-b7c1-81899a4120e8" xmlns:ns3="c4974857-84b6-4012-b6f9-385c7f4f4784" targetNamespace="http://schemas.microsoft.com/office/2006/metadata/properties" ma:root="true" ma:fieldsID="94d5d5239a887f475e46968e730ca3b5" ns2:_="" ns3:_="">
    <xsd:import namespace="0d01272b-83e0-4aed-b7c1-81899a4120e8"/>
    <xsd:import namespace="c4974857-84b6-4012-b6f9-385c7f4f4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1272b-83e0-4aed-b7c1-81899a4120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2dc76aa-dc8f-4179-8eb3-f38e88ab1c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74857-84b6-4012-b6f9-385c7f4f4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f8509e1-c41b-445d-886b-e2efeee7f0eb}" ma:internalName="TaxCatchAll" ma:showField="CatchAllData" ma:web="c4974857-84b6-4012-b6f9-385c7f4f4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974857-84b6-4012-b6f9-385c7f4f4784" xsi:nil="true"/>
    <lcf76f155ced4ddcb4097134ff3c332f xmlns="0d01272b-83e0-4aed-b7c1-81899a4120e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91C455-0D12-44C2-B2C9-72D0F66DAC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01272b-83e0-4aed-b7c1-81899a4120e8"/>
    <ds:schemaRef ds:uri="c4974857-84b6-4012-b6f9-385c7f4f47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B00AE9-AD43-4C31-A47D-6C91FF184219}">
  <ds:schemaRefs>
    <ds:schemaRef ds:uri="http://purl.org/dc/terms/"/>
    <ds:schemaRef ds:uri="http://purl.org/dc/elements/1.1/"/>
    <ds:schemaRef ds:uri="c4974857-84b6-4012-b6f9-385c7f4f4784"/>
    <ds:schemaRef ds:uri="http://schemas.microsoft.com/office/2006/metadata/properties"/>
    <ds:schemaRef ds:uri="http://schemas.openxmlformats.org/package/2006/metadata/core-properties"/>
    <ds:schemaRef ds:uri="0d01272b-83e0-4aed-b7c1-81899a4120e8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7E8C2C3-DF74-4BB8-A41A-FB58958BE9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VTS Powerpoints Template</Template>
  <TotalTime>68</TotalTime>
  <Words>63</Words>
  <Application>Microsoft Office PowerPoint</Application>
  <PresentationFormat>Widescreen</PresentationFormat>
  <Paragraphs>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America 250 KY Theme</vt:lpstr>
      <vt:lpstr>AM250KY - Content Slide 1</vt:lpstr>
      <vt:lpstr>AM250KY - Content Slide 2</vt:lpstr>
      <vt:lpstr>AM250KY - Content Slide 3</vt:lpstr>
      <vt:lpstr>AM250KY - Closing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Zinger, Dana M (Historical Society)</dc:creator>
  <cp:lastModifiedBy>Zinger, Dana M (Historical Society)</cp:lastModifiedBy>
  <cp:revision>1</cp:revision>
  <dcterms:created xsi:type="dcterms:W3CDTF">2025-11-19T18:06:14Z</dcterms:created>
  <dcterms:modified xsi:type="dcterms:W3CDTF">2025-11-19T19:14:50Z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0x010100B8E1ACCAD39CDE449CC63BA965B0E2FB</vt:lpwstr>
  </property>
  <property fmtid="{D5CDD505-2E9C-101B-9397-08002B2CF9AE}" pid="3" name="MediaServiceImageTags">
    <vt:lpwstr/>
  </property>
</Properties>
</file>